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9" r:id="rId3"/>
    <p:sldId id="267" r:id="rId4"/>
    <p:sldId id="257" r:id="rId5"/>
    <p:sldId id="302" r:id="rId6"/>
    <p:sldId id="260" r:id="rId7"/>
    <p:sldId id="271" r:id="rId8"/>
    <p:sldId id="27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73" r:id="rId17"/>
  </p:sldIdLst>
  <p:sldSz cx="9144000" cy="5143500" type="screen16x9"/>
  <p:notesSz cx="6858000" cy="9144000"/>
  <p:embeddedFontLst>
    <p:embeddedFont>
      <p:font typeface="Didact Gothic" panose="020B0604020202020204" charset="0"/>
      <p:regular r:id="rId19"/>
    </p:embeddedFont>
    <p:embeddedFont>
      <p:font typeface="Bebas Neue" panose="020B0604020202020204" charset="0"/>
      <p:regular r:id="rId20"/>
    </p:embeddedFont>
    <p:embeddedFont>
      <p:font typeface="Barlow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9FA2BB-36C5-4143-BD94-F21C3D8BAFAB}">
  <a:tblStyle styleId="{439FA2BB-36C5-4143-BD94-F21C3D8BAF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39F659-A7E2-4D33-B503-CFE279F759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10a4cfa67d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10a4cfa67d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6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10a4cfa67d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10a4cfa67d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343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10a4cfa67d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10a4cfa67d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012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456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184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73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g10a4cfa67d4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2" name="Google Shape;3182;g10a4cfa67d4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0a4cfa67d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10a4cfa67d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g10a4cfa67d4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4" name="Google Shape;2654;g10a4cfa67d4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0a4cfa67d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10a4cfa67d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57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10a4cfa67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10a4cfa67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g10a4cfa67d4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3" name="Google Shape;2923;g10a4cfa67d4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10a4cfa67d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10a4cfa67d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0a4cfa67d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10a4cfa67d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80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2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27" name="Google Shape;27;p2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941825" y="1297925"/>
            <a:ext cx="5648100" cy="25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941825" y="4027196"/>
            <a:ext cx="35976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6" name="Google Shape;1276;p25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1277" name="Google Shape;1277;p25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1278" name="Google Shape;1278;p25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5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5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5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5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5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25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25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5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5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5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5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5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5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25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3" name="Google Shape;1293;p25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1294" name="Google Shape;1294;p25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5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25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25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5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25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25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5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02" name="Google Shape;1302;p25"/>
          <p:cNvGrpSpPr/>
          <p:nvPr/>
        </p:nvGrpSpPr>
        <p:grpSpPr>
          <a:xfrm>
            <a:off x="43050" y="85400"/>
            <a:ext cx="1102825" cy="1470925"/>
            <a:chOff x="8269775" y="3716750"/>
            <a:chExt cx="1102825" cy="1470925"/>
          </a:xfrm>
        </p:grpSpPr>
        <p:sp>
          <p:nvSpPr>
            <p:cNvPr id="1303" name="Google Shape;1303;p25"/>
            <p:cNvSpPr/>
            <p:nvPr/>
          </p:nvSpPr>
          <p:spPr>
            <a:xfrm>
              <a:off x="8420425" y="3716750"/>
              <a:ext cx="813575" cy="1012425"/>
            </a:xfrm>
            <a:custGeom>
              <a:avLst/>
              <a:gdLst/>
              <a:ahLst/>
              <a:cxnLst/>
              <a:rect l="l" t="t" r="r" b="b"/>
              <a:pathLst>
                <a:path w="32543" h="40497" extrusionOk="0">
                  <a:moveTo>
                    <a:pt x="2251" y="1"/>
                  </a:moveTo>
                  <a:lnTo>
                    <a:pt x="2351" y="201"/>
                  </a:lnTo>
                  <a:lnTo>
                    <a:pt x="2431" y="422"/>
                  </a:lnTo>
                  <a:lnTo>
                    <a:pt x="2492" y="684"/>
                  </a:lnTo>
                  <a:lnTo>
                    <a:pt x="2512" y="985"/>
                  </a:lnTo>
                  <a:lnTo>
                    <a:pt x="2512" y="1286"/>
                  </a:lnTo>
                  <a:lnTo>
                    <a:pt x="2512" y="1608"/>
                  </a:lnTo>
                  <a:lnTo>
                    <a:pt x="2472" y="1949"/>
                  </a:lnTo>
                  <a:lnTo>
                    <a:pt x="2411" y="2291"/>
                  </a:lnTo>
                  <a:lnTo>
                    <a:pt x="2351" y="2632"/>
                  </a:lnTo>
                  <a:lnTo>
                    <a:pt x="2291" y="2973"/>
                  </a:lnTo>
                  <a:lnTo>
                    <a:pt x="2110" y="3616"/>
                  </a:lnTo>
                  <a:lnTo>
                    <a:pt x="1909" y="4179"/>
                  </a:lnTo>
                  <a:lnTo>
                    <a:pt x="1728" y="4661"/>
                  </a:lnTo>
                  <a:lnTo>
                    <a:pt x="1527" y="5042"/>
                  </a:lnTo>
                  <a:lnTo>
                    <a:pt x="1327" y="5444"/>
                  </a:lnTo>
                  <a:lnTo>
                    <a:pt x="885" y="6208"/>
                  </a:lnTo>
                  <a:lnTo>
                    <a:pt x="664" y="6589"/>
                  </a:lnTo>
                  <a:lnTo>
                    <a:pt x="483" y="6991"/>
                  </a:lnTo>
                  <a:lnTo>
                    <a:pt x="302" y="7393"/>
                  </a:lnTo>
                  <a:lnTo>
                    <a:pt x="162" y="7794"/>
                  </a:lnTo>
                  <a:lnTo>
                    <a:pt x="101" y="8015"/>
                  </a:lnTo>
                  <a:lnTo>
                    <a:pt x="61" y="8236"/>
                  </a:lnTo>
                  <a:lnTo>
                    <a:pt x="21" y="8457"/>
                  </a:lnTo>
                  <a:lnTo>
                    <a:pt x="1" y="8678"/>
                  </a:lnTo>
                  <a:lnTo>
                    <a:pt x="1" y="8899"/>
                  </a:lnTo>
                  <a:lnTo>
                    <a:pt x="1" y="9140"/>
                  </a:lnTo>
                  <a:lnTo>
                    <a:pt x="41" y="9361"/>
                  </a:lnTo>
                  <a:lnTo>
                    <a:pt x="81" y="9562"/>
                  </a:lnTo>
                  <a:lnTo>
                    <a:pt x="121" y="9783"/>
                  </a:lnTo>
                  <a:lnTo>
                    <a:pt x="202" y="9984"/>
                  </a:lnTo>
                  <a:lnTo>
                    <a:pt x="282" y="10185"/>
                  </a:lnTo>
                  <a:lnTo>
                    <a:pt x="403" y="10366"/>
                  </a:lnTo>
                  <a:lnTo>
                    <a:pt x="523" y="10546"/>
                  </a:lnTo>
                  <a:lnTo>
                    <a:pt x="664" y="10687"/>
                  </a:lnTo>
                  <a:lnTo>
                    <a:pt x="824" y="10828"/>
                  </a:lnTo>
                  <a:lnTo>
                    <a:pt x="1005" y="10968"/>
                  </a:lnTo>
                  <a:lnTo>
                    <a:pt x="1246" y="11089"/>
                  </a:lnTo>
                  <a:lnTo>
                    <a:pt x="1487" y="11189"/>
                  </a:lnTo>
                  <a:lnTo>
                    <a:pt x="1748" y="11270"/>
                  </a:lnTo>
                  <a:lnTo>
                    <a:pt x="2030" y="11350"/>
                  </a:lnTo>
                  <a:lnTo>
                    <a:pt x="2291" y="11430"/>
                  </a:lnTo>
                  <a:lnTo>
                    <a:pt x="2552" y="11511"/>
                  </a:lnTo>
                  <a:lnTo>
                    <a:pt x="2793" y="11611"/>
                  </a:lnTo>
                  <a:lnTo>
                    <a:pt x="3034" y="11752"/>
                  </a:lnTo>
                  <a:lnTo>
                    <a:pt x="3235" y="11932"/>
                  </a:lnTo>
                  <a:lnTo>
                    <a:pt x="3416" y="12113"/>
                  </a:lnTo>
                  <a:lnTo>
                    <a:pt x="3556" y="12314"/>
                  </a:lnTo>
                  <a:lnTo>
                    <a:pt x="3677" y="12555"/>
                  </a:lnTo>
                  <a:lnTo>
                    <a:pt x="3757" y="12796"/>
                  </a:lnTo>
                  <a:lnTo>
                    <a:pt x="3817" y="13037"/>
                  </a:lnTo>
                  <a:lnTo>
                    <a:pt x="3858" y="13318"/>
                  </a:lnTo>
                  <a:lnTo>
                    <a:pt x="3878" y="13580"/>
                  </a:lnTo>
                  <a:lnTo>
                    <a:pt x="3858" y="13861"/>
                  </a:lnTo>
                  <a:lnTo>
                    <a:pt x="3837" y="14142"/>
                  </a:lnTo>
                  <a:lnTo>
                    <a:pt x="3797" y="14423"/>
                  </a:lnTo>
                  <a:lnTo>
                    <a:pt x="3737" y="14725"/>
                  </a:lnTo>
                  <a:lnTo>
                    <a:pt x="3596" y="15287"/>
                  </a:lnTo>
                  <a:lnTo>
                    <a:pt x="3396" y="15809"/>
                  </a:lnTo>
                  <a:lnTo>
                    <a:pt x="3215" y="16352"/>
                  </a:lnTo>
                  <a:lnTo>
                    <a:pt x="3034" y="16894"/>
                  </a:lnTo>
                  <a:lnTo>
                    <a:pt x="2893" y="17456"/>
                  </a:lnTo>
                  <a:lnTo>
                    <a:pt x="2833" y="17738"/>
                  </a:lnTo>
                  <a:lnTo>
                    <a:pt x="2793" y="18019"/>
                  </a:lnTo>
                  <a:lnTo>
                    <a:pt x="2773" y="18280"/>
                  </a:lnTo>
                  <a:lnTo>
                    <a:pt x="2773" y="18561"/>
                  </a:lnTo>
                  <a:lnTo>
                    <a:pt x="2793" y="18822"/>
                  </a:lnTo>
                  <a:lnTo>
                    <a:pt x="2853" y="19063"/>
                  </a:lnTo>
                  <a:lnTo>
                    <a:pt x="2934" y="19324"/>
                  </a:lnTo>
                  <a:lnTo>
                    <a:pt x="3034" y="19545"/>
                  </a:lnTo>
                  <a:lnTo>
                    <a:pt x="3175" y="19766"/>
                  </a:lnTo>
                  <a:lnTo>
                    <a:pt x="3335" y="19987"/>
                  </a:lnTo>
                  <a:lnTo>
                    <a:pt x="3456" y="20108"/>
                  </a:lnTo>
                  <a:lnTo>
                    <a:pt x="3596" y="20208"/>
                  </a:lnTo>
                  <a:lnTo>
                    <a:pt x="3737" y="20309"/>
                  </a:lnTo>
                  <a:lnTo>
                    <a:pt x="3878" y="20389"/>
                  </a:lnTo>
                  <a:lnTo>
                    <a:pt x="4199" y="20550"/>
                  </a:lnTo>
                  <a:lnTo>
                    <a:pt x="4541" y="20670"/>
                  </a:lnTo>
                  <a:lnTo>
                    <a:pt x="4882" y="20751"/>
                  </a:lnTo>
                  <a:lnTo>
                    <a:pt x="5244" y="20831"/>
                  </a:lnTo>
                  <a:lnTo>
                    <a:pt x="5967" y="20952"/>
                  </a:lnTo>
                  <a:lnTo>
                    <a:pt x="6328" y="21032"/>
                  </a:lnTo>
                  <a:lnTo>
                    <a:pt x="6690" y="21092"/>
                  </a:lnTo>
                  <a:lnTo>
                    <a:pt x="7011" y="21193"/>
                  </a:lnTo>
                  <a:lnTo>
                    <a:pt x="7333" y="21313"/>
                  </a:lnTo>
                  <a:lnTo>
                    <a:pt x="7634" y="21454"/>
                  </a:lnTo>
                  <a:lnTo>
                    <a:pt x="7754" y="21554"/>
                  </a:lnTo>
                  <a:lnTo>
                    <a:pt x="7875" y="21635"/>
                  </a:lnTo>
                  <a:lnTo>
                    <a:pt x="7996" y="21755"/>
                  </a:lnTo>
                  <a:lnTo>
                    <a:pt x="8096" y="21876"/>
                  </a:lnTo>
                  <a:lnTo>
                    <a:pt x="8196" y="22016"/>
                  </a:lnTo>
                  <a:lnTo>
                    <a:pt x="8277" y="22157"/>
                  </a:lnTo>
                  <a:lnTo>
                    <a:pt x="8337" y="22297"/>
                  </a:lnTo>
                  <a:lnTo>
                    <a:pt x="8397" y="22438"/>
                  </a:lnTo>
                  <a:lnTo>
                    <a:pt x="8437" y="22579"/>
                  </a:lnTo>
                  <a:lnTo>
                    <a:pt x="8458" y="22699"/>
                  </a:lnTo>
                  <a:lnTo>
                    <a:pt x="8478" y="22980"/>
                  </a:lnTo>
                  <a:lnTo>
                    <a:pt x="8437" y="23282"/>
                  </a:lnTo>
                  <a:lnTo>
                    <a:pt x="8397" y="23563"/>
                  </a:lnTo>
                  <a:lnTo>
                    <a:pt x="8317" y="23844"/>
                  </a:lnTo>
                  <a:lnTo>
                    <a:pt x="8196" y="24145"/>
                  </a:lnTo>
                  <a:lnTo>
                    <a:pt x="8096" y="24427"/>
                  </a:lnTo>
                  <a:lnTo>
                    <a:pt x="7855" y="25029"/>
                  </a:lnTo>
                  <a:lnTo>
                    <a:pt x="7734" y="25331"/>
                  </a:lnTo>
                  <a:lnTo>
                    <a:pt x="7614" y="25632"/>
                  </a:lnTo>
                  <a:lnTo>
                    <a:pt x="7534" y="25933"/>
                  </a:lnTo>
                  <a:lnTo>
                    <a:pt x="7473" y="26235"/>
                  </a:lnTo>
                  <a:lnTo>
                    <a:pt x="7433" y="26536"/>
                  </a:lnTo>
                  <a:lnTo>
                    <a:pt x="7433" y="26837"/>
                  </a:lnTo>
                  <a:lnTo>
                    <a:pt x="7473" y="27118"/>
                  </a:lnTo>
                  <a:lnTo>
                    <a:pt x="7554" y="27379"/>
                  </a:lnTo>
                  <a:lnTo>
                    <a:pt x="7654" y="27641"/>
                  </a:lnTo>
                  <a:lnTo>
                    <a:pt x="7795" y="27882"/>
                  </a:lnTo>
                  <a:lnTo>
                    <a:pt x="7955" y="28103"/>
                  </a:lnTo>
                  <a:lnTo>
                    <a:pt x="8136" y="28303"/>
                  </a:lnTo>
                  <a:lnTo>
                    <a:pt x="8337" y="28504"/>
                  </a:lnTo>
                  <a:lnTo>
                    <a:pt x="8558" y="28705"/>
                  </a:lnTo>
                  <a:lnTo>
                    <a:pt x="8779" y="28886"/>
                  </a:lnTo>
                  <a:lnTo>
                    <a:pt x="9040" y="29047"/>
                  </a:lnTo>
                  <a:lnTo>
                    <a:pt x="9281" y="29207"/>
                  </a:lnTo>
                  <a:lnTo>
                    <a:pt x="9562" y="29348"/>
                  </a:lnTo>
                  <a:lnTo>
                    <a:pt x="10105" y="29609"/>
                  </a:lnTo>
                  <a:lnTo>
                    <a:pt x="10647" y="29830"/>
                  </a:lnTo>
                  <a:lnTo>
                    <a:pt x="11189" y="30071"/>
                  </a:lnTo>
                  <a:lnTo>
                    <a:pt x="11752" y="30312"/>
                  </a:lnTo>
                  <a:lnTo>
                    <a:pt x="12274" y="30614"/>
                  </a:lnTo>
                  <a:lnTo>
                    <a:pt x="12535" y="30754"/>
                  </a:lnTo>
                  <a:lnTo>
                    <a:pt x="12776" y="30935"/>
                  </a:lnTo>
                  <a:lnTo>
                    <a:pt x="12997" y="31116"/>
                  </a:lnTo>
                  <a:lnTo>
                    <a:pt x="13198" y="31296"/>
                  </a:lnTo>
                  <a:lnTo>
                    <a:pt x="13399" y="31517"/>
                  </a:lnTo>
                  <a:lnTo>
                    <a:pt x="13560" y="31718"/>
                  </a:lnTo>
                  <a:lnTo>
                    <a:pt x="13700" y="31959"/>
                  </a:lnTo>
                  <a:lnTo>
                    <a:pt x="13821" y="32200"/>
                  </a:lnTo>
                  <a:lnTo>
                    <a:pt x="13921" y="32462"/>
                  </a:lnTo>
                  <a:lnTo>
                    <a:pt x="13982" y="32743"/>
                  </a:lnTo>
                  <a:lnTo>
                    <a:pt x="14002" y="33024"/>
                  </a:lnTo>
                  <a:lnTo>
                    <a:pt x="14002" y="33325"/>
                  </a:lnTo>
                  <a:lnTo>
                    <a:pt x="13961" y="33607"/>
                  </a:lnTo>
                  <a:lnTo>
                    <a:pt x="13921" y="33888"/>
                  </a:lnTo>
                  <a:lnTo>
                    <a:pt x="13841" y="34470"/>
                  </a:lnTo>
                  <a:lnTo>
                    <a:pt x="13801" y="34751"/>
                  </a:lnTo>
                  <a:lnTo>
                    <a:pt x="13801" y="35053"/>
                  </a:lnTo>
                  <a:lnTo>
                    <a:pt x="13801" y="35254"/>
                  </a:lnTo>
                  <a:lnTo>
                    <a:pt x="13821" y="35434"/>
                  </a:lnTo>
                  <a:lnTo>
                    <a:pt x="13861" y="35635"/>
                  </a:lnTo>
                  <a:lnTo>
                    <a:pt x="13901" y="35816"/>
                  </a:lnTo>
                  <a:lnTo>
                    <a:pt x="13961" y="35997"/>
                  </a:lnTo>
                  <a:lnTo>
                    <a:pt x="14022" y="36178"/>
                  </a:lnTo>
                  <a:lnTo>
                    <a:pt x="14202" y="36519"/>
                  </a:lnTo>
                  <a:lnTo>
                    <a:pt x="14403" y="36841"/>
                  </a:lnTo>
                  <a:lnTo>
                    <a:pt x="14644" y="37142"/>
                  </a:lnTo>
                  <a:lnTo>
                    <a:pt x="14926" y="37423"/>
                  </a:lnTo>
                  <a:lnTo>
                    <a:pt x="15227" y="37684"/>
                  </a:lnTo>
                  <a:lnTo>
                    <a:pt x="15568" y="37925"/>
                  </a:lnTo>
                  <a:lnTo>
                    <a:pt x="15910" y="38126"/>
                  </a:lnTo>
                  <a:lnTo>
                    <a:pt x="16292" y="38327"/>
                  </a:lnTo>
                  <a:lnTo>
                    <a:pt x="16673" y="38488"/>
                  </a:lnTo>
                  <a:lnTo>
                    <a:pt x="17075" y="38608"/>
                  </a:lnTo>
                  <a:lnTo>
                    <a:pt x="17477" y="38709"/>
                  </a:lnTo>
                  <a:lnTo>
                    <a:pt x="17878" y="38789"/>
                  </a:lnTo>
                  <a:lnTo>
                    <a:pt x="18280" y="38829"/>
                  </a:lnTo>
                  <a:lnTo>
                    <a:pt x="18682" y="38849"/>
                  </a:lnTo>
                  <a:lnTo>
                    <a:pt x="19084" y="38849"/>
                  </a:lnTo>
                  <a:lnTo>
                    <a:pt x="19485" y="38829"/>
                  </a:lnTo>
                  <a:lnTo>
                    <a:pt x="19887" y="38789"/>
                  </a:lnTo>
                  <a:lnTo>
                    <a:pt x="20691" y="38709"/>
                  </a:lnTo>
                  <a:lnTo>
                    <a:pt x="21494" y="38568"/>
                  </a:lnTo>
                  <a:lnTo>
                    <a:pt x="23081" y="38287"/>
                  </a:lnTo>
                  <a:lnTo>
                    <a:pt x="23884" y="38166"/>
                  </a:lnTo>
                  <a:lnTo>
                    <a:pt x="24688" y="38066"/>
                  </a:lnTo>
                  <a:lnTo>
                    <a:pt x="25090" y="38046"/>
                  </a:lnTo>
                  <a:lnTo>
                    <a:pt x="25512" y="38046"/>
                  </a:lnTo>
                  <a:lnTo>
                    <a:pt x="25913" y="38066"/>
                  </a:lnTo>
                  <a:lnTo>
                    <a:pt x="26335" y="38106"/>
                  </a:lnTo>
                  <a:lnTo>
                    <a:pt x="26757" y="38166"/>
                  </a:lnTo>
                  <a:lnTo>
                    <a:pt x="27159" y="38247"/>
                  </a:lnTo>
                  <a:lnTo>
                    <a:pt x="27540" y="38367"/>
                  </a:lnTo>
                  <a:lnTo>
                    <a:pt x="27942" y="38488"/>
                  </a:lnTo>
                  <a:lnTo>
                    <a:pt x="28304" y="38648"/>
                  </a:lnTo>
                  <a:lnTo>
                    <a:pt x="28665" y="38829"/>
                  </a:lnTo>
                  <a:lnTo>
                    <a:pt x="28987" y="39050"/>
                  </a:lnTo>
                  <a:lnTo>
                    <a:pt x="29308" y="39271"/>
                  </a:lnTo>
                  <a:lnTo>
                    <a:pt x="29589" y="39532"/>
                  </a:lnTo>
                  <a:lnTo>
                    <a:pt x="29850" y="39834"/>
                  </a:lnTo>
                  <a:lnTo>
                    <a:pt x="30071" y="40155"/>
                  </a:lnTo>
                  <a:lnTo>
                    <a:pt x="30252" y="40496"/>
                  </a:lnTo>
                  <a:lnTo>
                    <a:pt x="30152" y="39813"/>
                  </a:lnTo>
                  <a:lnTo>
                    <a:pt x="30071" y="39110"/>
                  </a:lnTo>
                  <a:lnTo>
                    <a:pt x="30011" y="38407"/>
                  </a:lnTo>
                  <a:lnTo>
                    <a:pt x="29971" y="37724"/>
                  </a:lnTo>
                  <a:lnTo>
                    <a:pt x="29971" y="37021"/>
                  </a:lnTo>
                  <a:lnTo>
                    <a:pt x="29991" y="36318"/>
                  </a:lnTo>
                  <a:lnTo>
                    <a:pt x="30051" y="35615"/>
                  </a:lnTo>
                  <a:lnTo>
                    <a:pt x="30112" y="34932"/>
                  </a:lnTo>
                  <a:lnTo>
                    <a:pt x="30212" y="34229"/>
                  </a:lnTo>
                  <a:lnTo>
                    <a:pt x="30332" y="33546"/>
                  </a:lnTo>
                  <a:lnTo>
                    <a:pt x="30473" y="32863"/>
                  </a:lnTo>
                  <a:lnTo>
                    <a:pt x="30654" y="32180"/>
                  </a:lnTo>
                  <a:lnTo>
                    <a:pt x="30855" y="31497"/>
                  </a:lnTo>
                  <a:lnTo>
                    <a:pt x="31076" y="30834"/>
                  </a:lnTo>
                  <a:lnTo>
                    <a:pt x="31317" y="30192"/>
                  </a:lnTo>
                  <a:lnTo>
                    <a:pt x="31598" y="29549"/>
                  </a:lnTo>
                  <a:lnTo>
                    <a:pt x="31839" y="28986"/>
                  </a:lnTo>
                  <a:lnTo>
                    <a:pt x="32060" y="28424"/>
                  </a:lnTo>
                  <a:lnTo>
                    <a:pt x="32281" y="27841"/>
                  </a:lnTo>
                  <a:lnTo>
                    <a:pt x="32361" y="27540"/>
                  </a:lnTo>
                  <a:lnTo>
                    <a:pt x="32442" y="27259"/>
                  </a:lnTo>
                  <a:lnTo>
                    <a:pt x="32502" y="26958"/>
                  </a:lnTo>
                  <a:lnTo>
                    <a:pt x="32542" y="26676"/>
                  </a:lnTo>
                  <a:lnTo>
                    <a:pt x="32542" y="26395"/>
                  </a:lnTo>
                  <a:lnTo>
                    <a:pt x="32542" y="26114"/>
                  </a:lnTo>
                  <a:lnTo>
                    <a:pt x="32482" y="25833"/>
                  </a:lnTo>
                  <a:lnTo>
                    <a:pt x="32422" y="25572"/>
                  </a:lnTo>
                  <a:lnTo>
                    <a:pt x="32321" y="25310"/>
                  </a:lnTo>
                  <a:lnTo>
                    <a:pt x="32160" y="25069"/>
                  </a:lnTo>
                  <a:lnTo>
                    <a:pt x="32080" y="24929"/>
                  </a:lnTo>
                  <a:lnTo>
                    <a:pt x="31980" y="24808"/>
                  </a:lnTo>
                  <a:lnTo>
                    <a:pt x="31739" y="24567"/>
                  </a:lnTo>
                  <a:lnTo>
                    <a:pt x="31498" y="24386"/>
                  </a:lnTo>
                  <a:lnTo>
                    <a:pt x="31216" y="24206"/>
                  </a:lnTo>
                  <a:lnTo>
                    <a:pt x="30915" y="24065"/>
                  </a:lnTo>
                  <a:lnTo>
                    <a:pt x="30614" y="23924"/>
                  </a:lnTo>
                  <a:lnTo>
                    <a:pt x="29971" y="23683"/>
                  </a:lnTo>
                  <a:lnTo>
                    <a:pt x="29328" y="23442"/>
                  </a:lnTo>
                  <a:lnTo>
                    <a:pt x="29007" y="23322"/>
                  </a:lnTo>
                  <a:lnTo>
                    <a:pt x="28705" y="23181"/>
                  </a:lnTo>
                  <a:lnTo>
                    <a:pt x="28404" y="23021"/>
                  </a:lnTo>
                  <a:lnTo>
                    <a:pt x="28143" y="22840"/>
                  </a:lnTo>
                  <a:lnTo>
                    <a:pt x="27882" y="22619"/>
                  </a:lnTo>
                  <a:lnTo>
                    <a:pt x="27661" y="22378"/>
                  </a:lnTo>
                  <a:lnTo>
                    <a:pt x="27520" y="22197"/>
                  </a:lnTo>
                  <a:lnTo>
                    <a:pt x="27420" y="21996"/>
                  </a:lnTo>
                  <a:lnTo>
                    <a:pt x="27319" y="21795"/>
                  </a:lnTo>
                  <a:lnTo>
                    <a:pt x="27219" y="21594"/>
                  </a:lnTo>
                  <a:lnTo>
                    <a:pt x="27159" y="21373"/>
                  </a:lnTo>
                  <a:lnTo>
                    <a:pt x="27119" y="21152"/>
                  </a:lnTo>
                  <a:lnTo>
                    <a:pt x="27078" y="20911"/>
                  </a:lnTo>
                  <a:lnTo>
                    <a:pt x="27038" y="20690"/>
                  </a:lnTo>
                  <a:lnTo>
                    <a:pt x="27018" y="20208"/>
                  </a:lnTo>
                  <a:lnTo>
                    <a:pt x="27018" y="19706"/>
                  </a:lnTo>
                  <a:lnTo>
                    <a:pt x="27058" y="18702"/>
                  </a:lnTo>
                  <a:lnTo>
                    <a:pt x="27098" y="18220"/>
                  </a:lnTo>
                  <a:lnTo>
                    <a:pt x="27098" y="17718"/>
                  </a:lnTo>
                  <a:lnTo>
                    <a:pt x="27078" y="17256"/>
                  </a:lnTo>
                  <a:lnTo>
                    <a:pt x="27018" y="16794"/>
                  </a:lnTo>
                  <a:lnTo>
                    <a:pt x="26978" y="16593"/>
                  </a:lnTo>
                  <a:lnTo>
                    <a:pt x="26918" y="16372"/>
                  </a:lnTo>
                  <a:lnTo>
                    <a:pt x="26837" y="16171"/>
                  </a:lnTo>
                  <a:lnTo>
                    <a:pt x="26757" y="15970"/>
                  </a:lnTo>
                  <a:lnTo>
                    <a:pt x="26657" y="15789"/>
                  </a:lnTo>
                  <a:lnTo>
                    <a:pt x="26516" y="15608"/>
                  </a:lnTo>
                  <a:lnTo>
                    <a:pt x="26375" y="15448"/>
                  </a:lnTo>
                  <a:lnTo>
                    <a:pt x="26215" y="15287"/>
                  </a:lnTo>
                  <a:lnTo>
                    <a:pt x="26054" y="15187"/>
                  </a:lnTo>
                  <a:lnTo>
                    <a:pt x="25913" y="15086"/>
                  </a:lnTo>
                  <a:lnTo>
                    <a:pt x="25753" y="15006"/>
                  </a:lnTo>
                  <a:lnTo>
                    <a:pt x="25592" y="14925"/>
                  </a:lnTo>
                  <a:lnTo>
                    <a:pt x="25250" y="14805"/>
                  </a:lnTo>
                  <a:lnTo>
                    <a:pt x="24889" y="14725"/>
                  </a:lnTo>
                  <a:lnTo>
                    <a:pt x="24507" y="14664"/>
                  </a:lnTo>
                  <a:lnTo>
                    <a:pt x="24126" y="14624"/>
                  </a:lnTo>
                  <a:lnTo>
                    <a:pt x="23342" y="14544"/>
                  </a:lnTo>
                  <a:lnTo>
                    <a:pt x="22960" y="14524"/>
                  </a:lnTo>
                  <a:lnTo>
                    <a:pt x="22599" y="14463"/>
                  </a:lnTo>
                  <a:lnTo>
                    <a:pt x="22237" y="14403"/>
                  </a:lnTo>
                  <a:lnTo>
                    <a:pt x="21896" y="14303"/>
                  </a:lnTo>
                  <a:lnTo>
                    <a:pt x="21595" y="14182"/>
                  </a:lnTo>
                  <a:lnTo>
                    <a:pt x="21434" y="14102"/>
                  </a:lnTo>
                  <a:lnTo>
                    <a:pt x="21293" y="14001"/>
                  </a:lnTo>
                  <a:lnTo>
                    <a:pt x="21173" y="13901"/>
                  </a:lnTo>
                  <a:lnTo>
                    <a:pt x="21052" y="13780"/>
                  </a:lnTo>
                  <a:lnTo>
                    <a:pt x="20932" y="13660"/>
                  </a:lnTo>
                  <a:lnTo>
                    <a:pt x="20831" y="13519"/>
                  </a:lnTo>
                  <a:lnTo>
                    <a:pt x="20751" y="13379"/>
                  </a:lnTo>
                  <a:lnTo>
                    <a:pt x="20691" y="13258"/>
                  </a:lnTo>
                  <a:lnTo>
                    <a:pt x="20610" y="12977"/>
                  </a:lnTo>
                  <a:lnTo>
                    <a:pt x="20550" y="12696"/>
                  </a:lnTo>
                  <a:lnTo>
                    <a:pt x="20530" y="12394"/>
                  </a:lnTo>
                  <a:lnTo>
                    <a:pt x="20550" y="12093"/>
                  </a:lnTo>
                  <a:lnTo>
                    <a:pt x="20570" y="11792"/>
                  </a:lnTo>
                  <a:lnTo>
                    <a:pt x="20671" y="11169"/>
                  </a:lnTo>
                  <a:lnTo>
                    <a:pt x="20771" y="10546"/>
                  </a:lnTo>
                  <a:lnTo>
                    <a:pt x="20811" y="10245"/>
                  </a:lnTo>
                  <a:lnTo>
                    <a:pt x="20851" y="9924"/>
                  </a:lnTo>
                  <a:lnTo>
                    <a:pt x="20851" y="9622"/>
                  </a:lnTo>
                  <a:lnTo>
                    <a:pt x="20811" y="9321"/>
                  </a:lnTo>
                  <a:lnTo>
                    <a:pt x="20751" y="9040"/>
                  </a:lnTo>
                  <a:lnTo>
                    <a:pt x="20650" y="8759"/>
                  </a:lnTo>
                  <a:lnTo>
                    <a:pt x="20550" y="8558"/>
                  </a:lnTo>
                  <a:lnTo>
                    <a:pt x="20429" y="8377"/>
                  </a:lnTo>
                  <a:lnTo>
                    <a:pt x="20269" y="8196"/>
                  </a:lnTo>
                  <a:lnTo>
                    <a:pt x="20108" y="8056"/>
                  </a:lnTo>
                  <a:lnTo>
                    <a:pt x="19947" y="7915"/>
                  </a:lnTo>
                  <a:lnTo>
                    <a:pt x="19747" y="7794"/>
                  </a:lnTo>
                  <a:lnTo>
                    <a:pt x="19546" y="7694"/>
                  </a:lnTo>
                  <a:lnTo>
                    <a:pt x="19345" y="7594"/>
                  </a:lnTo>
                  <a:lnTo>
                    <a:pt x="19124" y="7513"/>
                  </a:lnTo>
                  <a:lnTo>
                    <a:pt x="18903" y="7453"/>
                  </a:lnTo>
                  <a:lnTo>
                    <a:pt x="18441" y="7332"/>
                  </a:lnTo>
                  <a:lnTo>
                    <a:pt x="17959" y="7272"/>
                  </a:lnTo>
                  <a:lnTo>
                    <a:pt x="17497" y="7232"/>
                  </a:lnTo>
                  <a:lnTo>
                    <a:pt x="16553" y="7172"/>
                  </a:lnTo>
                  <a:lnTo>
                    <a:pt x="16091" y="7111"/>
                  </a:lnTo>
                  <a:lnTo>
                    <a:pt x="15629" y="7051"/>
                  </a:lnTo>
                  <a:lnTo>
                    <a:pt x="15167" y="6931"/>
                  </a:lnTo>
                  <a:lnTo>
                    <a:pt x="14966" y="6870"/>
                  </a:lnTo>
                  <a:lnTo>
                    <a:pt x="14745" y="6770"/>
                  </a:lnTo>
                  <a:lnTo>
                    <a:pt x="14544" y="6670"/>
                  </a:lnTo>
                  <a:lnTo>
                    <a:pt x="14363" y="6569"/>
                  </a:lnTo>
                  <a:lnTo>
                    <a:pt x="14182" y="6428"/>
                  </a:lnTo>
                  <a:lnTo>
                    <a:pt x="14002" y="6268"/>
                  </a:lnTo>
                  <a:lnTo>
                    <a:pt x="13781" y="6027"/>
                  </a:lnTo>
                  <a:lnTo>
                    <a:pt x="13600" y="5746"/>
                  </a:lnTo>
                  <a:lnTo>
                    <a:pt x="13459" y="5464"/>
                  </a:lnTo>
                  <a:lnTo>
                    <a:pt x="13319" y="5143"/>
                  </a:lnTo>
                  <a:lnTo>
                    <a:pt x="13218" y="4822"/>
                  </a:lnTo>
                  <a:lnTo>
                    <a:pt x="13118" y="4500"/>
                  </a:lnTo>
                  <a:lnTo>
                    <a:pt x="12957" y="3817"/>
                  </a:lnTo>
                  <a:lnTo>
                    <a:pt x="12796" y="3154"/>
                  </a:lnTo>
                  <a:lnTo>
                    <a:pt x="12696" y="2813"/>
                  </a:lnTo>
                  <a:lnTo>
                    <a:pt x="12575" y="2511"/>
                  </a:lnTo>
                  <a:lnTo>
                    <a:pt x="12435" y="2210"/>
                  </a:lnTo>
                  <a:lnTo>
                    <a:pt x="12274" y="1929"/>
                  </a:lnTo>
                  <a:lnTo>
                    <a:pt x="12073" y="1668"/>
                  </a:lnTo>
                  <a:lnTo>
                    <a:pt x="11852" y="1427"/>
                  </a:lnTo>
                  <a:lnTo>
                    <a:pt x="11631" y="1266"/>
                  </a:lnTo>
                  <a:lnTo>
                    <a:pt x="11410" y="1125"/>
                  </a:lnTo>
                  <a:lnTo>
                    <a:pt x="11169" y="1005"/>
                  </a:lnTo>
                  <a:lnTo>
                    <a:pt x="10928" y="925"/>
                  </a:lnTo>
                  <a:lnTo>
                    <a:pt x="10667" y="864"/>
                  </a:lnTo>
                  <a:lnTo>
                    <a:pt x="10406" y="824"/>
                  </a:lnTo>
                  <a:lnTo>
                    <a:pt x="10145" y="784"/>
                  </a:lnTo>
                  <a:lnTo>
                    <a:pt x="9582" y="784"/>
                  </a:lnTo>
                  <a:lnTo>
                    <a:pt x="9301" y="804"/>
                  </a:lnTo>
                  <a:lnTo>
                    <a:pt x="8739" y="884"/>
                  </a:lnTo>
                  <a:lnTo>
                    <a:pt x="8176" y="985"/>
                  </a:lnTo>
                  <a:lnTo>
                    <a:pt x="7634" y="1105"/>
                  </a:lnTo>
                  <a:lnTo>
                    <a:pt x="7353" y="1166"/>
                  </a:lnTo>
                  <a:lnTo>
                    <a:pt x="7031" y="1186"/>
                  </a:lnTo>
                  <a:lnTo>
                    <a:pt x="6670" y="1226"/>
                  </a:lnTo>
                  <a:lnTo>
                    <a:pt x="5906" y="1226"/>
                  </a:lnTo>
                  <a:lnTo>
                    <a:pt x="5505" y="1206"/>
                  </a:lnTo>
                  <a:lnTo>
                    <a:pt x="5103" y="1166"/>
                  </a:lnTo>
                  <a:lnTo>
                    <a:pt x="4701" y="1125"/>
                  </a:lnTo>
                  <a:lnTo>
                    <a:pt x="4320" y="1045"/>
                  </a:lnTo>
                  <a:lnTo>
                    <a:pt x="3938" y="965"/>
                  </a:lnTo>
                  <a:lnTo>
                    <a:pt x="3576" y="864"/>
                  </a:lnTo>
                  <a:lnTo>
                    <a:pt x="3235" y="724"/>
                  </a:lnTo>
                  <a:lnTo>
                    <a:pt x="2934" y="583"/>
                  </a:lnTo>
                  <a:lnTo>
                    <a:pt x="2652" y="402"/>
                  </a:lnTo>
                  <a:lnTo>
                    <a:pt x="2431" y="201"/>
                  </a:lnTo>
                  <a:lnTo>
                    <a:pt x="2331" y="101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8508325" y="3788575"/>
              <a:ext cx="676450" cy="932050"/>
            </a:xfrm>
            <a:custGeom>
              <a:avLst/>
              <a:gdLst/>
              <a:ahLst/>
              <a:cxnLst/>
              <a:rect l="l" t="t" r="r" b="b"/>
              <a:pathLst>
                <a:path w="27058" h="37282" extrusionOk="0">
                  <a:moveTo>
                    <a:pt x="201" y="0"/>
                  </a:moveTo>
                  <a:lnTo>
                    <a:pt x="121" y="20"/>
                  </a:lnTo>
                  <a:lnTo>
                    <a:pt x="60" y="60"/>
                  </a:lnTo>
                  <a:lnTo>
                    <a:pt x="20" y="141"/>
                  </a:lnTo>
                  <a:lnTo>
                    <a:pt x="0" y="201"/>
                  </a:lnTo>
                  <a:lnTo>
                    <a:pt x="20" y="281"/>
                  </a:lnTo>
                  <a:lnTo>
                    <a:pt x="60" y="342"/>
                  </a:lnTo>
                  <a:lnTo>
                    <a:pt x="141" y="382"/>
                  </a:lnTo>
                  <a:lnTo>
                    <a:pt x="342" y="462"/>
                  </a:lnTo>
                  <a:lnTo>
                    <a:pt x="522" y="583"/>
                  </a:lnTo>
                  <a:lnTo>
                    <a:pt x="723" y="703"/>
                  </a:lnTo>
                  <a:lnTo>
                    <a:pt x="884" y="844"/>
                  </a:lnTo>
                  <a:lnTo>
                    <a:pt x="1045" y="1004"/>
                  </a:lnTo>
                  <a:lnTo>
                    <a:pt x="1205" y="1185"/>
                  </a:lnTo>
                  <a:lnTo>
                    <a:pt x="1346" y="1386"/>
                  </a:lnTo>
                  <a:lnTo>
                    <a:pt x="1487" y="1607"/>
                  </a:lnTo>
                  <a:lnTo>
                    <a:pt x="1607" y="1848"/>
                  </a:lnTo>
                  <a:lnTo>
                    <a:pt x="1728" y="2129"/>
                  </a:lnTo>
                  <a:lnTo>
                    <a:pt x="1828" y="2411"/>
                  </a:lnTo>
                  <a:lnTo>
                    <a:pt x="1928" y="2712"/>
                  </a:lnTo>
                  <a:lnTo>
                    <a:pt x="2009" y="3033"/>
                  </a:lnTo>
                  <a:lnTo>
                    <a:pt x="2089" y="3395"/>
                  </a:lnTo>
                  <a:lnTo>
                    <a:pt x="2170" y="3756"/>
                  </a:lnTo>
                  <a:lnTo>
                    <a:pt x="2230" y="4158"/>
                  </a:lnTo>
                  <a:lnTo>
                    <a:pt x="2310" y="4721"/>
                  </a:lnTo>
                  <a:lnTo>
                    <a:pt x="2411" y="5323"/>
                  </a:lnTo>
                  <a:lnTo>
                    <a:pt x="2551" y="5926"/>
                  </a:lnTo>
                  <a:lnTo>
                    <a:pt x="2632" y="6227"/>
                  </a:lnTo>
                  <a:lnTo>
                    <a:pt x="2732" y="6528"/>
                  </a:lnTo>
                  <a:lnTo>
                    <a:pt x="2832" y="6830"/>
                  </a:lnTo>
                  <a:lnTo>
                    <a:pt x="2973" y="7111"/>
                  </a:lnTo>
                  <a:lnTo>
                    <a:pt x="3114" y="7372"/>
                  </a:lnTo>
                  <a:lnTo>
                    <a:pt x="3294" y="7633"/>
                  </a:lnTo>
                  <a:lnTo>
                    <a:pt x="3475" y="7874"/>
                  </a:lnTo>
                  <a:lnTo>
                    <a:pt x="3696" y="8095"/>
                  </a:lnTo>
                  <a:lnTo>
                    <a:pt x="3917" y="8296"/>
                  </a:lnTo>
                  <a:lnTo>
                    <a:pt x="4198" y="8477"/>
                  </a:lnTo>
                  <a:lnTo>
                    <a:pt x="4439" y="8617"/>
                  </a:lnTo>
                  <a:lnTo>
                    <a:pt x="4700" y="8718"/>
                  </a:lnTo>
                  <a:lnTo>
                    <a:pt x="4982" y="8798"/>
                  </a:lnTo>
                  <a:lnTo>
                    <a:pt x="5243" y="8879"/>
                  </a:lnTo>
                  <a:lnTo>
                    <a:pt x="5524" y="8939"/>
                  </a:lnTo>
                  <a:lnTo>
                    <a:pt x="5805" y="8979"/>
                  </a:lnTo>
                  <a:lnTo>
                    <a:pt x="6368" y="9039"/>
                  </a:lnTo>
                  <a:lnTo>
                    <a:pt x="7011" y="9120"/>
                  </a:lnTo>
                  <a:lnTo>
                    <a:pt x="7312" y="9180"/>
                  </a:lnTo>
                  <a:lnTo>
                    <a:pt x="7613" y="9240"/>
                  </a:lnTo>
                  <a:lnTo>
                    <a:pt x="7894" y="9321"/>
                  </a:lnTo>
                  <a:lnTo>
                    <a:pt x="8176" y="9441"/>
                  </a:lnTo>
                  <a:lnTo>
                    <a:pt x="8417" y="9582"/>
                  </a:lnTo>
                  <a:lnTo>
                    <a:pt x="8658" y="9762"/>
                  </a:lnTo>
                  <a:lnTo>
                    <a:pt x="8818" y="9923"/>
                  </a:lnTo>
                  <a:lnTo>
                    <a:pt x="8939" y="10084"/>
                  </a:lnTo>
                  <a:lnTo>
                    <a:pt x="9059" y="10265"/>
                  </a:lnTo>
                  <a:lnTo>
                    <a:pt x="9160" y="10465"/>
                  </a:lnTo>
                  <a:lnTo>
                    <a:pt x="9260" y="10666"/>
                  </a:lnTo>
                  <a:lnTo>
                    <a:pt x="9321" y="10887"/>
                  </a:lnTo>
                  <a:lnTo>
                    <a:pt x="9381" y="11108"/>
                  </a:lnTo>
                  <a:lnTo>
                    <a:pt x="9421" y="11329"/>
                  </a:lnTo>
                  <a:lnTo>
                    <a:pt x="9461" y="11791"/>
                  </a:lnTo>
                  <a:lnTo>
                    <a:pt x="9461" y="12253"/>
                  </a:lnTo>
                  <a:lnTo>
                    <a:pt x="9441" y="12735"/>
                  </a:lnTo>
                  <a:lnTo>
                    <a:pt x="9401" y="13197"/>
                  </a:lnTo>
                  <a:lnTo>
                    <a:pt x="9341" y="13679"/>
                  </a:lnTo>
                  <a:lnTo>
                    <a:pt x="9300" y="14182"/>
                  </a:lnTo>
                  <a:lnTo>
                    <a:pt x="9280" y="14664"/>
                  </a:lnTo>
                  <a:lnTo>
                    <a:pt x="9300" y="15166"/>
                  </a:lnTo>
                  <a:lnTo>
                    <a:pt x="9321" y="15407"/>
                  </a:lnTo>
                  <a:lnTo>
                    <a:pt x="9361" y="15648"/>
                  </a:lnTo>
                  <a:lnTo>
                    <a:pt x="9401" y="15889"/>
                  </a:lnTo>
                  <a:lnTo>
                    <a:pt x="9461" y="16110"/>
                  </a:lnTo>
                  <a:lnTo>
                    <a:pt x="9541" y="16351"/>
                  </a:lnTo>
                  <a:lnTo>
                    <a:pt x="9642" y="16572"/>
                  </a:lnTo>
                  <a:lnTo>
                    <a:pt x="9762" y="16773"/>
                  </a:lnTo>
                  <a:lnTo>
                    <a:pt x="9903" y="16974"/>
                  </a:lnTo>
                  <a:lnTo>
                    <a:pt x="10044" y="17155"/>
                  </a:lnTo>
                  <a:lnTo>
                    <a:pt x="10204" y="17315"/>
                  </a:lnTo>
                  <a:lnTo>
                    <a:pt x="10365" y="17456"/>
                  </a:lnTo>
                  <a:lnTo>
                    <a:pt x="10546" y="17576"/>
                  </a:lnTo>
                  <a:lnTo>
                    <a:pt x="10727" y="17697"/>
                  </a:lnTo>
                  <a:lnTo>
                    <a:pt x="10907" y="17797"/>
                  </a:lnTo>
                  <a:lnTo>
                    <a:pt x="11309" y="17978"/>
                  </a:lnTo>
                  <a:lnTo>
                    <a:pt x="11731" y="18119"/>
                  </a:lnTo>
                  <a:lnTo>
                    <a:pt x="12173" y="18239"/>
                  </a:lnTo>
                  <a:lnTo>
                    <a:pt x="12615" y="18340"/>
                  </a:lnTo>
                  <a:lnTo>
                    <a:pt x="13057" y="18440"/>
                  </a:lnTo>
                  <a:lnTo>
                    <a:pt x="13860" y="18601"/>
                  </a:lnTo>
                  <a:lnTo>
                    <a:pt x="14242" y="18701"/>
                  </a:lnTo>
                  <a:lnTo>
                    <a:pt x="14624" y="18822"/>
                  </a:lnTo>
                  <a:lnTo>
                    <a:pt x="14965" y="18962"/>
                  </a:lnTo>
                  <a:lnTo>
                    <a:pt x="15307" y="19143"/>
                  </a:lnTo>
                  <a:lnTo>
                    <a:pt x="15447" y="19244"/>
                  </a:lnTo>
                  <a:lnTo>
                    <a:pt x="15608" y="19344"/>
                  </a:lnTo>
                  <a:lnTo>
                    <a:pt x="15748" y="19465"/>
                  </a:lnTo>
                  <a:lnTo>
                    <a:pt x="15869" y="19605"/>
                  </a:lnTo>
                  <a:lnTo>
                    <a:pt x="16030" y="19786"/>
                  </a:lnTo>
                  <a:lnTo>
                    <a:pt x="16150" y="19967"/>
                  </a:lnTo>
                  <a:lnTo>
                    <a:pt x="16271" y="20168"/>
                  </a:lnTo>
                  <a:lnTo>
                    <a:pt x="16371" y="20369"/>
                  </a:lnTo>
                  <a:lnTo>
                    <a:pt x="16451" y="20569"/>
                  </a:lnTo>
                  <a:lnTo>
                    <a:pt x="16512" y="20790"/>
                  </a:lnTo>
                  <a:lnTo>
                    <a:pt x="16572" y="21011"/>
                  </a:lnTo>
                  <a:lnTo>
                    <a:pt x="16632" y="21252"/>
                  </a:lnTo>
                  <a:lnTo>
                    <a:pt x="16693" y="21714"/>
                  </a:lnTo>
                  <a:lnTo>
                    <a:pt x="16713" y="22217"/>
                  </a:lnTo>
                  <a:lnTo>
                    <a:pt x="16733" y="22719"/>
                  </a:lnTo>
                  <a:lnTo>
                    <a:pt x="16733" y="23201"/>
                  </a:lnTo>
                  <a:lnTo>
                    <a:pt x="16733" y="23623"/>
                  </a:lnTo>
                  <a:lnTo>
                    <a:pt x="16753" y="24044"/>
                  </a:lnTo>
                  <a:lnTo>
                    <a:pt x="16813" y="24567"/>
                  </a:lnTo>
                  <a:lnTo>
                    <a:pt x="16853" y="24828"/>
                  </a:lnTo>
                  <a:lnTo>
                    <a:pt x="16913" y="25109"/>
                  </a:lnTo>
                  <a:lnTo>
                    <a:pt x="16974" y="25410"/>
                  </a:lnTo>
                  <a:lnTo>
                    <a:pt x="17074" y="25692"/>
                  </a:lnTo>
                  <a:lnTo>
                    <a:pt x="17175" y="25993"/>
                  </a:lnTo>
                  <a:lnTo>
                    <a:pt x="17315" y="26254"/>
                  </a:lnTo>
                  <a:lnTo>
                    <a:pt x="17476" y="26515"/>
                  </a:lnTo>
                  <a:lnTo>
                    <a:pt x="17657" y="26776"/>
                  </a:lnTo>
                  <a:lnTo>
                    <a:pt x="17858" y="26997"/>
                  </a:lnTo>
                  <a:lnTo>
                    <a:pt x="18099" y="27198"/>
                  </a:lnTo>
                  <a:lnTo>
                    <a:pt x="18380" y="27359"/>
                  </a:lnTo>
                  <a:lnTo>
                    <a:pt x="18520" y="27419"/>
                  </a:lnTo>
                  <a:lnTo>
                    <a:pt x="18681" y="27479"/>
                  </a:lnTo>
                  <a:lnTo>
                    <a:pt x="18862" y="27540"/>
                  </a:lnTo>
                  <a:lnTo>
                    <a:pt x="19043" y="27580"/>
                  </a:lnTo>
                  <a:lnTo>
                    <a:pt x="19404" y="27620"/>
                  </a:lnTo>
                  <a:lnTo>
                    <a:pt x="19766" y="27640"/>
                  </a:lnTo>
                  <a:lnTo>
                    <a:pt x="20107" y="27620"/>
                  </a:lnTo>
                  <a:lnTo>
                    <a:pt x="20710" y="27620"/>
                  </a:lnTo>
                  <a:lnTo>
                    <a:pt x="20991" y="27660"/>
                  </a:lnTo>
                  <a:lnTo>
                    <a:pt x="21272" y="27700"/>
                  </a:lnTo>
                  <a:lnTo>
                    <a:pt x="21453" y="27761"/>
                  </a:lnTo>
                  <a:lnTo>
                    <a:pt x="21634" y="27841"/>
                  </a:lnTo>
                  <a:lnTo>
                    <a:pt x="21795" y="27921"/>
                  </a:lnTo>
                  <a:lnTo>
                    <a:pt x="21955" y="28022"/>
                  </a:lnTo>
                  <a:lnTo>
                    <a:pt x="22116" y="28122"/>
                  </a:lnTo>
                  <a:lnTo>
                    <a:pt x="22257" y="28243"/>
                  </a:lnTo>
                  <a:lnTo>
                    <a:pt x="22538" y="28524"/>
                  </a:lnTo>
                  <a:lnTo>
                    <a:pt x="22799" y="28825"/>
                  </a:lnTo>
                  <a:lnTo>
                    <a:pt x="23040" y="29147"/>
                  </a:lnTo>
                  <a:lnTo>
                    <a:pt x="23261" y="29468"/>
                  </a:lnTo>
                  <a:lnTo>
                    <a:pt x="23462" y="29810"/>
                  </a:lnTo>
                  <a:lnTo>
                    <a:pt x="23964" y="30673"/>
                  </a:lnTo>
                  <a:lnTo>
                    <a:pt x="24446" y="31557"/>
                  </a:lnTo>
                  <a:lnTo>
                    <a:pt x="24888" y="32461"/>
                  </a:lnTo>
                  <a:lnTo>
                    <a:pt x="25290" y="33385"/>
                  </a:lnTo>
                  <a:lnTo>
                    <a:pt x="25672" y="34309"/>
                  </a:lnTo>
                  <a:lnTo>
                    <a:pt x="26033" y="35233"/>
                  </a:lnTo>
                  <a:lnTo>
                    <a:pt x="26354" y="36177"/>
                  </a:lnTo>
                  <a:lnTo>
                    <a:pt x="26656" y="37141"/>
                  </a:lnTo>
                  <a:lnTo>
                    <a:pt x="26696" y="37202"/>
                  </a:lnTo>
                  <a:lnTo>
                    <a:pt x="26736" y="37242"/>
                  </a:lnTo>
                  <a:lnTo>
                    <a:pt x="26796" y="37282"/>
                  </a:lnTo>
                  <a:lnTo>
                    <a:pt x="26897" y="37282"/>
                  </a:lnTo>
                  <a:lnTo>
                    <a:pt x="26977" y="37242"/>
                  </a:lnTo>
                  <a:lnTo>
                    <a:pt x="27017" y="37182"/>
                  </a:lnTo>
                  <a:lnTo>
                    <a:pt x="27058" y="37101"/>
                  </a:lnTo>
                  <a:lnTo>
                    <a:pt x="27037" y="37021"/>
                  </a:lnTo>
                  <a:lnTo>
                    <a:pt x="26736" y="36057"/>
                  </a:lnTo>
                  <a:lnTo>
                    <a:pt x="26415" y="35092"/>
                  </a:lnTo>
                  <a:lnTo>
                    <a:pt x="26053" y="34148"/>
                  </a:lnTo>
                  <a:lnTo>
                    <a:pt x="25651" y="33224"/>
                  </a:lnTo>
                  <a:lnTo>
                    <a:pt x="25250" y="32300"/>
                  </a:lnTo>
                  <a:lnTo>
                    <a:pt x="24788" y="31376"/>
                  </a:lnTo>
                  <a:lnTo>
                    <a:pt x="24326" y="30492"/>
                  </a:lnTo>
                  <a:lnTo>
                    <a:pt x="23803" y="29609"/>
                  </a:lnTo>
                  <a:lnTo>
                    <a:pt x="23582" y="29247"/>
                  </a:lnTo>
                  <a:lnTo>
                    <a:pt x="23341" y="28885"/>
                  </a:lnTo>
                  <a:lnTo>
                    <a:pt x="23080" y="28544"/>
                  </a:lnTo>
                  <a:lnTo>
                    <a:pt x="22799" y="28203"/>
                  </a:lnTo>
                  <a:lnTo>
                    <a:pt x="22498" y="27921"/>
                  </a:lnTo>
                  <a:lnTo>
                    <a:pt x="22317" y="27781"/>
                  </a:lnTo>
                  <a:lnTo>
                    <a:pt x="22156" y="27660"/>
                  </a:lnTo>
                  <a:lnTo>
                    <a:pt x="21975" y="27560"/>
                  </a:lnTo>
                  <a:lnTo>
                    <a:pt x="21775" y="27459"/>
                  </a:lnTo>
                  <a:lnTo>
                    <a:pt x="21574" y="27379"/>
                  </a:lnTo>
                  <a:lnTo>
                    <a:pt x="21373" y="27319"/>
                  </a:lnTo>
                  <a:lnTo>
                    <a:pt x="21051" y="27258"/>
                  </a:lnTo>
                  <a:lnTo>
                    <a:pt x="20750" y="27238"/>
                  </a:lnTo>
                  <a:lnTo>
                    <a:pt x="20429" y="27218"/>
                  </a:lnTo>
                  <a:lnTo>
                    <a:pt x="20107" y="27238"/>
                  </a:lnTo>
                  <a:lnTo>
                    <a:pt x="19766" y="27238"/>
                  </a:lnTo>
                  <a:lnTo>
                    <a:pt x="19444" y="27218"/>
                  </a:lnTo>
                  <a:lnTo>
                    <a:pt x="19123" y="27178"/>
                  </a:lnTo>
                  <a:lnTo>
                    <a:pt x="18962" y="27158"/>
                  </a:lnTo>
                  <a:lnTo>
                    <a:pt x="18822" y="27098"/>
                  </a:lnTo>
                  <a:lnTo>
                    <a:pt x="18541" y="26997"/>
                  </a:lnTo>
                  <a:lnTo>
                    <a:pt x="18320" y="26857"/>
                  </a:lnTo>
                  <a:lnTo>
                    <a:pt x="18119" y="26676"/>
                  </a:lnTo>
                  <a:lnTo>
                    <a:pt x="17938" y="26475"/>
                  </a:lnTo>
                  <a:lnTo>
                    <a:pt x="17777" y="26254"/>
                  </a:lnTo>
                  <a:lnTo>
                    <a:pt x="17637" y="26013"/>
                  </a:lnTo>
                  <a:lnTo>
                    <a:pt x="17516" y="25772"/>
                  </a:lnTo>
                  <a:lnTo>
                    <a:pt x="17416" y="25511"/>
                  </a:lnTo>
                  <a:lnTo>
                    <a:pt x="17355" y="25250"/>
                  </a:lnTo>
                  <a:lnTo>
                    <a:pt x="17275" y="24989"/>
                  </a:lnTo>
                  <a:lnTo>
                    <a:pt x="17195" y="24466"/>
                  </a:lnTo>
                  <a:lnTo>
                    <a:pt x="17155" y="24004"/>
                  </a:lnTo>
                  <a:lnTo>
                    <a:pt x="17134" y="23623"/>
                  </a:lnTo>
                  <a:lnTo>
                    <a:pt x="17134" y="23201"/>
                  </a:lnTo>
                  <a:lnTo>
                    <a:pt x="17134" y="22699"/>
                  </a:lnTo>
                  <a:lnTo>
                    <a:pt x="17114" y="22176"/>
                  </a:lnTo>
                  <a:lnTo>
                    <a:pt x="17074" y="21654"/>
                  </a:lnTo>
                  <a:lnTo>
                    <a:pt x="17014" y="21152"/>
                  </a:lnTo>
                  <a:lnTo>
                    <a:pt x="16954" y="20891"/>
                  </a:lnTo>
                  <a:lnTo>
                    <a:pt x="16893" y="20650"/>
                  </a:lnTo>
                  <a:lnTo>
                    <a:pt x="16813" y="20409"/>
                  </a:lnTo>
                  <a:lnTo>
                    <a:pt x="16713" y="20188"/>
                  </a:lnTo>
                  <a:lnTo>
                    <a:pt x="16612" y="19947"/>
                  </a:lnTo>
                  <a:lnTo>
                    <a:pt x="16492" y="19746"/>
                  </a:lnTo>
                  <a:lnTo>
                    <a:pt x="16331" y="19525"/>
                  </a:lnTo>
                  <a:lnTo>
                    <a:pt x="16170" y="19324"/>
                  </a:lnTo>
                  <a:lnTo>
                    <a:pt x="16030" y="19183"/>
                  </a:lnTo>
                  <a:lnTo>
                    <a:pt x="15869" y="19043"/>
                  </a:lnTo>
                  <a:lnTo>
                    <a:pt x="15688" y="18922"/>
                  </a:lnTo>
                  <a:lnTo>
                    <a:pt x="15527" y="18822"/>
                  </a:lnTo>
                  <a:lnTo>
                    <a:pt x="15166" y="18621"/>
                  </a:lnTo>
                  <a:lnTo>
                    <a:pt x="14784" y="18460"/>
                  </a:lnTo>
                  <a:lnTo>
                    <a:pt x="14383" y="18340"/>
                  </a:lnTo>
                  <a:lnTo>
                    <a:pt x="13961" y="18219"/>
                  </a:lnTo>
                  <a:lnTo>
                    <a:pt x="13137" y="18038"/>
                  </a:lnTo>
                  <a:lnTo>
                    <a:pt x="12273" y="17858"/>
                  </a:lnTo>
                  <a:lnTo>
                    <a:pt x="11872" y="17757"/>
                  </a:lnTo>
                  <a:lnTo>
                    <a:pt x="11490" y="17617"/>
                  </a:lnTo>
                  <a:lnTo>
                    <a:pt x="11128" y="17456"/>
                  </a:lnTo>
                  <a:lnTo>
                    <a:pt x="10948" y="17376"/>
                  </a:lnTo>
                  <a:lnTo>
                    <a:pt x="10787" y="17275"/>
                  </a:lnTo>
                  <a:lnTo>
                    <a:pt x="10626" y="17155"/>
                  </a:lnTo>
                  <a:lnTo>
                    <a:pt x="10486" y="17034"/>
                  </a:lnTo>
                  <a:lnTo>
                    <a:pt x="10345" y="16893"/>
                  </a:lnTo>
                  <a:lnTo>
                    <a:pt x="10224" y="16733"/>
                  </a:lnTo>
                  <a:lnTo>
                    <a:pt x="10104" y="16552"/>
                  </a:lnTo>
                  <a:lnTo>
                    <a:pt x="10004" y="16371"/>
                  </a:lnTo>
                  <a:lnTo>
                    <a:pt x="9903" y="16170"/>
                  </a:lnTo>
                  <a:lnTo>
                    <a:pt x="9843" y="15969"/>
                  </a:lnTo>
                  <a:lnTo>
                    <a:pt x="9783" y="15748"/>
                  </a:lnTo>
                  <a:lnTo>
                    <a:pt x="9742" y="15527"/>
                  </a:lnTo>
                  <a:lnTo>
                    <a:pt x="9702" y="15307"/>
                  </a:lnTo>
                  <a:lnTo>
                    <a:pt x="9682" y="15086"/>
                  </a:lnTo>
                  <a:lnTo>
                    <a:pt x="9682" y="14624"/>
                  </a:lnTo>
                  <a:lnTo>
                    <a:pt x="9702" y="14141"/>
                  </a:lnTo>
                  <a:lnTo>
                    <a:pt x="9742" y="13659"/>
                  </a:lnTo>
                  <a:lnTo>
                    <a:pt x="9803" y="13197"/>
                  </a:lnTo>
                  <a:lnTo>
                    <a:pt x="9843" y="12715"/>
                  </a:lnTo>
                  <a:lnTo>
                    <a:pt x="9863" y="12213"/>
                  </a:lnTo>
                  <a:lnTo>
                    <a:pt x="9843" y="11711"/>
                  </a:lnTo>
                  <a:lnTo>
                    <a:pt x="9823" y="11450"/>
                  </a:lnTo>
                  <a:lnTo>
                    <a:pt x="9803" y="11209"/>
                  </a:lnTo>
                  <a:lnTo>
                    <a:pt x="9742" y="10948"/>
                  </a:lnTo>
                  <a:lnTo>
                    <a:pt x="9682" y="10707"/>
                  </a:lnTo>
                  <a:lnTo>
                    <a:pt x="9602" y="10486"/>
                  </a:lnTo>
                  <a:lnTo>
                    <a:pt x="9521" y="10265"/>
                  </a:lnTo>
                  <a:lnTo>
                    <a:pt x="9401" y="10044"/>
                  </a:lnTo>
                  <a:lnTo>
                    <a:pt x="9260" y="9843"/>
                  </a:lnTo>
                  <a:lnTo>
                    <a:pt x="9100" y="9642"/>
                  </a:lnTo>
                  <a:lnTo>
                    <a:pt x="8919" y="9461"/>
                  </a:lnTo>
                  <a:lnTo>
                    <a:pt x="8638" y="9260"/>
                  </a:lnTo>
                  <a:lnTo>
                    <a:pt x="8356" y="9100"/>
                  </a:lnTo>
                  <a:lnTo>
                    <a:pt x="8055" y="8959"/>
                  </a:lnTo>
                  <a:lnTo>
                    <a:pt x="7734" y="8859"/>
                  </a:lnTo>
                  <a:lnTo>
                    <a:pt x="7412" y="8798"/>
                  </a:lnTo>
                  <a:lnTo>
                    <a:pt x="7091" y="8738"/>
                  </a:lnTo>
                  <a:lnTo>
                    <a:pt x="6428" y="8638"/>
                  </a:lnTo>
                  <a:lnTo>
                    <a:pt x="5886" y="8577"/>
                  </a:lnTo>
                  <a:lnTo>
                    <a:pt x="5363" y="8497"/>
                  </a:lnTo>
                  <a:lnTo>
                    <a:pt x="5102" y="8437"/>
                  </a:lnTo>
                  <a:lnTo>
                    <a:pt x="4861" y="8356"/>
                  </a:lnTo>
                  <a:lnTo>
                    <a:pt x="4620" y="8256"/>
                  </a:lnTo>
                  <a:lnTo>
                    <a:pt x="4399" y="8135"/>
                  </a:lnTo>
                  <a:lnTo>
                    <a:pt x="4158" y="7975"/>
                  </a:lnTo>
                  <a:lnTo>
                    <a:pt x="3957" y="7794"/>
                  </a:lnTo>
                  <a:lnTo>
                    <a:pt x="3756" y="7593"/>
                  </a:lnTo>
                  <a:lnTo>
                    <a:pt x="3596" y="7372"/>
                  </a:lnTo>
                  <a:lnTo>
                    <a:pt x="3435" y="7151"/>
                  </a:lnTo>
                  <a:lnTo>
                    <a:pt x="3314" y="6890"/>
                  </a:lnTo>
                  <a:lnTo>
                    <a:pt x="3194" y="6629"/>
                  </a:lnTo>
                  <a:lnTo>
                    <a:pt x="3094" y="6368"/>
                  </a:lnTo>
                  <a:lnTo>
                    <a:pt x="2993" y="6086"/>
                  </a:lnTo>
                  <a:lnTo>
                    <a:pt x="2933" y="5805"/>
                  </a:lnTo>
                  <a:lnTo>
                    <a:pt x="2792" y="5223"/>
                  </a:lnTo>
                  <a:lnTo>
                    <a:pt x="2712" y="4660"/>
                  </a:lnTo>
                  <a:lnTo>
                    <a:pt x="2632" y="4098"/>
                  </a:lnTo>
                  <a:lnTo>
                    <a:pt x="2551" y="3676"/>
                  </a:lnTo>
                  <a:lnTo>
                    <a:pt x="2471" y="3274"/>
                  </a:lnTo>
                  <a:lnTo>
                    <a:pt x="2390" y="2893"/>
                  </a:lnTo>
                  <a:lnTo>
                    <a:pt x="2290" y="2551"/>
                  </a:lnTo>
                  <a:lnTo>
                    <a:pt x="2190" y="2210"/>
                  </a:lnTo>
                  <a:lnTo>
                    <a:pt x="2069" y="1908"/>
                  </a:lnTo>
                  <a:lnTo>
                    <a:pt x="1949" y="1627"/>
                  </a:lnTo>
                  <a:lnTo>
                    <a:pt x="1808" y="1366"/>
                  </a:lnTo>
                  <a:lnTo>
                    <a:pt x="1647" y="1105"/>
                  </a:lnTo>
                  <a:lnTo>
                    <a:pt x="1487" y="884"/>
                  </a:lnTo>
                  <a:lnTo>
                    <a:pt x="1306" y="683"/>
                  </a:lnTo>
                  <a:lnTo>
                    <a:pt x="1125" y="522"/>
                  </a:lnTo>
                  <a:lnTo>
                    <a:pt x="924" y="362"/>
                  </a:lnTo>
                  <a:lnTo>
                    <a:pt x="723" y="221"/>
                  </a:lnTo>
                  <a:lnTo>
                    <a:pt x="502" y="10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8269775" y="4266150"/>
              <a:ext cx="1102825" cy="921525"/>
            </a:xfrm>
            <a:custGeom>
              <a:avLst/>
              <a:gdLst/>
              <a:ahLst/>
              <a:cxnLst/>
              <a:rect l="l" t="t" r="r" b="b"/>
              <a:pathLst>
                <a:path w="44113" h="36861" extrusionOk="0">
                  <a:moveTo>
                    <a:pt x="4842" y="0"/>
                  </a:moveTo>
                  <a:lnTo>
                    <a:pt x="4500" y="40"/>
                  </a:lnTo>
                  <a:lnTo>
                    <a:pt x="4159" y="80"/>
                  </a:lnTo>
                  <a:lnTo>
                    <a:pt x="3817" y="161"/>
                  </a:lnTo>
                  <a:lnTo>
                    <a:pt x="3476" y="241"/>
                  </a:lnTo>
                  <a:lnTo>
                    <a:pt x="3154" y="341"/>
                  </a:lnTo>
                  <a:lnTo>
                    <a:pt x="2833" y="462"/>
                  </a:lnTo>
                  <a:lnTo>
                    <a:pt x="2512" y="603"/>
                  </a:lnTo>
                  <a:lnTo>
                    <a:pt x="2210" y="763"/>
                  </a:lnTo>
                  <a:lnTo>
                    <a:pt x="1929" y="944"/>
                  </a:lnTo>
                  <a:lnTo>
                    <a:pt x="1648" y="1145"/>
                  </a:lnTo>
                  <a:lnTo>
                    <a:pt x="1387" y="1346"/>
                  </a:lnTo>
                  <a:lnTo>
                    <a:pt x="1146" y="1587"/>
                  </a:lnTo>
                  <a:lnTo>
                    <a:pt x="925" y="1828"/>
                  </a:lnTo>
                  <a:lnTo>
                    <a:pt x="724" y="2109"/>
                  </a:lnTo>
                  <a:lnTo>
                    <a:pt x="543" y="2390"/>
                  </a:lnTo>
                  <a:lnTo>
                    <a:pt x="382" y="2692"/>
                  </a:lnTo>
                  <a:lnTo>
                    <a:pt x="262" y="2973"/>
                  </a:lnTo>
                  <a:lnTo>
                    <a:pt x="161" y="3294"/>
                  </a:lnTo>
                  <a:lnTo>
                    <a:pt x="101" y="3596"/>
                  </a:lnTo>
                  <a:lnTo>
                    <a:pt x="41" y="3917"/>
                  </a:lnTo>
                  <a:lnTo>
                    <a:pt x="1" y="4238"/>
                  </a:lnTo>
                  <a:lnTo>
                    <a:pt x="1" y="4560"/>
                  </a:lnTo>
                  <a:lnTo>
                    <a:pt x="1" y="4881"/>
                  </a:lnTo>
                  <a:lnTo>
                    <a:pt x="41" y="5203"/>
                  </a:lnTo>
                  <a:lnTo>
                    <a:pt x="81" y="5544"/>
                  </a:lnTo>
                  <a:lnTo>
                    <a:pt x="141" y="5865"/>
                  </a:lnTo>
                  <a:lnTo>
                    <a:pt x="222" y="6187"/>
                  </a:lnTo>
                  <a:lnTo>
                    <a:pt x="302" y="6488"/>
                  </a:lnTo>
                  <a:lnTo>
                    <a:pt x="423" y="6810"/>
                  </a:lnTo>
                  <a:lnTo>
                    <a:pt x="543" y="7111"/>
                  </a:lnTo>
                  <a:lnTo>
                    <a:pt x="664" y="7412"/>
                  </a:lnTo>
                  <a:lnTo>
                    <a:pt x="965" y="7995"/>
                  </a:lnTo>
                  <a:lnTo>
                    <a:pt x="1306" y="8557"/>
                  </a:lnTo>
                  <a:lnTo>
                    <a:pt x="1668" y="9100"/>
                  </a:lnTo>
                  <a:lnTo>
                    <a:pt x="2050" y="9622"/>
                  </a:lnTo>
                  <a:lnTo>
                    <a:pt x="2451" y="10144"/>
                  </a:lnTo>
                  <a:lnTo>
                    <a:pt x="2853" y="10666"/>
                  </a:lnTo>
                  <a:lnTo>
                    <a:pt x="3657" y="11691"/>
                  </a:lnTo>
                  <a:lnTo>
                    <a:pt x="4078" y="12233"/>
                  </a:lnTo>
                  <a:lnTo>
                    <a:pt x="4480" y="12796"/>
                  </a:lnTo>
                  <a:lnTo>
                    <a:pt x="5264" y="13941"/>
                  </a:lnTo>
                  <a:lnTo>
                    <a:pt x="6007" y="15106"/>
                  </a:lnTo>
                  <a:lnTo>
                    <a:pt x="6730" y="16271"/>
                  </a:lnTo>
                  <a:lnTo>
                    <a:pt x="7433" y="17476"/>
                  </a:lnTo>
                  <a:lnTo>
                    <a:pt x="8116" y="18681"/>
                  </a:lnTo>
                  <a:lnTo>
                    <a:pt x="9482" y="21092"/>
                  </a:lnTo>
                  <a:lnTo>
                    <a:pt x="10185" y="22277"/>
                  </a:lnTo>
                  <a:lnTo>
                    <a:pt x="10888" y="23462"/>
                  </a:lnTo>
                  <a:lnTo>
                    <a:pt x="11611" y="24627"/>
                  </a:lnTo>
                  <a:lnTo>
                    <a:pt x="12374" y="25772"/>
                  </a:lnTo>
                  <a:lnTo>
                    <a:pt x="12776" y="26334"/>
                  </a:lnTo>
                  <a:lnTo>
                    <a:pt x="13178" y="26897"/>
                  </a:lnTo>
                  <a:lnTo>
                    <a:pt x="13580" y="27439"/>
                  </a:lnTo>
                  <a:lnTo>
                    <a:pt x="14001" y="27982"/>
                  </a:lnTo>
                  <a:lnTo>
                    <a:pt x="14443" y="28524"/>
                  </a:lnTo>
                  <a:lnTo>
                    <a:pt x="14885" y="29046"/>
                  </a:lnTo>
                  <a:lnTo>
                    <a:pt x="15347" y="29548"/>
                  </a:lnTo>
                  <a:lnTo>
                    <a:pt x="15829" y="30051"/>
                  </a:lnTo>
                  <a:lnTo>
                    <a:pt x="16432" y="30633"/>
                  </a:lnTo>
                  <a:lnTo>
                    <a:pt x="17095" y="31216"/>
                  </a:lnTo>
                  <a:lnTo>
                    <a:pt x="17778" y="31738"/>
                  </a:lnTo>
                  <a:lnTo>
                    <a:pt x="18501" y="32260"/>
                  </a:lnTo>
                  <a:lnTo>
                    <a:pt x="19264" y="32742"/>
                  </a:lnTo>
                  <a:lnTo>
                    <a:pt x="20048" y="33204"/>
                  </a:lnTo>
                  <a:lnTo>
                    <a:pt x="20851" y="33646"/>
                  </a:lnTo>
                  <a:lnTo>
                    <a:pt x="21695" y="34048"/>
                  </a:lnTo>
                  <a:lnTo>
                    <a:pt x="22559" y="34430"/>
                  </a:lnTo>
                  <a:lnTo>
                    <a:pt x="23442" y="34771"/>
                  </a:lnTo>
                  <a:lnTo>
                    <a:pt x="24346" y="35092"/>
                  </a:lnTo>
                  <a:lnTo>
                    <a:pt x="25270" y="35394"/>
                  </a:lnTo>
                  <a:lnTo>
                    <a:pt x="26194" y="35655"/>
                  </a:lnTo>
                  <a:lnTo>
                    <a:pt x="27159" y="35896"/>
                  </a:lnTo>
                  <a:lnTo>
                    <a:pt x="28103" y="36117"/>
                  </a:lnTo>
                  <a:lnTo>
                    <a:pt x="29087" y="36298"/>
                  </a:lnTo>
                  <a:lnTo>
                    <a:pt x="30051" y="36458"/>
                  </a:lnTo>
                  <a:lnTo>
                    <a:pt x="31035" y="36599"/>
                  </a:lnTo>
                  <a:lnTo>
                    <a:pt x="32020" y="36699"/>
                  </a:lnTo>
                  <a:lnTo>
                    <a:pt x="33004" y="36780"/>
                  </a:lnTo>
                  <a:lnTo>
                    <a:pt x="33968" y="36840"/>
                  </a:lnTo>
                  <a:lnTo>
                    <a:pt x="34952" y="36860"/>
                  </a:lnTo>
                  <a:lnTo>
                    <a:pt x="35917" y="36860"/>
                  </a:lnTo>
                  <a:lnTo>
                    <a:pt x="36881" y="36820"/>
                  </a:lnTo>
                  <a:lnTo>
                    <a:pt x="37845" y="36760"/>
                  </a:lnTo>
                  <a:lnTo>
                    <a:pt x="38769" y="36679"/>
                  </a:lnTo>
                  <a:lnTo>
                    <a:pt x="39693" y="36559"/>
                  </a:lnTo>
                  <a:lnTo>
                    <a:pt x="40617" y="36418"/>
                  </a:lnTo>
                  <a:lnTo>
                    <a:pt x="41501" y="36257"/>
                  </a:lnTo>
                  <a:lnTo>
                    <a:pt x="42365" y="36057"/>
                  </a:lnTo>
                  <a:lnTo>
                    <a:pt x="43208" y="35836"/>
                  </a:lnTo>
                  <a:lnTo>
                    <a:pt x="44032" y="35574"/>
                  </a:lnTo>
                  <a:lnTo>
                    <a:pt x="44092" y="34791"/>
                  </a:lnTo>
                  <a:lnTo>
                    <a:pt x="44112" y="33988"/>
                  </a:lnTo>
                  <a:lnTo>
                    <a:pt x="44092" y="33164"/>
                  </a:lnTo>
                  <a:lnTo>
                    <a:pt x="44052" y="32361"/>
                  </a:lnTo>
                  <a:lnTo>
                    <a:pt x="43972" y="31537"/>
                  </a:lnTo>
                  <a:lnTo>
                    <a:pt x="43871" y="30713"/>
                  </a:lnTo>
                  <a:lnTo>
                    <a:pt x="43751" y="29890"/>
                  </a:lnTo>
                  <a:lnTo>
                    <a:pt x="43590" y="29066"/>
                  </a:lnTo>
                  <a:lnTo>
                    <a:pt x="43409" y="28263"/>
                  </a:lnTo>
                  <a:lnTo>
                    <a:pt x="43188" y="27439"/>
                  </a:lnTo>
                  <a:lnTo>
                    <a:pt x="42967" y="26616"/>
                  </a:lnTo>
                  <a:lnTo>
                    <a:pt x="42706" y="25792"/>
                  </a:lnTo>
                  <a:lnTo>
                    <a:pt x="42425" y="24989"/>
                  </a:lnTo>
                  <a:lnTo>
                    <a:pt x="42103" y="24185"/>
                  </a:lnTo>
                  <a:lnTo>
                    <a:pt x="41782" y="23382"/>
                  </a:lnTo>
                  <a:lnTo>
                    <a:pt x="41420" y="22598"/>
                  </a:lnTo>
                  <a:lnTo>
                    <a:pt x="41059" y="21815"/>
                  </a:lnTo>
                  <a:lnTo>
                    <a:pt x="40657" y="21051"/>
                  </a:lnTo>
                  <a:lnTo>
                    <a:pt x="40235" y="20288"/>
                  </a:lnTo>
                  <a:lnTo>
                    <a:pt x="39813" y="19545"/>
                  </a:lnTo>
                  <a:lnTo>
                    <a:pt x="39351" y="18822"/>
                  </a:lnTo>
                  <a:lnTo>
                    <a:pt x="38889" y="18099"/>
                  </a:lnTo>
                  <a:lnTo>
                    <a:pt x="38387" y="17416"/>
                  </a:lnTo>
                  <a:lnTo>
                    <a:pt x="37885" y="16733"/>
                  </a:lnTo>
                  <a:lnTo>
                    <a:pt x="37363" y="16070"/>
                  </a:lnTo>
                  <a:lnTo>
                    <a:pt x="36820" y="15427"/>
                  </a:lnTo>
                  <a:lnTo>
                    <a:pt x="36278" y="14804"/>
                  </a:lnTo>
                  <a:lnTo>
                    <a:pt x="35716" y="14202"/>
                  </a:lnTo>
                  <a:lnTo>
                    <a:pt x="35133" y="13619"/>
                  </a:lnTo>
                  <a:lnTo>
                    <a:pt x="34531" y="13057"/>
                  </a:lnTo>
                  <a:lnTo>
                    <a:pt x="33928" y="12534"/>
                  </a:lnTo>
                  <a:lnTo>
                    <a:pt x="33305" y="12032"/>
                  </a:lnTo>
                  <a:lnTo>
                    <a:pt x="32683" y="11550"/>
                  </a:lnTo>
                  <a:lnTo>
                    <a:pt x="32040" y="11088"/>
                  </a:lnTo>
                  <a:lnTo>
                    <a:pt x="31397" y="10626"/>
                  </a:lnTo>
                  <a:lnTo>
                    <a:pt x="30754" y="10184"/>
                  </a:lnTo>
                  <a:lnTo>
                    <a:pt x="30091" y="9762"/>
                  </a:lnTo>
                  <a:lnTo>
                    <a:pt x="29408" y="9341"/>
                  </a:lnTo>
                  <a:lnTo>
                    <a:pt x="28745" y="8919"/>
                  </a:lnTo>
                  <a:lnTo>
                    <a:pt x="28062" y="8537"/>
                  </a:lnTo>
                  <a:lnTo>
                    <a:pt x="26676" y="7774"/>
                  </a:lnTo>
                  <a:lnTo>
                    <a:pt x="25270" y="7051"/>
                  </a:lnTo>
                  <a:lnTo>
                    <a:pt x="23844" y="6348"/>
                  </a:lnTo>
                  <a:lnTo>
                    <a:pt x="22418" y="5705"/>
                  </a:lnTo>
                  <a:lnTo>
                    <a:pt x="20952" y="5062"/>
                  </a:lnTo>
                  <a:lnTo>
                    <a:pt x="19485" y="4459"/>
                  </a:lnTo>
                  <a:lnTo>
                    <a:pt x="17999" y="3877"/>
                  </a:lnTo>
                  <a:lnTo>
                    <a:pt x="16512" y="3314"/>
                  </a:lnTo>
                  <a:lnTo>
                    <a:pt x="15026" y="2772"/>
                  </a:lnTo>
                  <a:lnTo>
                    <a:pt x="13519" y="2230"/>
                  </a:lnTo>
                  <a:lnTo>
                    <a:pt x="10526" y="1185"/>
                  </a:lnTo>
                  <a:lnTo>
                    <a:pt x="9221" y="743"/>
                  </a:lnTo>
                  <a:lnTo>
                    <a:pt x="8558" y="542"/>
                  </a:lnTo>
                  <a:lnTo>
                    <a:pt x="7895" y="341"/>
                  </a:lnTo>
                  <a:lnTo>
                    <a:pt x="7232" y="201"/>
                  </a:lnTo>
                  <a:lnTo>
                    <a:pt x="6549" y="80"/>
                  </a:lnTo>
                  <a:lnTo>
                    <a:pt x="6208" y="40"/>
                  </a:lnTo>
                  <a:lnTo>
                    <a:pt x="5886" y="20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8356650" y="4365575"/>
              <a:ext cx="1005400" cy="778400"/>
            </a:xfrm>
            <a:custGeom>
              <a:avLst/>
              <a:gdLst/>
              <a:ahLst/>
              <a:cxnLst/>
              <a:rect l="l" t="t" r="r" b="b"/>
              <a:pathLst>
                <a:path w="40216" h="31136" extrusionOk="0">
                  <a:moveTo>
                    <a:pt x="141" y="0"/>
                  </a:moveTo>
                  <a:lnTo>
                    <a:pt x="61" y="40"/>
                  </a:lnTo>
                  <a:lnTo>
                    <a:pt x="21" y="101"/>
                  </a:lnTo>
                  <a:lnTo>
                    <a:pt x="1" y="181"/>
                  </a:lnTo>
                  <a:lnTo>
                    <a:pt x="1" y="261"/>
                  </a:lnTo>
                  <a:lnTo>
                    <a:pt x="41" y="322"/>
                  </a:lnTo>
                  <a:lnTo>
                    <a:pt x="101" y="382"/>
                  </a:lnTo>
                  <a:lnTo>
                    <a:pt x="1065" y="864"/>
                  </a:lnTo>
                  <a:lnTo>
                    <a:pt x="1989" y="1366"/>
                  </a:lnTo>
                  <a:lnTo>
                    <a:pt x="2913" y="1909"/>
                  </a:lnTo>
                  <a:lnTo>
                    <a:pt x="3837" y="2451"/>
                  </a:lnTo>
                  <a:lnTo>
                    <a:pt x="4741" y="3013"/>
                  </a:lnTo>
                  <a:lnTo>
                    <a:pt x="5625" y="3616"/>
                  </a:lnTo>
                  <a:lnTo>
                    <a:pt x="6509" y="4199"/>
                  </a:lnTo>
                  <a:lnTo>
                    <a:pt x="7393" y="4821"/>
                  </a:lnTo>
                  <a:lnTo>
                    <a:pt x="8257" y="5444"/>
                  </a:lnTo>
                  <a:lnTo>
                    <a:pt x="9100" y="6067"/>
                  </a:lnTo>
                  <a:lnTo>
                    <a:pt x="10808" y="7352"/>
                  </a:lnTo>
                  <a:lnTo>
                    <a:pt x="12475" y="8658"/>
                  </a:lnTo>
                  <a:lnTo>
                    <a:pt x="14142" y="9964"/>
                  </a:lnTo>
                  <a:lnTo>
                    <a:pt x="15870" y="11329"/>
                  </a:lnTo>
                  <a:lnTo>
                    <a:pt x="17758" y="12836"/>
                  </a:lnTo>
                  <a:lnTo>
                    <a:pt x="21836" y="16150"/>
                  </a:lnTo>
                  <a:lnTo>
                    <a:pt x="26094" y="19646"/>
                  </a:lnTo>
                  <a:lnTo>
                    <a:pt x="30232" y="23060"/>
                  </a:lnTo>
                  <a:lnTo>
                    <a:pt x="37021" y="28705"/>
                  </a:lnTo>
                  <a:lnTo>
                    <a:pt x="39874" y="31095"/>
                  </a:lnTo>
                  <a:lnTo>
                    <a:pt x="39934" y="31135"/>
                  </a:lnTo>
                  <a:lnTo>
                    <a:pt x="40014" y="31135"/>
                  </a:lnTo>
                  <a:lnTo>
                    <a:pt x="40095" y="31115"/>
                  </a:lnTo>
                  <a:lnTo>
                    <a:pt x="40155" y="31075"/>
                  </a:lnTo>
                  <a:lnTo>
                    <a:pt x="40195" y="30995"/>
                  </a:lnTo>
                  <a:lnTo>
                    <a:pt x="40215" y="30915"/>
                  </a:lnTo>
                  <a:lnTo>
                    <a:pt x="40175" y="30854"/>
                  </a:lnTo>
                  <a:lnTo>
                    <a:pt x="40135" y="30794"/>
                  </a:lnTo>
                  <a:lnTo>
                    <a:pt x="37262" y="28404"/>
                  </a:lnTo>
                  <a:lnTo>
                    <a:pt x="30473" y="22759"/>
                  </a:lnTo>
                  <a:lnTo>
                    <a:pt x="26335" y="19324"/>
                  </a:lnTo>
                  <a:lnTo>
                    <a:pt x="22077" y="15849"/>
                  </a:lnTo>
                  <a:lnTo>
                    <a:pt x="17999" y="12535"/>
                  </a:lnTo>
                  <a:lnTo>
                    <a:pt x="16111" y="11008"/>
                  </a:lnTo>
                  <a:lnTo>
                    <a:pt x="14383" y="9642"/>
                  </a:lnTo>
                  <a:lnTo>
                    <a:pt x="12716" y="8336"/>
                  </a:lnTo>
                  <a:lnTo>
                    <a:pt x="11049" y="7031"/>
                  </a:lnTo>
                  <a:lnTo>
                    <a:pt x="9341" y="5745"/>
                  </a:lnTo>
                  <a:lnTo>
                    <a:pt x="8478" y="5102"/>
                  </a:lnTo>
                  <a:lnTo>
                    <a:pt x="7614" y="4480"/>
                  </a:lnTo>
                  <a:lnTo>
                    <a:pt x="6730" y="3877"/>
                  </a:lnTo>
                  <a:lnTo>
                    <a:pt x="5846" y="3274"/>
                  </a:lnTo>
                  <a:lnTo>
                    <a:pt x="4942" y="2672"/>
                  </a:lnTo>
                  <a:lnTo>
                    <a:pt x="4038" y="2109"/>
                  </a:lnTo>
                  <a:lnTo>
                    <a:pt x="3114" y="1547"/>
                  </a:lnTo>
                  <a:lnTo>
                    <a:pt x="2190" y="1025"/>
                  </a:lnTo>
                  <a:lnTo>
                    <a:pt x="1246" y="502"/>
                  </a:lnTo>
                  <a:lnTo>
                    <a:pt x="282" y="2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8383275" y="4350000"/>
              <a:ext cx="84400" cy="98950"/>
            </a:xfrm>
            <a:custGeom>
              <a:avLst/>
              <a:gdLst/>
              <a:ahLst/>
              <a:cxnLst/>
              <a:rect l="l" t="t" r="r" b="b"/>
              <a:pathLst>
                <a:path w="3376" h="3958" extrusionOk="0">
                  <a:moveTo>
                    <a:pt x="2491" y="1"/>
                  </a:moveTo>
                  <a:lnTo>
                    <a:pt x="2411" y="41"/>
                  </a:lnTo>
                  <a:lnTo>
                    <a:pt x="2351" y="101"/>
                  </a:lnTo>
                  <a:lnTo>
                    <a:pt x="2330" y="161"/>
                  </a:lnTo>
                  <a:lnTo>
                    <a:pt x="2330" y="242"/>
                  </a:lnTo>
                  <a:lnTo>
                    <a:pt x="2933" y="2953"/>
                  </a:lnTo>
                  <a:lnTo>
                    <a:pt x="141" y="3576"/>
                  </a:lnTo>
                  <a:lnTo>
                    <a:pt x="81" y="3596"/>
                  </a:lnTo>
                  <a:lnTo>
                    <a:pt x="20" y="3656"/>
                  </a:lnTo>
                  <a:lnTo>
                    <a:pt x="0" y="3737"/>
                  </a:lnTo>
                  <a:lnTo>
                    <a:pt x="0" y="3817"/>
                  </a:lnTo>
                  <a:lnTo>
                    <a:pt x="20" y="3877"/>
                  </a:lnTo>
                  <a:lnTo>
                    <a:pt x="61" y="3918"/>
                  </a:lnTo>
                  <a:lnTo>
                    <a:pt x="121" y="3958"/>
                  </a:lnTo>
                  <a:lnTo>
                    <a:pt x="241" y="3958"/>
                  </a:lnTo>
                  <a:lnTo>
                    <a:pt x="3214" y="3295"/>
                  </a:lnTo>
                  <a:lnTo>
                    <a:pt x="3295" y="3255"/>
                  </a:lnTo>
                  <a:lnTo>
                    <a:pt x="3335" y="3194"/>
                  </a:lnTo>
                  <a:lnTo>
                    <a:pt x="3375" y="3134"/>
                  </a:lnTo>
                  <a:lnTo>
                    <a:pt x="3375" y="3054"/>
                  </a:lnTo>
                  <a:lnTo>
                    <a:pt x="2712" y="161"/>
                  </a:lnTo>
                  <a:lnTo>
                    <a:pt x="2692" y="81"/>
                  </a:lnTo>
                  <a:lnTo>
                    <a:pt x="2632" y="41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8473675" y="4370600"/>
              <a:ext cx="194350" cy="247100"/>
            </a:xfrm>
            <a:custGeom>
              <a:avLst/>
              <a:gdLst/>
              <a:ahLst/>
              <a:cxnLst/>
              <a:rect l="l" t="t" r="r" b="b"/>
              <a:pathLst>
                <a:path w="7774" h="9884" extrusionOk="0">
                  <a:moveTo>
                    <a:pt x="5765" y="0"/>
                  </a:moveTo>
                  <a:lnTo>
                    <a:pt x="5705" y="20"/>
                  </a:lnTo>
                  <a:lnTo>
                    <a:pt x="5645" y="81"/>
                  </a:lnTo>
                  <a:lnTo>
                    <a:pt x="5624" y="161"/>
                  </a:lnTo>
                  <a:lnTo>
                    <a:pt x="5624" y="241"/>
                  </a:lnTo>
                  <a:lnTo>
                    <a:pt x="7332" y="7874"/>
                  </a:lnTo>
                  <a:lnTo>
                    <a:pt x="161" y="9481"/>
                  </a:lnTo>
                  <a:lnTo>
                    <a:pt x="80" y="9521"/>
                  </a:lnTo>
                  <a:lnTo>
                    <a:pt x="20" y="9582"/>
                  </a:lnTo>
                  <a:lnTo>
                    <a:pt x="0" y="9642"/>
                  </a:lnTo>
                  <a:lnTo>
                    <a:pt x="0" y="9722"/>
                  </a:lnTo>
                  <a:lnTo>
                    <a:pt x="20" y="9783"/>
                  </a:lnTo>
                  <a:lnTo>
                    <a:pt x="80" y="9843"/>
                  </a:lnTo>
                  <a:lnTo>
                    <a:pt x="121" y="9863"/>
                  </a:lnTo>
                  <a:lnTo>
                    <a:pt x="201" y="9883"/>
                  </a:lnTo>
                  <a:lnTo>
                    <a:pt x="241" y="9883"/>
                  </a:lnTo>
                  <a:lnTo>
                    <a:pt x="7613" y="8216"/>
                  </a:lnTo>
                  <a:lnTo>
                    <a:pt x="7693" y="8196"/>
                  </a:lnTo>
                  <a:lnTo>
                    <a:pt x="7754" y="8135"/>
                  </a:lnTo>
                  <a:lnTo>
                    <a:pt x="7774" y="8055"/>
                  </a:lnTo>
                  <a:lnTo>
                    <a:pt x="7774" y="7975"/>
                  </a:lnTo>
                  <a:lnTo>
                    <a:pt x="6006" y="141"/>
                  </a:lnTo>
                  <a:lnTo>
                    <a:pt x="5986" y="81"/>
                  </a:lnTo>
                  <a:lnTo>
                    <a:pt x="5926" y="20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8655450" y="4474050"/>
              <a:ext cx="247100" cy="368125"/>
            </a:xfrm>
            <a:custGeom>
              <a:avLst/>
              <a:gdLst/>
              <a:ahLst/>
              <a:cxnLst/>
              <a:rect l="l" t="t" r="r" b="b"/>
              <a:pathLst>
                <a:path w="9884" h="14725" extrusionOk="0">
                  <a:moveTo>
                    <a:pt x="9622" y="0"/>
                  </a:moveTo>
                  <a:lnTo>
                    <a:pt x="9542" y="20"/>
                  </a:lnTo>
                  <a:lnTo>
                    <a:pt x="9482" y="60"/>
                  </a:lnTo>
                  <a:lnTo>
                    <a:pt x="9442" y="121"/>
                  </a:lnTo>
                  <a:lnTo>
                    <a:pt x="9422" y="201"/>
                  </a:lnTo>
                  <a:lnTo>
                    <a:pt x="9502" y="11149"/>
                  </a:lnTo>
                  <a:lnTo>
                    <a:pt x="141" y="14322"/>
                  </a:lnTo>
                  <a:lnTo>
                    <a:pt x="61" y="14362"/>
                  </a:lnTo>
                  <a:lnTo>
                    <a:pt x="21" y="14423"/>
                  </a:lnTo>
                  <a:lnTo>
                    <a:pt x="1" y="14503"/>
                  </a:lnTo>
                  <a:lnTo>
                    <a:pt x="21" y="14583"/>
                  </a:lnTo>
                  <a:lnTo>
                    <a:pt x="41" y="14644"/>
                  </a:lnTo>
                  <a:lnTo>
                    <a:pt x="81" y="14684"/>
                  </a:lnTo>
                  <a:lnTo>
                    <a:pt x="141" y="14704"/>
                  </a:lnTo>
                  <a:lnTo>
                    <a:pt x="202" y="14724"/>
                  </a:lnTo>
                  <a:lnTo>
                    <a:pt x="262" y="14704"/>
                  </a:lnTo>
                  <a:lnTo>
                    <a:pt x="9763" y="11470"/>
                  </a:lnTo>
                  <a:lnTo>
                    <a:pt x="9803" y="11450"/>
                  </a:lnTo>
                  <a:lnTo>
                    <a:pt x="9863" y="11410"/>
                  </a:lnTo>
                  <a:lnTo>
                    <a:pt x="9884" y="11349"/>
                  </a:lnTo>
                  <a:lnTo>
                    <a:pt x="9884" y="11289"/>
                  </a:lnTo>
                  <a:lnTo>
                    <a:pt x="9823" y="201"/>
                  </a:lnTo>
                  <a:lnTo>
                    <a:pt x="9803" y="121"/>
                  </a:lnTo>
                  <a:lnTo>
                    <a:pt x="9763" y="60"/>
                  </a:lnTo>
                  <a:lnTo>
                    <a:pt x="9703" y="20"/>
                  </a:lnTo>
                  <a:lnTo>
                    <a:pt x="962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8875900" y="4683450"/>
              <a:ext cx="282750" cy="361100"/>
            </a:xfrm>
            <a:custGeom>
              <a:avLst/>
              <a:gdLst/>
              <a:ahLst/>
              <a:cxnLst/>
              <a:rect l="l" t="t" r="r" b="b"/>
              <a:pathLst>
                <a:path w="11310" h="14444" extrusionOk="0">
                  <a:moveTo>
                    <a:pt x="11129" y="0"/>
                  </a:moveTo>
                  <a:lnTo>
                    <a:pt x="11049" y="21"/>
                  </a:lnTo>
                  <a:lnTo>
                    <a:pt x="10989" y="61"/>
                  </a:lnTo>
                  <a:lnTo>
                    <a:pt x="10928" y="121"/>
                  </a:lnTo>
                  <a:lnTo>
                    <a:pt x="10908" y="201"/>
                  </a:lnTo>
                  <a:lnTo>
                    <a:pt x="10647" y="10968"/>
                  </a:lnTo>
                  <a:lnTo>
                    <a:pt x="142" y="14062"/>
                  </a:lnTo>
                  <a:lnTo>
                    <a:pt x="61" y="14082"/>
                  </a:lnTo>
                  <a:lnTo>
                    <a:pt x="21" y="14142"/>
                  </a:lnTo>
                  <a:lnTo>
                    <a:pt x="1" y="14222"/>
                  </a:lnTo>
                  <a:lnTo>
                    <a:pt x="1" y="14303"/>
                  </a:lnTo>
                  <a:lnTo>
                    <a:pt x="21" y="14363"/>
                  </a:lnTo>
                  <a:lnTo>
                    <a:pt x="81" y="14403"/>
                  </a:lnTo>
                  <a:lnTo>
                    <a:pt x="121" y="14443"/>
                  </a:lnTo>
                  <a:lnTo>
                    <a:pt x="242" y="14443"/>
                  </a:lnTo>
                  <a:lnTo>
                    <a:pt x="10888" y="11310"/>
                  </a:lnTo>
                  <a:lnTo>
                    <a:pt x="10948" y="11269"/>
                  </a:lnTo>
                  <a:lnTo>
                    <a:pt x="10989" y="11229"/>
                  </a:lnTo>
                  <a:lnTo>
                    <a:pt x="11029" y="11189"/>
                  </a:lnTo>
                  <a:lnTo>
                    <a:pt x="11029" y="11109"/>
                  </a:lnTo>
                  <a:lnTo>
                    <a:pt x="11310" y="221"/>
                  </a:lnTo>
                  <a:lnTo>
                    <a:pt x="11310" y="141"/>
                  </a:lnTo>
                  <a:lnTo>
                    <a:pt x="11250" y="81"/>
                  </a:lnTo>
                  <a:lnTo>
                    <a:pt x="11189" y="21"/>
                  </a:lnTo>
                  <a:lnTo>
                    <a:pt x="11129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25"/>
          <p:cNvGrpSpPr/>
          <p:nvPr/>
        </p:nvGrpSpPr>
        <p:grpSpPr>
          <a:xfrm>
            <a:off x="43050" y="378150"/>
            <a:ext cx="9057900" cy="4584350"/>
            <a:chOff x="43050" y="378150"/>
            <a:chExt cx="9057900" cy="4584350"/>
          </a:xfrm>
        </p:grpSpPr>
        <p:grpSp>
          <p:nvGrpSpPr>
            <p:cNvPr id="1312" name="Google Shape;1312;p25"/>
            <p:cNvGrpSpPr/>
            <p:nvPr/>
          </p:nvGrpSpPr>
          <p:grpSpPr>
            <a:xfrm>
              <a:off x="125517" y="1054571"/>
              <a:ext cx="8878403" cy="3722222"/>
              <a:chOff x="125517" y="1054571"/>
              <a:chExt cx="8878403" cy="3722222"/>
            </a:xfrm>
          </p:grpSpPr>
          <p:sp>
            <p:nvSpPr>
              <p:cNvPr id="1313" name="Google Shape;1313;p25"/>
              <p:cNvSpPr/>
              <p:nvPr/>
            </p:nvSpPr>
            <p:spPr>
              <a:xfrm>
                <a:off x="276025" y="36824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5"/>
              <p:cNvSpPr/>
              <p:nvPr/>
            </p:nvSpPr>
            <p:spPr>
              <a:xfrm>
                <a:off x="276025" y="18536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5" name="Google Shape;1315;p25"/>
              <p:cNvGrpSpPr/>
              <p:nvPr/>
            </p:nvGrpSpPr>
            <p:grpSpPr>
              <a:xfrm>
                <a:off x="8710521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1316" name="Google Shape;1316;p25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25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18" name="Google Shape;1318;p25"/>
              <p:cNvGrpSpPr/>
              <p:nvPr/>
            </p:nvGrpSpPr>
            <p:grpSpPr>
              <a:xfrm>
                <a:off x="125517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1319" name="Google Shape;1319;p25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25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1" name="Google Shape;1321;p25"/>
            <p:cNvGrpSpPr/>
            <p:nvPr/>
          </p:nvGrpSpPr>
          <p:grpSpPr>
            <a:xfrm>
              <a:off x="43050" y="378150"/>
              <a:ext cx="9057900" cy="4584350"/>
              <a:chOff x="35650" y="378150"/>
              <a:chExt cx="9057900" cy="4584350"/>
            </a:xfrm>
          </p:grpSpPr>
          <p:sp>
            <p:nvSpPr>
              <p:cNvPr id="1322" name="Google Shape;1322;p25"/>
              <p:cNvSpPr/>
              <p:nvPr/>
            </p:nvSpPr>
            <p:spPr>
              <a:xfrm>
                <a:off x="35650" y="4587200"/>
                <a:ext cx="9057900" cy="375300"/>
              </a:xfrm>
              <a:prstGeom prst="ellipse">
                <a:avLst/>
              </a:prstGeom>
              <a:solidFill>
                <a:srgbClr val="2C3045">
                  <a:alpha val="15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5"/>
              <p:cNvSpPr/>
              <p:nvPr/>
            </p:nvSpPr>
            <p:spPr>
              <a:xfrm>
                <a:off x="499650" y="378150"/>
                <a:ext cx="8144700" cy="4387200"/>
              </a:xfrm>
              <a:prstGeom prst="roundRect">
                <a:avLst>
                  <a:gd name="adj" fmla="val 5321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5"/>
          <p:cNvGrpSpPr/>
          <p:nvPr/>
        </p:nvGrpSpPr>
        <p:grpSpPr>
          <a:xfrm>
            <a:off x="7511052" y="3659459"/>
            <a:ext cx="919723" cy="908168"/>
            <a:chOff x="1756600" y="-1013525"/>
            <a:chExt cx="1158050" cy="1143500"/>
          </a:xfrm>
        </p:grpSpPr>
        <p:sp>
          <p:nvSpPr>
            <p:cNvPr id="1325" name="Google Shape;1325;p25"/>
            <p:cNvSpPr/>
            <p:nvPr/>
          </p:nvSpPr>
          <p:spPr>
            <a:xfrm>
              <a:off x="1933875" y="-950250"/>
              <a:ext cx="945125" cy="1072175"/>
            </a:xfrm>
            <a:custGeom>
              <a:avLst/>
              <a:gdLst/>
              <a:ahLst/>
              <a:cxnLst/>
              <a:rect l="l" t="t" r="r" b="b"/>
              <a:pathLst>
                <a:path w="37805" h="42887" extrusionOk="0">
                  <a:moveTo>
                    <a:pt x="36117" y="1"/>
                  </a:moveTo>
                  <a:lnTo>
                    <a:pt x="35957" y="21"/>
                  </a:lnTo>
                  <a:lnTo>
                    <a:pt x="35816" y="41"/>
                  </a:lnTo>
                  <a:lnTo>
                    <a:pt x="35675" y="101"/>
                  </a:lnTo>
                  <a:lnTo>
                    <a:pt x="35535" y="141"/>
                  </a:lnTo>
                  <a:lnTo>
                    <a:pt x="35394" y="221"/>
                  </a:lnTo>
                  <a:lnTo>
                    <a:pt x="35253" y="302"/>
                  </a:lnTo>
                  <a:lnTo>
                    <a:pt x="35133" y="402"/>
                  </a:lnTo>
                  <a:lnTo>
                    <a:pt x="35033" y="523"/>
                  </a:lnTo>
                  <a:lnTo>
                    <a:pt x="34932" y="643"/>
                  </a:lnTo>
                  <a:lnTo>
                    <a:pt x="34832" y="784"/>
                  </a:lnTo>
                  <a:lnTo>
                    <a:pt x="23402" y="19967"/>
                  </a:lnTo>
                  <a:lnTo>
                    <a:pt x="18320" y="11410"/>
                  </a:lnTo>
                  <a:lnTo>
                    <a:pt x="18199" y="11229"/>
                  </a:lnTo>
                  <a:lnTo>
                    <a:pt x="18059" y="11069"/>
                  </a:lnTo>
                  <a:lnTo>
                    <a:pt x="17898" y="10948"/>
                  </a:lnTo>
                  <a:lnTo>
                    <a:pt x="17717" y="10828"/>
                  </a:lnTo>
                  <a:lnTo>
                    <a:pt x="17537" y="10747"/>
                  </a:lnTo>
                  <a:lnTo>
                    <a:pt x="17336" y="10667"/>
                  </a:lnTo>
                  <a:lnTo>
                    <a:pt x="17115" y="10647"/>
                  </a:lnTo>
                  <a:lnTo>
                    <a:pt x="16914" y="10627"/>
                  </a:lnTo>
                  <a:lnTo>
                    <a:pt x="16693" y="10647"/>
                  </a:lnTo>
                  <a:lnTo>
                    <a:pt x="16492" y="10687"/>
                  </a:lnTo>
                  <a:lnTo>
                    <a:pt x="16291" y="10767"/>
                  </a:lnTo>
                  <a:lnTo>
                    <a:pt x="16110" y="10868"/>
                  </a:lnTo>
                  <a:lnTo>
                    <a:pt x="15930" y="10988"/>
                  </a:lnTo>
                  <a:lnTo>
                    <a:pt x="15789" y="11129"/>
                  </a:lnTo>
                  <a:lnTo>
                    <a:pt x="15648" y="11290"/>
                  </a:lnTo>
                  <a:lnTo>
                    <a:pt x="15528" y="11470"/>
                  </a:lnTo>
                  <a:lnTo>
                    <a:pt x="181" y="40537"/>
                  </a:lnTo>
                  <a:lnTo>
                    <a:pt x="121" y="40697"/>
                  </a:lnTo>
                  <a:lnTo>
                    <a:pt x="61" y="40838"/>
                  </a:lnTo>
                  <a:lnTo>
                    <a:pt x="21" y="40999"/>
                  </a:lnTo>
                  <a:lnTo>
                    <a:pt x="0" y="41159"/>
                  </a:lnTo>
                  <a:lnTo>
                    <a:pt x="0" y="41300"/>
                  </a:lnTo>
                  <a:lnTo>
                    <a:pt x="21" y="41461"/>
                  </a:lnTo>
                  <a:lnTo>
                    <a:pt x="41" y="41601"/>
                  </a:lnTo>
                  <a:lnTo>
                    <a:pt x="81" y="41762"/>
                  </a:lnTo>
                  <a:lnTo>
                    <a:pt x="121" y="41902"/>
                  </a:lnTo>
                  <a:lnTo>
                    <a:pt x="201" y="42043"/>
                  </a:lnTo>
                  <a:lnTo>
                    <a:pt x="282" y="42184"/>
                  </a:lnTo>
                  <a:lnTo>
                    <a:pt x="362" y="42304"/>
                  </a:lnTo>
                  <a:lnTo>
                    <a:pt x="462" y="42425"/>
                  </a:lnTo>
                  <a:lnTo>
                    <a:pt x="583" y="42525"/>
                  </a:lnTo>
                  <a:lnTo>
                    <a:pt x="724" y="42626"/>
                  </a:lnTo>
                  <a:lnTo>
                    <a:pt x="864" y="42706"/>
                  </a:lnTo>
                  <a:lnTo>
                    <a:pt x="1045" y="42786"/>
                  </a:lnTo>
                  <a:lnTo>
                    <a:pt x="1226" y="42847"/>
                  </a:lnTo>
                  <a:lnTo>
                    <a:pt x="1407" y="42867"/>
                  </a:lnTo>
                  <a:lnTo>
                    <a:pt x="1607" y="42887"/>
                  </a:lnTo>
                  <a:lnTo>
                    <a:pt x="1808" y="42867"/>
                  </a:lnTo>
                  <a:lnTo>
                    <a:pt x="2029" y="42826"/>
                  </a:lnTo>
                  <a:lnTo>
                    <a:pt x="2230" y="42766"/>
                  </a:lnTo>
                  <a:lnTo>
                    <a:pt x="2411" y="42666"/>
                  </a:lnTo>
                  <a:lnTo>
                    <a:pt x="2592" y="42545"/>
                  </a:lnTo>
                  <a:lnTo>
                    <a:pt x="2752" y="42405"/>
                  </a:lnTo>
                  <a:lnTo>
                    <a:pt x="2893" y="42224"/>
                  </a:lnTo>
                  <a:lnTo>
                    <a:pt x="3014" y="42043"/>
                  </a:lnTo>
                  <a:lnTo>
                    <a:pt x="17034" y="15488"/>
                  </a:lnTo>
                  <a:lnTo>
                    <a:pt x="22036" y="23924"/>
                  </a:lnTo>
                  <a:lnTo>
                    <a:pt x="22157" y="24085"/>
                  </a:lnTo>
                  <a:lnTo>
                    <a:pt x="22277" y="24246"/>
                  </a:lnTo>
                  <a:lnTo>
                    <a:pt x="22438" y="24386"/>
                  </a:lnTo>
                  <a:lnTo>
                    <a:pt x="22619" y="24487"/>
                  </a:lnTo>
                  <a:lnTo>
                    <a:pt x="22799" y="24587"/>
                  </a:lnTo>
                  <a:lnTo>
                    <a:pt x="23000" y="24648"/>
                  </a:lnTo>
                  <a:lnTo>
                    <a:pt x="23201" y="24688"/>
                  </a:lnTo>
                  <a:lnTo>
                    <a:pt x="23402" y="24708"/>
                  </a:lnTo>
                  <a:lnTo>
                    <a:pt x="23603" y="24688"/>
                  </a:lnTo>
                  <a:lnTo>
                    <a:pt x="23824" y="24648"/>
                  </a:lnTo>
                  <a:lnTo>
                    <a:pt x="24005" y="24587"/>
                  </a:lnTo>
                  <a:lnTo>
                    <a:pt x="24185" y="24487"/>
                  </a:lnTo>
                  <a:lnTo>
                    <a:pt x="24366" y="24386"/>
                  </a:lnTo>
                  <a:lnTo>
                    <a:pt x="24527" y="24246"/>
                  </a:lnTo>
                  <a:lnTo>
                    <a:pt x="24668" y="24085"/>
                  </a:lnTo>
                  <a:lnTo>
                    <a:pt x="24768" y="23924"/>
                  </a:lnTo>
                  <a:lnTo>
                    <a:pt x="37584" y="2411"/>
                  </a:lnTo>
                  <a:lnTo>
                    <a:pt x="37664" y="2270"/>
                  </a:lnTo>
                  <a:lnTo>
                    <a:pt x="37724" y="2130"/>
                  </a:lnTo>
                  <a:lnTo>
                    <a:pt x="37764" y="1969"/>
                  </a:lnTo>
                  <a:lnTo>
                    <a:pt x="37784" y="1808"/>
                  </a:lnTo>
                  <a:lnTo>
                    <a:pt x="37805" y="1668"/>
                  </a:lnTo>
                  <a:lnTo>
                    <a:pt x="37805" y="1507"/>
                  </a:lnTo>
                  <a:lnTo>
                    <a:pt x="37784" y="1346"/>
                  </a:lnTo>
                  <a:lnTo>
                    <a:pt x="37764" y="1206"/>
                  </a:lnTo>
                  <a:lnTo>
                    <a:pt x="37704" y="1065"/>
                  </a:lnTo>
                  <a:lnTo>
                    <a:pt x="37644" y="925"/>
                  </a:lnTo>
                  <a:lnTo>
                    <a:pt x="37584" y="784"/>
                  </a:lnTo>
                  <a:lnTo>
                    <a:pt x="37503" y="643"/>
                  </a:lnTo>
                  <a:lnTo>
                    <a:pt x="37403" y="523"/>
                  </a:lnTo>
                  <a:lnTo>
                    <a:pt x="37282" y="422"/>
                  </a:lnTo>
                  <a:lnTo>
                    <a:pt x="37162" y="322"/>
                  </a:lnTo>
                  <a:lnTo>
                    <a:pt x="37021" y="221"/>
                  </a:lnTo>
                  <a:lnTo>
                    <a:pt x="36881" y="141"/>
                  </a:lnTo>
                  <a:lnTo>
                    <a:pt x="36740" y="81"/>
                  </a:lnTo>
                  <a:lnTo>
                    <a:pt x="36579" y="41"/>
                  </a:lnTo>
                  <a:lnTo>
                    <a:pt x="36419" y="21"/>
                  </a:lnTo>
                  <a:lnTo>
                    <a:pt x="362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754950" y="-1013525"/>
              <a:ext cx="159700" cy="152700"/>
            </a:xfrm>
            <a:custGeom>
              <a:avLst/>
              <a:gdLst/>
              <a:ahLst/>
              <a:cxnLst/>
              <a:rect l="l" t="t" r="r" b="b"/>
              <a:pathLst>
                <a:path w="6388" h="6108" extrusionOk="0">
                  <a:moveTo>
                    <a:pt x="5022" y="1"/>
                  </a:moveTo>
                  <a:lnTo>
                    <a:pt x="4861" y="21"/>
                  </a:lnTo>
                  <a:lnTo>
                    <a:pt x="4721" y="81"/>
                  </a:lnTo>
                  <a:lnTo>
                    <a:pt x="362" y="2250"/>
                  </a:lnTo>
                  <a:lnTo>
                    <a:pt x="261" y="2311"/>
                  </a:lnTo>
                  <a:lnTo>
                    <a:pt x="201" y="2371"/>
                  </a:lnTo>
                  <a:lnTo>
                    <a:pt x="141" y="2431"/>
                  </a:lnTo>
                  <a:lnTo>
                    <a:pt x="80" y="2491"/>
                  </a:lnTo>
                  <a:lnTo>
                    <a:pt x="20" y="2652"/>
                  </a:lnTo>
                  <a:lnTo>
                    <a:pt x="0" y="2833"/>
                  </a:lnTo>
                  <a:lnTo>
                    <a:pt x="20" y="2994"/>
                  </a:lnTo>
                  <a:lnTo>
                    <a:pt x="80" y="3154"/>
                  </a:lnTo>
                  <a:lnTo>
                    <a:pt x="141" y="3214"/>
                  </a:lnTo>
                  <a:lnTo>
                    <a:pt x="201" y="3295"/>
                  </a:lnTo>
                  <a:lnTo>
                    <a:pt x="261" y="3355"/>
                  </a:lnTo>
                  <a:lnTo>
                    <a:pt x="342" y="3395"/>
                  </a:lnTo>
                  <a:lnTo>
                    <a:pt x="2893" y="4721"/>
                  </a:lnTo>
                  <a:lnTo>
                    <a:pt x="5444" y="6047"/>
                  </a:lnTo>
                  <a:lnTo>
                    <a:pt x="5544" y="6067"/>
                  </a:lnTo>
                  <a:lnTo>
                    <a:pt x="5624" y="6107"/>
                  </a:lnTo>
                  <a:lnTo>
                    <a:pt x="5805" y="6107"/>
                  </a:lnTo>
                  <a:lnTo>
                    <a:pt x="5966" y="6067"/>
                  </a:lnTo>
                  <a:lnTo>
                    <a:pt x="6107" y="5987"/>
                  </a:lnTo>
                  <a:lnTo>
                    <a:pt x="6247" y="5866"/>
                  </a:lnTo>
                  <a:lnTo>
                    <a:pt x="6327" y="5725"/>
                  </a:lnTo>
                  <a:lnTo>
                    <a:pt x="6368" y="5645"/>
                  </a:lnTo>
                  <a:lnTo>
                    <a:pt x="6368" y="5565"/>
                  </a:lnTo>
                  <a:lnTo>
                    <a:pt x="6388" y="5464"/>
                  </a:lnTo>
                  <a:lnTo>
                    <a:pt x="6368" y="5384"/>
                  </a:lnTo>
                  <a:lnTo>
                    <a:pt x="5645" y="543"/>
                  </a:lnTo>
                  <a:lnTo>
                    <a:pt x="5584" y="402"/>
                  </a:lnTo>
                  <a:lnTo>
                    <a:pt x="5524" y="262"/>
                  </a:lnTo>
                  <a:lnTo>
                    <a:pt x="5424" y="161"/>
                  </a:lnTo>
                  <a:lnTo>
                    <a:pt x="5303" y="81"/>
                  </a:lnTo>
                  <a:lnTo>
                    <a:pt x="5162" y="21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1756600" y="-478700"/>
              <a:ext cx="1022475" cy="608675"/>
            </a:xfrm>
            <a:custGeom>
              <a:avLst/>
              <a:gdLst/>
              <a:ahLst/>
              <a:cxnLst/>
              <a:rect l="l" t="t" r="r" b="b"/>
              <a:pathLst>
                <a:path w="40899" h="24347" extrusionOk="0">
                  <a:moveTo>
                    <a:pt x="35796" y="0"/>
                  </a:moveTo>
                  <a:lnTo>
                    <a:pt x="35615" y="21"/>
                  </a:lnTo>
                  <a:lnTo>
                    <a:pt x="35414" y="41"/>
                  </a:lnTo>
                  <a:lnTo>
                    <a:pt x="35234" y="101"/>
                  </a:lnTo>
                  <a:lnTo>
                    <a:pt x="35073" y="161"/>
                  </a:lnTo>
                  <a:lnTo>
                    <a:pt x="34912" y="262"/>
                  </a:lnTo>
                  <a:lnTo>
                    <a:pt x="34752" y="382"/>
                  </a:lnTo>
                  <a:lnTo>
                    <a:pt x="34631" y="503"/>
                  </a:lnTo>
                  <a:lnTo>
                    <a:pt x="34510" y="643"/>
                  </a:lnTo>
                  <a:lnTo>
                    <a:pt x="34390" y="804"/>
                  </a:lnTo>
                  <a:lnTo>
                    <a:pt x="23623" y="19405"/>
                  </a:lnTo>
                  <a:lnTo>
                    <a:pt x="13339" y="3998"/>
                  </a:lnTo>
                  <a:lnTo>
                    <a:pt x="13218" y="3837"/>
                  </a:lnTo>
                  <a:lnTo>
                    <a:pt x="13077" y="3696"/>
                  </a:lnTo>
                  <a:lnTo>
                    <a:pt x="12917" y="3556"/>
                  </a:lnTo>
                  <a:lnTo>
                    <a:pt x="12736" y="3455"/>
                  </a:lnTo>
                  <a:lnTo>
                    <a:pt x="12555" y="3375"/>
                  </a:lnTo>
                  <a:lnTo>
                    <a:pt x="12374" y="3335"/>
                  </a:lnTo>
                  <a:lnTo>
                    <a:pt x="12174" y="3295"/>
                  </a:lnTo>
                  <a:lnTo>
                    <a:pt x="11953" y="3295"/>
                  </a:lnTo>
                  <a:lnTo>
                    <a:pt x="11752" y="3315"/>
                  </a:lnTo>
                  <a:lnTo>
                    <a:pt x="11571" y="3355"/>
                  </a:lnTo>
                  <a:lnTo>
                    <a:pt x="11370" y="3415"/>
                  </a:lnTo>
                  <a:lnTo>
                    <a:pt x="11189" y="3516"/>
                  </a:lnTo>
                  <a:lnTo>
                    <a:pt x="11029" y="3616"/>
                  </a:lnTo>
                  <a:lnTo>
                    <a:pt x="10888" y="3757"/>
                  </a:lnTo>
                  <a:lnTo>
                    <a:pt x="10747" y="3917"/>
                  </a:lnTo>
                  <a:lnTo>
                    <a:pt x="10627" y="4078"/>
                  </a:lnTo>
                  <a:lnTo>
                    <a:pt x="222" y="21936"/>
                  </a:lnTo>
                  <a:lnTo>
                    <a:pt x="141" y="22076"/>
                  </a:lnTo>
                  <a:lnTo>
                    <a:pt x="81" y="22237"/>
                  </a:lnTo>
                  <a:lnTo>
                    <a:pt x="41" y="22378"/>
                  </a:lnTo>
                  <a:lnTo>
                    <a:pt x="1" y="22538"/>
                  </a:lnTo>
                  <a:lnTo>
                    <a:pt x="1" y="22699"/>
                  </a:lnTo>
                  <a:lnTo>
                    <a:pt x="1" y="22840"/>
                  </a:lnTo>
                  <a:lnTo>
                    <a:pt x="21" y="23000"/>
                  </a:lnTo>
                  <a:lnTo>
                    <a:pt x="41" y="23141"/>
                  </a:lnTo>
                  <a:lnTo>
                    <a:pt x="101" y="23302"/>
                  </a:lnTo>
                  <a:lnTo>
                    <a:pt x="161" y="23442"/>
                  </a:lnTo>
                  <a:lnTo>
                    <a:pt x="222" y="23563"/>
                  </a:lnTo>
                  <a:lnTo>
                    <a:pt x="322" y="23703"/>
                  </a:lnTo>
                  <a:lnTo>
                    <a:pt x="423" y="23824"/>
                  </a:lnTo>
                  <a:lnTo>
                    <a:pt x="523" y="23924"/>
                  </a:lnTo>
                  <a:lnTo>
                    <a:pt x="643" y="24025"/>
                  </a:lnTo>
                  <a:lnTo>
                    <a:pt x="784" y="24125"/>
                  </a:lnTo>
                  <a:lnTo>
                    <a:pt x="985" y="24226"/>
                  </a:lnTo>
                  <a:lnTo>
                    <a:pt x="1186" y="24286"/>
                  </a:lnTo>
                  <a:lnTo>
                    <a:pt x="1387" y="24326"/>
                  </a:lnTo>
                  <a:lnTo>
                    <a:pt x="1588" y="24346"/>
                  </a:lnTo>
                  <a:lnTo>
                    <a:pt x="1788" y="24326"/>
                  </a:lnTo>
                  <a:lnTo>
                    <a:pt x="1989" y="24286"/>
                  </a:lnTo>
                  <a:lnTo>
                    <a:pt x="2190" y="24226"/>
                  </a:lnTo>
                  <a:lnTo>
                    <a:pt x="2371" y="24125"/>
                  </a:lnTo>
                  <a:lnTo>
                    <a:pt x="2552" y="24025"/>
                  </a:lnTo>
                  <a:lnTo>
                    <a:pt x="2712" y="23884"/>
                  </a:lnTo>
                  <a:lnTo>
                    <a:pt x="2853" y="23723"/>
                  </a:lnTo>
                  <a:lnTo>
                    <a:pt x="2974" y="23543"/>
                  </a:lnTo>
                  <a:lnTo>
                    <a:pt x="12093" y="7895"/>
                  </a:lnTo>
                  <a:lnTo>
                    <a:pt x="22398" y="23322"/>
                  </a:lnTo>
                  <a:lnTo>
                    <a:pt x="22518" y="23482"/>
                  </a:lnTo>
                  <a:lnTo>
                    <a:pt x="22659" y="23623"/>
                  </a:lnTo>
                  <a:lnTo>
                    <a:pt x="22820" y="23744"/>
                  </a:lnTo>
                  <a:lnTo>
                    <a:pt x="23001" y="23844"/>
                  </a:lnTo>
                  <a:lnTo>
                    <a:pt x="23181" y="23924"/>
                  </a:lnTo>
                  <a:lnTo>
                    <a:pt x="23382" y="23985"/>
                  </a:lnTo>
                  <a:lnTo>
                    <a:pt x="23583" y="24025"/>
                  </a:lnTo>
                  <a:lnTo>
                    <a:pt x="23784" y="24025"/>
                  </a:lnTo>
                  <a:lnTo>
                    <a:pt x="23985" y="24005"/>
                  </a:lnTo>
                  <a:lnTo>
                    <a:pt x="24186" y="23964"/>
                  </a:lnTo>
                  <a:lnTo>
                    <a:pt x="24366" y="23884"/>
                  </a:lnTo>
                  <a:lnTo>
                    <a:pt x="24547" y="23804"/>
                  </a:lnTo>
                  <a:lnTo>
                    <a:pt x="24708" y="23683"/>
                  </a:lnTo>
                  <a:lnTo>
                    <a:pt x="24869" y="23543"/>
                  </a:lnTo>
                  <a:lnTo>
                    <a:pt x="24989" y="23402"/>
                  </a:lnTo>
                  <a:lnTo>
                    <a:pt x="25110" y="23221"/>
                  </a:lnTo>
                  <a:lnTo>
                    <a:pt x="36077" y="4299"/>
                  </a:lnTo>
                  <a:lnTo>
                    <a:pt x="38126" y="6549"/>
                  </a:lnTo>
                  <a:lnTo>
                    <a:pt x="38247" y="6669"/>
                  </a:lnTo>
                  <a:lnTo>
                    <a:pt x="38367" y="6770"/>
                  </a:lnTo>
                  <a:lnTo>
                    <a:pt x="38488" y="6850"/>
                  </a:lnTo>
                  <a:lnTo>
                    <a:pt x="38628" y="6931"/>
                  </a:lnTo>
                  <a:lnTo>
                    <a:pt x="38769" y="6991"/>
                  </a:lnTo>
                  <a:lnTo>
                    <a:pt x="38930" y="7031"/>
                  </a:lnTo>
                  <a:lnTo>
                    <a:pt x="39070" y="7051"/>
                  </a:lnTo>
                  <a:lnTo>
                    <a:pt x="39231" y="7071"/>
                  </a:lnTo>
                  <a:lnTo>
                    <a:pt x="39392" y="7071"/>
                  </a:lnTo>
                  <a:lnTo>
                    <a:pt x="39532" y="7051"/>
                  </a:lnTo>
                  <a:lnTo>
                    <a:pt x="39693" y="7031"/>
                  </a:lnTo>
                  <a:lnTo>
                    <a:pt x="39834" y="6991"/>
                  </a:lnTo>
                  <a:lnTo>
                    <a:pt x="39974" y="6931"/>
                  </a:lnTo>
                  <a:lnTo>
                    <a:pt x="40115" y="6850"/>
                  </a:lnTo>
                  <a:lnTo>
                    <a:pt x="40255" y="6750"/>
                  </a:lnTo>
                  <a:lnTo>
                    <a:pt x="40376" y="6649"/>
                  </a:lnTo>
                  <a:lnTo>
                    <a:pt x="40496" y="6549"/>
                  </a:lnTo>
                  <a:lnTo>
                    <a:pt x="40597" y="6408"/>
                  </a:lnTo>
                  <a:lnTo>
                    <a:pt x="40677" y="6288"/>
                  </a:lnTo>
                  <a:lnTo>
                    <a:pt x="40758" y="6147"/>
                  </a:lnTo>
                  <a:lnTo>
                    <a:pt x="40818" y="6006"/>
                  </a:lnTo>
                  <a:lnTo>
                    <a:pt x="40858" y="5846"/>
                  </a:lnTo>
                  <a:lnTo>
                    <a:pt x="40878" y="5705"/>
                  </a:lnTo>
                  <a:lnTo>
                    <a:pt x="40898" y="5544"/>
                  </a:lnTo>
                  <a:lnTo>
                    <a:pt x="40898" y="5404"/>
                  </a:lnTo>
                  <a:lnTo>
                    <a:pt x="40878" y="5243"/>
                  </a:lnTo>
                  <a:lnTo>
                    <a:pt x="40858" y="5082"/>
                  </a:lnTo>
                  <a:lnTo>
                    <a:pt x="40818" y="4942"/>
                  </a:lnTo>
                  <a:lnTo>
                    <a:pt x="40758" y="4801"/>
                  </a:lnTo>
                  <a:lnTo>
                    <a:pt x="40677" y="4661"/>
                  </a:lnTo>
                  <a:lnTo>
                    <a:pt x="40597" y="4520"/>
                  </a:lnTo>
                  <a:lnTo>
                    <a:pt x="40476" y="4400"/>
                  </a:lnTo>
                  <a:lnTo>
                    <a:pt x="36961" y="523"/>
                  </a:lnTo>
                  <a:lnTo>
                    <a:pt x="36821" y="402"/>
                  </a:lnTo>
                  <a:lnTo>
                    <a:pt x="36680" y="282"/>
                  </a:lnTo>
                  <a:lnTo>
                    <a:pt x="36519" y="181"/>
                  </a:lnTo>
                  <a:lnTo>
                    <a:pt x="36338" y="101"/>
                  </a:lnTo>
                  <a:lnTo>
                    <a:pt x="36178" y="61"/>
                  </a:lnTo>
                  <a:lnTo>
                    <a:pt x="35977" y="21"/>
                  </a:lnTo>
                  <a:lnTo>
                    <a:pt x="35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2672575" y="-393825"/>
              <a:ext cx="149675" cy="153675"/>
            </a:xfrm>
            <a:custGeom>
              <a:avLst/>
              <a:gdLst/>
              <a:ahLst/>
              <a:cxnLst/>
              <a:rect l="l" t="t" r="r" b="b"/>
              <a:pathLst>
                <a:path w="5987" h="6147" extrusionOk="0">
                  <a:moveTo>
                    <a:pt x="5063" y="0"/>
                  </a:moveTo>
                  <a:lnTo>
                    <a:pt x="4982" y="20"/>
                  </a:lnTo>
                  <a:lnTo>
                    <a:pt x="4902" y="40"/>
                  </a:lnTo>
                  <a:lnTo>
                    <a:pt x="4822" y="81"/>
                  </a:lnTo>
                  <a:lnTo>
                    <a:pt x="4741" y="141"/>
                  </a:lnTo>
                  <a:lnTo>
                    <a:pt x="2492" y="1929"/>
                  </a:lnTo>
                  <a:lnTo>
                    <a:pt x="242" y="3716"/>
                  </a:lnTo>
                  <a:lnTo>
                    <a:pt x="182" y="3777"/>
                  </a:lnTo>
                  <a:lnTo>
                    <a:pt x="121" y="3857"/>
                  </a:lnTo>
                  <a:lnTo>
                    <a:pt x="61" y="3937"/>
                  </a:lnTo>
                  <a:lnTo>
                    <a:pt x="41" y="4018"/>
                  </a:lnTo>
                  <a:lnTo>
                    <a:pt x="1" y="4178"/>
                  </a:lnTo>
                  <a:lnTo>
                    <a:pt x="21" y="4339"/>
                  </a:lnTo>
                  <a:lnTo>
                    <a:pt x="61" y="4500"/>
                  </a:lnTo>
                  <a:lnTo>
                    <a:pt x="161" y="4640"/>
                  </a:lnTo>
                  <a:lnTo>
                    <a:pt x="222" y="4701"/>
                  </a:lnTo>
                  <a:lnTo>
                    <a:pt x="302" y="4761"/>
                  </a:lnTo>
                  <a:lnTo>
                    <a:pt x="382" y="4801"/>
                  </a:lnTo>
                  <a:lnTo>
                    <a:pt x="463" y="4841"/>
                  </a:lnTo>
                  <a:lnTo>
                    <a:pt x="5183" y="6127"/>
                  </a:lnTo>
                  <a:lnTo>
                    <a:pt x="5324" y="6147"/>
                  </a:lnTo>
                  <a:lnTo>
                    <a:pt x="5485" y="6147"/>
                  </a:lnTo>
                  <a:lnTo>
                    <a:pt x="5625" y="6087"/>
                  </a:lnTo>
                  <a:lnTo>
                    <a:pt x="5746" y="6006"/>
                  </a:lnTo>
                  <a:lnTo>
                    <a:pt x="5846" y="5906"/>
                  </a:lnTo>
                  <a:lnTo>
                    <a:pt x="5926" y="5785"/>
                  </a:lnTo>
                  <a:lnTo>
                    <a:pt x="5967" y="5645"/>
                  </a:lnTo>
                  <a:lnTo>
                    <a:pt x="5987" y="5484"/>
                  </a:lnTo>
                  <a:lnTo>
                    <a:pt x="5786" y="603"/>
                  </a:lnTo>
                  <a:lnTo>
                    <a:pt x="5766" y="522"/>
                  </a:lnTo>
                  <a:lnTo>
                    <a:pt x="5746" y="422"/>
                  </a:lnTo>
                  <a:lnTo>
                    <a:pt x="5705" y="342"/>
                  </a:lnTo>
                  <a:lnTo>
                    <a:pt x="5665" y="261"/>
                  </a:lnTo>
                  <a:lnTo>
                    <a:pt x="5545" y="141"/>
                  </a:lnTo>
                  <a:lnTo>
                    <a:pt x="5404" y="60"/>
                  </a:lnTo>
                  <a:lnTo>
                    <a:pt x="5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25"/>
          <p:cNvGrpSpPr/>
          <p:nvPr/>
        </p:nvGrpSpPr>
        <p:grpSpPr>
          <a:xfrm>
            <a:off x="782500" y="539500"/>
            <a:ext cx="1141975" cy="1020450"/>
            <a:chOff x="2851325" y="4297250"/>
            <a:chExt cx="1141975" cy="1020450"/>
          </a:xfrm>
        </p:grpSpPr>
        <p:sp>
          <p:nvSpPr>
            <p:cNvPr id="1330" name="Google Shape;1330;p25"/>
            <p:cNvSpPr/>
            <p:nvPr/>
          </p:nvSpPr>
          <p:spPr>
            <a:xfrm>
              <a:off x="2851325" y="4297250"/>
              <a:ext cx="740750" cy="757300"/>
            </a:xfrm>
            <a:custGeom>
              <a:avLst/>
              <a:gdLst/>
              <a:ahLst/>
              <a:cxnLst/>
              <a:rect l="l" t="t" r="r" b="b"/>
              <a:pathLst>
                <a:path w="29630" h="30292" extrusionOk="0">
                  <a:moveTo>
                    <a:pt x="15066" y="8738"/>
                  </a:moveTo>
                  <a:lnTo>
                    <a:pt x="15387" y="8758"/>
                  </a:lnTo>
                  <a:lnTo>
                    <a:pt x="15689" y="8798"/>
                  </a:lnTo>
                  <a:lnTo>
                    <a:pt x="15990" y="8838"/>
                  </a:lnTo>
                  <a:lnTo>
                    <a:pt x="16291" y="8919"/>
                  </a:lnTo>
                  <a:lnTo>
                    <a:pt x="16613" y="8999"/>
                  </a:lnTo>
                  <a:lnTo>
                    <a:pt x="16894" y="9080"/>
                  </a:lnTo>
                  <a:lnTo>
                    <a:pt x="17195" y="9200"/>
                  </a:lnTo>
                  <a:lnTo>
                    <a:pt x="17497" y="9321"/>
                  </a:lnTo>
                  <a:lnTo>
                    <a:pt x="17778" y="9461"/>
                  </a:lnTo>
                  <a:lnTo>
                    <a:pt x="18059" y="9622"/>
                  </a:lnTo>
                  <a:lnTo>
                    <a:pt x="18340" y="9783"/>
                  </a:lnTo>
                  <a:lnTo>
                    <a:pt x="18601" y="9983"/>
                  </a:lnTo>
                  <a:lnTo>
                    <a:pt x="18862" y="10184"/>
                  </a:lnTo>
                  <a:lnTo>
                    <a:pt x="19124" y="10405"/>
                  </a:lnTo>
                  <a:lnTo>
                    <a:pt x="19365" y="10626"/>
                  </a:lnTo>
                  <a:lnTo>
                    <a:pt x="19586" y="10847"/>
                  </a:lnTo>
                  <a:lnTo>
                    <a:pt x="19786" y="11088"/>
                  </a:lnTo>
                  <a:lnTo>
                    <a:pt x="19987" y="11349"/>
                  </a:lnTo>
                  <a:lnTo>
                    <a:pt x="20168" y="11590"/>
                  </a:lnTo>
                  <a:lnTo>
                    <a:pt x="20329" y="11872"/>
                  </a:lnTo>
                  <a:lnTo>
                    <a:pt x="20469" y="12133"/>
                  </a:lnTo>
                  <a:lnTo>
                    <a:pt x="20610" y="12414"/>
                  </a:lnTo>
                  <a:lnTo>
                    <a:pt x="20751" y="12695"/>
                  </a:lnTo>
                  <a:lnTo>
                    <a:pt x="20851" y="12976"/>
                  </a:lnTo>
                  <a:lnTo>
                    <a:pt x="20952" y="13278"/>
                  </a:lnTo>
                  <a:lnTo>
                    <a:pt x="21032" y="13579"/>
                  </a:lnTo>
                  <a:lnTo>
                    <a:pt x="21092" y="13880"/>
                  </a:lnTo>
                  <a:lnTo>
                    <a:pt x="21152" y="14182"/>
                  </a:lnTo>
                  <a:lnTo>
                    <a:pt x="21193" y="14483"/>
                  </a:lnTo>
                  <a:lnTo>
                    <a:pt x="21213" y="14784"/>
                  </a:lnTo>
                  <a:lnTo>
                    <a:pt x="21233" y="15106"/>
                  </a:lnTo>
                  <a:lnTo>
                    <a:pt x="21233" y="15407"/>
                  </a:lnTo>
                  <a:lnTo>
                    <a:pt x="21213" y="15708"/>
                  </a:lnTo>
                  <a:lnTo>
                    <a:pt x="21172" y="16030"/>
                  </a:lnTo>
                  <a:lnTo>
                    <a:pt x="21112" y="16331"/>
                  </a:lnTo>
                  <a:lnTo>
                    <a:pt x="21052" y="16632"/>
                  </a:lnTo>
                  <a:lnTo>
                    <a:pt x="20972" y="16934"/>
                  </a:lnTo>
                  <a:lnTo>
                    <a:pt x="20891" y="17235"/>
                  </a:lnTo>
                  <a:lnTo>
                    <a:pt x="20771" y="17536"/>
                  </a:lnTo>
                  <a:lnTo>
                    <a:pt x="20650" y="17817"/>
                  </a:lnTo>
                  <a:lnTo>
                    <a:pt x="20510" y="18119"/>
                  </a:lnTo>
                  <a:lnTo>
                    <a:pt x="20349" y="18400"/>
                  </a:lnTo>
                  <a:lnTo>
                    <a:pt x="20168" y="18681"/>
                  </a:lnTo>
                  <a:lnTo>
                    <a:pt x="19987" y="18942"/>
                  </a:lnTo>
                  <a:lnTo>
                    <a:pt x="19786" y="19203"/>
                  </a:lnTo>
                  <a:lnTo>
                    <a:pt x="19565" y="19445"/>
                  </a:lnTo>
                  <a:lnTo>
                    <a:pt x="19345" y="19686"/>
                  </a:lnTo>
                  <a:lnTo>
                    <a:pt x="19124" y="19907"/>
                  </a:lnTo>
                  <a:lnTo>
                    <a:pt x="18883" y="20107"/>
                  </a:lnTo>
                  <a:lnTo>
                    <a:pt x="18621" y="20308"/>
                  </a:lnTo>
                  <a:lnTo>
                    <a:pt x="18360" y="20489"/>
                  </a:lnTo>
                  <a:lnTo>
                    <a:pt x="18099" y="20650"/>
                  </a:lnTo>
                  <a:lnTo>
                    <a:pt x="17838" y="20810"/>
                  </a:lnTo>
                  <a:lnTo>
                    <a:pt x="17557" y="20951"/>
                  </a:lnTo>
                  <a:lnTo>
                    <a:pt x="17276" y="21072"/>
                  </a:lnTo>
                  <a:lnTo>
                    <a:pt x="16974" y="21192"/>
                  </a:lnTo>
                  <a:lnTo>
                    <a:pt x="16693" y="21293"/>
                  </a:lnTo>
                  <a:lnTo>
                    <a:pt x="16392" y="21373"/>
                  </a:lnTo>
                  <a:lnTo>
                    <a:pt x="16090" y="21433"/>
                  </a:lnTo>
                  <a:lnTo>
                    <a:pt x="15789" y="21493"/>
                  </a:lnTo>
                  <a:lnTo>
                    <a:pt x="15488" y="21534"/>
                  </a:lnTo>
                  <a:lnTo>
                    <a:pt x="15166" y="21554"/>
                  </a:lnTo>
                  <a:lnTo>
                    <a:pt x="14564" y="21554"/>
                  </a:lnTo>
                  <a:lnTo>
                    <a:pt x="14242" y="21534"/>
                  </a:lnTo>
                  <a:lnTo>
                    <a:pt x="13941" y="21514"/>
                  </a:lnTo>
                  <a:lnTo>
                    <a:pt x="13640" y="21453"/>
                  </a:lnTo>
                  <a:lnTo>
                    <a:pt x="13338" y="21393"/>
                  </a:lnTo>
                  <a:lnTo>
                    <a:pt x="13037" y="21313"/>
                  </a:lnTo>
                  <a:lnTo>
                    <a:pt x="12736" y="21212"/>
                  </a:lnTo>
                  <a:lnTo>
                    <a:pt x="12435" y="21112"/>
                  </a:lnTo>
                  <a:lnTo>
                    <a:pt x="12133" y="20971"/>
                  </a:lnTo>
                  <a:lnTo>
                    <a:pt x="11852" y="20831"/>
                  </a:lnTo>
                  <a:lnTo>
                    <a:pt x="11571" y="20670"/>
                  </a:lnTo>
                  <a:lnTo>
                    <a:pt x="11290" y="20509"/>
                  </a:lnTo>
                  <a:lnTo>
                    <a:pt x="11028" y="20328"/>
                  </a:lnTo>
                  <a:lnTo>
                    <a:pt x="10767" y="20107"/>
                  </a:lnTo>
                  <a:lnTo>
                    <a:pt x="10506" y="19907"/>
                  </a:lnTo>
                  <a:lnTo>
                    <a:pt x="10285" y="19686"/>
                  </a:lnTo>
                  <a:lnTo>
                    <a:pt x="10064" y="19445"/>
                  </a:lnTo>
                  <a:lnTo>
                    <a:pt x="9843" y="19203"/>
                  </a:lnTo>
                  <a:lnTo>
                    <a:pt x="9663" y="18962"/>
                  </a:lnTo>
                  <a:lnTo>
                    <a:pt x="9482" y="18701"/>
                  </a:lnTo>
                  <a:lnTo>
                    <a:pt x="9301" y="18440"/>
                  </a:lnTo>
                  <a:lnTo>
                    <a:pt x="9160" y="18159"/>
                  </a:lnTo>
                  <a:lnTo>
                    <a:pt x="9020" y="17878"/>
                  </a:lnTo>
                  <a:lnTo>
                    <a:pt x="8899" y="17597"/>
                  </a:lnTo>
                  <a:lnTo>
                    <a:pt x="8779" y="17315"/>
                  </a:lnTo>
                  <a:lnTo>
                    <a:pt x="8678" y="17014"/>
                  </a:lnTo>
                  <a:lnTo>
                    <a:pt x="8598" y="16733"/>
                  </a:lnTo>
                  <a:lnTo>
                    <a:pt x="8538" y="16431"/>
                  </a:lnTo>
                  <a:lnTo>
                    <a:pt x="8477" y="16130"/>
                  </a:lnTo>
                  <a:lnTo>
                    <a:pt x="8437" y="15809"/>
                  </a:lnTo>
                  <a:lnTo>
                    <a:pt x="8417" y="15507"/>
                  </a:lnTo>
                  <a:lnTo>
                    <a:pt x="8397" y="15206"/>
                  </a:lnTo>
                  <a:lnTo>
                    <a:pt x="8417" y="14885"/>
                  </a:lnTo>
                  <a:lnTo>
                    <a:pt x="8437" y="14583"/>
                  </a:lnTo>
                  <a:lnTo>
                    <a:pt x="8457" y="14282"/>
                  </a:lnTo>
                  <a:lnTo>
                    <a:pt x="8518" y="13961"/>
                  </a:lnTo>
                  <a:lnTo>
                    <a:pt x="8578" y="13659"/>
                  </a:lnTo>
                  <a:lnTo>
                    <a:pt x="8658" y="13358"/>
                  </a:lnTo>
                  <a:lnTo>
                    <a:pt x="8759" y="13057"/>
                  </a:lnTo>
                  <a:lnTo>
                    <a:pt x="8859" y="12755"/>
                  </a:lnTo>
                  <a:lnTo>
                    <a:pt x="8980" y="12474"/>
                  </a:lnTo>
                  <a:lnTo>
                    <a:pt x="9120" y="12193"/>
                  </a:lnTo>
                  <a:lnTo>
                    <a:pt x="9281" y="11912"/>
                  </a:lnTo>
                  <a:lnTo>
                    <a:pt x="9462" y="11631"/>
                  </a:lnTo>
                  <a:lnTo>
                    <a:pt x="9642" y="11349"/>
                  </a:lnTo>
                  <a:lnTo>
                    <a:pt x="9843" y="11088"/>
                  </a:lnTo>
                  <a:lnTo>
                    <a:pt x="10064" y="10847"/>
                  </a:lnTo>
                  <a:lnTo>
                    <a:pt x="10285" y="10606"/>
                  </a:lnTo>
                  <a:lnTo>
                    <a:pt x="10526" y="10385"/>
                  </a:lnTo>
                  <a:lnTo>
                    <a:pt x="10767" y="10184"/>
                  </a:lnTo>
                  <a:lnTo>
                    <a:pt x="11008" y="9983"/>
                  </a:lnTo>
                  <a:lnTo>
                    <a:pt x="11269" y="9803"/>
                  </a:lnTo>
                  <a:lnTo>
                    <a:pt x="11531" y="9642"/>
                  </a:lnTo>
                  <a:lnTo>
                    <a:pt x="11812" y="9481"/>
                  </a:lnTo>
                  <a:lnTo>
                    <a:pt x="12073" y="9341"/>
                  </a:lnTo>
                  <a:lnTo>
                    <a:pt x="12354" y="9220"/>
                  </a:lnTo>
                  <a:lnTo>
                    <a:pt x="12656" y="9120"/>
                  </a:lnTo>
                  <a:lnTo>
                    <a:pt x="12937" y="9019"/>
                  </a:lnTo>
                  <a:lnTo>
                    <a:pt x="13238" y="8939"/>
                  </a:lnTo>
                  <a:lnTo>
                    <a:pt x="13539" y="8859"/>
                  </a:lnTo>
                  <a:lnTo>
                    <a:pt x="13841" y="8818"/>
                  </a:lnTo>
                  <a:lnTo>
                    <a:pt x="14142" y="8778"/>
                  </a:lnTo>
                  <a:lnTo>
                    <a:pt x="14463" y="8738"/>
                  </a:lnTo>
                  <a:close/>
                  <a:moveTo>
                    <a:pt x="14885" y="0"/>
                  </a:moveTo>
                  <a:lnTo>
                    <a:pt x="14142" y="20"/>
                  </a:lnTo>
                  <a:lnTo>
                    <a:pt x="13399" y="80"/>
                  </a:lnTo>
                  <a:lnTo>
                    <a:pt x="12133" y="2491"/>
                  </a:lnTo>
                  <a:lnTo>
                    <a:pt x="11511" y="2652"/>
                  </a:lnTo>
                  <a:lnTo>
                    <a:pt x="10888" y="2832"/>
                  </a:lnTo>
                  <a:lnTo>
                    <a:pt x="10265" y="3033"/>
                  </a:lnTo>
                  <a:lnTo>
                    <a:pt x="9642" y="3294"/>
                  </a:lnTo>
                  <a:lnTo>
                    <a:pt x="7212" y="2029"/>
                  </a:lnTo>
                  <a:lnTo>
                    <a:pt x="6589" y="2411"/>
                  </a:lnTo>
                  <a:lnTo>
                    <a:pt x="5966" y="2832"/>
                  </a:lnTo>
                  <a:lnTo>
                    <a:pt x="5384" y="3294"/>
                  </a:lnTo>
                  <a:lnTo>
                    <a:pt x="4801" y="3777"/>
                  </a:lnTo>
                  <a:lnTo>
                    <a:pt x="5203" y="6468"/>
                  </a:lnTo>
                  <a:lnTo>
                    <a:pt x="4781" y="6970"/>
                  </a:lnTo>
                  <a:lnTo>
                    <a:pt x="4380" y="7493"/>
                  </a:lnTo>
                  <a:lnTo>
                    <a:pt x="3998" y="8035"/>
                  </a:lnTo>
                  <a:lnTo>
                    <a:pt x="3656" y="8597"/>
                  </a:lnTo>
                  <a:lnTo>
                    <a:pt x="965" y="8999"/>
                  </a:lnTo>
                  <a:lnTo>
                    <a:pt x="684" y="9702"/>
                  </a:lnTo>
                  <a:lnTo>
                    <a:pt x="422" y="10405"/>
                  </a:lnTo>
                  <a:lnTo>
                    <a:pt x="201" y="11108"/>
                  </a:lnTo>
                  <a:lnTo>
                    <a:pt x="21" y="11831"/>
                  </a:lnTo>
                  <a:lnTo>
                    <a:pt x="1949" y="13780"/>
                  </a:lnTo>
                  <a:lnTo>
                    <a:pt x="1909" y="14423"/>
                  </a:lnTo>
                  <a:lnTo>
                    <a:pt x="1889" y="15086"/>
                  </a:lnTo>
                  <a:lnTo>
                    <a:pt x="1889" y="15728"/>
                  </a:lnTo>
                  <a:lnTo>
                    <a:pt x="1949" y="16391"/>
                  </a:lnTo>
                  <a:lnTo>
                    <a:pt x="1" y="18300"/>
                  </a:lnTo>
                  <a:lnTo>
                    <a:pt x="181" y="19043"/>
                  </a:lnTo>
                  <a:lnTo>
                    <a:pt x="382" y="19746"/>
                  </a:lnTo>
                  <a:lnTo>
                    <a:pt x="623" y="20469"/>
                  </a:lnTo>
                  <a:lnTo>
                    <a:pt x="905" y="21152"/>
                  </a:lnTo>
                  <a:lnTo>
                    <a:pt x="3596" y="21594"/>
                  </a:lnTo>
                  <a:lnTo>
                    <a:pt x="3938" y="22156"/>
                  </a:lnTo>
                  <a:lnTo>
                    <a:pt x="4299" y="22699"/>
                  </a:lnTo>
                  <a:lnTo>
                    <a:pt x="4701" y="23221"/>
                  </a:lnTo>
                  <a:lnTo>
                    <a:pt x="5123" y="23743"/>
                  </a:lnTo>
                  <a:lnTo>
                    <a:pt x="4681" y="26435"/>
                  </a:lnTo>
                  <a:lnTo>
                    <a:pt x="5243" y="26917"/>
                  </a:lnTo>
                  <a:lnTo>
                    <a:pt x="5846" y="27379"/>
                  </a:lnTo>
                  <a:lnTo>
                    <a:pt x="6469" y="27801"/>
                  </a:lnTo>
                  <a:lnTo>
                    <a:pt x="7091" y="28182"/>
                  </a:lnTo>
                  <a:lnTo>
                    <a:pt x="9522" y="26957"/>
                  </a:lnTo>
                  <a:lnTo>
                    <a:pt x="10145" y="27218"/>
                  </a:lnTo>
                  <a:lnTo>
                    <a:pt x="10767" y="27439"/>
                  </a:lnTo>
                  <a:lnTo>
                    <a:pt x="11390" y="27640"/>
                  </a:lnTo>
                  <a:lnTo>
                    <a:pt x="12013" y="27781"/>
                  </a:lnTo>
                  <a:lnTo>
                    <a:pt x="13238" y="30211"/>
                  </a:lnTo>
                  <a:lnTo>
                    <a:pt x="14001" y="30272"/>
                  </a:lnTo>
                  <a:lnTo>
                    <a:pt x="14745" y="30292"/>
                  </a:lnTo>
                  <a:lnTo>
                    <a:pt x="15488" y="30272"/>
                  </a:lnTo>
                  <a:lnTo>
                    <a:pt x="16231" y="30231"/>
                  </a:lnTo>
                  <a:lnTo>
                    <a:pt x="17497" y="27801"/>
                  </a:lnTo>
                  <a:lnTo>
                    <a:pt x="18119" y="27660"/>
                  </a:lnTo>
                  <a:lnTo>
                    <a:pt x="18762" y="27479"/>
                  </a:lnTo>
                  <a:lnTo>
                    <a:pt x="19365" y="27258"/>
                  </a:lnTo>
                  <a:lnTo>
                    <a:pt x="19987" y="27017"/>
                  </a:lnTo>
                  <a:lnTo>
                    <a:pt x="22418" y="28263"/>
                  </a:lnTo>
                  <a:lnTo>
                    <a:pt x="23041" y="27881"/>
                  </a:lnTo>
                  <a:lnTo>
                    <a:pt x="23663" y="27459"/>
                  </a:lnTo>
                  <a:lnTo>
                    <a:pt x="24246" y="27017"/>
                  </a:lnTo>
                  <a:lnTo>
                    <a:pt x="24828" y="26535"/>
                  </a:lnTo>
                  <a:lnTo>
                    <a:pt x="24427" y="23844"/>
                  </a:lnTo>
                  <a:lnTo>
                    <a:pt x="24848" y="23341"/>
                  </a:lnTo>
                  <a:lnTo>
                    <a:pt x="25250" y="22819"/>
                  </a:lnTo>
                  <a:lnTo>
                    <a:pt x="25632" y="22277"/>
                  </a:lnTo>
                  <a:lnTo>
                    <a:pt x="25973" y="21714"/>
                  </a:lnTo>
                  <a:lnTo>
                    <a:pt x="28665" y="21293"/>
                  </a:lnTo>
                  <a:lnTo>
                    <a:pt x="28966" y="20610"/>
                  </a:lnTo>
                  <a:lnTo>
                    <a:pt x="29207" y="19907"/>
                  </a:lnTo>
                  <a:lnTo>
                    <a:pt x="29428" y="19183"/>
                  </a:lnTo>
                  <a:lnTo>
                    <a:pt x="29609" y="18460"/>
                  </a:lnTo>
                  <a:lnTo>
                    <a:pt x="27681" y="16532"/>
                  </a:lnTo>
                  <a:lnTo>
                    <a:pt x="27741" y="15869"/>
                  </a:lnTo>
                  <a:lnTo>
                    <a:pt x="27761" y="15206"/>
                  </a:lnTo>
                  <a:lnTo>
                    <a:pt x="27741" y="14563"/>
                  </a:lnTo>
                  <a:lnTo>
                    <a:pt x="27701" y="13921"/>
                  </a:lnTo>
                  <a:lnTo>
                    <a:pt x="29629" y="11992"/>
                  </a:lnTo>
                  <a:lnTo>
                    <a:pt x="29448" y="11269"/>
                  </a:lnTo>
                  <a:lnTo>
                    <a:pt x="29248" y="10546"/>
                  </a:lnTo>
                  <a:lnTo>
                    <a:pt x="29006" y="9843"/>
                  </a:lnTo>
                  <a:lnTo>
                    <a:pt x="28725" y="9140"/>
                  </a:lnTo>
                  <a:lnTo>
                    <a:pt x="26034" y="8698"/>
                  </a:lnTo>
                  <a:lnTo>
                    <a:pt x="25692" y="8135"/>
                  </a:lnTo>
                  <a:lnTo>
                    <a:pt x="25331" y="7593"/>
                  </a:lnTo>
                  <a:lnTo>
                    <a:pt x="24929" y="7071"/>
                  </a:lnTo>
                  <a:lnTo>
                    <a:pt x="24507" y="6569"/>
                  </a:lnTo>
                  <a:lnTo>
                    <a:pt x="24949" y="3877"/>
                  </a:lnTo>
                  <a:lnTo>
                    <a:pt x="24386" y="3395"/>
                  </a:lnTo>
                  <a:lnTo>
                    <a:pt x="23784" y="2933"/>
                  </a:lnTo>
                  <a:lnTo>
                    <a:pt x="23181" y="2511"/>
                  </a:lnTo>
                  <a:lnTo>
                    <a:pt x="22538" y="2109"/>
                  </a:lnTo>
                  <a:lnTo>
                    <a:pt x="20108" y="3335"/>
                  </a:lnTo>
                  <a:lnTo>
                    <a:pt x="19485" y="3073"/>
                  </a:lnTo>
                  <a:lnTo>
                    <a:pt x="18862" y="2852"/>
                  </a:lnTo>
                  <a:lnTo>
                    <a:pt x="18240" y="2672"/>
                  </a:lnTo>
                  <a:lnTo>
                    <a:pt x="17617" y="2511"/>
                  </a:lnTo>
                  <a:lnTo>
                    <a:pt x="16392" y="80"/>
                  </a:lnTo>
                  <a:lnTo>
                    <a:pt x="15628" y="20"/>
                  </a:lnTo>
                  <a:lnTo>
                    <a:pt x="14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3005500" y="4459950"/>
              <a:ext cx="432400" cy="432400"/>
            </a:xfrm>
            <a:custGeom>
              <a:avLst/>
              <a:gdLst/>
              <a:ahLst/>
              <a:cxnLst/>
              <a:rect l="l" t="t" r="r" b="b"/>
              <a:pathLst>
                <a:path w="17296" h="17296" extrusionOk="0">
                  <a:moveTo>
                    <a:pt x="8578" y="442"/>
                  </a:moveTo>
                  <a:lnTo>
                    <a:pt x="8979" y="462"/>
                  </a:lnTo>
                  <a:lnTo>
                    <a:pt x="9381" y="482"/>
                  </a:lnTo>
                  <a:lnTo>
                    <a:pt x="9763" y="523"/>
                  </a:lnTo>
                  <a:lnTo>
                    <a:pt x="10164" y="583"/>
                  </a:lnTo>
                  <a:lnTo>
                    <a:pt x="10546" y="663"/>
                  </a:lnTo>
                  <a:lnTo>
                    <a:pt x="10928" y="764"/>
                  </a:lnTo>
                  <a:lnTo>
                    <a:pt x="11330" y="884"/>
                  </a:lnTo>
                  <a:lnTo>
                    <a:pt x="11691" y="1025"/>
                  </a:lnTo>
                  <a:lnTo>
                    <a:pt x="12073" y="1186"/>
                  </a:lnTo>
                  <a:lnTo>
                    <a:pt x="12434" y="1366"/>
                  </a:lnTo>
                  <a:lnTo>
                    <a:pt x="12796" y="1567"/>
                  </a:lnTo>
                  <a:lnTo>
                    <a:pt x="13157" y="1788"/>
                  </a:lnTo>
                  <a:lnTo>
                    <a:pt x="13499" y="2029"/>
                  </a:lnTo>
                  <a:lnTo>
                    <a:pt x="13820" y="2290"/>
                  </a:lnTo>
                  <a:lnTo>
                    <a:pt x="14142" y="2551"/>
                  </a:lnTo>
                  <a:lnTo>
                    <a:pt x="14423" y="2833"/>
                  </a:lnTo>
                  <a:lnTo>
                    <a:pt x="14704" y="3114"/>
                  </a:lnTo>
                  <a:lnTo>
                    <a:pt x="14965" y="3415"/>
                  </a:lnTo>
                  <a:lnTo>
                    <a:pt x="15226" y="3737"/>
                  </a:lnTo>
                  <a:lnTo>
                    <a:pt x="15447" y="4058"/>
                  </a:lnTo>
                  <a:lnTo>
                    <a:pt x="15668" y="4399"/>
                  </a:lnTo>
                  <a:lnTo>
                    <a:pt x="15869" y="4741"/>
                  </a:lnTo>
                  <a:lnTo>
                    <a:pt x="16050" y="5103"/>
                  </a:lnTo>
                  <a:lnTo>
                    <a:pt x="16211" y="5464"/>
                  </a:lnTo>
                  <a:lnTo>
                    <a:pt x="16351" y="5826"/>
                  </a:lnTo>
                  <a:lnTo>
                    <a:pt x="16472" y="6207"/>
                  </a:lnTo>
                  <a:lnTo>
                    <a:pt x="16592" y="6609"/>
                  </a:lnTo>
                  <a:lnTo>
                    <a:pt x="16673" y="6991"/>
                  </a:lnTo>
                  <a:lnTo>
                    <a:pt x="16753" y="7392"/>
                  </a:lnTo>
                  <a:lnTo>
                    <a:pt x="16813" y="7814"/>
                  </a:lnTo>
                  <a:lnTo>
                    <a:pt x="16833" y="8216"/>
                  </a:lnTo>
                  <a:lnTo>
                    <a:pt x="16853" y="8618"/>
                  </a:lnTo>
                  <a:lnTo>
                    <a:pt x="16833" y="9020"/>
                  </a:lnTo>
                  <a:lnTo>
                    <a:pt x="16813" y="9421"/>
                  </a:lnTo>
                  <a:lnTo>
                    <a:pt x="16773" y="9823"/>
                  </a:lnTo>
                  <a:lnTo>
                    <a:pt x="16693" y="10205"/>
                  </a:lnTo>
                  <a:lnTo>
                    <a:pt x="16612" y="10586"/>
                  </a:lnTo>
                  <a:lnTo>
                    <a:pt x="16512" y="10988"/>
                  </a:lnTo>
                  <a:lnTo>
                    <a:pt x="16391" y="11370"/>
                  </a:lnTo>
                  <a:lnTo>
                    <a:pt x="16251" y="11731"/>
                  </a:lnTo>
                  <a:lnTo>
                    <a:pt x="16090" y="12093"/>
                  </a:lnTo>
                  <a:lnTo>
                    <a:pt x="15909" y="12454"/>
                  </a:lnTo>
                  <a:lnTo>
                    <a:pt x="15709" y="12816"/>
                  </a:lnTo>
                  <a:lnTo>
                    <a:pt x="15488" y="13158"/>
                  </a:lnTo>
                  <a:lnTo>
                    <a:pt x="15247" y="13499"/>
                  </a:lnTo>
                  <a:lnTo>
                    <a:pt x="15005" y="13820"/>
                  </a:lnTo>
                  <a:lnTo>
                    <a:pt x="14744" y="14122"/>
                  </a:lnTo>
                  <a:lnTo>
                    <a:pt x="14463" y="14423"/>
                  </a:lnTo>
                  <a:lnTo>
                    <a:pt x="14182" y="14704"/>
                  </a:lnTo>
                  <a:lnTo>
                    <a:pt x="13881" y="14965"/>
                  </a:lnTo>
                  <a:lnTo>
                    <a:pt x="13559" y="15206"/>
                  </a:lnTo>
                  <a:lnTo>
                    <a:pt x="13238" y="15447"/>
                  </a:lnTo>
                  <a:lnTo>
                    <a:pt x="12896" y="15648"/>
                  </a:lnTo>
                  <a:lnTo>
                    <a:pt x="12555" y="15849"/>
                  </a:lnTo>
                  <a:lnTo>
                    <a:pt x="12193" y="16030"/>
                  </a:lnTo>
                  <a:lnTo>
                    <a:pt x="11832" y="16191"/>
                  </a:lnTo>
                  <a:lnTo>
                    <a:pt x="11450" y="16351"/>
                  </a:lnTo>
                  <a:lnTo>
                    <a:pt x="11088" y="16472"/>
                  </a:lnTo>
                  <a:lnTo>
                    <a:pt x="10687" y="16572"/>
                  </a:lnTo>
                  <a:lnTo>
                    <a:pt x="10285" y="16673"/>
                  </a:lnTo>
                  <a:lnTo>
                    <a:pt x="9883" y="16753"/>
                  </a:lnTo>
                  <a:lnTo>
                    <a:pt x="9481" y="16793"/>
                  </a:lnTo>
                  <a:lnTo>
                    <a:pt x="9080" y="16833"/>
                  </a:lnTo>
                  <a:lnTo>
                    <a:pt x="8276" y="16833"/>
                  </a:lnTo>
                  <a:lnTo>
                    <a:pt x="7875" y="16813"/>
                  </a:lnTo>
                  <a:lnTo>
                    <a:pt x="7473" y="16753"/>
                  </a:lnTo>
                  <a:lnTo>
                    <a:pt x="7091" y="16693"/>
                  </a:lnTo>
                  <a:lnTo>
                    <a:pt x="6689" y="16613"/>
                  </a:lnTo>
                  <a:lnTo>
                    <a:pt x="6308" y="16512"/>
                  </a:lnTo>
                  <a:lnTo>
                    <a:pt x="5926" y="16371"/>
                  </a:lnTo>
                  <a:lnTo>
                    <a:pt x="5564" y="16231"/>
                  </a:lnTo>
                  <a:lnTo>
                    <a:pt x="5183" y="16070"/>
                  </a:lnTo>
                  <a:lnTo>
                    <a:pt x="4821" y="15889"/>
                  </a:lnTo>
                  <a:lnTo>
                    <a:pt x="4480" y="15709"/>
                  </a:lnTo>
                  <a:lnTo>
                    <a:pt x="4138" y="15488"/>
                  </a:lnTo>
                  <a:lnTo>
                    <a:pt x="3797" y="15247"/>
                  </a:lnTo>
                  <a:lnTo>
                    <a:pt x="3455" y="14985"/>
                  </a:lnTo>
                  <a:lnTo>
                    <a:pt x="3154" y="14724"/>
                  </a:lnTo>
                  <a:lnTo>
                    <a:pt x="2853" y="14443"/>
                  </a:lnTo>
                  <a:lnTo>
                    <a:pt x="2572" y="14142"/>
                  </a:lnTo>
                  <a:lnTo>
                    <a:pt x="2310" y="13820"/>
                  </a:lnTo>
                  <a:lnTo>
                    <a:pt x="2049" y="13519"/>
                  </a:lnTo>
                  <a:lnTo>
                    <a:pt x="1828" y="13178"/>
                  </a:lnTo>
                  <a:lnTo>
                    <a:pt x="1607" y="12836"/>
                  </a:lnTo>
                  <a:lnTo>
                    <a:pt x="1406" y="12495"/>
                  </a:lnTo>
                  <a:lnTo>
                    <a:pt x="1246" y="12133"/>
                  </a:lnTo>
                  <a:lnTo>
                    <a:pt x="1085" y="11771"/>
                  </a:lnTo>
                  <a:lnTo>
                    <a:pt x="944" y="11410"/>
                  </a:lnTo>
                  <a:lnTo>
                    <a:pt x="804" y="11028"/>
                  </a:lnTo>
                  <a:lnTo>
                    <a:pt x="703" y="10647"/>
                  </a:lnTo>
                  <a:lnTo>
                    <a:pt x="623" y="10265"/>
                  </a:lnTo>
                  <a:lnTo>
                    <a:pt x="543" y="9883"/>
                  </a:lnTo>
                  <a:lnTo>
                    <a:pt x="503" y="9502"/>
                  </a:lnTo>
                  <a:lnTo>
                    <a:pt x="462" y="9100"/>
                  </a:lnTo>
                  <a:lnTo>
                    <a:pt x="462" y="8698"/>
                  </a:lnTo>
                  <a:lnTo>
                    <a:pt x="462" y="8316"/>
                  </a:lnTo>
                  <a:lnTo>
                    <a:pt x="482" y="7915"/>
                  </a:lnTo>
                  <a:lnTo>
                    <a:pt x="523" y="7533"/>
                  </a:lnTo>
                  <a:lnTo>
                    <a:pt x="603" y="7131"/>
                  </a:lnTo>
                  <a:lnTo>
                    <a:pt x="683" y="6750"/>
                  </a:lnTo>
                  <a:lnTo>
                    <a:pt x="784" y="6348"/>
                  </a:lnTo>
                  <a:lnTo>
                    <a:pt x="904" y="5966"/>
                  </a:lnTo>
                  <a:lnTo>
                    <a:pt x="1045" y="5585"/>
                  </a:lnTo>
                  <a:lnTo>
                    <a:pt x="1206" y="5223"/>
                  </a:lnTo>
                  <a:lnTo>
                    <a:pt x="1386" y="4841"/>
                  </a:lnTo>
                  <a:lnTo>
                    <a:pt x="1587" y="4500"/>
                  </a:lnTo>
                  <a:lnTo>
                    <a:pt x="1808" y="4138"/>
                  </a:lnTo>
                  <a:lnTo>
                    <a:pt x="2049" y="3797"/>
                  </a:lnTo>
                  <a:lnTo>
                    <a:pt x="2290" y="3455"/>
                  </a:lnTo>
                  <a:lnTo>
                    <a:pt x="2572" y="3134"/>
                  </a:lnTo>
                  <a:lnTo>
                    <a:pt x="2853" y="2833"/>
                  </a:lnTo>
                  <a:lnTo>
                    <a:pt x="3154" y="2551"/>
                  </a:lnTo>
                  <a:lnTo>
                    <a:pt x="3455" y="2290"/>
                  </a:lnTo>
                  <a:lnTo>
                    <a:pt x="3777" y="2049"/>
                  </a:lnTo>
                  <a:lnTo>
                    <a:pt x="4118" y="1808"/>
                  </a:lnTo>
                  <a:lnTo>
                    <a:pt x="4440" y="1607"/>
                  </a:lnTo>
                  <a:lnTo>
                    <a:pt x="4801" y="1406"/>
                  </a:lnTo>
                  <a:lnTo>
                    <a:pt x="5143" y="1226"/>
                  </a:lnTo>
                  <a:lnTo>
                    <a:pt x="5504" y="1065"/>
                  </a:lnTo>
                  <a:lnTo>
                    <a:pt x="5886" y="924"/>
                  </a:lnTo>
                  <a:lnTo>
                    <a:pt x="6247" y="804"/>
                  </a:lnTo>
                  <a:lnTo>
                    <a:pt x="6629" y="703"/>
                  </a:lnTo>
                  <a:lnTo>
                    <a:pt x="7031" y="603"/>
                  </a:lnTo>
                  <a:lnTo>
                    <a:pt x="7413" y="543"/>
                  </a:lnTo>
                  <a:lnTo>
                    <a:pt x="7794" y="503"/>
                  </a:lnTo>
                  <a:lnTo>
                    <a:pt x="8196" y="462"/>
                  </a:lnTo>
                  <a:lnTo>
                    <a:pt x="8578" y="442"/>
                  </a:lnTo>
                  <a:close/>
                  <a:moveTo>
                    <a:pt x="8156" y="0"/>
                  </a:moveTo>
                  <a:lnTo>
                    <a:pt x="7754" y="41"/>
                  </a:lnTo>
                  <a:lnTo>
                    <a:pt x="7332" y="101"/>
                  </a:lnTo>
                  <a:lnTo>
                    <a:pt x="6930" y="161"/>
                  </a:lnTo>
                  <a:lnTo>
                    <a:pt x="6529" y="261"/>
                  </a:lnTo>
                  <a:lnTo>
                    <a:pt x="6127" y="362"/>
                  </a:lnTo>
                  <a:lnTo>
                    <a:pt x="5725" y="503"/>
                  </a:lnTo>
                  <a:lnTo>
                    <a:pt x="5344" y="643"/>
                  </a:lnTo>
                  <a:lnTo>
                    <a:pt x="4962" y="824"/>
                  </a:lnTo>
                  <a:lnTo>
                    <a:pt x="4580" y="1005"/>
                  </a:lnTo>
                  <a:lnTo>
                    <a:pt x="4219" y="1206"/>
                  </a:lnTo>
                  <a:lnTo>
                    <a:pt x="3857" y="1447"/>
                  </a:lnTo>
                  <a:lnTo>
                    <a:pt x="3516" y="1688"/>
                  </a:lnTo>
                  <a:lnTo>
                    <a:pt x="3174" y="1949"/>
                  </a:lnTo>
                  <a:lnTo>
                    <a:pt x="2853" y="2230"/>
                  </a:lnTo>
                  <a:lnTo>
                    <a:pt x="2531" y="2511"/>
                  </a:lnTo>
                  <a:lnTo>
                    <a:pt x="2230" y="2833"/>
                  </a:lnTo>
                  <a:lnTo>
                    <a:pt x="1949" y="3174"/>
                  </a:lnTo>
                  <a:lnTo>
                    <a:pt x="1668" y="3516"/>
                  </a:lnTo>
                  <a:lnTo>
                    <a:pt x="1427" y="3877"/>
                  </a:lnTo>
                  <a:lnTo>
                    <a:pt x="1185" y="4259"/>
                  </a:lnTo>
                  <a:lnTo>
                    <a:pt x="985" y="4641"/>
                  </a:lnTo>
                  <a:lnTo>
                    <a:pt x="784" y="5022"/>
                  </a:lnTo>
                  <a:lnTo>
                    <a:pt x="623" y="5424"/>
                  </a:lnTo>
                  <a:lnTo>
                    <a:pt x="462" y="5826"/>
                  </a:lnTo>
                  <a:lnTo>
                    <a:pt x="342" y="6227"/>
                  </a:lnTo>
                  <a:lnTo>
                    <a:pt x="241" y="6629"/>
                  </a:lnTo>
                  <a:lnTo>
                    <a:pt x="141" y="7051"/>
                  </a:lnTo>
                  <a:lnTo>
                    <a:pt x="81" y="7453"/>
                  </a:lnTo>
                  <a:lnTo>
                    <a:pt x="41" y="7875"/>
                  </a:lnTo>
                  <a:lnTo>
                    <a:pt x="0" y="8296"/>
                  </a:lnTo>
                  <a:lnTo>
                    <a:pt x="0" y="8718"/>
                  </a:lnTo>
                  <a:lnTo>
                    <a:pt x="20" y="9120"/>
                  </a:lnTo>
                  <a:lnTo>
                    <a:pt x="41" y="9542"/>
                  </a:lnTo>
                  <a:lnTo>
                    <a:pt x="101" y="9944"/>
                  </a:lnTo>
                  <a:lnTo>
                    <a:pt x="181" y="10365"/>
                  </a:lnTo>
                  <a:lnTo>
                    <a:pt x="261" y="10767"/>
                  </a:lnTo>
                  <a:lnTo>
                    <a:pt x="382" y="11169"/>
                  </a:lnTo>
                  <a:lnTo>
                    <a:pt x="503" y="11571"/>
                  </a:lnTo>
                  <a:lnTo>
                    <a:pt x="663" y="11952"/>
                  </a:lnTo>
                  <a:lnTo>
                    <a:pt x="824" y="12334"/>
                  </a:lnTo>
                  <a:lnTo>
                    <a:pt x="1025" y="12716"/>
                  </a:lnTo>
                  <a:lnTo>
                    <a:pt x="1226" y="13077"/>
                  </a:lnTo>
                  <a:lnTo>
                    <a:pt x="1447" y="13439"/>
                  </a:lnTo>
                  <a:lnTo>
                    <a:pt x="1688" y="13780"/>
                  </a:lnTo>
                  <a:lnTo>
                    <a:pt x="1949" y="14122"/>
                  </a:lnTo>
                  <a:lnTo>
                    <a:pt x="2230" y="14443"/>
                  </a:lnTo>
                  <a:lnTo>
                    <a:pt x="2531" y="14764"/>
                  </a:lnTo>
                  <a:lnTo>
                    <a:pt x="2853" y="15046"/>
                  </a:lnTo>
                  <a:lnTo>
                    <a:pt x="3174" y="15347"/>
                  </a:lnTo>
                  <a:lnTo>
                    <a:pt x="3536" y="15608"/>
                  </a:lnTo>
                  <a:lnTo>
                    <a:pt x="3817" y="15809"/>
                  </a:lnTo>
                  <a:lnTo>
                    <a:pt x="4098" y="16010"/>
                  </a:lnTo>
                  <a:lnTo>
                    <a:pt x="4399" y="16171"/>
                  </a:lnTo>
                  <a:lnTo>
                    <a:pt x="4701" y="16351"/>
                  </a:lnTo>
                  <a:lnTo>
                    <a:pt x="5002" y="16492"/>
                  </a:lnTo>
                  <a:lnTo>
                    <a:pt x="5323" y="16633"/>
                  </a:lnTo>
                  <a:lnTo>
                    <a:pt x="5645" y="16753"/>
                  </a:lnTo>
                  <a:lnTo>
                    <a:pt x="5966" y="16874"/>
                  </a:lnTo>
                  <a:lnTo>
                    <a:pt x="6288" y="16974"/>
                  </a:lnTo>
                  <a:lnTo>
                    <a:pt x="6609" y="17054"/>
                  </a:lnTo>
                  <a:lnTo>
                    <a:pt x="6930" y="17135"/>
                  </a:lnTo>
                  <a:lnTo>
                    <a:pt x="7272" y="17195"/>
                  </a:lnTo>
                  <a:lnTo>
                    <a:pt x="7613" y="17235"/>
                  </a:lnTo>
                  <a:lnTo>
                    <a:pt x="7955" y="17275"/>
                  </a:lnTo>
                  <a:lnTo>
                    <a:pt x="8296" y="17295"/>
                  </a:lnTo>
                  <a:lnTo>
                    <a:pt x="8959" y="17295"/>
                  </a:lnTo>
                  <a:lnTo>
                    <a:pt x="9301" y="17275"/>
                  </a:lnTo>
                  <a:lnTo>
                    <a:pt x="9622" y="17235"/>
                  </a:lnTo>
                  <a:lnTo>
                    <a:pt x="9964" y="17195"/>
                  </a:lnTo>
                  <a:lnTo>
                    <a:pt x="10385" y="17115"/>
                  </a:lnTo>
                  <a:lnTo>
                    <a:pt x="10807" y="17014"/>
                  </a:lnTo>
                  <a:lnTo>
                    <a:pt x="11209" y="16914"/>
                  </a:lnTo>
                  <a:lnTo>
                    <a:pt x="11611" y="16773"/>
                  </a:lnTo>
                  <a:lnTo>
                    <a:pt x="12012" y="16613"/>
                  </a:lnTo>
                  <a:lnTo>
                    <a:pt x="12394" y="16452"/>
                  </a:lnTo>
                  <a:lnTo>
                    <a:pt x="12776" y="16251"/>
                  </a:lnTo>
                  <a:lnTo>
                    <a:pt x="13137" y="16050"/>
                  </a:lnTo>
                  <a:lnTo>
                    <a:pt x="13479" y="15809"/>
                  </a:lnTo>
                  <a:lnTo>
                    <a:pt x="13840" y="15568"/>
                  </a:lnTo>
                  <a:lnTo>
                    <a:pt x="14162" y="15307"/>
                  </a:lnTo>
                  <a:lnTo>
                    <a:pt x="14483" y="15026"/>
                  </a:lnTo>
                  <a:lnTo>
                    <a:pt x="14785" y="14744"/>
                  </a:lnTo>
                  <a:lnTo>
                    <a:pt x="15086" y="14423"/>
                  </a:lnTo>
                  <a:lnTo>
                    <a:pt x="15367" y="14102"/>
                  </a:lnTo>
                  <a:lnTo>
                    <a:pt x="15628" y="13760"/>
                  </a:lnTo>
                  <a:lnTo>
                    <a:pt x="15869" y="13399"/>
                  </a:lnTo>
                  <a:lnTo>
                    <a:pt x="16090" y="13037"/>
                  </a:lnTo>
                  <a:lnTo>
                    <a:pt x="16311" y="12675"/>
                  </a:lnTo>
                  <a:lnTo>
                    <a:pt x="16492" y="12294"/>
                  </a:lnTo>
                  <a:lnTo>
                    <a:pt x="16673" y="11912"/>
                  </a:lnTo>
                  <a:lnTo>
                    <a:pt x="16813" y="11510"/>
                  </a:lnTo>
                  <a:lnTo>
                    <a:pt x="16954" y="11109"/>
                  </a:lnTo>
                  <a:lnTo>
                    <a:pt x="17054" y="10707"/>
                  </a:lnTo>
                  <a:lnTo>
                    <a:pt x="17155" y="10285"/>
                  </a:lnTo>
                  <a:lnTo>
                    <a:pt x="17215" y="9883"/>
                  </a:lnTo>
                  <a:lnTo>
                    <a:pt x="17255" y="9461"/>
                  </a:lnTo>
                  <a:lnTo>
                    <a:pt x="17295" y="9040"/>
                  </a:lnTo>
                  <a:lnTo>
                    <a:pt x="17295" y="8618"/>
                  </a:lnTo>
                  <a:lnTo>
                    <a:pt x="17295" y="8196"/>
                  </a:lnTo>
                  <a:lnTo>
                    <a:pt x="17255" y="7754"/>
                  </a:lnTo>
                  <a:lnTo>
                    <a:pt x="17195" y="7332"/>
                  </a:lnTo>
                  <a:lnTo>
                    <a:pt x="17115" y="6910"/>
                  </a:lnTo>
                  <a:lnTo>
                    <a:pt x="17034" y="6489"/>
                  </a:lnTo>
                  <a:lnTo>
                    <a:pt x="16914" y="6087"/>
                  </a:lnTo>
                  <a:lnTo>
                    <a:pt x="16773" y="5685"/>
                  </a:lnTo>
                  <a:lnTo>
                    <a:pt x="16633" y="5283"/>
                  </a:lnTo>
                  <a:lnTo>
                    <a:pt x="16452" y="4902"/>
                  </a:lnTo>
                  <a:lnTo>
                    <a:pt x="16251" y="4520"/>
                  </a:lnTo>
                  <a:lnTo>
                    <a:pt x="16050" y="4158"/>
                  </a:lnTo>
                  <a:lnTo>
                    <a:pt x="15829" y="3797"/>
                  </a:lnTo>
                  <a:lnTo>
                    <a:pt x="15588" y="3455"/>
                  </a:lnTo>
                  <a:lnTo>
                    <a:pt x="15327" y="3134"/>
                  </a:lnTo>
                  <a:lnTo>
                    <a:pt x="15046" y="2813"/>
                  </a:lnTo>
                  <a:lnTo>
                    <a:pt x="14744" y="2511"/>
                  </a:lnTo>
                  <a:lnTo>
                    <a:pt x="14443" y="2210"/>
                  </a:lnTo>
                  <a:lnTo>
                    <a:pt x="14102" y="1929"/>
                  </a:lnTo>
                  <a:lnTo>
                    <a:pt x="13760" y="1668"/>
                  </a:lnTo>
                  <a:lnTo>
                    <a:pt x="13398" y="1406"/>
                  </a:lnTo>
                  <a:lnTo>
                    <a:pt x="13037" y="1186"/>
                  </a:lnTo>
                  <a:lnTo>
                    <a:pt x="12655" y="965"/>
                  </a:lnTo>
                  <a:lnTo>
                    <a:pt x="12254" y="784"/>
                  </a:lnTo>
                  <a:lnTo>
                    <a:pt x="11872" y="603"/>
                  </a:lnTo>
                  <a:lnTo>
                    <a:pt x="11470" y="462"/>
                  </a:lnTo>
                  <a:lnTo>
                    <a:pt x="11068" y="342"/>
                  </a:lnTo>
                  <a:lnTo>
                    <a:pt x="10647" y="221"/>
                  </a:lnTo>
                  <a:lnTo>
                    <a:pt x="10245" y="141"/>
                  </a:lnTo>
                  <a:lnTo>
                    <a:pt x="9823" y="81"/>
                  </a:lnTo>
                  <a:lnTo>
                    <a:pt x="9421" y="20"/>
                  </a:lnTo>
                  <a:lnTo>
                    <a:pt x="8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3460475" y="4792900"/>
              <a:ext cx="532825" cy="524800"/>
            </a:xfrm>
            <a:custGeom>
              <a:avLst/>
              <a:gdLst/>
              <a:ahLst/>
              <a:cxnLst/>
              <a:rect l="l" t="t" r="r" b="b"/>
              <a:pathLst>
                <a:path w="21313" h="20992" extrusionOk="0">
                  <a:moveTo>
                    <a:pt x="10707" y="5986"/>
                  </a:moveTo>
                  <a:lnTo>
                    <a:pt x="11129" y="6006"/>
                  </a:lnTo>
                  <a:lnTo>
                    <a:pt x="11550" y="6087"/>
                  </a:lnTo>
                  <a:lnTo>
                    <a:pt x="11972" y="6187"/>
                  </a:lnTo>
                  <a:lnTo>
                    <a:pt x="12394" y="6328"/>
                  </a:lnTo>
                  <a:lnTo>
                    <a:pt x="12776" y="6529"/>
                  </a:lnTo>
                  <a:lnTo>
                    <a:pt x="13157" y="6750"/>
                  </a:lnTo>
                  <a:lnTo>
                    <a:pt x="13519" y="7011"/>
                  </a:lnTo>
                  <a:lnTo>
                    <a:pt x="13840" y="7312"/>
                  </a:lnTo>
                  <a:lnTo>
                    <a:pt x="14142" y="7633"/>
                  </a:lnTo>
                  <a:lnTo>
                    <a:pt x="14423" y="8015"/>
                  </a:lnTo>
                  <a:lnTo>
                    <a:pt x="14664" y="8417"/>
                  </a:lnTo>
                  <a:lnTo>
                    <a:pt x="14845" y="8818"/>
                  </a:lnTo>
                  <a:lnTo>
                    <a:pt x="14985" y="9240"/>
                  </a:lnTo>
                  <a:lnTo>
                    <a:pt x="15086" y="9662"/>
                  </a:lnTo>
                  <a:lnTo>
                    <a:pt x="15146" y="10104"/>
                  </a:lnTo>
                  <a:lnTo>
                    <a:pt x="15166" y="10546"/>
                  </a:lnTo>
                  <a:lnTo>
                    <a:pt x="15146" y="10968"/>
                  </a:lnTo>
                  <a:lnTo>
                    <a:pt x="15086" y="11410"/>
                  </a:lnTo>
                  <a:lnTo>
                    <a:pt x="14965" y="11811"/>
                  </a:lnTo>
                  <a:lnTo>
                    <a:pt x="14825" y="12233"/>
                  </a:lnTo>
                  <a:lnTo>
                    <a:pt x="14644" y="12615"/>
                  </a:lnTo>
                  <a:lnTo>
                    <a:pt x="14423" y="12997"/>
                  </a:lnTo>
                  <a:lnTo>
                    <a:pt x="14162" y="13358"/>
                  </a:lnTo>
                  <a:lnTo>
                    <a:pt x="13860" y="13680"/>
                  </a:lnTo>
                  <a:lnTo>
                    <a:pt x="13519" y="13981"/>
                  </a:lnTo>
                  <a:lnTo>
                    <a:pt x="13137" y="14262"/>
                  </a:lnTo>
                  <a:lnTo>
                    <a:pt x="12756" y="14503"/>
                  </a:lnTo>
                  <a:lnTo>
                    <a:pt x="12334" y="14684"/>
                  </a:lnTo>
                  <a:lnTo>
                    <a:pt x="11912" y="14825"/>
                  </a:lnTo>
                  <a:lnTo>
                    <a:pt x="11490" y="14925"/>
                  </a:lnTo>
                  <a:lnTo>
                    <a:pt x="11048" y="14985"/>
                  </a:lnTo>
                  <a:lnTo>
                    <a:pt x="10626" y="15005"/>
                  </a:lnTo>
                  <a:lnTo>
                    <a:pt x="10185" y="14985"/>
                  </a:lnTo>
                  <a:lnTo>
                    <a:pt x="9763" y="14925"/>
                  </a:lnTo>
                  <a:lnTo>
                    <a:pt x="9341" y="14804"/>
                  </a:lnTo>
                  <a:lnTo>
                    <a:pt x="8939" y="14664"/>
                  </a:lnTo>
                  <a:lnTo>
                    <a:pt x="8537" y="14483"/>
                  </a:lnTo>
                  <a:lnTo>
                    <a:pt x="8156" y="14262"/>
                  </a:lnTo>
                  <a:lnTo>
                    <a:pt x="7814" y="14001"/>
                  </a:lnTo>
                  <a:lnTo>
                    <a:pt x="7473" y="13700"/>
                  </a:lnTo>
                  <a:lnTo>
                    <a:pt x="7171" y="13358"/>
                  </a:lnTo>
                  <a:lnTo>
                    <a:pt x="6890" y="12977"/>
                  </a:lnTo>
                  <a:lnTo>
                    <a:pt x="6669" y="12595"/>
                  </a:lnTo>
                  <a:lnTo>
                    <a:pt x="6468" y="12173"/>
                  </a:lnTo>
                  <a:lnTo>
                    <a:pt x="6328" y="11751"/>
                  </a:lnTo>
                  <a:lnTo>
                    <a:pt x="6227" y="11329"/>
                  </a:lnTo>
                  <a:lnTo>
                    <a:pt x="6167" y="10887"/>
                  </a:lnTo>
                  <a:lnTo>
                    <a:pt x="6147" y="10466"/>
                  </a:lnTo>
                  <a:lnTo>
                    <a:pt x="6167" y="10024"/>
                  </a:lnTo>
                  <a:lnTo>
                    <a:pt x="6247" y="9602"/>
                  </a:lnTo>
                  <a:lnTo>
                    <a:pt x="6348" y="9180"/>
                  </a:lnTo>
                  <a:lnTo>
                    <a:pt x="6488" y="8778"/>
                  </a:lnTo>
                  <a:lnTo>
                    <a:pt x="6689" y="8377"/>
                  </a:lnTo>
                  <a:lnTo>
                    <a:pt x="6910" y="7995"/>
                  </a:lnTo>
                  <a:lnTo>
                    <a:pt x="7171" y="7653"/>
                  </a:lnTo>
                  <a:lnTo>
                    <a:pt x="7473" y="7312"/>
                  </a:lnTo>
                  <a:lnTo>
                    <a:pt x="7794" y="7011"/>
                  </a:lnTo>
                  <a:lnTo>
                    <a:pt x="8176" y="6729"/>
                  </a:lnTo>
                  <a:lnTo>
                    <a:pt x="8578" y="6508"/>
                  </a:lnTo>
                  <a:lnTo>
                    <a:pt x="8979" y="6308"/>
                  </a:lnTo>
                  <a:lnTo>
                    <a:pt x="9401" y="6167"/>
                  </a:lnTo>
                  <a:lnTo>
                    <a:pt x="9823" y="6067"/>
                  </a:lnTo>
                  <a:lnTo>
                    <a:pt x="10265" y="6006"/>
                  </a:lnTo>
                  <a:lnTo>
                    <a:pt x="10707" y="5986"/>
                  </a:lnTo>
                  <a:close/>
                  <a:moveTo>
                    <a:pt x="8839" y="0"/>
                  </a:moveTo>
                  <a:lnTo>
                    <a:pt x="8337" y="101"/>
                  </a:lnTo>
                  <a:lnTo>
                    <a:pt x="7814" y="221"/>
                  </a:lnTo>
                  <a:lnTo>
                    <a:pt x="7312" y="382"/>
                  </a:lnTo>
                  <a:lnTo>
                    <a:pt x="6830" y="563"/>
                  </a:lnTo>
                  <a:lnTo>
                    <a:pt x="6428" y="2431"/>
                  </a:lnTo>
                  <a:lnTo>
                    <a:pt x="6026" y="2652"/>
                  </a:lnTo>
                  <a:lnTo>
                    <a:pt x="5645" y="2913"/>
                  </a:lnTo>
                  <a:lnTo>
                    <a:pt x="5263" y="3174"/>
                  </a:lnTo>
                  <a:lnTo>
                    <a:pt x="4882" y="3455"/>
                  </a:lnTo>
                  <a:lnTo>
                    <a:pt x="3013" y="3074"/>
                  </a:lnTo>
                  <a:lnTo>
                    <a:pt x="2652" y="3455"/>
                  </a:lnTo>
                  <a:lnTo>
                    <a:pt x="2310" y="3857"/>
                  </a:lnTo>
                  <a:lnTo>
                    <a:pt x="2009" y="4279"/>
                  </a:lnTo>
                  <a:lnTo>
                    <a:pt x="1708" y="4721"/>
                  </a:lnTo>
                  <a:lnTo>
                    <a:pt x="2511" y="6468"/>
                  </a:lnTo>
                  <a:lnTo>
                    <a:pt x="2310" y="6890"/>
                  </a:lnTo>
                  <a:lnTo>
                    <a:pt x="2150" y="7312"/>
                  </a:lnTo>
                  <a:lnTo>
                    <a:pt x="1989" y="7734"/>
                  </a:lnTo>
                  <a:lnTo>
                    <a:pt x="1868" y="8176"/>
                  </a:lnTo>
                  <a:lnTo>
                    <a:pt x="121" y="8979"/>
                  </a:lnTo>
                  <a:lnTo>
                    <a:pt x="61" y="9501"/>
                  </a:lnTo>
                  <a:lnTo>
                    <a:pt x="20" y="10024"/>
                  </a:lnTo>
                  <a:lnTo>
                    <a:pt x="0" y="10546"/>
                  </a:lnTo>
                  <a:lnTo>
                    <a:pt x="20" y="11088"/>
                  </a:lnTo>
                  <a:lnTo>
                    <a:pt x="1688" y="12032"/>
                  </a:lnTo>
                  <a:lnTo>
                    <a:pt x="1768" y="12474"/>
                  </a:lnTo>
                  <a:lnTo>
                    <a:pt x="1889" y="12916"/>
                  </a:lnTo>
                  <a:lnTo>
                    <a:pt x="2029" y="13358"/>
                  </a:lnTo>
                  <a:lnTo>
                    <a:pt x="2170" y="13800"/>
                  </a:lnTo>
                  <a:lnTo>
                    <a:pt x="1226" y="15467"/>
                  </a:lnTo>
                  <a:lnTo>
                    <a:pt x="1487" y="15929"/>
                  </a:lnTo>
                  <a:lnTo>
                    <a:pt x="1768" y="16371"/>
                  </a:lnTo>
                  <a:lnTo>
                    <a:pt x="2069" y="16813"/>
                  </a:lnTo>
                  <a:lnTo>
                    <a:pt x="2391" y="17215"/>
                  </a:lnTo>
                  <a:lnTo>
                    <a:pt x="4299" y="17014"/>
                  </a:lnTo>
                  <a:lnTo>
                    <a:pt x="4640" y="17315"/>
                  </a:lnTo>
                  <a:lnTo>
                    <a:pt x="5002" y="17617"/>
                  </a:lnTo>
                  <a:lnTo>
                    <a:pt x="5364" y="17898"/>
                  </a:lnTo>
                  <a:lnTo>
                    <a:pt x="5745" y="18159"/>
                  </a:lnTo>
                  <a:lnTo>
                    <a:pt x="5966" y="20047"/>
                  </a:lnTo>
                  <a:lnTo>
                    <a:pt x="6428" y="20268"/>
                  </a:lnTo>
                  <a:lnTo>
                    <a:pt x="6930" y="20469"/>
                  </a:lnTo>
                  <a:lnTo>
                    <a:pt x="7433" y="20650"/>
                  </a:lnTo>
                  <a:lnTo>
                    <a:pt x="7935" y="20790"/>
                  </a:lnTo>
                  <a:lnTo>
                    <a:pt x="9341" y="19505"/>
                  </a:lnTo>
                  <a:lnTo>
                    <a:pt x="9803" y="19545"/>
                  </a:lnTo>
                  <a:lnTo>
                    <a:pt x="10265" y="19585"/>
                  </a:lnTo>
                  <a:lnTo>
                    <a:pt x="11189" y="19585"/>
                  </a:lnTo>
                  <a:lnTo>
                    <a:pt x="12474" y="20991"/>
                  </a:lnTo>
                  <a:lnTo>
                    <a:pt x="12997" y="20891"/>
                  </a:lnTo>
                  <a:lnTo>
                    <a:pt x="13499" y="20770"/>
                  </a:lnTo>
                  <a:lnTo>
                    <a:pt x="14001" y="20610"/>
                  </a:lnTo>
                  <a:lnTo>
                    <a:pt x="14503" y="20449"/>
                  </a:lnTo>
                  <a:lnTo>
                    <a:pt x="14885" y="18561"/>
                  </a:lnTo>
                  <a:lnTo>
                    <a:pt x="15287" y="18340"/>
                  </a:lnTo>
                  <a:lnTo>
                    <a:pt x="15688" y="18099"/>
                  </a:lnTo>
                  <a:lnTo>
                    <a:pt x="16070" y="17818"/>
                  </a:lnTo>
                  <a:lnTo>
                    <a:pt x="16432" y="17536"/>
                  </a:lnTo>
                  <a:lnTo>
                    <a:pt x="18300" y="17918"/>
                  </a:lnTo>
                  <a:lnTo>
                    <a:pt x="18661" y="17536"/>
                  </a:lnTo>
                  <a:lnTo>
                    <a:pt x="19003" y="17135"/>
                  </a:lnTo>
                  <a:lnTo>
                    <a:pt x="19324" y="16713"/>
                  </a:lnTo>
                  <a:lnTo>
                    <a:pt x="19605" y="16291"/>
                  </a:lnTo>
                  <a:lnTo>
                    <a:pt x="18802" y="14543"/>
                  </a:lnTo>
                  <a:lnTo>
                    <a:pt x="19003" y="14122"/>
                  </a:lnTo>
                  <a:lnTo>
                    <a:pt x="19184" y="13700"/>
                  </a:lnTo>
                  <a:lnTo>
                    <a:pt x="19324" y="13258"/>
                  </a:lnTo>
                  <a:lnTo>
                    <a:pt x="19445" y="12816"/>
                  </a:lnTo>
                  <a:lnTo>
                    <a:pt x="21192" y="12012"/>
                  </a:lnTo>
                  <a:lnTo>
                    <a:pt x="21253" y="11490"/>
                  </a:lnTo>
                  <a:lnTo>
                    <a:pt x="21293" y="10968"/>
                  </a:lnTo>
                  <a:lnTo>
                    <a:pt x="21313" y="10446"/>
                  </a:lnTo>
                  <a:lnTo>
                    <a:pt x="21293" y="9923"/>
                  </a:lnTo>
                  <a:lnTo>
                    <a:pt x="19626" y="8979"/>
                  </a:lnTo>
                  <a:lnTo>
                    <a:pt x="19545" y="8517"/>
                  </a:lnTo>
                  <a:lnTo>
                    <a:pt x="19425" y="8075"/>
                  </a:lnTo>
                  <a:lnTo>
                    <a:pt x="19304" y="7633"/>
                  </a:lnTo>
                  <a:lnTo>
                    <a:pt x="19143" y="7191"/>
                  </a:lnTo>
                  <a:lnTo>
                    <a:pt x="20088" y="5524"/>
                  </a:lnTo>
                  <a:lnTo>
                    <a:pt x="19826" y="5062"/>
                  </a:lnTo>
                  <a:lnTo>
                    <a:pt x="19545" y="4620"/>
                  </a:lnTo>
                  <a:lnTo>
                    <a:pt x="19244" y="4178"/>
                  </a:lnTo>
                  <a:lnTo>
                    <a:pt x="18922" y="3777"/>
                  </a:lnTo>
                  <a:lnTo>
                    <a:pt x="17014" y="3998"/>
                  </a:lnTo>
                  <a:lnTo>
                    <a:pt x="16673" y="3676"/>
                  </a:lnTo>
                  <a:lnTo>
                    <a:pt x="16331" y="3375"/>
                  </a:lnTo>
                  <a:lnTo>
                    <a:pt x="15950" y="3094"/>
                  </a:lnTo>
                  <a:lnTo>
                    <a:pt x="15568" y="2832"/>
                  </a:lnTo>
                  <a:lnTo>
                    <a:pt x="15367" y="944"/>
                  </a:lnTo>
                  <a:lnTo>
                    <a:pt x="14885" y="723"/>
                  </a:lnTo>
                  <a:lnTo>
                    <a:pt x="14383" y="522"/>
                  </a:lnTo>
                  <a:lnTo>
                    <a:pt x="13901" y="362"/>
                  </a:lnTo>
                  <a:lnTo>
                    <a:pt x="13398" y="201"/>
                  </a:lnTo>
                  <a:lnTo>
                    <a:pt x="11972" y="1507"/>
                  </a:lnTo>
                  <a:lnTo>
                    <a:pt x="11510" y="1446"/>
                  </a:lnTo>
                  <a:lnTo>
                    <a:pt x="11068" y="1406"/>
                  </a:lnTo>
                  <a:lnTo>
                    <a:pt x="10606" y="1406"/>
                  </a:lnTo>
                  <a:lnTo>
                    <a:pt x="10144" y="1426"/>
                  </a:lnTo>
                  <a:lnTo>
                    <a:pt x="8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3572950" y="4901375"/>
              <a:ext cx="307875" cy="307850"/>
            </a:xfrm>
            <a:custGeom>
              <a:avLst/>
              <a:gdLst/>
              <a:ahLst/>
              <a:cxnLst/>
              <a:rect l="l" t="t" r="r" b="b"/>
              <a:pathLst>
                <a:path w="12315" h="12314" extrusionOk="0">
                  <a:moveTo>
                    <a:pt x="6429" y="462"/>
                  </a:moveTo>
                  <a:lnTo>
                    <a:pt x="6730" y="482"/>
                  </a:lnTo>
                  <a:lnTo>
                    <a:pt x="7011" y="522"/>
                  </a:lnTo>
                  <a:lnTo>
                    <a:pt x="7293" y="583"/>
                  </a:lnTo>
                  <a:lnTo>
                    <a:pt x="7574" y="643"/>
                  </a:lnTo>
                  <a:lnTo>
                    <a:pt x="7855" y="723"/>
                  </a:lnTo>
                  <a:lnTo>
                    <a:pt x="8116" y="804"/>
                  </a:lnTo>
                  <a:lnTo>
                    <a:pt x="8377" y="904"/>
                  </a:lnTo>
                  <a:lnTo>
                    <a:pt x="8618" y="1024"/>
                  </a:lnTo>
                  <a:lnTo>
                    <a:pt x="8879" y="1145"/>
                  </a:lnTo>
                  <a:lnTo>
                    <a:pt x="9120" y="1286"/>
                  </a:lnTo>
                  <a:lnTo>
                    <a:pt x="9341" y="1446"/>
                  </a:lnTo>
                  <a:lnTo>
                    <a:pt x="9582" y="1607"/>
                  </a:lnTo>
                  <a:lnTo>
                    <a:pt x="9783" y="1768"/>
                  </a:lnTo>
                  <a:lnTo>
                    <a:pt x="10004" y="1949"/>
                  </a:lnTo>
                  <a:lnTo>
                    <a:pt x="10205" y="2149"/>
                  </a:lnTo>
                  <a:lnTo>
                    <a:pt x="10386" y="2350"/>
                  </a:lnTo>
                  <a:lnTo>
                    <a:pt x="10567" y="2571"/>
                  </a:lnTo>
                  <a:lnTo>
                    <a:pt x="10748" y="2792"/>
                  </a:lnTo>
                  <a:lnTo>
                    <a:pt x="10908" y="3013"/>
                  </a:lnTo>
                  <a:lnTo>
                    <a:pt x="11069" y="3254"/>
                  </a:lnTo>
                  <a:lnTo>
                    <a:pt x="11210" y="3515"/>
                  </a:lnTo>
                  <a:lnTo>
                    <a:pt x="11330" y="3756"/>
                  </a:lnTo>
                  <a:lnTo>
                    <a:pt x="11430" y="4017"/>
                  </a:lnTo>
                  <a:lnTo>
                    <a:pt x="11531" y="4279"/>
                  </a:lnTo>
                  <a:lnTo>
                    <a:pt x="11631" y="4540"/>
                  </a:lnTo>
                  <a:lnTo>
                    <a:pt x="11692" y="4801"/>
                  </a:lnTo>
                  <a:lnTo>
                    <a:pt x="11752" y="5082"/>
                  </a:lnTo>
                  <a:lnTo>
                    <a:pt x="11792" y="5343"/>
                  </a:lnTo>
                  <a:lnTo>
                    <a:pt x="11832" y="5624"/>
                  </a:lnTo>
                  <a:lnTo>
                    <a:pt x="11852" y="5906"/>
                  </a:lnTo>
                  <a:lnTo>
                    <a:pt x="11852" y="6187"/>
                  </a:lnTo>
                  <a:lnTo>
                    <a:pt x="11852" y="6468"/>
                  </a:lnTo>
                  <a:lnTo>
                    <a:pt x="11832" y="6729"/>
                  </a:lnTo>
                  <a:lnTo>
                    <a:pt x="11792" y="7010"/>
                  </a:lnTo>
                  <a:lnTo>
                    <a:pt x="11732" y="7292"/>
                  </a:lnTo>
                  <a:lnTo>
                    <a:pt x="11672" y="7573"/>
                  </a:lnTo>
                  <a:lnTo>
                    <a:pt x="11591" y="7854"/>
                  </a:lnTo>
                  <a:lnTo>
                    <a:pt x="11511" y="8115"/>
                  </a:lnTo>
                  <a:lnTo>
                    <a:pt x="11410" y="8376"/>
                  </a:lnTo>
                  <a:lnTo>
                    <a:pt x="11290" y="8638"/>
                  </a:lnTo>
                  <a:lnTo>
                    <a:pt x="11169" y="8879"/>
                  </a:lnTo>
                  <a:lnTo>
                    <a:pt x="11029" y="9120"/>
                  </a:lnTo>
                  <a:lnTo>
                    <a:pt x="10888" y="9341"/>
                  </a:lnTo>
                  <a:lnTo>
                    <a:pt x="10727" y="9582"/>
                  </a:lnTo>
                  <a:lnTo>
                    <a:pt x="10547" y="9803"/>
                  </a:lnTo>
                  <a:lnTo>
                    <a:pt x="10366" y="10003"/>
                  </a:lnTo>
                  <a:lnTo>
                    <a:pt x="10185" y="10204"/>
                  </a:lnTo>
                  <a:lnTo>
                    <a:pt x="9964" y="10385"/>
                  </a:lnTo>
                  <a:lnTo>
                    <a:pt x="9763" y="10586"/>
                  </a:lnTo>
                  <a:lnTo>
                    <a:pt x="9542" y="10747"/>
                  </a:lnTo>
                  <a:lnTo>
                    <a:pt x="9301" y="10907"/>
                  </a:lnTo>
                  <a:lnTo>
                    <a:pt x="9060" y="11068"/>
                  </a:lnTo>
                  <a:lnTo>
                    <a:pt x="8799" y="11209"/>
                  </a:lnTo>
                  <a:lnTo>
                    <a:pt x="8538" y="11329"/>
                  </a:lnTo>
                  <a:lnTo>
                    <a:pt x="8277" y="11450"/>
                  </a:lnTo>
                  <a:lnTo>
                    <a:pt x="8016" y="11550"/>
                  </a:lnTo>
                  <a:lnTo>
                    <a:pt x="7755" y="11631"/>
                  </a:lnTo>
                  <a:lnTo>
                    <a:pt x="7473" y="11711"/>
                  </a:lnTo>
                  <a:lnTo>
                    <a:pt x="7212" y="11751"/>
                  </a:lnTo>
                  <a:lnTo>
                    <a:pt x="6931" y="11811"/>
                  </a:lnTo>
                  <a:lnTo>
                    <a:pt x="6650" y="11831"/>
                  </a:lnTo>
                  <a:lnTo>
                    <a:pt x="6389" y="11852"/>
                  </a:lnTo>
                  <a:lnTo>
                    <a:pt x="5826" y="11852"/>
                  </a:lnTo>
                  <a:lnTo>
                    <a:pt x="5565" y="11831"/>
                  </a:lnTo>
                  <a:lnTo>
                    <a:pt x="5284" y="11791"/>
                  </a:lnTo>
                  <a:lnTo>
                    <a:pt x="5023" y="11731"/>
                  </a:lnTo>
                  <a:lnTo>
                    <a:pt x="4762" y="11671"/>
                  </a:lnTo>
                  <a:lnTo>
                    <a:pt x="4500" y="11610"/>
                  </a:lnTo>
                  <a:lnTo>
                    <a:pt x="4239" y="11510"/>
                  </a:lnTo>
                  <a:lnTo>
                    <a:pt x="3978" y="11410"/>
                  </a:lnTo>
                  <a:lnTo>
                    <a:pt x="3717" y="11309"/>
                  </a:lnTo>
                  <a:lnTo>
                    <a:pt x="3476" y="11189"/>
                  </a:lnTo>
                  <a:lnTo>
                    <a:pt x="3235" y="11048"/>
                  </a:lnTo>
                  <a:lnTo>
                    <a:pt x="2994" y="10907"/>
                  </a:lnTo>
                  <a:lnTo>
                    <a:pt x="2773" y="10747"/>
                  </a:lnTo>
                  <a:lnTo>
                    <a:pt x="2552" y="10566"/>
                  </a:lnTo>
                  <a:lnTo>
                    <a:pt x="2351" y="10385"/>
                  </a:lnTo>
                  <a:lnTo>
                    <a:pt x="2130" y="10184"/>
                  </a:lnTo>
                  <a:lnTo>
                    <a:pt x="1949" y="9983"/>
                  </a:lnTo>
                  <a:lnTo>
                    <a:pt x="1748" y="9762"/>
                  </a:lnTo>
                  <a:lnTo>
                    <a:pt x="1568" y="9541"/>
                  </a:lnTo>
                  <a:lnTo>
                    <a:pt x="1407" y="9300"/>
                  </a:lnTo>
                  <a:lnTo>
                    <a:pt x="1266" y="9059"/>
                  </a:lnTo>
                  <a:lnTo>
                    <a:pt x="1126" y="8818"/>
                  </a:lnTo>
                  <a:lnTo>
                    <a:pt x="985" y="8557"/>
                  </a:lnTo>
                  <a:lnTo>
                    <a:pt x="885" y="8316"/>
                  </a:lnTo>
                  <a:lnTo>
                    <a:pt x="784" y="8055"/>
                  </a:lnTo>
                  <a:lnTo>
                    <a:pt x="704" y="7774"/>
                  </a:lnTo>
                  <a:lnTo>
                    <a:pt x="624" y="7513"/>
                  </a:lnTo>
                  <a:lnTo>
                    <a:pt x="563" y="7252"/>
                  </a:lnTo>
                  <a:lnTo>
                    <a:pt x="523" y="6970"/>
                  </a:lnTo>
                  <a:lnTo>
                    <a:pt x="483" y="6689"/>
                  </a:lnTo>
                  <a:lnTo>
                    <a:pt x="463" y="6428"/>
                  </a:lnTo>
                  <a:lnTo>
                    <a:pt x="463" y="6147"/>
                  </a:lnTo>
                  <a:lnTo>
                    <a:pt x="463" y="5866"/>
                  </a:lnTo>
                  <a:lnTo>
                    <a:pt x="483" y="5584"/>
                  </a:lnTo>
                  <a:lnTo>
                    <a:pt x="523" y="5303"/>
                  </a:lnTo>
                  <a:lnTo>
                    <a:pt x="583" y="5022"/>
                  </a:lnTo>
                  <a:lnTo>
                    <a:pt x="644" y="4741"/>
                  </a:lnTo>
                  <a:lnTo>
                    <a:pt x="724" y="4479"/>
                  </a:lnTo>
                  <a:lnTo>
                    <a:pt x="804" y="4198"/>
                  </a:lnTo>
                  <a:lnTo>
                    <a:pt x="905" y="3937"/>
                  </a:lnTo>
                  <a:lnTo>
                    <a:pt x="1025" y="3696"/>
                  </a:lnTo>
                  <a:lnTo>
                    <a:pt x="1146" y="3435"/>
                  </a:lnTo>
                  <a:lnTo>
                    <a:pt x="1286" y="3194"/>
                  </a:lnTo>
                  <a:lnTo>
                    <a:pt x="1427" y="2973"/>
                  </a:lnTo>
                  <a:lnTo>
                    <a:pt x="1588" y="2752"/>
                  </a:lnTo>
                  <a:lnTo>
                    <a:pt x="1769" y="2531"/>
                  </a:lnTo>
                  <a:lnTo>
                    <a:pt x="1949" y="2310"/>
                  </a:lnTo>
                  <a:lnTo>
                    <a:pt x="2150" y="2109"/>
                  </a:lnTo>
                  <a:lnTo>
                    <a:pt x="2351" y="1928"/>
                  </a:lnTo>
                  <a:lnTo>
                    <a:pt x="2552" y="1748"/>
                  </a:lnTo>
                  <a:lnTo>
                    <a:pt x="2793" y="1567"/>
                  </a:lnTo>
                  <a:lnTo>
                    <a:pt x="3014" y="1406"/>
                  </a:lnTo>
                  <a:lnTo>
                    <a:pt x="3376" y="1185"/>
                  </a:lnTo>
                  <a:lnTo>
                    <a:pt x="3757" y="1004"/>
                  </a:lnTo>
                  <a:lnTo>
                    <a:pt x="4139" y="844"/>
                  </a:lnTo>
                  <a:lnTo>
                    <a:pt x="4520" y="703"/>
                  </a:lnTo>
                  <a:lnTo>
                    <a:pt x="4922" y="603"/>
                  </a:lnTo>
                  <a:lnTo>
                    <a:pt x="5324" y="522"/>
                  </a:lnTo>
                  <a:lnTo>
                    <a:pt x="5726" y="482"/>
                  </a:lnTo>
                  <a:lnTo>
                    <a:pt x="6148" y="462"/>
                  </a:lnTo>
                  <a:close/>
                  <a:moveTo>
                    <a:pt x="6188" y="0"/>
                  </a:moveTo>
                  <a:lnTo>
                    <a:pt x="5886" y="20"/>
                  </a:lnTo>
                  <a:lnTo>
                    <a:pt x="5585" y="40"/>
                  </a:lnTo>
                  <a:lnTo>
                    <a:pt x="5284" y="60"/>
                  </a:lnTo>
                  <a:lnTo>
                    <a:pt x="4982" y="121"/>
                  </a:lnTo>
                  <a:lnTo>
                    <a:pt x="4701" y="181"/>
                  </a:lnTo>
                  <a:lnTo>
                    <a:pt x="4400" y="261"/>
                  </a:lnTo>
                  <a:lnTo>
                    <a:pt x="4119" y="362"/>
                  </a:lnTo>
                  <a:lnTo>
                    <a:pt x="3838" y="462"/>
                  </a:lnTo>
                  <a:lnTo>
                    <a:pt x="3556" y="583"/>
                  </a:lnTo>
                  <a:lnTo>
                    <a:pt x="3295" y="723"/>
                  </a:lnTo>
                  <a:lnTo>
                    <a:pt x="3034" y="864"/>
                  </a:lnTo>
                  <a:lnTo>
                    <a:pt x="2773" y="1024"/>
                  </a:lnTo>
                  <a:lnTo>
                    <a:pt x="2512" y="1205"/>
                  </a:lnTo>
                  <a:lnTo>
                    <a:pt x="2271" y="1386"/>
                  </a:lnTo>
                  <a:lnTo>
                    <a:pt x="2050" y="1587"/>
                  </a:lnTo>
                  <a:lnTo>
                    <a:pt x="1829" y="1788"/>
                  </a:lnTo>
                  <a:lnTo>
                    <a:pt x="1608" y="2009"/>
                  </a:lnTo>
                  <a:lnTo>
                    <a:pt x="1427" y="2230"/>
                  </a:lnTo>
                  <a:lnTo>
                    <a:pt x="1226" y="2471"/>
                  </a:lnTo>
                  <a:lnTo>
                    <a:pt x="1065" y="2712"/>
                  </a:lnTo>
                  <a:lnTo>
                    <a:pt x="905" y="2973"/>
                  </a:lnTo>
                  <a:lnTo>
                    <a:pt x="744" y="3234"/>
                  </a:lnTo>
                  <a:lnTo>
                    <a:pt x="624" y="3495"/>
                  </a:lnTo>
                  <a:lnTo>
                    <a:pt x="483" y="3776"/>
                  </a:lnTo>
                  <a:lnTo>
                    <a:pt x="383" y="4058"/>
                  </a:lnTo>
                  <a:lnTo>
                    <a:pt x="282" y="4339"/>
                  </a:lnTo>
                  <a:lnTo>
                    <a:pt x="202" y="4640"/>
                  </a:lnTo>
                  <a:lnTo>
                    <a:pt x="141" y="4921"/>
                  </a:lnTo>
                  <a:lnTo>
                    <a:pt x="81" y="5223"/>
                  </a:lnTo>
                  <a:lnTo>
                    <a:pt x="41" y="5544"/>
                  </a:lnTo>
                  <a:lnTo>
                    <a:pt x="21" y="5845"/>
                  </a:lnTo>
                  <a:lnTo>
                    <a:pt x="1" y="6147"/>
                  </a:lnTo>
                  <a:lnTo>
                    <a:pt x="21" y="6448"/>
                  </a:lnTo>
                  <a:lnTo>
                    <a:pt x="41" y="6729"/>
                  </a:lnTo>
                  <a:lnTo>
                    <a:pt x="61" y="7031"/>
                  </a:lnTo>
                  <a:lnTo>
                    <a:pt x="121" y="7332"/>
                  </a:lnTo>
                  <a:lnTo>
                    <a:pt x="182" y="7613"/>
                  </a:lnTo>
                  <a:lnTo>
                    <a:pt x="262" y="7914"/>
                  </a:lnTo>
                  <a:lnTo>
                    <a:pt x="362" y="8196"/>
                  </a:lnTo>
                  <a:lnTo>
                    <a:pt x="463" y="8477"/>
                  </a:lnTo>
                  <a:lnTo>
                    <a:pt x="583" y="8758"/>
                  </a:lnTo>
                  <a:lnTo>
                    <a:pt x="724" y="9019"/>
                  </a:lnTo>
                  <a:lnTo>
                    <a:pt x="865" y="9300"/>
                  </a:lnTo>
                  <a:lnTo>
                    <a:pt x="1025" y="9541"/>
                  </a:lnTo>
                  <a:lnTo>
                    <a:pt x="1266" y="9883"/>
                  </a:lnTo>
                  <a:lnTo>
                    <a:pt x="1507" y="10184"/>
                  </a:lnTo>
                  <a:lnTo>
                    <a:pt x="1769" y="10465"/>
                  </a:lnTo>
                  <a:lnTo>
                    <a:pt x="2050" y="10727"/>
                  </a:lnTo>
                  <a:lnTo>
                    <a:pt x="2351" y="10988"/>
                  </a:lnTo>
                  <a:lnTo>
                    <a:pt x="2652" y="11209"/>
                  </a:lnTo>
                  <a:lnTo>
                    <a:pt x="2974" y="11410"/>
                  </a:lnTo>
                  <a:lnTo>
                    <a:pt x="3295" y="11590"/>
                  </a:lnTo>
                  <a:lnTo>
                    <a:pt x="3637" y="11771"/>
                  </a:lnTo>
                  <a:lnTo>
                    <a:pt x="3978" y="11912"/>
                  </a:lnTo>
                  <a:lnTo>
                    <a:pt x="4340" y="12032"/>
                  </a:lnTo>
                  <a:lnTo>
                    <a:pt x="4681" y="12133"/>
                  </a:lnTo>
                  <a:lnTo>
                    <a:pt x="5063" y="12213"/>
                  </a:lnTo>
                  <a:lnTo>
                    <a:pt x="5424" y="12253"/>
                  </a:lnTo>
                  <a:lnTo>
                    <a:pt x="5786" y="12293"/>
                  </a:lnTo>
                  <a:lnTo>
                    <a:pt x="6168" y="12314"/>
                  </a:lnTo>
                  <a:lnTo>
                    <a:pt x="6610" y="12293"/>
                  </a:lnTo>
                  <a:lnTo>
                    <a:pt x="7051" y="12253"/>
                  </a:lnTo>
                  <a:lnTo>
                    <a:pt x="7473" y="12173"/>
                  </a:lnTo>
                  <a:lnTo>
                    <a:pt x="7915" y="12052"/>
                  </a:lnTo>
                  <a:lnTo>
                    <a:pt x="8337" y="11912"/>
                  </a:lnTo>
                  <a:lnTo>
                    <a:pt x="8739" y="11731"/>
                  </a:lnTo>
                  <a:lnTo>
                    <a:pt x="9161" y="11530"/>
                  </a:lnTo>
                  <a:lnTo>
                    <a:pt x="9542" y="11289"/>
                  </a:lnTo>
                  <a:lnTo>
                    <a:pt x="9803" y="11108"/>
                  </a:lnTo>
                  <a:lnTo>
                    <a:pt x="10044" y="10927"/>
                  </a:lnTo>
                  <a:lnTo>
                    <a:pt x="10265" y="10727"/>
                  </a:lnTo>
                  <a:lnTo>
                    <a:pt x="10486" y="10526"/>
                  </a:lnTo>
                  <a:lnTo>
                    <a:pt x="10707" y="10305"/>
                  </a:lnTo>
                  <a:lnTo>
                    <a:pt x="10908" y="10084"/>
                  </a:lnTo>
                  <a:lnTo>
                    <a:pt x="11089" y="9843"/>
                  </a:lnTo>
                  <a:lnTo>
                    <a:pt x="11250" y="9602"/>
                  </a:lnTo>
                  <a:lnTo>
                    <a:pt x="11410" y="9361"/>
                  </a:lnTo>
                  <a:lnTo>
                    <a:pt x="11571" y="9100"/>
                  </a:lnTo>
                  <a:lnTo>
                    <a:pt x="11712" y="8818"/>
                  </a:lnTo>
                  <a:lnTo>
                    <a:pt x="11832" y="8557"/>
                  </a:lnTo>
                  <a:lnTo>
                    <a:pt x="11933" y="8276"/>
                  </a:lnTo>
                  <a:lnTo>
                    <a:pt x="12033" y="7975"/>
                  </a:lnTo>
                  <a:lnTo>
                    <a:pt x="12113" y="7693"/>
                  </a:lnTo>
                  <a:lnTo>
                    <a:pt x="12194" y="7392"/>
                  </a:lnTo>
                  <a:lnTo>
                    <a:pt x="12234" y="7091"/>
                  </a:lnTo>
                  <a:lnTo>
                    <a:pt x="12274" y="6790"/>
                  </a:lnTo>
                  <a:lnTo>
                    <a:pt x="12294" y="6488"/>
                  </a:lnTo>
                  <a:lnTo>
                    <a:pt x="12314" y="6187"/>
                  </a:lnTo>
                  <a:lnTo>
                    <a:pt x="12314" y="5886"/>
                  </a:lnTo>
                  <a:lnTo>
                    <a:pt x="12294" y="5584"/>
                  </a:lnTo>
                  <a:lnTo>
                    <a:pt x="12254" y="5283"/>
                  </a:lnTo>
                  <a:lnTo>
                    <a:pt x="12194" y="4982"/>
                  </a:lnTo>
                  <a:lnTo>
                    <a:pt x="12134" y="4700"/>
                  </a:lnTo>
                  <a:lnTo>
                    <a:pt x="12053" y="4399"/>
                  </a:lnTo>
                  <a:lnTo>
                    <a:pt x="11973" y="4118"/>
                  </a:lnTo>
                  <a:lnTo>
                    <a:pt x="11852" y="3837"/>
                  </a:lnTo>
                  <a:lnTo>
                    <a:pt x="11732" y="3576"/>
                  </a:lnTo>
                  <a:lnTo>
                    <a:pt x="11611" y="3294"/>
                  </a:lnTo>
                  <a:lnTo>
                    <a:pt x="11451" y="3033"/>
                  </a:lnTo>
                  <a:lnTo>
                    <a:pt x="11290" y="2772"/>
                  </a:lnTo>
                  <a:lnTo>
                    <a:pt x="11109" y="2511"/>
                  </a:lnTo>
                  <a:lnTo>
                    <a:pt x="10928" y="2270"/>
                  </a:lnTo>
                  <a:lnTo>
                    <a:pt x="10727" y="2049"/>
                  </a:lnTo>
                  <a:lnTo>
                    <a:pt x="10527" y="1828"/>
                  </a:lnTo>
                  <a:lnTo>
                    <a:pt x="10306" y="1607"/>
                  </a:lnTo>
                  <a:lnTo>
                    <a:pt x="10085" y="1426"/>
                  </a:lnTo>
                  <a:lnTo>
                    <a:pt x="9844" y="1225"/>
                  </a:lnTo>
                  <a:lnTo>
                    <a:pt x="9603" y="1065"/>
                  </a:lnTo>
                  <a:lnTo>
                    <a:pt x="9341" y="904"/>
                  </a:lnTo>
                  <a:lnTo>
                    <a:pt x="9100" y="743"/>
                  </a:lnTo>
                  <a:lnTo>
                    <a:pt x="8819" y="623"/>
                  </a:lnTo>
                  <a:lnTo>
                    <a:pt x="8558" y="482"/>
                  </a:lnTo>
                  <a:lnTo>
                    <a:pt x="8277" y="382"/>
                  </a:lnTo>
                  <a:lnTo>
                    <a:pt x="7975" y="281"/>
                  </a:lnTo>
                  <a:lnTo>
                    <a:pt x="7694" y="201"/>
                  </a:lnTo>
                  <a:lnTo>
                    <a:pt x="7393" y="141"/>
                  </a:lnTo>
                  <a:lnTo>
                    <a:pt x="7092" y="80"/>
                  </a:lnTo>
                  <a:lnTo>
                    <a:pt x="6790" y="40"/>
                  </a:lnTo>
                  <a:lnTo>
                    <a:pt x="6489" y="20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3592050" y="4463975"/>
              <a:ext cx="329950" cy="326425"/>
            </a:xfrm>
            <a:custGeom>
              <a:avLst/>
              <a:gdLst/>
              <a:ahLst/>
              <a:cxnLst/>
              <a:rect l="l" t="t" r="r" b="b"/>
              <a:pathLst>
                <a:path w="13198" h="13057" extrusionOk="0">
                  <a:moveTo>
                    <a:pt x="6649" y="3736"/>
                  </a:moveTo>
                  <a:lnTo>
                    <a:pt x="6930" y="3756"/>
                  </a:lnTo>
                  <a:lnTo>
                    <a:pt x="7211" y="3797"/>
                  </a:lnTo>
                  <a:lnTo>
                    <a:pt x="7473" y="3877"/>
                  </a:lnTo>
                  <a:lnTo>
                    <a:pt x="7714" y="3977"/>
                  </a:lnTo>
                  <a:lnTo>
                    <a:pt x="7955" y="4098"/>
                  </a:lnTo>
                  <a:lnTo>
                    <a:pt x="8196" y="4238"/>
                  </a:lnTo>
                  <a:lnTo>
                    <a:pt x="8397" y="4399"/>
                  </a:lnTo>
                  <a:lnTo>
                    <a:pt x="8597" y="4580"/>
                  </a:lnTo>
                  <a:lnTo>
                    <a:pt x="8778" y="4781"/>
                  </a:lnTo>
                  <a:lnTo>
                    <a:pt x="8939" y="5002"/>
                  </a:lnTo>
                  <a:lnTo>
                    <a:pt x="9080" y="5243"/>
                  </a:lnTo>
                  <a:lnTo>
                    <a:pt x="9180" y="5484"/>
                  </a:lnTo>
                  <a:lnTo>
                    <a:pt x="9280" y="5745"/>
                  </a:lnTo>
                  <a:lnTo>
                    <a:pt x="9341" y="6026"/>
                  </a:lnTo>
                  <a:lnTo>
                    <a:pt x="9381" y="6307"/>
                  </a:lnTo>
                  <a:lnTo>
                    <a:pt x="9381" y="6589"/>
                  </a:lnTo>
                  <a:lnTo>
                    <a:pt x="9361" y="6870"/>
                  </a:lnTo>
                  <a:lnTo>
                    <a:pt x="9321" y="7131"/>
                  </a:lnTo>
                  <a:lnTo>
                    <a:pt x="9240" y="7392"/>
                  </a:lnTo>
                  <a:lnTo>
                    <a:pt x="9160" y="7653"/>
                  </a:lnTo>
                  <a:lnTo>
                    <a:pt x="9039" y="7894"/>
                  </a:lnTo>
                  <a:lnTo>
                    <a:pt x="8899" y="8115"/>
                  </a:lnTo>
                  <a:lnTo>
                    <a:pt x="8718" y="8336"/>
                  </a:lnTo>
                  <a:lnTo>
                    <a:pt x="8537" y="8537"/>
                  </a:lnTo>
                  <a:lnTo>
                    <a:pt x="8336" y="8698"/>
                  </a:lnTo>
                  <a:lnTo>
                    <a:pt x="8115" y="8859"/>
                  </a:lnTo>
                  <a:lnTo>
                    <a:pt x="7894" y="8999"/>
                  </a:lnTo>
                  <a:lnTo>
                    <a:pt x="7653" y="9120"/>
                  </a:lnTo>
                  <a:lnTo>
                    <a:pt x="7392" y="9200"/>
                  </a:lnTo>
                  <a:lnTo>
                    <a:pt x="7111" y="9280"/>
                  </a:lnTo>
                  <a:lnTo>
                    <a:pt x="6830" y="9300"/>
                  </a:lnTo>
                  <a:lnTo>
                    <a:pt x="6549" y="9321"/>
                  </a:lnTo>
                  <a:lnTo>
                    <a:pt x="6267" y="9300"/>
                  </a:lnTo>
                  <a:lnTo>
                    <a:pt x="5986" y="9260"/>
                  </a:lnTo>
                  <a:lnTo>
                    <a:pt x="5725" y="9180"/>
                  </a:lnTo>
                  <a:lnTo>
                    <a:pt x="5484" y="9079"/>
                  </a:lnTo>
                  <a:lnTo>
                    <a:pt x="5243" y="8959"/>
                  </a:lnTo>
                  <a:lnTo>
                    <a:pt x="5002" y="8818"/>
                  </a:lnTo>
                  <a:lnTo>
                    <a:pt x="4801" y="8658"/>
                  </a:lnTo>
                  <a:lnTo>
                    <a:pt x="4600" y="8477"/>
                  </a:lnTo>
                  <a:lnTo>
                    <a:pt x="4419" y="8276"/>
                  </a:lnTo>
                  <a:lnTo>
                    <a:pt x="4259" y="8055"/>
                  </a:lnTo>
                  <a:lnTo>
                    <a:pt x="4118" y="7814"/>
                  </a:lnTo>
                  <a:lnTo>
                    <a:pt x="4018" y="7573"/>
                  </a:lnTo>
                  <a:lnTo>
                    <a:pt x="3917" y="7312"/>
                  </a:lnTo>
                  <a:lnTo>
                    <a:pt x="3857" y="7051"/>
                  </a:lnTo>
                  <a:lnTo>
                    <a:pt x="3817" y="6749"/>
                  </a:lnTo>
                  <a:lnTo>
                    <a:pt x="3817" y="6468"/>
                  </a:lnTo>
                  <a:lnTo>
                    <a:pt x="3837" y="6187"/>
                  </a:lnTo>
                  <a:lnTo>
                    <a:pt x="3877" y="5926"/>
                  </a:lnTo>
                  <a:lnTo>
                    <a:pt x="3957" y="5665"/>
                  </a:lnTo>
                  <a:lnTo>
                    <a:pt x="4038" y="5404"/>
                  </a:lnTo>
                  <a:lnTo>
                    <a:pt x="4158" y="5162"/>
                  </a:lnTo>
                  <a:lnTo>
                    <a:pt x="4299" y="4942"/>
                  </a:lnTo>
                  <a:lnTo>
                    <a:pt x="4480" y="4721"/>
                  </a:lnTo>
                  <a:lnTo>
                    <a:pt x="4660" y="4540"/>
                  </a:lnTo>
                  <a:lnTo>
                    <a:pt x="4861" y="4359"/>
                  </a:lnTo>
                  <a:lnTo>
                    <a:pt x="5062" y="4198"/>
                  </a:lnTo>
                  <a:lnTo>
                    <a:pt x="5303" y="4058"/>
                  </a:lnTo>
                  <a:lnTo>
                    <a:pt x="5544" y="3937"/>
                  </a:lnTo>
                  <a:lnTo>
                    <a:pt x="5805" y="3857"/>
                  </a:lnTo>
                  <a:lnTo>
                    <a:pt x="6087" y="3797"/>
                  </a:lnTo>
                  <a:lnTo>
                    <a:pt x="6368" y="3756"/>
                  </a:lnTo>
                  <a:lnTo>
                    <a:pt x="6649" y="3736"/>
                  </a:lnTo>
                  <a:close/>
                  <a:moveTo>
                    <a:pt x="7473" y="0"/>
                  </a:moveTo>
                  <a:lnTo>
                    <a:pt x="6709" y="904"/>
                  </a:lnTo>
                  <a:lnTo>
                    <a:pt x="6428" y="904"/>
                  </a:lnTo>
                  <a:lnTo>
                    <a:pt x="6127" y="924"/>
                  </a:lnTo>
                  <a:lnTo>
                    <a:pt x="5846" y="944"/>
                  </a:lnTo>
                  <a:lnTo>
                    <a:pt x="5564" y="984"/>
                  </a:lnTo>
                  <a:lnTo>
                    <a:pt x="4660" y="221"/>
                  </a:lnTo>
                  <a:lnTo>
                    <a:pt x="4359" y="342"/>
                  </a:lnTo>
                  <a:lnTo>
                    <a:pt x="4058" y="442"/>
                  </a:lnTo>
                  <a:lnTo>
                    <a:pt x="3756" y="583"/>
                  </a:lnTo>
                  <a:lnTo>
                    <a:pt x="3475" y="723"/>
                  </a:lnTo>
                  <a:lnTo>
                    <a:pt x="3375" y="1908"/>
                  </a:lnTo>
                  <a:lnTo>
                    <a:pt x="3154" y="2089"/>
                  </a:lnTo>
                  <a:lnTo>
                    <a:pt x="2933" y="2270"/>
                  </a:lnTo>
                  <a:lnTo>
                    <a:pt x="2712" y="2451"/>
                  </a:lnTo>
                  <a:lnTo>
                    <a:pt x="2511" y="2652"/>
                  </a:lnTo>
                  <a:lnTo>
                    <a:pt x="1326" y="2571"/>
                  </a:lnTo>
                  <a:lnTo>
                    <a:pt x="1145" y="2832"/>
                  </a:lnTo>
                  <a:lnTo>
                    <a:pt x="964" y="3114"/>
                  </a:lnTo>
                  <a:lnTo>
                    <a:pt x="804" y="3395"/>
                  </a:lnTo>
                  <a:lnTo>
                    <a:pt x="663" y="3676"/>
                  </a:lnTo>
                  <a:lnTo>
                    <a:pt x="1286" y="4680"/>
                  </a:lnTo>
                  <a:lnTo>
                    <a:pt x="1185" y="4962"/>
                  </a:lnTo>
                  <a:lnTo>
                    <a:pt x="1125" y="5243"/>
                  </a:lnTo>
                  <a:lnTo>
                    <a:pt x="1065" y="5504"/>
                  </a:lnTo>
                  <a:lnTo>
                    <a:pt x="1025" y="5805"/>
                  </a:lnTo>
                  <a:lnTo>
                    <a:pt x="0" y="6428"/>
                  </a:lnTo>
                  <a:lnTo>
                    <a:pt x="0" y="6749"/>
                  </a:lnTo>
                  <a:lnTo>
                    <a:pt x="20" y="7071"/>
                  </a:lnTo>
                  <a:lnTo>
                    <a:pt x="60" y="7392"/>
                  </a:lnTo>
                  <a:lnTo>
                    <a:pt x="121" y="7714"/>
                  </a:lnTo>
                  <a:lnTo>
                    <a:pt x="1205" y="8176"/>
                  </a:lnTo>
                  <a:lnTo>
                    <a:pt x="1306" y="8437"/>
                  </a:lnTo>
                  <a:lnTo>
                    <a:pt x="1406" y="8698"/>
                  </a:lnTo>
                  <a:lnTo>
                    <a:pt x="1527" y="8959"/>
                  </a:lnTo>
                  <a:lnTo>
                    <a:pt x="1647" y="9220"/>
                  </a:lnTo>
                  <a:lnTo>
                    <a:pt x="1205" y="10305"/>
                  </a:lnTo>
                  <a:lnTo>
                    <a:pt x="1406" y="10586"/>
                  </a:lnTo>
                  <a:lnTo>
                    <a:pt x="1607" y="10827"/>
                  </a:lnTo>
                  <a:lnTo>
                    <a:pt x="1828" y="11068"/>
                  </a:lnTo>
                  <a:lnTo>
                    <a:pt x="2049" y="11289"/>
                  </a:lnTo>
                  <a:lnTo>
                    <a:pt x="3214" y="11028"/>
                  </a:lnTo>
                  <a:lnTo>
                    <a:pt x="3435" y="11189"/>
                  </a:lnTo>
                  <a:lnTo>
                    <a:pt x="3676" y="11329"/>
                  </a:lnTo>
                  <a:lnTo>
                    <a:pt x="3917" y="11470"/>
                  </a:lnTo>
                  <a:lnTo>
                    <a:pt x="4178" y="11610"/>
                  </a:lnTo>
                  <a:lnTo>
                    <a:pt x="4460" y="12755"/>
                  </a:lnTo>
                  <a:lnTo>
                    <a:pt x="4761" y="12856"/>
                  </a:lnTo>
                  <a:lnTo>
                    <a:pt x="5082" y="12936"/>
                  </a:lnTo>
                  <a:lnTo>
                    <a:pt x="5404" y="13017"/>
                  </a:lnTo>
                  <a:lnTo>
                    <a:pt x="5725" y="13057"/>
                  </a:lnTo>
                  <a:lnTo>
                    <a:pt x="6488" y="12153"/>
                  </a:lnTo>
                  <a:lnTo>
                    <a:pt x="6770" y="12153"/>
                  </a:lnTo>
                  <a:lnTo>
                    <a:pt x="7071" y="12133"/>
                  </a:lnTo>
                  <a:lnTo>
                    <a:pt x="7352" y="12113"/>
                  </a:lnTo>
                  <a:lnTo>
                    <a:pt x="7633" y="12072"/>
                  </a:lnTo>
                  <a:lnTo>
                    <a:pt x="8537" y="12836"/>
                  </a:lnTo>
                  <a:lnTo>
                    <a:pt x="8839" y="12735"/>
                  </a:lnTo>
                  <a:lnTo>
                    <a:pt x="9140" y="12615"/>
                  </a:lnTo>
                  <a:lnTo>
                    <a:pt x="9441" y="12474"/>
                  </a:lnTo>
                  <a:lnTo>
                    <a:pt x="9722" y="12334"/>
                  </a:lnTo>
                  <a:lnTo>
                    <a:pt x="9823" y="11148"/>
                  </a:lnTo>
                  <a:lnTo>
                    <a:pt x="10044" y="10968"/>
                  </a:lnTo>
                  <a:lnTo>
                    <a:pt x="10265" y="10787"/>
                  </a:lnTo>
                  <a:lnTo>
                    <a:pt x="10486" y="10606"/>
                  </a:lnTo>
                  <a:lnTo>
                    <a:pt x="10687" y="10405"/>
                  </a:lnTo>
                  <a:lnTo>
                    <a:pt x="11872" y="10486"/>
                  </a:lnTo>
                  <a:lnTo>
                    <a:pt x="12052" y="10224"/>
                  </a:lnTo>
                  <a:lnTo>
                    <a:pt x="12233" y="9943"/>
                  </a:lnTo>
                  <a:lnTo>
                    <a:pt x="12394" y="9662"/>
                  </a:lnTo>
                  <a:lnTo>
                    <a:pt x="12535" y="9381"/>
                  </a:lnTo>
                  <a:lnTo>
                    <a:pt x="11912" y="8376"/>
                  </a:lnTo>
                  <a:lnTo>
                    <a:pt x="12012" y="8095"/>
                  </a:lnTo>
                  <a:lnTo>
                    <a:pt x="12073" y="7834"/>
                  </a:lnTo>
                  <a:lnTo>
                    <a:pt x="12133" y="7553"/>
                  </a:lnTo>
                  <a:lnTo>
                    <a:pt x="12173" y="7252"/>
                  </a:lnTo>
                  <a:lnTo>
                    <a:pt x="13197" y="6629"/>
                  </a:lnTo>
                  <a:lnTo>
                    <a:pt x="13197" y="6307"/>
                  </a:lnTo>
                  <a:lnTo>
                    <a:pt x="13177" y="5986"/>
                  </a:lnTo>
                  <a:lnTo>
                    <a:pt x="13137" y="5665"/>
                  </a:lnTo>
                  <a:lnTo>
                    <a:pt x="13077" y="5343"/>
                  </a:lnTo>
                  <a:lnTo>
                    <a:pt x="11992" y="4901"/>
                  </a:lnTo>
                  <a:lnTo>
                    <a:pt x="11892" y="4620"/>
                  </a:lnTo>
                  <a:lnTo>
                    <a:pt x="11791" y="4359"/>
                  </a:lnTo>
                  <a:lnTo>
                    <a:pt x="11671" y="4098"/>
                  </a:lnTo>
                  <a:lnTo>
                    <a:pt x="11550" y="3837"/>
                  </a:lnTo>
                  <a:lnTo>
                    <a:pt x="11992" y="2752"/>
                  </a:lnTo>
                  <a:lnTo>
                    <a:pt x="11791" y="2491"/>
                  </a:lnTo>
                  <a:lnTo>
                    <a:pt x="11590" y="2230"/>
                  </a:lnTo>
                  <a:lnTo>
                    <a:pt x="11370" y="1989"/>
                  </a:lnTo>
                  <a:lnTo>
                    <a:pt x="11149" y="1768"/>
                  </a:lnTo>
                  <a:lnTo>
                    <a:pt x="9984" y="2049"/>
                  </a:lnTo>
                  <a:lnTo>
                    <a:pt x="9763" y="1868"/>
                  </a:lnTo>
                  <a:lnTo>
                    <a:pt x="9521" y="1728"/>
                  </a:lnTo>
                  <a:lnTo>
                    <a:pt x="9280" y="1587"/>
                  </a:lnTo>
                  <a:lnTo>
                    <a:pt x="9019" y="1446"/>
                  </a:lnTo>
                  <a:lnTo>
                    <a:pt x="8738" y="301"/>
                  </a:lnTo>
                  <a:lnTo>
                    <a:pt x="8437" y="201"/>
                  </a:lnTo>
                  <a:lnTo>
                    <a:pt x="8115" y="121"/>
                  </a:lnTo>
                  <a:lnTo>
                    <a:pt x="7794" y="40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3659825" y="4529750"/>
              <a:ext cx="194375" cy="194875"/>
            </a:xfrm>
            <a:custGeom>
              <a:avLst/>
              <a:gdLst/>
              <a:ahLst/>
              <a:cxnLst/>
              <a:rect l="l" t="t" r="r" b="b"/>
              <a:pathLst>
                <a:path w="7775" h="7795" extrusionOk="0">
                  <a:moveTo>
                    <a:pt x="3938" y="462"/>
                  </a:moveTo>
                  <a:lnTo>
                    <a:pt x="4280" y="483"/>
                  </a:lnTo>
                  <a:lnTo>
                    <a:pt x="4621" y="543"/>
                  </a:lnTo>
                  <a:lnTo>
                    <a:pt x="4942" y="623"/>
                  </a:lnTo>
                  <a:lnTo>
                    <a:pt x="5244" y="744"/>
                  </a:lnTo>
                  <a:lnTo>
                    <a:pt x="5545" y="884"/>
                  </a:lnTo>
                  <a:lnTo>
                    <a:pt x="5846" y="1065"/>
                  </a:lnTo>
                  <a:lnTo>
                    <a:pt x="6107" y="1286"/>
                  </a:lnTo>
                  <a:lnTo>
                    <a:pt x="6369" y="1507"/>
                  </a:lnTo>
                  <a:lnTo>
                    <a:pt x="6590" y="1768"/>
                  </a:lnTo>
                  <a:lnTo>
                    <a:pt x="6770" y="2029"/>
                  </a:lnTo>
                  <a:lnTo>
                    <a:pt x="6951" y="2331"/>
                  </a:lnTo>
                  <a:lnTo>
                    <a:pt x="7092" y="2632"/>
                  </a:lnTo>
                  <a:lnTo>
                    <a:pt x="7192" y="2953"/>
                  </a:lnTo>
                  <a:lnTo>
                    <a:pt x="7273" y="3275"/>
                  </a:lnTo>
                  <a:lnTo>
                    <a:pt x="7313" y="3616"/>
                  </a:lnTo>
                  <a:lnTo>
                    <a:pt x="7333" y="3958"/>
                  </a:lnTo>
                  <a:lnTo>
                    <a:pt x="7293" y="4299"/>
                  </a:lnTo>
                  <a:lnTo>
                    <a:pt x="7252" y="4621"/>
                  </a:lnTo>
                  <a:lnTo>
                    <a:pt x="7172" y="4942"/>
                  </a:lnTo>
                  <a:lnTo>
                    <a:pt x="7052" y="5263"/>
                  </a:lnTo>
                  <a:lnTo>
                    <a:pt x="6891" y="5565"/>
                  </a:lnTo>
                  <a:lnTo>
                    <a:pt x="6710" y="5846"/>
                  </a:lnTo>
                  <a:lnTo>
                    <a:pt x="6509" y="6127"/>
                  </a:lnTo>
                  <a:lnTo>
                    <a:pt x="6268" y="6368"/>
                  </a:lnTo>
                  <a:lnTo>
                    <a:pt x="6027" y="6589"/>
                  </a:lnTo>
                  <a:lnTo>
                    <a:pt x="5746" y="6790"/>
                  </a:lnTo>
                  <a:lnTo>
                    <a:pt x="5465" y="6951"/>
                  </a:lnTo>
                  <a:lnTo>
                    <a:pt x="5163" y="7091"/>
                  </a:lnTo>
                  <a:lnTo>
                    <a:pt x="4842" y="7212"/>
                  </a:lnTo>
                  <a:lnTo>
                    <a:pt x="4500" y="7272"/>
                  </a:lnTo>
                  <a:lnTo>
                    <a:pt x="4179" y="7332"/>
                  </a:lnTo>
                  <a:lnTo>
                    <a:pt x="3838" y="7332"/>
                  </a:lnTo>
                  <a:lnTo>
                    <a:pt x="3496" y="7312"/>
                  </a:lnTo>
                  <a:lnTo>
                    <a:pt x="3155" y="7252"/>
                  </a:lnTo>
                  <a:lnTo>
                    <a:pt x="2833" y="7172"/>
                  </a:lnTo>
                  <a:lnTo>
                    <a:pt x="2532" y="7051"/>
                  </a:lnTo>
                  <a:lnTo>
                    <a:pt x="2231" y="6910"/>
                  </a:lnTo>
                  <a:lnTo>
                    <a:pt x="1929" y="6730"/>
                  </a:lnTo>
                  <a:lnTo>
                    <a:pt x="1668" y="6529"/>
                  </a:lnTo>
                  <a:lnTo>
                    <a:pt x="1407" y="6288"/>
                  </a:lnTo>
                  <a:lnTo>
                    <a:pt x="1186" y="6027"/>
                  </a:lnTo>
                  <a:lnTo>
                    <a:pt x="1005" y="5766"/>
                  </a:lnTo>
                  <a:lnTo>
                    <a:pt x="825" y="5464"/>
                  </a:lnTo>
                  <a:lnTo>
                    <a:pt x="684" y="5163"/>
                  </a:lnTo>
                  <a:lnTo>
                    <a:pt x="583" y="4842"/>
                  </a:lnTo>
                  <a:lnTo>
                    <a:pt x="503" y="4520"/>
                  </a:lnTo>
                  <a:lnTo>
                    <a:pt x="463" y="4179"/>
                  </a:lnTo>
                  <a:lnTo>
                    <a:pt x="443" y="3837"/>
                  </a:lnTo>
                  <a:lnTo>
                    <a:pt x="463" y="3496"/>
                  </a:lnTo>
                  <a:lnTo>
                    <a:pt x="523" y="3174"/>
                  </a:lnTo>
                  <a:lnTo>
                    <a:pt x="604" y="2853"/>
                  </a:lnTo>
                  <a:lnTo>
                    <a:pt x="724" y="2531"/>
                  </a:lnTo>
                  <a:lnTo>
                    <a:pt x="885" y="2230"/>
                  </a:lnTo>
                  <a:lnTo>
                    <a:pt x="1066" y="1949"/>
                  </a:lnTo>
                  <a:lnTo>
                    <a:pt x="1266" y="1668"/>
                  </a:lnTo>
                  <a:lnTo>
                    <a:pt x="1507" y="1427"/>
                  </a:lnTo>
                  <a:lnTo>
                    <a:pt x="1749" y="1206"/>
                  </a:lnTo>
                  <a:lnTo>
                    <a:pt x="2030" y="1005"/>
                  </a:lnTo>
                  <a:lnTo>
                    <a:pt x="2311" y="844"/>
                  </a:lnTo>
                  <a:lnTo>
                    <a:pt x="2612" y="704"/>
                  </a:lnTo>
                  <a:lnTo>
                    <a:pt x="2934" y="603"/>
                  </a:lnTo>
                  <a:lnTo>
                    <a:pt x="3275" y="523"/>
                  </a:lnTo>
                  <a:lnTo>
                    <a:pt x="3597" y="483"/>
                  </a:lnTo>
                  <a:lnTo>
                    <a:pt x="3938" y="462"/>
                  </a:lnTo>
                  <a:close/>
                  <a:moveTo>
                    <a:pt x="3958" y="0"/>
                  </a:moveTo>
                  <a:lnTo>
                    <a:pt x="3576" y="21"/>
                  </a:lnTo>
                  <a:lnTo>
                    <a:pt x="3175" y="81"/>
                  </a:lnTo>
                  <a:lnTo>
                    <a:pt x="2813" y="161"/>
                  </a:lnTo>
                  <a:lnTo>
                    <a:pt x="2452" y="282"/>
                  </a:lnTo>
                  <a:lnTo>
                    <a:pt x="2110" y="442"/>
                  </a:lnTo>
                  <a:lnTo>
                    <a:pt x="1789" y="623"/>
                  </a:lnTo>
                  <a:lnTo>
                    <a:pt x="1467" y="844"/>
                  </a:lnTo>
                  <a:lnTo>
                    <a:pt x="1186" y="1105"/>
                  </a:lnTo>
                  <a:lnTo>
                    <a:pt x="925" y="1387"/>
                  </a:lnTo>
                  <a:lnTo>
                    <a:pt x="684" y="1688"/>
                  </a:lnTo>
                  <a:lnTo>
                    <a:pt x="483" y="2009"/>
                  </a:lnTo>
                  <a:lnTo>
                    <a:pt x="322" y="2351"/>
                  </a:lnTo>
                  <a:lnTo>
                    <a:pt x="182" y="2712"/>
                  </a:lnTo>
                  <a:lnTo>
                    <a:pt x="81" y="3074"/>
                  </a:lnTo>
                  <a:lnTo>
                    <a:pt x="21" y="3455"/>
                  </a:lnTo>
                  <a:lnTo>
                    <a:pt x="1" y="3837"/>
                  </a:lnTo>
                  <a:lnTo>
                    <a:pt x="1" y="4219"/>
                  </a:lnTo>
                  <a:lnTo>
                    <a:pt x="61" y="4600"/>
                  </a:lnTo>
                  <a:lnTo>
                    <a:pt x="142" y="4982"/>
                  </a:lnTo>
                  <a:lnTo>
                    <a:pt x="262" y="5344"/>
                  </a:lnTo>
                  <a:lnTo>
                    <a:pt x="423" y="5685"/>
                  </a:lnTo>
                  <a:lnTo>
                    <a:pt x="624" y="6007"/>
                  </a:lnTo>
                  <a:lnTo>
                    <a:pt x="845" y="6308"/>
                  </a:lnTo>
                  <a:lnTo>
                    <a:pt x="1086" y="6609"/>
                  </a:lnTo>
                  <a:lnTo>
                    <a:pt x="1367" y="6870"/>
                  </a:lnTo>
                  <a:lnTo>
                    <a:pt x="1648" y="7071"/>
                  </a:lnTo>
                  <a:lnTo>
                    <a:pt x="1929" y="7272"/>
                  </a:lnTo>
                  <a:lnTo>
                    <a:pt x="2231" y="7413"/>
                  </a:lnTo>
                  <a:lnTo>
                    <a:pt x="2552" y="7553"/>
                  </a:lnTo>
                  <a:lnTo>
                    <a:pt x="2873" y="7654"/>
                  </a:lnTo>
                  <a:lnTo>
                    <a:pt x="3195" y="7734"/>
                  </a:lnTo>
                  <a:lnTo>
                    <a:pt x="3536" y="7774"/>
                  </a:lnTo>
                  <a:lnTo>
                    <a:pt x="3878" y="7794"/>
                  </a:lnTo>
                  <a:lnTo>
                    <a:pt x="4199" y="7774"/>
                  </a:lnTo>
                  <a:lnTo>
                    <a:pt x="4601" y="7714"/>
                  </a:lnTo>
                  <a:lnTo>
                    <a:pt x="4983" y="7634"/>
                  </a:lnTo>
                  <a:lnTo>
                    <a:pt x="5344" y="7513"/>
                  </a:lnTo>
                  <a:lnTo>
                    <a:pt x="5686" y="7352"/>
                  </a:lnTo>
                  <a:lnTo>
                    <a:pt x="6007" y="7152"/>
                  </a:lnTo>
                  <a:lnTo>
                    <a:pt x="6328" y="6931"/>
                  </a:lnTo>
                  <a:lnTo>
                    <a:pt x="6590" y="6690"/>
                  </a:lnTo>
                  <a:lnTo>
                    <a:pt x="6851" y="6408"/>
                  </a:lnTo>
                  <a:lnTo>
                    <a:pt x="7092" y="6107"/>
                  </a:lnTo>
                  <a:lnTo>
                    <a:pt x="7273" y="5806"/>
                  </a:lnTo>
                  <a:lnTo>
                    <a:pt x="7453" y="5464"/>
                  </a:lnTo>
                  <a:lnTo>
                    <a:pt x="7594" y="5103"/>
                  </a:lnTo>
                  <a:lnTo>
                    <a:pt x="7694" y="4741"/>
                  </a:lnTo>
                  <a:lnTo>
                    <a:pt x="7755" y="4359"/>
                  </a:lnTo>
                  <a:lnTo>
                    <a:pt x="7775" y="3978"/>
                  </a:lnTo>
                  <a:lnTo>
                    <a:pt x="7755" y="3576"/>
                  </a:lnTo>
                  <a:lnTo>
                    <a:pt x="7714" y="3174"/>
                  </a:lnTo>
                  <a:lnTo>
                    <a:pt x="7614" y="2813"/>
                  </a:lnTo>
                  <a:lnTo>
                    <a:pt x="7493" y="2431"/>
                  </a:lnTo>
                  <a:lnTo>
                    <a:pt x="7333" y="2090"/>
                  </a:lnTo>
                  <a:lnTo>
                    <a:pt x="7152" y="1768"/>
                  </a:lnTo>
                  <a:lnTo>
                    <a:pt x="6931" y="1467"/>
                  </a:lnTo>
                  <a:lnTo>
                    <a:pt x="6670" y="1186"/>
                  </a:lnTo>
                  <a:lnTo>
                    <a:pt x="6409" y="925"/>
                  </a:lnTo>
                  <a:lnTo>
                    <a:pt x="6107" y="704"/>
                  </a:lnTo>
                  <a:lnTo>
                    <a:pt x="5786" y="503"/>
                  </a:lnTo>
                  <a:lnTo>
                    <a:pt x="5445" y="342"/>
                  </a:lnTo>
                  <a:lnTo>
                    <a:pt x="5103" y="201"/>
                  </a:lnTo>
                  <a:lnTo>
                    <a:pt x="4742" y="101"/>
                  </a:lnTo>
                  <a:lnTo>
                    <a:pt x="4360" y="41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26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1338" name="Google Shape;1338;p26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1339" name="Google Shape;1339;p26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0" name="Google Shape;1340;p26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1" name="Google Shape;1341;p26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2" name="Google Shape;1342;p26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3" name="Google Shape;1343;p26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6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6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6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6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6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6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6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6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6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6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54" name="Google Shape;1354;p26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1355" name="Google Shape;1355;p26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6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6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6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6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6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6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6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63" name="Google Shape;1363;p26"/>
          <p:cNvGrpSpPr/>
          <p:nvPr/>
        </p:nvGrpSpPr>
        <p:grpSpPr>
          <a:xfrm>
            <a:off x="159382" y="236346"/>
            <a:ext cx="969437" cy="969860"/>
            <a:chOff x="769800" y="2509975"/>
            <a:chExt cx="1145500" cy="1146000"/>
          </a:xfrm>
        </p:grpSpPr>
        <p:sp>
          <p:nvSpPr>
            <p:cNvPr id="1364" name="Google Shape;1364;p26"/>
            <p:cNvSpPr/>
            <p:nvPr/>
          </p:nvSpPr>
          <p:spPr>
            <a:xfrm>
              <a:off x="769800" y="2509975"/>
              <a:ext cx="1145500" cy="1146000"/>
            </a:xfrm>
            <a:custGeom>
              <a:avLst/>
              <a:gdLst/>
              <a:ahLst/>
              <a:cxnLst/>
              <a:rect l="l" t="t" r="r" b="b"/>
              <a:pathLst>
                <a:path w="45820" h="45840" extrusionOk="0">
                  <a:moveTo>
                    <a:pt x="22317" y="1"/>
                  </a:moveTo>
                  <a:lnTo>
                    <a:pt x="21735" y="41"/>
                  </a:lnTo>
                  <a:lnTo>
                    <a:pt x="21152" y="61"/>
                  </a:lnTo>
                  <a:lnTo>
                    <a:pt x="20569" y="121"/>
                  </a:lnTo>
                  <a:lnTo>
                    <a:pt x="19987" y="181"/>
                  </a:lnTo>
                  <a:lnTo>
                    <a:pt x="19425" y="262"/>
                  </a:lnTo>
                  <a:lnTo>
                    <a:pt x="18842" y="362"/>
                  </a:lnTo>
                  <a:lnTo>
                    <a:pt x="18280" y="463"/>
                  </a:lnTo>
                  <a:lnTo>
                    <a:pt x="17737" y="583"/>
                  </a:lnTo>
                  <a:lnTo>
                    <a:pt x="17175" y="724"/>
                  </a:lnTo>
                  <a:lnTo>
                    <a:pt x="16632" y="864"/>
                  </a:lnTo>
                  <a:lnTo>
                    <a:pt x="16090" y="1025"/>
                  </a:lnTo>
                  <a:lnTo>
                    <a:pt x="15568" y="1206"/>
                  </a:lnTo>
                  <a:lnTo>
                    <a:pt x="15025" y="1387"/>
                  </a:lnTo>
                  <a:lnTo>
                    <a:pt x="14503" y="1588"/>
                  </a:lnTo>
                  <a:lnTo>
                    <a:pt x="13981" y="1808"/>
                  </a:lnTo>
                  <a:lnTo>
                    <a:pt x="13479" y="2029"/>
                  </a:lnTo>
                  <a:lnTo>
                    <a:pt x="12977" y="2270"/>
                  </a:lnTo>
                  <a:lnTo>
                    <a:pt x="12474" y="2512"/>
                  </a:lnTo>
                  <a:lnTo>
                    <a:pt x="11992" y="2773"/>
                  </a:lnTo>
                  <a:lnTo>
                    <a:pt x="11510" y="3034"/>
                  </a:lnTo>
                  <a:lnTo>
                    <a:pt x="11028" y="3315"/>
                  </a:lnTo>
                  <a:lnTo>
                    <a:pt x="10566" y="3616"/>
                  </a:lnTo>
                  <a:lnTo>
                    <a:pt x="10104" y="3918"/>
                  </a:lnTo>
                  <a:lnTo>
                    <a:pt x="9642" y="4239"/>
                  </a:lnTo>
                  <a:lnTo>
                    <a:pt x="9200" y="4560"/>
                  </a:lnTo>
                  <a:lnTo>
                    <a:pt x="8758" y="4882"/>
                  </a:lnTo>
                  <a:lnTo>
                    <a:pt x="8336" y="5243"/>
                  </a:lnTo>
                  <a:lnTo>
                    <a:pt x="7915" y="5585"/>
                  </a:lnTo>
                  <a:lnTo>
                    <a:pt x="7493" y="5946"/>
                  </a:lnTo>
                  <a:lnTo>
                    <a:pt x="7091" y="6328"/>
                  </a:lnTo>
                  <a:lnTo>
                    <a:pt x="6709" y="6710"/>
                  </a:lnTo>
                  <a:lnTo>
                    <a:pt x="6328" y="7112"/>
                  </a:lnTo>
                  <a:lnTo>
                    <a:pt x="5946" y="7513"/>
                  </a:lnTo>
                  <a:lnTo>
                    <a:pt x="5584" y="7915"/>
                  </a:lnTo>
                  <a:lnTo>
                    <a:pt x="5223" y="8337"/>
                  </a:lnTo>
                  <a:lnTo>
                    <a:pt x="4881" y="8779"/>
                  </a:lnTo>
                  <a:lnTo>
                    <a:pt x="4540" y="9201"/>
                  </a:lnTo>
                  <a:lnTo>
                    <a:pt x="4219" y="9663"/>
                  </a:lnTo>
                  <a:lnTo>
                    <a:pt x="3897" y="10105"/>
                  </a:lnTo>
                  <a:lnTo>
                    <a:pt x="3596" y="10567"/>
                  </a:lnTo>
                  <a:lnTo>
                    <a:pt x="3315" y="11029"/>
                  </a:lnTo>
                  <a:lnTo>
                    <a:pt x="3033" y="11511"/>
                  </a:lnTo>
                  <a:lnTo>
                    <a:pt x="2752" y="11993"/>
                  </a:lnTo>
                  <a:lnTo>
                    <a:pt x="2491" y="12495"/>
                  </a:lnTo>
                  <a:lnTo>
                    <a:pt x="2250" y="12977"/>
                  </a:lnTo>
                  <a:lnTo>
                    <a:pt x="2009" y="13479"/>
                  </a:lnTo>
                  <a:lnTo>
                    <a:pt x="1788" y="14001"/>
                  </a:lnTo>
                  <a:lnTo>
                    <a:pt x="1587" y="14524"/>
                  </a:lnTo>
                  <a:lnTo>
                    <a:pt x="1386" y="15046"/>
                  </a:lnTo>
                  <a:lnTo>
                    <a:pt x="1205" y="15568"/>
                  </a:lnTo>
                  <a:lnTo>
                    <a:pt x="1025" y="16111"/>
                  </a:lnTo>
                  <a:lnTo>
                    <a:pt x="864" y="16653"/>
                  </a:lnTo>
                  <a:lnTo>
                    <a:pt x="723" y="17195"/>
                  </a:lnTo>
                  <a:lnTo>
                    <a:pt x="583" y="17738"/>
                  </a:lnTo>
                  <a:lnTo>
                    <a:pt x="462" y="18300"/>
                  </a:lnTo>
                  <a:lnTo>
                    <a:pt x="342" y="18863"/>
                  </a:lnTo>
                  <a:lnTo>
                    <a:pt x="261" y="19425"/>
                  </a:lnTo>
                  <a:lnTo>
                    <a:pt x="181" y="20008"/>
                  </a:lnTo>
                  <a:lnTo>
                    <a:pt x="101" y="20570"/>
                  </a:lnTo>
                  <a:lnTo>
                    <a:pt x="60" y="21152"/>
                  </a:lnTo>
                  <a:lnTo>
                    <a:pt x="20" y="21735"/>
                  </a:lnTo>
                  <a:lnTo>
                    <a:pt x="0" y="22318"/>
                  </a:lnTo>
                  <a:lnTo>
                    <a:pt x="0" y="22920"/>
                  </a:lnTo>
                  <a:lnTo>
                    <a:pt x="0" y="23503"/>
                  </a:lnTo>
                  <a:lnTo>
                    <a:pt x="20" y="24105"/>
                  </a:lnTo>
                  <a:lnTo>
                    <a:pt x="60" y="24688"/>
                  </a:lnTo>
                  <a:lnTo>
                    <a:pt x="101" y="25270"/>
                  </a:lnTo>
                  <a:lnTo>
                    <a:pt x="181" y="25833"/>
                  </a:lnTo>
                  <a:lnTo>
                    <a:pt x="261" y="26415"/>
                  </a:lnTo>
                  <a:lnTo>
                    <a:pt x="342" y="26978"/>
                  </a:lnTo>
                  <a:lnTo>
                    <a:pt x="462" y="27540"/>
                  </a:lnTo>
                  <a:lnTo>
                    <a:pt x="583" y="28103"/>
                  </a:lnTo>
                  <a:lnTo>
                    <a:pt x="723" y="28645"/>
                  </a:lnTo>
                  <a:lnTo>
                    <a:pt x="864" y="29187"/>
                  </a:lnTo>
                  <a:lnTo>
                    <a:pt x="1025" y="29730"/>
                  </a:lnTo>
                  <a:lnTo>
                    <a:pt x="1205" y="30272"/>
                  </a:lnTo>
                  <a:lnTo>
                    <a:pt x="1386" y="30794"/>
                  </a:lnTo>
                  <a:lnTo>
                    <a:pt x="1587" y="31317"/>
                  </a:lnTo>
                  <a:lnTo>
                    <a:pt x="1788" y="31839"/>
                  </a:lnTo>
                  <a:lnTo>
                    <a:pt x="2009" y="32341"/>
                  </a:lnTo>
                  <a:lnTo>
                    <a:pt x="2250" y="32843"/>
                  </a:lnTo>
                  <a:lnTo>
                    <a:pt x="2491" y="33345"/>
                  </a:lnTo>
                  <a:lnTo>
                    <a:pt x="2752" y="33848"/>
                  </a:lnTo>
                  <a:lnTo>
                    <a:pt x="3033" y="34330"/>
                  </a:lnTo>
                  <a:lnTo>
                    <a:pt x="3315" y="34792"/>
                  </a:lnTo>
                  <a:lnTo>
                    <a:pt x="3596" y="35274"/>
                  </a:lnTo>
                  <a:lnTo>
                    <a:pt x="3897" y="35736"/>
                  </a:lnTo>
                  <a:lnTo>
                    <a:pt x="4219" y="36178"/>
                  </a:lnTo>
                  <a:lnTo>
                    <a:pt x="4540" y="36620"/>
                  </a:lnTo>
                  <a:lnTo>
                    <a:pt x="4881" y="37062"/>
                  </a:lnTo>
                  <a:lnTo>
                    <a:pt x="5223" y="37504"/>
                  </a:lnTo>
                  <a:lnTo>
                    <a:pt x="5584" y="37905"/>
                  </a:lnTo>
                  <a:lnTo>
                    <a:pt x="5946" y="38327"/>
                  </a:lnTo>
                  <a:lnTo>
                    <a:pt x="6328" y="38729"/>
                  </a:lnTo>
                  <a:lnTo>
                    <a:pt x="6709" y="39131"/>
                  </a:lnTo>
                  <a:lnTo>
                    <a:pt x="7091" y="39512"/>
                  </a:lnTo>
                  <a:lnTo>
                    <a:pt x="7493" y="39874"/>
                  </a:lnTo>
                  <a:lnTo>
                    <a:pt x="7915" y="40255"/>
                  </a:lnTo>
                  <a:lnTo>
                    <a:pt x="8336" y="40597"/>
                  </a:lnTo>
                  <a:lnTo>
                    <a:pt x="8758" y="40938"/>
                  </a:lnTo>
                  <a:lnTo>
                    <a:pt x="9200" y="41280"/>
                  </a:lnTo>
                  <a:lnTo>
                    <a:pt x="9642" y="41601"/>
                  </a:lnTo>
                  <a:lnTo>
                    <a:pt x="10104" y="41923"/>
                  </a:lnTo>
                  <a:lnTo>
                    <a:pt x="10566" y="42224"/>
                  </a:lnTo>
                  <a:lnTo>
                    <a:pt x="11028" y="42525"/>
                  </a:lnTo>
                  <a:lnTo>
                    <a:pt x="11510" y="42807"/>
                  </a:lnTo>
                  <a:lnTo>
                    <a:pt x="11992" y="43068"/>
                  </a:lnTo>
                  <a:lnTo>
                    <a:pt x="12474" y="43329"/>
                  </a:lnTo>
                  <a:lnTo>
                    <a:pt x="12977" y="43570"/>
                  </a:lnTo>
                  <a:lnTo>
                    <a:pt x="13479" y="43811"/>
                  </a:lnTo>
                  <a:lnTo>
                    <a:pt x="13981" y="44032"/>
                  </a:lnTo>
                  <a:lnTo>
                    <a:pt x="14503" y="44253"/>
                  </a:lnTo>
                  <a:lnTo>
                    <a:pt x="15025" y="44434"/>
                  </a:lnTo>
                  <a:lnTo>
                    <a:pt x="15568" y="44634"/>
                  </a:lnTo>
                  <a:lnTo>
                    <a:pt x="16090" y="44795"/>
                  </a:lnTo>
                  <a:lnTo>
                    <a:pt x="16632" y="44956"/>
                  </a:lnTo>
                  <a:lnTo>
                    <a:pt x="17175" y="45117"/>
                  </a:lnTo>
                  <a:lnTo>
                    <a:pt x="17737" y="45237"/>
                  </a:lnTo>
                  <a:lnTo>
                    <a:pt x="18280" y="45378"/>
                  </a:lnTo>
                  <a:lnTo>
                    <a:pt x="18842" y="45478"/>
                  </a:lnTo>
                  <a:lnTo>
                    <a:pt x="19425" y="45579"/>
                  </a:lnTo>
                  <a:lnTo>
                    <a:pt x="19987" y="45659"/>
                  </a:lnTo>
                  <a:lnTo>
                    <a:pt x="20569" y="45719"/>
                  </a:lnTo>
                  <a:lnTo>
                    <a:pt x="21152" y="45759"/>
                  </a:lnTo>
                  <a:lnTo>
                    <a:pt x="21735" y="45800"/>
                  </a:lnTo>
                  <a:lnTo>
                    <a:pt x="22317" y="45820"/>
                  </a:lnTo>
                  <a:lnTo>
                    <a:pt x="22900" y="45840"/>
                  </a:lnTo>
                  <a:lnTo>
                    <a:pt x="23502" y="45820"/>
                  </a:lnTo>
                  <a:lnTo>
                    <a:pt x="24085" y="45800"/>
                  </a:lnTo>
                  <a:lnTo>
                    <a:pt x="24667" y="45759"/>
                  </a:lnTo>
                  <a:lnTo>
                    <a:pt x="25250" y="45719"/>
                  </a:lnTo>
                  <a:lnTo>
                    <a:pt x="25832" y="45659"/>
                  </a:lnTo>
                  <a:lnTo>
                    <a:pt x="26395" y="45579"/>
                  </a:lnTo>
                  <a:lnTo>
                    <a:pt x="26957" y="45478"/>
                  </a:lnTo>
                  <a:lnTo>
                    <a:pt x="27520" y="45378"/>
                  </a:lnTo>
                  <a:lnTo>
                    <a:pt x="28082" y="45237"/>
                  </a:lnTo>
                  <a:lnTo>
                    <a:pt x="28645" y="45117"/>
                  </a:lnTo>
                  <a:lnTo>
                    <a:pt x="29187" y="44956"/>
                  </a:lnTo>
                  <a:lnTo>
                    <a:pt x="29729" y="44795"/>
                  </a:lnTo>
                  <a:lnTo>
                    <a:pt x="30252" y="44634"/>
                  </a:lnTo>
                  <a:lnTo>
                    <a:pt x="30794" y="44434"/>
                  </a:lnTo>
                  <a:lnTo>
                    <a:pt x="31316" y="44253"/>
                  </a:lnTo>
                  <a:lnTo>
                    <a:pt x="31818" y="44032"/>
                  </a:lnTo>
                  <a:lnTo>
                    <a:pt x="32341" y="43811"/>
                  </a:lnTo>
                  <a:lnTo>
                    <a:pt x="32843" y="43570"/>
                  </a:lnTo>
                  <a:lnTo>
                    <a:pt x="33345" y="43329"/>
                  </a:lnTo>
                  <a:lnTo>
                    <a:pt x="33827" y="43068"/>
                  </a:lnTo>
                  <a:lnTo>
                    <a:pt x="34309" y="42807"/>
                  </a:lnTo>
                  <a:lnTo>
                    <a:pt x="34791" y="42525"/>
                  </a:lnTo>
                  <a:lnTo>
                    <a:pt x="35253" y="42224"/>
                  </a:lnTo>
                  <a:lnTo>
                    <a:pt x="35715" y="41923"/>
                  </a:lnTo>
                  <a:lnTo>
                    <a:pt x="36177" y="41601"/>
                  </a:lnTo>
                  <a:lnTo>
                    <a:pt x="36619" y="41280"/>
                  </a:lnTo>
                  <a:lnTo>
                    <a:pt x="37061" y="40938"/>
                  </a:lnTo>
                  <a:lnTo>
                    <a:pt x="37483" y="40597"/>
                  </a:lnTo>
                  <a:lnTo>
                    <a:pt x="37905" y="40255"/>
                  </a:lnTo>
                  <a:lnTo>
                    <a:pt x="38306" y="39874"/>
                  </a:lnTo>
                  <a:lnTo>
                    <a:pt x="38708" y="39512"/>
                  </a:lnTo>
                  <a:lnTo>
                    <a:pt x="39110" y="39131"/>
                  </a:lnTo>
                  <a:lnTo>
                    <a:pt x="39492" y="38729"/>
                  </a:lnTo>
                  <a:lnTo>
                    <a:pt x="39873" y="38327"/>
                  </a:lnTo>
                  <a:lnTo>
                    <a:pt x="40235" y="37905"/>
                  </a:lnTo>
                  <a:lnTo>
                    <a:pt x="40596" y="37504"/>
                  </a:lnTo>
                  <a:lnTo>
                    <a:pt x="40938" y="37062"/>
                  </a:lnTo>
                  <a:lnTo>
                    <a:pt x="41279" y="36620"/>
                  </a:lnTo>
                  <a:lnTo>
                    <a:pt x="41601" y="36178"/>
                  </a:lnTo>
                  <a:lnTo>
                    <a:pt x="41902" y="35736"/>
                  </a:lnTo>
                  <a:lnTo>
                    <a:pt x="42203" y="35274"/>
                  </a:lnTo>
                  <a:lnTo>
                    <a:pt x="42505" y="34792"/>
                  </a:lnTo>
                  <a:lnTo>
                    <a:pt x="42786" y="34330"/>
                  </a:lnTo>
                  <a:lnTo>
                    <a:pt x="43067" y="33848"/>
                  </a:lnTo>
                  <a:lnTo>
                    <a:pt x="43308" y="33345"/>
                  </a:lnTo>
                  <a:lnTo>
                    <a:pt x="43569" y="32843"/>
                  </a:lnTo>
                  <a:lnTo>
                    <a:pt x="43790" y="32341"/>
                  </a:lnTo>
                  <a:lnTo>
                    <a:pt x="44031" y="31839"/>
                  </a:lnTo>
                  <a:lnTo>
                    <a:pt x="44232" y="31317"/>
                  </a:lnTo>
                  <a:lnTo>
                    <a:pt x="44433" y="30794"/>
                  </a:lnTo>
                  <a:lnTo>
                    <a:pt x="44614" y="30272"/>
                  </a:lnTo>
                  <a:lnTo>
                    <a:pt x="44795" y="29730"/>
                  </a:lnTo>
                  <a:lnTo>
                    <a:pt x="44955" y="29187"/>
                  </a:lnTo>
                  <a:lnTo>
                    <a:pt x="45096" y="28645"/>
                  </a:lnTo>
                  <a:lnTo>
                    <a:pt x="45237" y="28103"/>
                  </a:lnTo>
                  <a:lnTo>
                    <a:pt x="45357" y="27540"/>
                  </a:lnTo>
                  <a:lnTo>
                    <a:pt x="45458" y="26978"/>
                  </a:lnTo>
                  <a:lnTo>
                    <a:pt x="45558" y="26415"/>
                  </a:lnTo>
                  <a:lnTo>
                    <a:pt x="45638" y="25833"/>
                  </a:lnTo>
                  <a:lnTo>
                    <a:pt x="45699" y="25270"/>
                  </a:lnTo>
                  <a:lnTo>
                    <a:pt x="45759" y="24688"/>
                  </a:lnTo>
                  <a:lnTo>
                    <a:pt x="45799" y="24105"/>
                  </a:lnTo>
                  <a:lnTo>
                    <a:pt x="45819" y="23503"/>
                  </a:lnTo>
                  <a:lnTo>
                    <a:pt x="45819" y="22920"/>
                  </a:lnTo>
                  <a:lnTo>
                    <a:pt x="45819" y="22318"/>
                  </a:lnTo>
                  <a:lnTo>
                    <a:pt x="45799" y="21735"/>
                  </a:lnTo>
                  <a:lnTo>
                    <a:pt x="45759" y="21152"/>
                  </a:lnTo>
                  <a:lnTo>
                    <a:pt x="45699" y="20570"/>
                  </a:lnTo>
                  <a:lnTo>
                    <a:pt x="45638" y="20008"/>
                  </a:lnTo>
                  <a:lnTo>
                    <a:pt x="45558" y="19425"/>
                  </a:lnTo>
                  <a:lnTo>
                    <a:pt x="45458" y="18863"/>
                  </a:lnTo>
                  <a:lnTo>
                    <a:pt x="45357" y="18300"/>
                  </a:lnTo>
                  <a:lnTo>
                    <a:pt x="45237" y="17738"/>
                  </a:lnTo>
                  <a:lnTo>
                    <a:pt x="45096" y="17195"/>
                  </a:lnTo>
                  <a:lnTo>
                    <a:pt x="44955" y="16653"/>
                  </a:lnTo>
                  <a:lnTo>
                    <a:pt x="44795" y="16111"/>
                  </a:lnTo>
                  <a:lnTo>
                    <a:pt x="44614" y="15568"/>
                  </a:lnTo>
                  <a:lnTo>
                    <a:pt x="44433" y="15046"/>
                  </a:lnTo>
                  <a:lnTo>
                    <a:pt x="44232" y="14524"/>
                  </a:lnTo>
                  <a:lnTo>
                    <a:pt x="44031" y="14001"/>
                  </a:lnTo>
                  <a:lnTo>
                    <a:pt x="43790" y="13479"/>
                  </a:lnTo>
                  <a:lnTo>
                    <a:pt x="43569" y="12977"/>
                  </a:lnTo>
                  <a:lnTo>
                    <a:pt x="43308" y="12495"/>
                  </a:lnTo>
                  <a:lnTo>
                    <a:pt x="43067" y="11993"/>
                  </a:lnTo>
                  <a:lnTo>
                    <a:pt x="42786" y="11511"/>
                  </a:lnTo>
                  <a:lnTo>
                    <a:pt x="42505" y="11029"/>
                  </a:lnTo>
                  <a:lnTo>
                    <a:pt x="42203" y="10567"/>
                  </a:lnTo>
                  <a:lnTo>
                    <a:pt x="41902" y="10105"/>
                  </a:lnTo>
                  <a:lnTo>
                    <a:pt x="41601" y="9663"/>
                  </a:lnTo>
                  <a:lnTo>
                    <a:pt x="41279" y="9201"/>
                  </a:lnTo>
                  <a:lnTo>
                    <a:pt x="40938" y="8779"/>
                  </a:lnTo>
                  <a:lnTo>
                    <a:pt x="40596" y="8337"/>
                  </a:lnTo>
                  <a:lnTo>
                    <a:pt x="40235" y="7915"/>
                  </a:lnTo>
                  <a:lnTo>
                    <a:pt x="39873" y="7513"/>
                  </a:lnTo>
                  <a:lnTo>
                    <a:pt x="39492" y="7112"/>
                  </a:lnTo>
                  <a:lnTo>
                    <a:pt x="39110" y="6710"/>
                  </a:lnTo>
                  <a:lnTo>
                    <a:pt x="38708" y="6328"/>
                  </a:lnTo>
                  <a:lnTo>
                    <a:pt x="38306" y="5946"/>
                  </a:lnTo>
                  <a:lnTo>
                    <a:pt x="37905" y="5585"/>
                  </a:lnTo>
                  <a:lnTo>
                    <a:pt x="37483" y="5243"/>
                  </a:lnTo>
                  <a:lnTo>
                    <a:pt x="37061" y="4882"/>
                  </a:lnTo>
                  <a:lnTo>
                    <a:pt x="36619" y="4560"/>
                  </a:lnTo>
                  <a:lnTo>
                    <a:pt x="36177" y="4239"/>
                  </a:lnTo>
                  <a:lnTo>
                    <a:pt x="35715" y="3918"/>
                  </a:lnTo>
                  <a:lnTo>
                    <a:pt x="35253" y="3616"/>
                  </a:lnTo>
                  <a:lnTo>
                    <a:pt x="34791" y="3315"/>
                  </a:lnTo>
                  <a:lnTo>
                    <a:pt x="34309" y="3034"/>
                  </a:lnTo>
                  <a:lnTo>
                    <a:pt x="33827" y="2773"/>
                  </a:lnTo>
                  <a:lnTo>
                    <a:pt x="33345" y="2512"/>
                  </a:lnTo>
                  <a:lnTo>
                    <a:pt x="32843" y="2270"/>
                  </a:lnTo>
                  <a:lnTo>
                    <a:pt x="32341" y="2029"/>
                  </a:lnTo>
                  <a:lnTo>
                    <a:pt x="31818" y="1808"/>
                  </a:lnTo>
                  <a:lnTo>
                    <a:pt x="31316" y="1588"/>
                  </a:lnTo>
                  <a:lnTo>
                    <a:pt x="30794" y="1387"/>
                  </a:lnTo>
                  <a:lnTo>
                    <a:pt x="30252" y="1206"/>
                  </a:lnTo>
                  <a:lnTo>
                    <a:pt x="29729" y="1025"/>
                  </a:lnTo>
                  <a:lnTo>
                    <a:pt x="29187" y="864"/>
                  </a:lnTo>
                  <a:lnTo>
                    <a:pt x="28645" y="724"/>
                  </a:lnTo>
                  <a:lnTo>
                    <a:pt x="28082" y="583"/>
                  </a:lnTo>
                  <a:lnTo>
                    <a:pt x="27520" y="463"/>
                  </a:lnTo>
                  <a:lnTo>
                    <a:pt x="26957" y="362"/>
                  </a:lnTo>
                  <a:lnTo>
                    <a:pt x="26395" y="262"/>
                  </a:lnTo>
                  <a:lnTo>
                    <a:pt x="25832" y="181"/>
                  </a:lnTo>
                  <a:lnTo>
                    <a:pt x="25250" y="121"/>
                  </a:lnTo>
                  <a:lnTo>
                    <a:pt x="24667" y="61"/>
                  </a:lnTo>
                  <a:lnTo>
                    <a:pt x="24085" y="41"/>
                  </a:lnTo>
                  <a:lnTo>
                    <a:pt x="23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819500" y="2560200"/>
              <a:ext cx="1046075" cy="1045550"/>
            </a:xfrm>
            <a:custGeom>
              <a:avLst/>
              <a:gdLst/>
              <a:ahLst/>
              <a:cxnLst/>
              <a:rect l="l" t="t" r="r" b="b"/>
              <a:pathLst>
                <a:path w="41843" h="41822" extrusionOk="0">
                  <a:moveTo>
                    <a:pt x="20389" y="0"/>
                  </a:moveTo>
                  <a:lnTo>
                    <a:pt x="19847" y="20"/>
                  </a:lnTo>
                  <a:lnTo>
                    <a:pt x="19305" y="61"/>
                  </a:lnTo>
                  <a:lnTo>
                    <a:pt x="18782" y="101"/>
                  </a:lnTo>
                  <a:lnTo>
                    <a:pt x="18260" y="161"/>
                  </a:lnTo>
                  <a:lnTo>
                    <a:pt x="17738" y="241"/>
                  </a:lnTo>
                  <a:lnTo>
                    <a:pt x="17216" y="322"/>
                  </a:lnTo>
                  <a:lnTo>
                    <a:pt x="16713" y="422"/>
                  </a:lnTo>
                  <a:lnTo>
                    <a:pt x="16191" y="523"/>
                  </a:lnTo>
                  <a:lnTo>
                    <a:pt x="15689" y="643"/>
                  </a:lnTo>
                  <a:lnTo>
                    <a:pt x="15187" y="784"/>
                  </a:lnTo>
                  <a:lnTo>
                    <a:pt x="14705" y="924"/>
                  </a:lnTo>
                  <a:lnTo>
                    <a:pt x="14202" y="1085"/>
                  </a:lnTo>
                  <a:lnTo>
                    <a:pt x="13720" y="1266"/>
                  </a:lnTo>
                  <a:lnTo>
                    <a:pt x="13258" y="1447"/>
                  </a:lnTo>
                  <a:lnTo>
                    <a:pt x="12776" y="1627"/>
                  </a:lnTo>
                  <a:lnTo>
                    <a:pt x="12314" y="1848"/>
                  </a:lnTo>
                  <a:lnTo>
                    <a:pt x="11852" y="2049"/>
                  </a:lnTo>
                  <a:lnTo>
                    <a:pt x="11390" y="2290"/>
                  </a:lnTo>
                  <a:lnTo>
                    <a:pt x="10948" y="2511"/>
                  </a:lnTo>
                  <a:lnTo>
                    <a:pt x="10506" y="2772"/>
                  </a:lnTo>
                  <a:lnTo>
                    <a:pt x="10065" y="3013"/>
                  </a:lnTo>
                  <a:lnTo>
                    <a:pt x="9643" y="3295"/>
                  </a:lnTo>
                  <a:lnTo>
                    <a:pt x="9221" y="3556"/>
                  </a:lnTo>
                  <a:lnTo>
                    <a:pt x="8819" y="3857"/>
                  </a:lnTo>
                  <a:lnTo>
                    <a:pt x="8397" y="4138"/>
                  </a:lnTo>
                  <a:lnTo>
                    <a:pt x="7614" y="4761"/>
                  </a:lnTo>
                  <a:lnTo>
                    <a:pt x="6851" y="5424"/>
                  </a:lnTo>
                  <a:lnTo>
                    <a:pt x="6127" y="6127"/>
                  </a:lnTo>
                  <a:lnTo>
                    <a:pt x="5444" y="6850"/>
                  </a:lnTo>
                  <a:lnTo>
                    <a:pt x="4782" y="7613"/>
                  </a:lnTo>
                  <a:lnTo>
                    <a:pt x="4159" y="8397"/>
                  </a:lnTo>
                  <a:lnTo>
                    <a:pt x="3858" y="8799"/>
                  </a:lnTo>
                  <a:lnTo>
                    <a:pt x="3576" y="9220"/>
                  </a:lnTo>
                  <a:lnTo>
                    <a:pt x="3295" y="9642"/>
                  </a:lnTo>
                  <a:lnTo>
                    <a:pt x="3034" y="10064"/>
                  </a:lnTo>
                  <a:lnTo>
                    <a:pt x="2773" y="10506"/>
                  </a:lnTo>
                  <a:lnTo>
                    <a:pt x="2532" y="10948"/>
                  </a:lnTo>
                  <a:lnTo>
                    <a:pt x="2291" y="11390"/>
                  </a:lnTo>
                  <a:lnTo>
                    <a:pt x="2070" y="11832"/>
                  </a:lnTo>
                  <a:lnTo>
                    <a:pt x="1849" y="12294"/>
                  </a:lnTo>
                  <a:lnTo>
                    <a:pt x="1648" y="12776"/>
                  </a:lnTo>
                  <a:lnTo>
                    <a:pt x="1447" y="13238"/>
                  </a:lnTo>
                  <a:lnTo>
                    <a:pt x="1266" y="13720"/>
                  </a:lnTo>
                  <a:lnTo>
                    <a:pt x="1106" y="14202"/>
                  </a:lnTo>
                  <a:lnTo>
                    <a:pt x="945" y="14684"/>
                  </a:lnTo>
                  <a:lnTo>
                    <a:pt x="804" y="15186"/>
                  </a:lnTo>
                  <a:lnTo>
                    <a:pt x="664" y="15688"/>
                  </a:lnTo>
                  <a:lnTo>
                    <a:pt x="543" y="16191"/>
                  </a:lnTo>
                  <a:lnTo>
                    <a:pt x="423" y="16693"/>
                  </a:lnTo>
                  <a:lnTo>
                    <a:pt x="322" y="17215"/>
                  </a:lnTo>
                  <a:lnTo>
                    <a:pt x="242" y="17717"/>
                  </a:lnTo>
                  <a:lnTo>
                    <a:pt x="162" y="18240"/>
                  </a:lnTo>
                  <a:lnTo>
                    <a:pt x="101" y="18762"/>
                  </a:lnTo>
                  <a:lnTo>
                    <a:pt x="61" y="19304"/>
                  </a:lnTo>
                  <a:lnTo>
                    <a:pt x="21" y="19826"/>
                  </a:lnTo>
                  <a:lnTo>
                    <a:pt x="1" y="20369"/>
                  </a:lnTo>
                  <a:lnTo>
                    <a:pt x="1" y="20911"/>
                  </a:lnTo>
                  <a:lnTo>
                    <a:pt x="1" y="21454"/>
                  </a:lnTo>
                  <a:lnTo>
                    <a:pt x="21" y="21976"/>
                  </a:lnTo>
                  <a:lnTo>
                    <a:pt x="61" y="22518"/>
                  </a:lnTo>
                  <a:lnTo>
                    <a:pt x="101" y="23040"/>
                  </a:lnTo>
                  <a:lnTo>
                    <a:pt x="162" y="23583"/>
                  </a:lnTo>
                  <a:lnTo>
                    <a:pt x="242" y="24085"/>
                  </a:lnTo>
                  <a:lnTo>
                    <a:pt x="322" y="24607"/>
                  </a:lnTo>
                  <a:lnTo>
                    <a:pt x="423" y="25129"/>
                  </a:lnTo>
                  <a:lnTo>
                    <a:pt x="543" y="25632"/>
                  </a:lnTo>
                  <a:lnTo>
                    <a:pt x="664" y="26134"/>
                  </a:lnTo>
                  <a:lnTo>
                    <a:pt x="804" y="26636"/>
                  </a:lnTo>
                  <a:lnTo>
                    <a:pt x="945" y="27138"/>
                  </a:lnTo>
                  <a:lnTo>
                    <a:pt x="1106" y="27620"/>
                  </a:lnTo>
                  <a:lnTo>
                    <a:pt x="1266" y="28102"/>
                  </a:lnTo>
                  <a:lnTo>
                    <a:pt x="1447" y="28584"/>
                  </a:lnTo>
                  <a:lnTo>
                    <a:pt x="1648" y="29047"/>
                  </a:lnTo>
                  <a:lnTo>
                    <a:pt x="1849" y="29509"/>
                  </a:lnTo>
                  <a:lnTo>
                    <a:pt x="2070" y="29971"/>
                  </a:lnTo>
                  <a:lnTo>
                    <a:pt x="2291" y="30433"/>
                  </a:lnTo>
                  <a:lnTo>
                    <a:pt x="2532" y="30874"/>
                  </a:lnTo>
                  <a:lnTo>
                    <a:pt x="2773" y="31316"/>
                  </a:lnTo>
                  <a:lnTo>
                    <a:pt x="3034" y="31758"/>
                  </a:lnTo>
                  <a:lnTo>
                    <a:pt x="3295" y="32180"/>
                  </a:lnTo>
                  <a:lnTo>
                    <a:pt x="3576" y="32602"/>
                  </a:lnTo>
                  <a:lnTo>
                    <a:pt x="3858" y="33024"/>
                  </a:lnTo>
                  <a:lnTo>
                    <a:pt x="4159" y="33426"/>
                  </a:lnTo>
                  <a:lnTo>
                    <a:pt x="4782" y="34209"/>
                  </a:lnTo>
                  <a:lnTo>
                    <a:pt x="5444" y="34972"/>
                  </a:lnTo>
                  <a:lnTo>
                    <a:pt x="6127" y="35695"/>
                  </a:lnTo>
                  <a:lnTo>
                    <a:pt x="6851" y="36398"/>
                  </a:lnTo>
                  <a:lnTo>
                    <a:pt x="7614" y="37041"/>
                  </a:lnTo>
                  <a:lnTo>
                    <a:pt x="8397" y="37664"/>
                  </a:lnTo>
                  <a:lnTo>
                    <a:pt x="8819" y="37965"/>
                  </a:lnTo>
                  <a:lnTo>
                    <a:pt x="9221" y="38246"/>
                  </a:lnTo>
                  <a:lnTo>
                    <a:pt x="9643" y="38528"/>
                  </a:lnTo>
                  <a:lnTo>
                    <a:pt x="10065" y="38789"/>
                  </a:lnTo>
                  <a:lnTo>
                    <a:pt x="10506" y="39050"/>
                  </a:lnTo>
                  <a:lnTo>
                    <a:pt x="10948" y="39311"/>
                  </a:lnTo>
                  <a:lnTo>
                    <a:pt x="11390" y="39532"/>
                  </a:lnTo>
                  <a:lnTo>
                    <a:pt x="11852" y="39773"/>
                  </a:lnTo>
                  <a:lnTo>
                    <a:pt x="12314" y="39974"/>
                  </a:lnTo>
                  <a:lnTo>
                    <a:pt x="12776" y="40175"/>
                  </a:lnTo>
                  <a:lnTo>
                    <a:pt x="13258" y="40376"/>
                  </a:lnTo>
                  <a:lnTo>
                    <a:pt x="13720" y="40556"/>
                  </a:lnTo>
                  <a:lnTo>
                    <a:pt x="14202" y="40737"/>
                  </a:lnTo>
                  <a:lnTo>
                    <a:pt x="14705" y="40878"/>
                  </a:lnTo>
                  <a:lnTo>
                    <a:pt x="15187" y="41039"/>
                  </a:lnTo>
                  <a:lnTo>
                    <a:pt x="15689" y="41159"/>
                  </a:lnTo>
                  <a:lnTo>
                    <a:pt x="16191" y="41300"/>
                  </a:lnTo>
                  <a:lnTo>
                    <a:pt x="16713" y="41400"/>
                  </a:lnTo>
                  <a:lnTo>
                    <a:pt x="17216" y="41501"/>
                  </a:lnTo>
                  <a:lnTo>
                    <a:pt x="17738" y="41581"/>
                  </a:lnTo>
                  <a:lnTo>
                    <a:pt x="18260" y="41661"/>
                  </a:lnTo>
                  <a:lnTo>
                    <a:pt x="18782" y="41722"/>
                  </a:lnTo>
                  <a:lnTo>
                    <a:pt x="19305" y="41762"/>
                  </a:lnTo>
                  <a:lnTo>
                    <a:pt x="19847" y="41802"/>
                  </a:lnTo>
                  <a:lnTo>
                    <a:pt x="20389" y="41822"/>
                  </a:lnTo>
                  <a:lnTo>
                    <a:pt x="21454" y="41822"/>
                  </a:lnTo>
                  <a:lnTo>
                    <a:pt x="21996" y="41802"/>
                  </a:lnTo>
                  <a:lnTo>
                    <a:pt x="22539" y="41762"/>
                  </a:lnTo>
                  <a:lnTo>
                    <a:pt x="23061" y="41722"/>
                  </a:lnTo>
                  <a:lnTo>
                    <a:pt x="23583" y="41661"/>
                  </a:lnTo>
                  <a:lnTo>
                    <a:pt x="24105" y="41581"/>
                  </a:lnTo>
                  <a:lnTo>
                    <a:pt x="24628" y="41501"/>
                  </a:lnTo>
                  <a:lnTo>
                    <a:pt x="25130" y="41400"/>
                  </a:lnTo>
                  <a:lnTo>
                    <a:pt x="25652" y="41300"/>
                  </a:lnTo>
                  <a:lnTo>
                    <a:pt x="26154" y="41159"/>
                  </a:lnTo>
                  <a:lnTo>
                    <a:pt x="26636" y="41039"/>
                  </a:lnTo>
                  <a:lnTo>
                    <a:pt x="27139" y="40878"/>
                  </a:lnTo>
                  <a:lnTo>
                    <a:pt x="27621" y="40737"/>
                  </a:lnTo>
                  <a:lnTo>
                    <a:pt x="28103" y="40556"/>
                  </a:lnTo>
                  <a:lnTo>
                    <a:pt x="28585" y="40376"/>
                  </a:lnTo>
                  <a:lnTo>
                    <a:pt x="29067" y="40175"/>
                  </a:lnTo>
                  <a:lnTo>
                    <a:pt x="29529" y="39974"/>
                  </a:lnTo>
                  <a:lnTo>
                    <a:pt x="29991" y="39773"/>
                  </a:lnTo>
                  <a:lnTo>
                    <a:pt x="30433" y="39532"/>
                  </a:lnTo>
                  <a:lnTo>
                    <a:pt x="30895" y="39311"/>
                  </a:lnTo>
                  <a:lnTo>
                    <a:pt x="31337" y="39050"/>
                  </a:lnTo>
                  <a:lnTo>
                    <a:pt x="31759" y="38789"/>
                  </a:lnTo>
                  <a:lnTo>
                    <a:pt x="32201" y="38528"/>
                  </a:lnTo>
                  <a:lnTo>
                    <a:pt x="32622" y="38246"/>
                  </a:lnTo>
                  <a:lnTo>
                    <a:pt x="33024" y="37965"/>
                  </a:lnTo>
                  <a:lnTo>
                    <a:pt x="33426" y="37664"/>
                  </a:lnTo>
                  <a:lnTo>
                    <a:pt x="34229" y="37041"/>
                  </a:lnTo>
                  <a:lnTo>
                    <a:pt x="34993" y="36398"/>
                  </a:lnTo>
                  <a:lnTo>
                    <a:pt x="35716" y="35695"/>
                  </a:lnTo>
                  <a:lnTo>
                    <a:pt x="36399" y="34972"/>
                  </a:lnTo>
                  <a:lnTo>
                    <a:pt x="37062" y="34209"/>
                  </a:lnTo>
                  <a:lnTo>
                    <a:pt x="37684" y="33426"/>
                  </a:lnTo>
                  <a:lnTo>
                    <a:pt x="37986" y="33024"/>
                  </a:lnTo>
                  <a:lnTo>
                    <a:pt x="38267" y="32602"/>
                  </a:lnTo>
                  <a:lnTo>
                    <a:pt x="38548" y="32180"/>
                  </a:lnTo>
                  <a:lnTo>
                    <a:pt x="38809" y="31758"/>
                  </a:lnTo>
                  <a:lnTo>
                    <a:pt x="39070" y="31316"/>
                  </a:lnTo>
                  <a:lnTo>
                    <a:pt x="39311" y="30874"/>
                  </a:lnTo>
                  <a:lnTo>
                    <a:pt x="39553" y="30433"/>
                  </a:lnTo>
                  <a:lnTo>
                    <a:pt x="39773" y="29971"/>
                  </a:lnTo>
                  <a:lnTo>
                    <a:pt x="39994" y="29509"/>
                  </a:lnTo>
                  <a:lnTo>
                    <a:pt x="40195" y="29047"/>
                  </a:lnTo>
                  <a:lnTo>
                    <a:pt x="40376" y="28584"/>
                  </a:lnTo>
                  <a:lnTo>
                    <a:pt x="40577" y="28102"/>
                  </a:lnTo>
                  <a:lnTo>
                    <a:pt x="40738" y="27620"/>
                  </a:lnTo>
                  <a:lnTo>
                    <a:pt x="40898" y="27138"/>
                  </a:lnTo>
                  <a:lnTo>
                    <a:pt x="41039" y="26636"/>
                  </a:lnTo>
                  <a:lnTo>
                    <a:pt x="41180" y="26134"/>
                  </a:lnTo>
                  <a:lnTo>
                    <a:pt x="41300" y="25632"/>
                  </a:lnTo>
                  <a:lnTo>
                    <a:pt x="41421" y="25129"/>
                  </a:lnTo>
                  <a:lnTo>
                    <a:pt x="41501" y="24607"/>
                  </a:lnTo>
                  <a:lnTo>
                    <a:pt x="41601" y="24085"/>
                  </a:lnTo>
                  <a:lnTo>
                    <a:pt x="41662" y="23583"/>
                  </a:lnTo>
                  <a:lnTo>
                    <a:pt x="41722" y="23040"/>
                  </a:lnTo>
                  <a:lnTo>
                    <a:pt x="41782" y="22518"/>
                  </a:lnTo>
                  <a:lnTo>
                    <a:pt x="41802" y="21976"/>
                  </a:lnTo>
                  <a:lnTo>
                    <a:pt x="41822" y="21454"/>
                  </a:lnTo>
                  <a:lnTo>
                    <a:pt x="41842" y="20911"/>
                  </a:lnTo>
                  <a:lnTo>
                    <a:pt x="41822" y="20369"/>
                  </a:lnTo>
                  <a:lnTo>
                    <a:pt x="41802" y="19826"/>
                  </a:lnTo>
                  <a:lnTo>
                    <a:pt x="41782" y="19304"/>
                  </a:lnTo>
                  <a:lnTo>
                    <a:pt x="41722" y="18762"/>
                  </a:lnTo>
                  <a:lnTo>
                    <a:pt x="41662" y="18240"/>
                  </a:lnTo>
                  <a:lnTo>
                    <a:pt x="41601" y="17717"/>
                  </a:lnTo>
                  <a:lnTo>
                    <a:pt x="41501" y="17215"/>
                  </a:lnTo>
                  <a:lnTo>
                    <a:pt x="41421" y="16693"/>
                  </a:lnTo>
                  <a:lnTo>
                    <a:pt x="41300" y="16191"/>
                  </a:lnTo>
                  <a:lnTo>
                    <a:pt x="41180" y="15688"/>
                  </a:lnTo>
                  <a:lnTo>
                    <a:pt x="41039" y="15186"/>
                  </a:lnTo>
                  <a:lnTo>
                    <a:pt x="40898" y="14684"/>
                  </a:lnTo>
                  <a:lnTo>
                    <a:pt x="40738" y="14202"/>
                  </a:lnTo>
                  <a:lnTo>
                    <a:pt x="40577" y="13720"/>
                  </a:lnTo>
                  <a:lnTo>
                    <a:pt x="40376" y="13238"/>
                  </a:lnTo>
                  <a:lnTo>
                    <a:pt x="40195" y="12776"/>
                  </a:lnTo>
                  <a:lnTo>
                    <a:pt x="39994" y="12294"/>
                  </a:lnTo>
                  <a:lnTo>
                    <a:pt x="39773" y="11832"/>
                  </a:lnTo>
                  <a:lnTo>
                    <a:pt x="39553" y="11390"/>
                  </a:lnTo>
                  <a:lnTo>
                    <a:pt x="39311" y="10948"/>
                  </a:lnTo>
                  <a:lnTo>
                    <a:pt x="39070" y="10506"/>
                  </a:lnTo>
                  <a:lnTo>
                    <a:pt x="38809" y="10064"/>
                  </a:lnTo>
                  <a:lnTo>
                    <a:pt x="38548" y="9642"/>
                  </a:lnTo>
                  <a:lnTo>
                    <a:pt x="38267" y="9220"/>
                  </a:lnTo>
                  <a:lnTo>
                    <a:pt x="37986" y="8799"/>
                  </a:lnTo>
                  <a:lnTo>
                    <a:pt x="37684" y="8397"/>
                  </a:lnTo>
                  <a:lnTo>
                    <a:pt x="37062" y="7613"/>
                  </a:lnTo>
                  <a:lnTo>
                    <a:pt x="36399" y="6850"/>
                  </a:lnTo>
                  <a:lnTo>
                    <a:pt x="35716" y="6127"/>
                  </a:lnTo>
                  <a:lnTo>
                    <a:pt x="34993" y="5424"/>
                  </a:lnTo>
                  <a:lnTo>
                    <a:pt x="34229" y="4761"/>
                  </a:lnTo>
                  <a:lnTo>
                    <a:pt x="33426" y="4138"/>
                  </a:lnTo>
                  <a:lnTo>
                    <a:pt x="33024" y="3857"/>
                  </a:lnTo>
                  <a:lnTo>
                    <a:pt x="32622" y="3556"/>
                  </a:lnTo>
                  <a:lnTo>
                    <a:pt x="32201" y="3295"/>
                  </a:lnTo>
                  <a:lnTo>
                    <a:pt x="31759" y="3013"/>
                  </a:lnTo>
                  <a:lnTo>
                    <a:pt x="31337" y="2772"/>
                  </a:lnTo>
                  <a:lnTo>
                    <a:pt x="30895" y="2511"/>
                  </a:lnTo>
                  <a:lnTo>
                    <a:pt x="30433" y="2290"/>
                  </a:lnTo>
                  <a:lnTo>
                    <a:pt x="29991" y="2049"/>
                  </a:lnTo>
                  <a:lnTo>
                    <a:pt x="29529" y="1848"/>
                  </a:lnTo>
                  <a:lnTo>
                    <a:pt x="29067" y="1627"/>
                  </a:lnTo>
                  <a:lnTo>
                    <a:pt x="28585" y="1447"/>
                  </a:lnTo>
                  <a:lnTo>
                    <a:pt x="28103" y="1266"/>
                  </a:lnTo>
                  <a:lnTo>
                    <a:pt x="27621" y="1085"/>
                  </a:lnTo>
                  <a:lnTo>
                    <a:pt x="27139" y="924"/>
                  </a:lnTo>
                  <a:lnTo>
                    <a:pt x="26636" y="784"/>
                  </a:lnTo>
                  <a:lnTo>
                    <a:pt x="26154" y="643"/>
                  </a:lnTo>
                  <a:lnTo>
                    <a:pt x="25652" y="523"/>
                  </a:lnTo>
                  <a:lnTo>
                    <a:pt x="25130" y="422"/>
                  </a:lnTo>
                  <a:lnTo>
                    <a:pt x="24628" y="322"/>
                  </a:lnTo>
                  <a:lnTo>
                    <a:pt x="24105" y="241"/>
                  </a:lnTo>
                  <a:lnTo>
                    <a:pt x="23583" y="161"/>
                  </a:lnTo>
                  <a:lnTo>
                    <a:pt x="23061" y="101"/>
                  </a:lnTo>
                  <a:lnTo>
                    <a:pt x="22539" y="61"/>
                  </a:lnTo>
                  <a:lnTo>
                    <a:pt x="21996" y="20"/>
                  </a:lnTo>
                  <a:lnTo>
                    <a:pt x="2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1305125" y="3045300"/>
              <a:ext cx="74850" cy="75350"/>
            </a:xfrm>
            <a:custGeom>
              <a:avLst/>
              <a:gdLst/>
              <a:ahLst/>
              <a:cxnLst/>
              <a:rect l="l" t="t" r="r" b="b"/>
              <a:pathLst>
                <a:path w="2994" h="3014" extrusionOk="0">
                  <a:moveTo>
                    <a:pt x="1487" y="1"/>
                  </a:moveTo>
                  <a:lnTo>
                    <a:pt x="1346" y="21"/>
                  </a:lnTo>
                  <a:lnTo>
                    <a:pt x="1185" y="41"/>
                  </a:lnTo>
                  <a:lnTo>
                    <a:pt x="1045" y="81"/>
                  </a:lnTo>
                  <a:lnTo>
                    <a:pt x="904" y="121"/>
                  </a:lnTo>
                  <a:lnTo>
                    <a:pt x="784" y="181"/>
                  </a:lnTo>
                  <a:lnTo>
                    <a:pt x="663" y="262"/>
                  </a:lnTo>
                  <a:lnTo>
                    <a:pt x="543" y="342"/>
                  </a:lnTo>
                  <a:lnTo>
                    <a:pt x="442" y="443"/>
                  </a:lnTo>
                  <a:lnTo>
                    <a:pt x="342" y="543"/>
                  </a:lnTo>
                  <a:lnTo>
                    <a:pt x="241" y="664"/>
                  </a:lnTo>
                  <a:lnTo>
                    <a:pt x="181" y="784"/>
                  </a:lnTo>
                  <a:lnTo>
                    <a:pt x="121" y="925"/>
                  </a:lnTo>
                  <a:lnTo>
                    <a:pt x="60" y="1065"/>
                  </a:lnTo>
                  <a:lnTo>
                    <a:pt x="20" y="1206"/>
                  </a:lnTo>
                  <a:lnTo>
                    <a:pt x="0" y="1346"/>
                  </a:lnTo>
                  <a:lnTo>
                    <a:pt x="0" y="1507"/>
                  </a:lnTo>
                  <a:lnTo>
                    <a:pt x="0" y="1668"/>
                  </a:lnTo>
                  <a:lnTo>
                    <a:pt x="20" y="1808"/>
                  </a:lnTo>
                  <a:lnTo>
                    <a:pt x="60" y="1949"/>
                  </a:lnTo>
                  <a:lnTo>
                    <a:pt x="121" y="2090"/>
                  </a:lnTo>
                  <a:lnTo>
                    <a:pt x="181" y="2230"/>
                  </a:lnTo>
                  <a:lnTo>
                    <a:pt x="241" y="2351"/>
                  </a:lnTo>
                  <a:lnTo>
                    <a:pt x="342" y="2451"/>
                  </a:lnTo>
                  <a:lnTo>
                    <a:pt x="442" y="2572"/>
                  </a:lnTo>
                  <a:lnTo>
                    <a:pt x="543" y="2672"/>
                  </a:lnTo>
                  <a:lnTo>
                    <a:pt x="663" y="2753"/>
                  </a:lnTo>
                  <a:lnTo>
                    <a:pt x="784" y="2833"/>
                  </a:lnTo>
                  <a:lnTo>
                    <a:pt x="904" y="2893"/>
                  </a:lnTo>
                  <a:lnTo>
                    <a:pt x="1045" y="2933"/>
                  </a:lnTo>
                  <a:lnTo>
                    <a:pt x="1185" y="2974"/>
                  </a:lnTo>
                  <a:lnTo>
                    <a:pt x="1346" y="2994"/>
                  </a:lnTo>
                  <a:lnTo>
                    <a:pt x="1487" y="3014"/>
                  </a:lnTo>
                  <a:lnTo>
                    <a:pt x="1647" y="2994"/>
                  </a:lnTo>
                  <a:lnTo>
                    <a:pt x="1788" y="2974"/>
                  </a:lnTo>
                  <a:lnTo>
                    <a:pt x="1949" y="2933"/>
                  </a:lnTo>
                  <a:lnTo>
                    <a:pt x="2069" y="2893"/>
                  </a:lnTo>
                  <a:lnTo>
                    <a:pt x="2210" y="2833"/>
                  </a:lnTo>
                  <a:lnTo>
                    <a:pt x="2330" y="2753"/>
                  </a:lnTo>
                  <a:lnTo>
                    <a:pt x="2451" y="2672"/>
                  </a:lnTo>
                  <a:lnTo>
                    <a:pt x="2551" y="2572"/>
                  </a:lnTo>
                  <a:lnTo>
                    <a:pt x="2652" y="2451"/>
                  </a:lnTo>
                  <a:lnTo>
                    <a:pt x="2732" y="2351"/>
                  </a:lnTo>
                  <a:lnTo>
                    <a:pt x="2812" y="2230"/>
                  </a:lnTo>
                  <a:lnTo>
                    <a:pt x="2873" y="2090"/>
                  </a:lnTo>
                  <a:lnTo>
                    <a:pt x="2933" y="1949"/>
                  </a:lnTo>
                  <a:lnTo>
                    <a:pt x="2973" y="1808"/>
                  </a:lnTo>
                  <a:lnTo>
                    <a:pt x="2993" y="1668"/>
                  </a:lnTo>
                  <a:lnTo>
                    <a:pt x="2993" y="1507"/>
                  </a:lnTo>
                  <a:lnTo>
                    <a:pt x="2993" y="1346"/>
                  </a:lnTo>
                  <a:lnTo>
                    <a:pt x="2973" y="1206"/>
                  </a:lnTo>
                  <a:lnTo>
                    <a:pt x="2933" y="1065"/>
                  </a:lnTo>
                  <a:lnTo>
                    <a:pt x="2873" y="925"/>
                  </a:lnTo>
                  <a:lnTo>
                    <a:pt x="2812" y="784"/>
                  </a:lnTo>
                  <a:lnTo>
                    <a:pt x="2732" y="664"/>
                  </a:lnTo>
                  <a:lnTo>
                    <a:pt x="2652" y="543"/>
                  </a:lnTo>
                  <a:lnTo>
                    <a:pt x="2551" y="443"/>
                  </a:lnTo>
                  <a:lnTo>
                    <a:pt x="2451" y="342"/>
                  </a:lnTo>
                  <a:lnTo>
                    <a:pt x="2330" y="262"/>
                  </a:lnTo>
                  <a:lnTo>
                    <a:pt x="2210" y="181"/>
                  </a:lnTo>
                  <a:lnTo>
                    <a:pt x="2069" y="121"/>
                  </a:lnTo>
                  <a:lnTo>
                    <a:pt x="1949" y="81"/>
                  </a:lnTo>
                  <a:lnTo>
                    <a:pt x="1788" y="41"/>
                  </a:lnTo>
                  <a:lnTo>
                    <a:pt x="1647" y="21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1323200" y="2560200"/>
              <a:ext cx="38175" cy="104475"/>
            </a:xfrm>
            <a:custGeom>
              <a:avLst/>
              <a:gdLst/>
              <a:ahLst/>
              <a:cxnLst/>
              <a:rect l="l" t="t" r="r" b="b"/>
              <a:pathLst>
                <a:path w="1527" h="4179" extrusionOk="0">
                  <a:moveTo>
                    <a:pt x="764" y="0"/>
                  </a:moveTo>
                  <a:lnTo>
                    <a:pt x="623" y="20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41"/>
                  </a:lnTo>
                  <a:lnTo>
                    <a:pt x="141" y="342"/>
                  </a:lnTo>
                  <a:lnTo>
                    <a:pt x="61" y="482"/>
                  </a:lnTo>
                  <a:lnTo>
                    <a:pt x="20" y="623"/>
                  </a:lnTo>
                  <a:lnTo>
                    <a:pt x="0" y="764"/>
                  </a:lnTo>
                  <a:lnTo>
                    <a:pt x="0" y="3415"/>
                  </a:lnTo>
                  <a:lnTo>
                    <a:pt x="20" y="3576"/>
                  </a:lnTo>
                  <a:lnTo>
                    <a:pt x="61" y="3717"/>
                  </a:lnTo>
                  <a:lnTo>
                    <a:pt x="141" y="3837"/>
                  </a:lnTo>
                  <a:lnTo>
                    <a:pt x="241" y="3958"/>
                  </a:lnTo>
                  <a:lnTo>
                    <a:pt x="342" y="4038"/>
                  </a:lnTo>
                  <a:lnTo>
                    <a:pt x="482" y="4118"/>
                  </a:lnTo>
                  <a:lnTo>
                    <a:pt x="623" y="4158"/>
                  </a:lnTo>
                  <a:lnTo>
                    <a:pt x="764" y="4179"/>
                  </a:lnTo>
                  <a:lnTo>
                    <a:pt x="924" y="4158"/>
                  </a:lnTo>
                  <a:lnTo>
                    <a:pt x="1065" y="4118"/>
                  </a:lnTo>
                  <a:lnTo>
                    <a:pt x="1206" y="4038"/>
                  </a:lnTo>
                  <a:lnTo>
                    <a:pt x="1306" y="3958"/>
                  </a:lnTo>
                  <a:lnTo>
                    <a:pt x="1406" y="3837"/>
                  </a:lnTo>
                  <a:lnTo>
                    <a:pt x="1467" y="3717"/>
                  </a:lnTo>
                  <a:lnTo>
                    <a:pt x="1527" y="3576"/>
                  </a:lnTo>
                  <a:lnTo>
                    <a:pt x="1527" y="3415"/>
                  </a:lnTo>
                  <a:lnTo>
                    <a:pt x="1527" y="764"/>
                  </a:lnTo>
                  <a:lnTo>
                    <a:pt x="1527" y="623"/>
                  </a:lnTo>
                  <a:lnTo>
                    <a:pt x="1467" y="482"/>
                  </a:lnTo>
                  <a:lnTo>
                    <a:pt x="1406" y="342"/>
                  </a:lnTo>
                  <a:lnTo>
                    <a:pt x="1306" y="24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0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1760600" y="3063875"/>
              <a:ext cx="104475" cy="38200"/>
            </a:xfrm>
            <a:custGeom>
              <a:avLst/>
              <a:gdLst/>
              <a:ahLst/>
              <a:cxnLst/>
              <a:rect l="l" t="t" r="r" b="b"/>
              <a:pathLst>
                <a:path w="4179" h="1528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0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20" y="925"/>
                  </a:lnTo>
                  <a:lnTo>
                    <a:pt x="60" y="1065"/>
                  </a:lnTo>
                  <a:lnTo>
                    <a:pt x="141" y="1186"/>
                  </a:lnTo>
                  <a:lnTo>
                    <a:pt x="241" y="1307"/>
                  </a:lnTo>
                  <a:lnTo>
                    <a:pt x="342" y="1387"/>
                  </a:lnTo>
                  <a:lnTo>
                    <a:pt x="482" y="1467"/>
                  </a:lnTo>
                  <a:lnTo>
                    <a:pt x="623" y="1507"/>
                  </a:lnTo>
                  <a:lnTo>
                    <a:pt x="764" y="1527"/>
                  </a:lnTo>
                  <a:lnTo>
                    <a:pt x="3415" y="1527"/>
                  </a:lnTo>
                  <a:lnTo>
                    <a:pt x="3576" y="1507"/>
                  </a:lnTo>
                  <a:lnTo>
                    <a:pt x="3716" y="1467"/>
                  </a:lnTo>
                  <a:lnTo>
                    <a:pt x="3837" y="1387"/>
                  </a:lnTo>
                  <a:lnTo>
                    <a:pt x="3957" y="1307"/>
                  </a:lnTo>
                  <a:lnTo>
                    <a:pt x="4038" y="1186"/>
                  </a:lnTo>
                  <a:lnTo>
                    <a:pt x="4118" y="1065"/>
                  </a:lnTo>
                  <a:lnTo>
                    <a:pt x="4158" y="925"/>
                  </a:lnTo>
                  <a:lnTo>
                    <a:pt x="4178" y="764"/>
                  </a:lnTo>
                  <a:lnTo>
                    <a:pt x="4158" y="603"/>
                  </a:lnTo>
                  <a:lnTo>
                    <a:pt x="4118" y="463"/>
                  </a:lnTo>
                  <a:lnTo>
                    <a:pt x="4038" y="342"/>
                  </a:lnTo>
                  <a:lnTo>
                    <a:pt x="3957" y="222"/>
                  </a:lnTo>
                  <a:lnTo>
                    <a:pt x="3837" y="121"/>
                  </a:lnTo>
                  <a:lnTo>
                    <a:pt x="3716" y="61"/>
                  </a:lnTo>
                  <a:lnTo>
                    <a:pt x="3576" y="21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1568250" y="2649075"/>
              <a:ext cx="54275" cy="74350"/>
            </a:xfrm>
            <a:custGeom>
              <a:avLst/>
              <a:gdLst/>
              <a:ahLst/>
              <a:cxnLst/>
              <a:rect l="l" t="t" r="r" b="b"/>
              <a:pathLst>
                <a:path w="2171" h="2974" extrusionOk="0">
                  <a:moveTo>
                    <a:pt x="1708" y="1"/>
                  </a:moveTo>
                  <a:lnTo>
                    <a:pt x="1648" y="21"/>
                  </a:lnTo>
                  <a:lnTo>
                    <a:pt x="1568" y="61"/>
                  </a:lnTo>
                  <a:lnTo>
                    <a:pt x="1527" y="101"/>
                  </a:lnTo>
                  <a:lnTo>
                    <a:pt x="1467" y="162"/>
                  </a:lnTo>
                  <a:lnTo>
                    <a:pt x="61" y="2391"/>
                  </a:lnTo>
                  <a:lnTo>
                    <a:pt x="21" y="2472"/>
                  </a:lnTo>
                  <a:lnTo>
                    <a:pt x="1" y="2532"/>
                  </a:lnTo>
                  <a:lnTo>
                    <a:pt x="1" y="2612"/>
                  </a:lnTo>
                  <a:lnTo>
                    <a:pt x="1" y="2692"/>
                  </a:lnTo>
                  <a:lnTo>
                    <a:pt x="21" y="2753"/>
                  </a:lnTo>
                  <a:lnTo>
                    <a:pt x="61" y="2813"/>
                  </a:lnTo>
                  <a:lnTo>
                    <a:pt x="101" y="2873"/>
                  </a:lnTo>
                  <a:lnTo>
                    <a:pt x="162" y="2913"/>
                  </a:lnTo>
                  <a:lnTo>
                    <a:pt x="262" y="2974"/>
                  </a:lnTo>
                  <a:lnTo>
                    <a:pt x="463" y="2974"/>
                  </a:lnTo>
                  <a:lnTo>
                    <a:pt x="563" y="2934"/>
                  </a:lnTo>
                  <a:lnTo>
                    <a:pt x="624" y="2873"/>
                  </a:lnTo>
                  <a:lnTo>
                    <a:pt x="704" y="2813"/>
                  </a:lnTo>
                  <a:lnTo>
                    <a:pt x="2110" y="583"/>
                  </a:lnTo>
                  <a:lnTo>
                    <a:pt x="2150" y="503"/>
                  </a:lnTo>
                  <a:lnTo>
                    <a:pt x="2170" y="443"/>
                  </a:lnTo>
                  <a:lnTo>
                    <a:pt x="2170" y="362"/>
                  </a:lnTo>
                  <a:lnTo>
                    <a:pt x="2170" y="282"/>
                  </a:lnTo>
                  <a:lnTo>
                    <a:pt x="2150" y="222"/>
                  </a:lnTo>
                  <a:lnTo>
                    <a:pt x="2110" y="162"/>
                  </a:lnTo>
                  <a:lnTo>
                    <a:pt x="2050" y="101"/>
                  </a:lnTo>
                  <a:lnTo>
                    <a:pt x="1989" y="61"/>
                  </a:lnTo>
                  <a:lnTo>
                    <a:pt x="1929" y="21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1715900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652" y="0"/>
                  </a:moveTo>
                  <a:lnTo>
                    <a:pt x="2592" y="20"/>
                  </a:lnTo>
                  <a:lnTo>
                    <a:pt x="2511" y="40"/>
                  </a:lnTo>
                  <a:lnTo>
                    <a:pt x="201" y="1326"/>
                  </a:lnTo>
                  <a:lnTo>
                    <a:pt x="141" y="1366"/>
                  </a:lnTo>
                  <a:lnTo>
                    <a:pt x="81" y="1426"/>
                  </a:lnTo>
                  <a:lnTo>
                    <a:pt x="41" y="1487"/>
                  </a:lnTo>
                  <a:lnTo>
                    <a:pt x="21" y="1547"/>
                  </a:lnTo>
                  <a:lnTo>
                    <a:pt x="0" y="1627"/>
                  </a:lnTo>
                  <a:lnTo>
                    <a:pt x="0" y="1688"/>
                  </a:lnTo>
                  <a:lnTo>
                    <a:pt x="21" y="1768"/>
                  </a:lnTo>
                  <a:lnTo>
                    <a:pt x="41" y="1828"/>
                  </a:lnTo>
                  <a:lnTo>
                    <a:pt x="121" y="1929"/>
                  </a:lnTo>
                  <a:lnTo>
                    <a:pt x="201" y="1989"/>
                  </a:lnTo>
                  <a:lnTo>
                    <a:pt x="282" y="2029"/>
                  </a:lnTo>
                  <a:lnTo>
                    <a:pt x="483" y="202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5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34" y="201"/>
                  </a:lnTo>
                  <a:lnTo>
                    <a:pt x="2993" y="121"/>
                  </a:lnTo>
                  <a:lnTo>
                    <a:pt x="2933" y="81"/>
                  </a:lnTo>
                  <a:lnTo>
                    <a:pt x="2873" y="40"/>
                  </a:lnTo>
                  <a:lnTo>
                    <a:pt x="2813" y="20"/>
                  </a:lnTo>
                  <a:lnTo>
                    <a:pt x="273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1323200" y="3501275"/>
              <a:ext cx="38175" cy="103975"/>
            </a:xfrm>
            <a:custGeom>
              <a:avLst/>
              <a:gdLst/>
              <a:ahLst/>
              <a:cxnLst/>
              <a:rect l="l" t="t" r="r" b="b"/>
              <a:pathLst>
                <a:path w="1527" h="4159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3396"/>
                  </a:lnTo>
                  <a:lnTo>
                    <a:pt x="20" y="3556"/>
                  </a:lnTo>
                  <a:lnTo>
                    <a:pt x="61" y="3697"/>
                  </a:lnTo>
                  <a:lnTo>
                    <a:pt x="141" y="3837"/>
                  </a:lnTo>
                  <a:lnTo>
                    <a:pt x="241" y="3938"/>
                  </a:lnTo>
                  <a:lnTo>
                    <a:pt x="342" y="4038"/>
                  </a:lnTo>
                  <a:lnTo>
                    <a:pt x="482" y="4099"/>
                  </a:lnTo>
                  <a:lnTo>
                    <a:pt x="623" y="4159"/>
                  </a:lnTo>
                  <a:lnTo>
                    <a:pt x="924" y="4159"/>
                  </a:lnTo>
                  <a:lnTo>
                    <a:pt x="1065" y="4099"/>
                  </a:lnTo>
                  <a:lnTo>
                    <a:pt x="1206" y="4038"/>
                  </a:lnTo>
                  <a:lnTo>
                    <a:pt x="1306" y="3938"/>
                  </a:lnTo>
                  <a:lnTo>
                    <a:pt x="1406" y="3837"/>
                  </a:lnTo>
                  <a:lnTo>
                    <a:pt x="1467" y="3697"/>
                  </a:lnTo>
                  <a:lnTo>
                    <a:pt x="1527" y="3556"/>
                  </a:lnTo>
                  <a:lnTo>
                    <a:pt x="1527" y="3396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2"/>
                  </a:lnTo>
                  <a:lnTo>
                    <a:pt x="1206" y="12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1568250" y="3442025"/>
              <a:ext cx="54275" cy="74850"/>
            </a:xfrm>
            <a:custGeom>
              <a:avLst/>
              <a:gdLst/>
              <a:ahLst/>
              <a:cxnLst/>
              <a:rect l="l" t="t" r="r" b="b"/>
              <a:pathLst>
                <a:path w="2171" h="2994" extrusionOk="0">
                  <a:moveTo>
                    <a:pt x="382" y="1"/>
                  </a:moveTo>
                  <a:lnTo>
                    <a:pt x="302" y="21"/>
                  </a:lnTo>
                  <a:lnTo>
                    <a:pt x="242" y="41"/>
                  </a:lnTo>
                  <a:lnTo>
                    <a:pt x="162" y="61"/>
                  </a:lnTo>
                  <a:lnTo>
                    <a:pt x="101" y="121"/>
                  </a:lnTo>
                  <a:lnTo>
                    <a:pt x="61" y="181"/>
                  </a:lnTo>
                  <a:lnTo>
                    <a:pt x="21" y="242"/>
                  </a:lnTo>
                  <a:lnTo>
                    <a:pt x="1" y="302"/>
                  </a:lnTo>
                  <a:lnTo>
                    <a:pt x="1" y="382"/>
                  </a:lnTo>
                  <a:lnTo>
                    <a:pt x="1" y="463"/>
                  </a:lnTo>
                  <a:lnTo>
                    <a:pt x="21" y="523"/>
                  </a:lnTo>
                  <a:lnTo>
                    <a:pt x="61" y="603"/>
                  </a:lnTo>
                  <a:lnTo>
                    <a:pt x="1467" y="2833"/>
                  </a:lnTo>
                  <a:lnTo>
                    <a:pt x="1527" y="2893"/>
                  </a:lnTo>
                  <a:lnTo>
                    <a:pt x="1608" y="2953"/>
                  </a:lnTo>
                  <a:lnTo>
                    <a:pt x="1708" y="2994"/>
                  </a:lnTo>
                  <a:lnTo>
                    <a:pt x="1889" y="2994"/>
                  </a:lnTo>
                  <a:lnTo>
                    <a:pt x="1989" y="2933"/>
                  </a:lnTo>
                  <a:lnTo>
                    <a:pt x="2050" y="2893"/>
                  </a:lnTo>
                  <a:lnTo>
                    <a:pt x="2110" y="2833"/>
                  </a:lnTo>
                  <a:lnTo>
                    <a:pt x="2150" y="2773"/>
                  </a:lnTo>
                  <a:lnTo>
                    <a:pt x="2170" y="2692"/>
                  </a:lnTo>
                  <a:lnTo>
                    <a:pt x="2170" y="2632"/>
                  </a:lnTo>
                  <a:lnTo>
                    <a:pt x="2170" y="2552"/>
                  </a:lnTo>
                  <a:lnTo>
                    <a:pt x="2150" y="2491"/>
                  </a:lnTo>
                  <a:lnTo>
                    <a:pt x="2110" y="2411"/>
                  </a:lnTo>
                  <a:lnTo>
                    <a:pt x="704" y="181"/>
                  </a:lnTo>
                  <a:lnTo>
                    <a:pt x="644" y="121"/>
                  </a:lnTo>
                  <a:lnTo>
                    <a:pt x="583" y="81"/>
                  </a:lnTo>
                  <a:lnTo>
                    <a:pt x="523" y="41"/>
                  </a:lnTo>
                  <a:lnTo>
                    <a:pt x="463" y="21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1715900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82" y="0"/>
                  </a:moveTo>
                  <a:lnTo>
                    <a:pt x="201" y="40"/>
                  </a:lnTo>
                  <a:lnTo>
                    <a:pt x="141" y="81"/>
                  </a:lnTo>
                  <a:lnTo>
                    <a:pt x="101" y="121"/>
                  </a:lnTo>
                  <a:lnTo>
                    <a:pt x="41" y="181"/>
                  </a:lnTo>
                  <a:lnTo>
                    <a:pt x="21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21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41" y="663"/>
                  </a:lnTo>
                  <a:lnTo>
                    <a:pt x="201" y="703"/>
                  </a:lnTo>
                  <a:lnTo>
                    <a:pt x="2511" y="1989"/>
                  </a:lnTo>
                  <a:lnTo>
                    <a:pt x="2612" y="2009"/>
                  </a:lnTo>
                  <a:lnTo>
                    <a:pt x="2692" y="2029"/>
                  </a:lnTo>
                  <a:lnTo>
                    <a:pt x="2793" y="2009"/>
                  </a:lnTo>
                  <a:lnTo>
                    <a:pt x="2893" y="1969"/>
                  </a:lnTo>
                  <a:lnTo>
                    <a:pt x="2973" y="1909"/>
                  </a:lnTo>
                  <a:lnTo>
                    <a:pt x="303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07"/>
                  </a:lnTo>
                  <a:lnTo>
                    <a:pt x="3054" y="1547"/>
                  </a:lnTo>
                  <a:lnTo>
                    <a:pt x="3034" y="1467"/>
                  </a:lnTo>
                  <a:lnTo>
                    <a:pt x="2993" y="1406"/>
                  </a:lnTo>
                  <a:lnTo>
                    <a:pt x="2953" y="1366"/>
                  </a:lnTo>
                  <a:lnTo>
                    <a:pt x="2873" y="1306"/>
                  </a:lnTo>
                  <a:lnTo>
                    <a:pt x="563" y="4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820000" y="3063875"/>
              <a:ext cx="103975" cy="38200"/>
            </a:xfrm>
            <a:custGeom>
              <a:avLst/>
              <a:gdLst/>
              <a:ahLst/>
              <a:cxnLst/>
              <a:rect l="l" t="t" r="r" b="b"/>
              <a:pathLst>
                <a:path w="4159" h="1528" extrusionOk="0">
                  <a:moveTo>
                    <a:pt x="764" y="1"/>
                  </a:moveTo>
                  <a:lnTo>
                    <a:pt x="604" y="21"/>
                  </a:lnTo>
                  <a:lnTo>
                    <a:pt x="463" y="61"/>
                  </a:lnTo>
                  <a:lnTo>
                    <a:pt x="342" y="121"/>
                  </a:lnTo>
                  <a:lnTo>
                    <a:pt x="222" y="222"/>
                  </a:lnTo>
                  <a:lnTo>
                    <a:pt x="121" y="342"/>
                  </a:lnTo>
                  <a:lnTo>
                    <a:pt x="61" y="463"/>
                  </a:lnTo>
                  <a:lnTo>
                    <a:pt x="21" y="603"/>
                  </a:lnTo>
                  <a:lnTo>
                    <a:pt x="1" y="764"/>
                  </a:lnTo>
                  <a:lnTo>
                    <a:pt x="21" y="925"/>
                  </a:lnTo>
                  <a:lnTo>
                    <a:pt x="61" y="1065"/>
                  </a:lnTo>
                  <a:lnTo>
                    <a:pt x="121" y="1186"/>
                  </a:lnTo>
                  <a:lnTo>
                    <a:pt x="222" y="1307"/>
                  </a:lnTo>
                  <a:lnTo>
                    <a:pt x="342" y="1387"/>
                  </a:lnTo>
                  <a:lnTo>
                    <a:pt x="463" y="1467"/>
                  </a:lnTo>
                  <a:lnTo>
                    <a:pt x="604" y="1507"/>
                  </a:lnTo>
                  <a:lnTo>
                    <a:pt x="764" y="1527"/>
                  </a:lnTo>
                  <a:lnTo>
                    <a:pt x="3396" y="1527"/>
                  </a:lnTo>
                  <a:lnTo>
                    <a:pt x="3556" y="1507"/>
                  </a:lnTo>
                  <a:lnTo>
                    <a:pt x="3697" y="1467"/>
                  </a:lnTo>
                  <a:lnTo>
                    <a:pt x="3838" y="1387"/>
                  </a:lnTo>
                  <a:lnTo>
                    <a:pt x="3938" y="1307"/>
                  </a:lnTo>
                  <a:lnTo>
                    <a:pt x="4038" y="1186"/>
                  </a:lnTo>
                  <a:lnTo>
                    <a:pt x="4099" y="1065"/>
                  </a:lnTo>
                  <a:lnTo>
                    <a:pt x="4159" y="925"/>
                  </a:lnTo>
                  <a:lnTo>
                    <a:pt x="4159" y="764"/>
                  </a:lnTo>
                  <a:lnTo>
                    <a:pt x="4159" y="603"/>
                  </a:lnTo>
                  <a:lnTo>
                    <a:pt x="4099" y="463"/>
                  </a:lnTo>
                  <a:lnTo>
                    <a:pt x="4038" y="342"/>
                  </a:lnTo>
                  <a:lnTo>
                    <a:pt x="3938" y="222"/>
                  </a:lnTo>
                  <a:lnTo>
                    <a:pt x="3838" y="121"/>
                  </a:lnTo>
                  <a:lnTo>
                    <a:pt x="3697" y="61"/>
                  </a:lnTo>
                  <a:lnTo>
                    <a:pt x="3556" y="21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1062575" y="2649075"/>
              <a:ext cx="54250" cy="74350"/>
            </a:xfrm>
            <a:custGeom>
              <a:avLst/>
              <a:gdLst/>
              <a:ahLst/>
              <a:cxnLst/>
              <a:rect l="l" t="t" r="r" b="b"/>
              <a:pathLst>
                <a:path w="2170" h="2974" extrusionOk="0">
                  <a:moveTo>
                    <a:pt x="301" y="1"/>
                  </a:moveTo>
                  <a:lnTo>
                    <a:pt x="241" y="21"/>
                  </a:lnTo>
                  <a:lnTo>
                    <a:pt x="161" y="61"/>
                  </a:lnTo>
                  <a:lnTo>
                    <a:pt x="100" y="101"/>
                  </a:lnTo>
                  <a:lnTo>
                    <a:pt x="60" y="162"/>
                  </a:lnTo>
                  <a:lnTo>
                    <a:pt x="20" y="222"/>
                  </a:lnTo>
                  <a:lnTo>
                    <a:pt x="0" y="282"/>
                  </a:lnTo>
                  <a:lnTo>
                    <a:pt x="0" y="362"/>
                  </a:lnTo>
                  <a:lnTo>
                    <a:pt x="0" y="443"/>
                  </a:lnTo>
                  <a:lnTo>
                    <a:pt x="20" y="503"/>
                  </a:lnTo>
                  <a:lnTo>
                    <a:pt x="60" y="583"/>
                  </a:lnTo>
                  <a:lnTo>
                    <a:pt x="1466" y="2813"/>
                  </a:lnTo>
                  <a:lnTo>
                    <a:pt x="1527" y="2873"/>
                  </a:lnTo>
                  <a:lnTo>
                    <a:pt x="1607" y="2934"/>
                  </a:lnTo>
                  <a:lnTo>
                    <a:pt x="1707" y="2974"/>
                  </a:lnTo>
                  <a:lnTo>
                    <a:pt x="1888" y="2974"/>
                  </a:lnTo>
                  <a:lnTo>
                    <a:pt x="1989" y="2913"/>
                  </a:lnTo>
                  <a:lnTo>
                    <a:pt x="2049" y="2873"/>
                  </a:lnTo>
                  <a:lnTo>
                    <a:pt x="2109" y="2813"/>
                  </a:lnTo>
                  <a:lnTo>
                    <a:pt x="2149" y="2753"/>
                  </a:lnTo>
                  <a:lnTo>
                    <a:pt x="2169" y="2692"/>
                  </a:lnTo>
                  <a:lnTo>
                    <a:pt x="2169" y="2612"/>
                  </a:lnTo>
                  <a:lnTo>
                    <a:pt x="2169" y="2532"/>
                  </a:lnTo>
                  <a:lnTo>
                    <a:pt x="2149" y="2472"/>
                  </a:lnTo>
                  <a:lnTo>
                    <a:pt x="2109" y="2391"/>
                  </a:lnTo>
                  <a:lnTo>
                    <a:pt x="703" y="162"/>
                  </a:lnTo>
                  <a:lnTo>
                    <a:pt x="643" y="101"/>
                  </a:lnTo>
                  <a:lnTo>
                    <a:pt x="583" y="61"/>
                  </a:lnTo>
                  <a:lnTo>
                    <a:pt x="522" y="2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892325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342" y="0"/>
                  </a:moveTo>
                  <a:lnTo>
                    <a:pt x="262" y="20"/>
                  </a:lnTo>
                  <a:lnTo>
                    <a:pt x="201" y="40"/>
                  </a:lnTo>
                  <a:lnTo>
                    <a:pt x="141" y="81"/>
                  </a:lnTo>
                  <a:lnTo>
                    <a:pt x="81" y="121"/>
                  </a:lnTo>
                  <a:lnTo>
                    <a:pt x="41" y="201"/>
                  </a:lnTo>
                  <a:lnTo>
                    <a:pt x="0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0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21" y="663"/>
                  </a:lnTo>
                  <a:lnTo>
                    <a:pt x="181" y="703"/>
                  </a:lnTo>
                  <a:lnTo>
                    <a:pt x="2511" y="1989"/>
                  </a:lnTo>
                  <a:lnTo>
                    <a:pt x="2592" y="2029"/>
                  </a:lnTo>
                  <a:lnTo>
                    <a:pt x="2793" y="2029"/>
                  </a:lnTo>
                  <a:lnTo>
                    <a:pt x="2873" y="1989"/>
                  </a:lnTo>
                  <a:lnTo>
                    <a:pt x="2953" y="1929"/>
                  </a:lnTo>
                  <a:lnTo>
                    <a:pt x="301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27"/>
                  </a:lnTo>
                  <a:lnTo>
                    <a:pt x="3054" y="1547"/>
                  </a:lnTo>
                  <a:lnTo>
                    <a:pt x="3034" y="1487"/>
                  </a:lnTo>
                  <a:lnTo>
                    <a:pt x="2993" y="1426"/>
                  </a:lnTo>
                  <a:lnTo>
                    <a:pt x="2933" y="1366"/>
                  </a:lnTo>
                  <a:lnTo>
                    <a:pt x="2873" y="1326"/>
                  </a:lnTo>
                  <a:lnTo>
                    <a:pt x="563" y="40"/>
                  </a:lnTo>
                  <a:lnTo>
                    <a:pt x="483" y="20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1062575" y="3442025"/>
              <a:ext cx="54250" cy="74850"/>
            </a:xfrm>
            <a:custGeom>
              <a:avLst/>
              <a:gdLst/>
              <a:ahLst/>
              <a:cxnLst/>
              <a:rect l="l" t="t" r="r" b="b"/>
              <a:pathLst>
                <a:path w="2170" h="2994" extrusionOk="0">
                  <a:moveTo>
                    <a:pt x="1788" y="1"/>
                  </a:moveTo>
                  <a:lnTo>
                    <a:pt x="1707" y="21"/>
                  </a:lnTo>
                  <a:lnTo>
                    <a:pt x="1647" y="41"/>
                  </a:lnTo>
                  <a:lnTo>
                    <a:pt x="1567" y="81"/>
                  </a:lnTo>
                  <a:lnTo>
                    <a:pt x="1527" y="121"/>
                  </a:lnTo>
                  <a:lnTo>
                    <a:pt x="1466" y="181"/>
                  </a:lnTo>
                  <a:lnTo>
                    <a:pt x="60" y="2411"/>
                  </a:lnTo>
                  <a:lnTo>
                    <a:pt x="20" y="2491"/>
                  </a:lnTo>
                  <a:lnTo>
                    <a:pt x="0" y="2552"/>
                  </a:lnTo>
                  <a:lnTo>
                    <a:pt x="0" y="2632"/>
                  </a:lnTo>
                  <a:lnTo>
                    <a:pt x="0" y="2692"/>
                  </a:lnTo>
                  <a:lnTo>
                    <a:pt x="20" y="2773"/>
                  </a:lnTo>
                  <a:lnTo>
                    <a:pt x="60" y="2833"/>
                  </a:lnTo>
                  <a:lnTo>
                    <a:pt x="100" y="2893"/>
                  </a:lnTo>
                  <a:lnTo>
                    <a:pt x="161" y="2933"/>
                  </a:lnTo>
                  <a:lnTo>
                    <a:pt x="261" y="2994"/>
                  </a:lnTo>
                  <a:lnTo>
                    <a:pt x="462" y="2994"/>
                  </a:lnTo>
                  <a:lnTo>
                    <a:pt x="562" y="2953"/>
                  </a:lnTo>
                  <a:lnTo>
                    <a:pt x="623" y="2893"/>
                  </a:lnTo>
                  <a:lnTo>
                    <a:pt x="703" y="2833"/>
                  </a:lnTo>
                  <a:lnTo>
                    <a:pt x="2109" y="603"/>
                  </a:lnTo>
                  <a:lnTo>
                    <a:pt x="2149" y="523"/>
                  </a:lnTo>
                  <a:lnTo>
                    <a:pt x="2169" y="463"/>
                  </a:lnTo>
                  <a:lnTo>
                    <a:pt x="2169" y="382"/>
                  </a:lnTo>
                  <a:lnTo>
                    <a:pt x="2169" y="302"/>
                  </a:lnTo>
                  <a:lnTo>
                    <a:pt x="2149" y="242"/>
                  </a:lnTo>
                  <a:lnTo>
                    <a:pt x="2109" y="181"/>
                  </a:lnTo>
                  <a:lnTo>
                    <a:pt x="2049" y="121"/>
                  </a:lnTo>
                  <a:lnTo>
                    <a:pt x="1989" y="61"/>
                  </a:lnTo>
                  <a:lnTo>
                    <a:pt x="1928" y="41"/>
                  </a:lnTo>
                  <a:lnTo>
                    <a:pt x="1848" y="21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892325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572" y="0"/>
                  </a:moveTo>
                  <a:lnTo>
                    <a:pt x="2511" y="40"/>
                  </a:lnTo>
                  <a:lnTo>
                    <a:pt x="181" y="1306"/>
                  </a:lnTo>
                  <a:lnTo>
                    <a:pt x="121" y="1366"/>
                  </a:lnTo>
                  <a:lnTo>
                    <a:pt x="81" y="1406"/>
                  </a:lnTo>
                  <a:lnTo>
                    <a:pt x="41" y="1467"/>
                  </a:lnTo>
                  <a:lnTo>
                    <a:pt x="0" y="1547"/>
                  </a:lnTo>
                  <a:lnTo>
                    <a:pt x="0" y="1607"/>
                  </a:lnTo>
                  <a:lnTo>
                    <a:pt x="0" y="1688"/>
                  </a:lnTo>
                  <a:lnTo>
                    <a:pt x="0" y="1768"/>
                  </a:lnTo>
                  <a:lnTo>
                    <a:pt x="41" y="1828"/>
                  </a:lnTo>
                  <a:lnTo>
                    <a:pt x="101" y="1909"/>
                  </a:lnTo>
                  <a:lnTo>
                    <a:pt x="181" y="1969"/>
                  </a:lnTo>
                  <a:lnTo>
                    <a:pt x="282" y="2009"/>
                  </a:lnTo>
                  <a:lnTo>
                    <a:pt x="382" y="2029"/>
                  </a:lnTo>
                  <a:lnTo>
                    <a:pt x="462" y="200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3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14" y="181"/>
                  </a:lnTo>
                  <a:lnTo>
                    <a:pt x="2973" y="121"/>
                  </a:lnTo>
                  <a:lnTo>
                    <a:pt x="2913" y="81"/>
                  </a:lnTo>
                  <a:lnTo>
                    <a:pt x="2853" y="4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1323200" y="2722400"/>
              <a:ext cx="38175" cy="379675"/>
            </a:xfrm>
            <a:custGeom>
              <a:avLst/>
              <a:gdLst/>
              <a:ahLst/>
              <a:cxnLst/>
              <a:rect l="l" t="t" r="r" b="b"/>
              <a:pathLst>
                <a:path w="1527" h="15187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21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14423"/>
                  </a:lnTo>
                  <a:lnTo>
                    <a:pt x="20" y="14584"/>
                  </a:lnTo>
                  <a:lnTo>
                    <a:pt x="61" y="14724"/>
                  </a:lnTo>
                  <a:lnTo>
                    <a:pt x="141" y="14845"/>
                  </a:lnTo>
                  <a:lnTo>
                    <a:pt x="241" y="14966"/>
                  </a:lnTo>
                  <a:lnTo>
                    <a:pt x="342" y="15046"/>
                  </a:lnTo>
                  <a:lnTo>
                    <a:pt x="482" y="15126"/>
                  </a:lnTo>
                  <a:lnTo>
                    <a:pt x="623" y="15166"/>
                  </a:lnTo>
                  <a:lnTo>
                    <a:pt x="764" y="15186"/>
                  </a:lnTo>
                  <a:lnTo>
                    <a:pt x="924" y="15166"/>
                  </a:lnTo>
                  <a:lnTo>
                    <a:pt x="1065" y="15126"/>
                  </a:lnTo>
                  <a:lnTo>
                    <a:pt x="1206" y="15046"/>
                  </a:lnTo>
                  <a:lnTo>
                    <a:pt x="1306" y="14966"/>
                  </a:lnTo>
                  <a:lnTo>
                    <a:pt x="1406" y="14845"/>
                  </a:lnTo>
                  <a:lnTo>
                    <a:pt x="1467" y="14724"/>
                  </a:lnTo>
                  <a:lnTo>
                    <a:pt x="1527" y="14584"/>
                  </a:lnTo>
                  <a:lnTo>
                    <a:pt x="1527" y="14423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1323700" y="3063875"/>
              <a:ext cx="220975" cy="127075"/>
            </a:xfrm>
            <a:custGeom>
              <a:avLst/>
              <a:gdLst/>
              <a:ahLst/>
              <a:cxnLst/>
              <a:rect l="l" t="t" r="r" b="b"/>
              <a:pathLst>
                <a:path w="8839" h="5083" extrusionOk="0">
                  <a:moveTo>
                    <a:pt x="643" y="1"/>
                  </a:moveTo>
                  <a:lnTo>
                    <a:pt x="503" y="41"/>
                  </a:lnTo>
                  <a:lnTo>
                    <a:pt x="362" y="101"/>
                  </a:lnTo>
                  <a:lnTo>
                    <a:pt x="241" y="182"/>
                  </a:lnTo>
                  <a:lnTo>
                    <a:pt x="141" y="302"/>
                  </a:lnTo>
                  <a:lnTo>
                    <a:pt x="61" y="423"/>
                  </a:lnTo>
                  <a:lnTo>
                    <a:pt x="20" y="583"/>
                  </a:lnTo>
                  <a:lnTo>
                    <a:pt x="0" y="724"/>
                  </a:lnTo>
                  <a:lnTo>
                    <a:pt x="0" y="865"/>
                  </a:lnTo>
                  <a:lnTo>
                    <a:pt x="41" y="1005"/>
                  </a:lnTo>
                  <a:lnTo>
                    <a:pt x="101" y="1146"/>
                  </a:lnTo>
                  <a:lnTo>
                    <a:pt x="181" y="1266"/>
                  </a:lnTo>
                  <a:lnTo>
                    <a:pt x="282" y="1367"/>
                  </a:lnTo>
                  <a:lnTo>
                    <a:pt x="422" y="1447"/>
                  </a:lnTo>
                  <a:lnTo>
                    <a:pt x="7734" y="5003"/>
                  </a:lnTo>
                  <a:lnTo>
                    <a:pt x="7895" y="5063"/>
                  </a:lnTo>
                  <a:lnTo>
                    <a:pt x="8075" y="5083"/>
                  </a:lnTo>
                  <a:lnTo>
                    <a:pt x="8176" y="5083"/>
                  </a:lnTo>
                  <a:lnTo>
                    <a:pt x="8276" y="5063"/>
                  </a:lnTo>
                  <a:lnTo>
                    <a:pt x="8377" y="5023"/>
                  </a:lnTo>
                  <a:lnTo>
                    <a:pt x="8477" y="4982"/>
                  </a:lnTo>
                  <a:lnTo>
                    <a:pt x="8558" y="4922"/>
                  </a:lnTo>
                  <a:lnTo>
                    <a:pt x="8638" y="4842"/>
                  </a:lnTo>
                  <a:lnTo>
                    <a:pt x="8698" y="4762"/>
                  </a:lnTo>
                  <a:lnTo>
                    <a:pt x="8758" y="4661"/>
                  </a:lnTo>
                  <a:lnTo>
                    <a:pt x="8819" y="4520"/>
                  </a:lnTo>
                  <a:lnTo>
                    <a:pt x="8839" y="4360"/>
                  </a:lnTo>
                  <a:lnTo>
                    <a:pt x="8819" y="4219"/>
                  </a:lnTo>
                  <a:lnTo>
                    <a:pt x="8799" y="4079"/>
                  </a:lnTo>
                  <a:lnTo>
                    <a:pt x="8738" y="3938"/>
                  </a:lnTo>
                  <a:lnTo>
                    <a:pt x="8638" y="3817"/>
                  </a:lnTo>
                  <a:lnTo>
                    <a:pt x="8537" y="3717"/>
                  </a:lnTo>
                  <a:lnTo>
                    <a:pt x="8397" y="3637"/>
                  </a:lnTo>
                  <a:lnTo>
                    <a:pt x="1085" y="81"/>
                  </a:lnTo>
                  <a:lnTo>
                    <a:pt x="944" y="21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26"/>
          <p:cNvGrpSpPr/>
          <p:nvPr/>
        </p:nvGrpSpPr>
        <p:grpSpPr>
          <a:xfrm>
            <a:off x="1551000" y="452264"/>
            <a:ext cx="6042000" cy="4363911"/>
            <a:chOff x="1551000" y="452264"/>
            <a:chExt cx="6042000" cy="4363911"/>
          </a:xfrm>
        </p:grpSpPr>
        <p:sp>
          <p:nvSpPr>
            <p:cNvPr id="1382" name="Google Shape;1382;p26"/>
            <p:cNvSpPr/>
            <p:nvPr/>
          </p:nvSpPr>
          <p:spPr>
            <a:xfrm>
              <a:off x="1551000" y="4440875"/>
              <a:ext cx="6042000" cy="3753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3" name="Google Shape;1383;p26"/>
            <p:cNvGrpSpPr/>
            <p:nvPr/>
          </p:nvGrpSpPr>
          <p:grpSpPr>
            <a:xfrm>
              <a:off x="1705800" y="452264"/>
              <a:ext cx="5732400" cy="4147136"/>
              <a:chOff x="628875" y="452264"/>
              <a:chExt cx="5732400" cy="4147136"/>
            </a:xfrm>
          </p:grpSpPr>
          <p:sp>
            <p:nvSpPr>
              <p:cNvPr id="1384" name="Google Shape;1384;p26"/>
              <p:cNvSpPr/>
              <p:nvPr/>
            </p:nvSpPr>
            <p:spPr>
              <a:xfrm>
                <a:off x="713225" y="617500"/>
                <a:ext cx="5598900" cy="3981900"/>
              </a:xfrm>
              <a:prstGeom prst="roundRect">
                <a:avLst>
                  <a:gd name="adj" fmla="val 528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6"/>
              <p:cNvSpPr/>
              <p:nvPr/>
            </p:nvSpPr>
            <p:spPr>
              <a:xfrm>
                <a:off x="628875" y="527550"/>
                <a:ext cx="5732400" cy="433500"/>
              </a:xfrm>
              <a:prstGeom prst="roundRect">
                <a:avLst>
                  <a:gd name="adj" fmla="val 13206"/>
                </a:avLst>
              </a:pr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6" name="Google Shape;1386;p26"/>
              <p:cNvGrpSpPr/>
              <p:nvPr/>
            </p:nvGrpSpPr>
            <p:grpSpPr>
              <a:xfrm>
                <a:off x="8169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87" name="Google Shape;1387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9" name="Google Shape;1389;p26"/>
              <p:cNvGrpSpPr/>
              <p:nvPr/>
            </p:nvGrpSpPr>
            <p:grpSpPr>
              <a:xfrm>
                <a:off x="12447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90" name="Google Shape;1390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2" name="Google Shape;1392;p26"/>
              <p:cNvGrpSpPr/>
              <p:nvPr/>
            </p:nvGrpSpPr>
            <p:grpSpPr>
              <a:xfrm>
                <a:off x="16725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93" name="Google Shape;1393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5" name="Google Shape;1395;p26"/>
              <p:cNvGrpSpPr/>
              <p:nvPr/>
            </p:nvGrpSpPr>
            <p:grpSpPr>
              <a:xfrm>
                <a:off x="21003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96" name="Google Shape;1396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8" name="Google Shape;1398;p26"/>
              <p:cNvGrpSpPr/>
              <p:nvPr/>
            </p:nvGrpSpPr>
            <p:grpSpPr>
              <a:xfrm>
                <a:off x="25282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99" name="Google Shape;1399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26"/>
              <p:cNvGrpSpPr/>
              <p:nvPr/>
            </p:nvGrpSpPr>
            <p:grpSpPr>
              <a:xfrm>
                <a:off x="295601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02" name="Google Shape;1402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4" name="Google Shape;1404;p26"/>
              <p:cNvGrpSpPr/>
              <p:nvPr/>
            </p:nvGrpSpPr>
            <p:grpSpPr>
              <a:xfrm>
                <a:off x="338382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05" name="Google Shape;1405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7" name="Google Shape;1407;p26"/>
              <p:cNvGrpSpPr/>
              <p:nvPr/>
            </p:nvGrpSpPr>
            <p:grpSpPr>
              <a:xfrm>
                <a:off x="381163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08" name="Google Shape;1408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0" name="Google Shape;1410;p26"/>
              <p:cNvGrpSpPr/>
              <p:nvPr/>
            </p:nvGrpSpPr>
            <p:grpSpPr>
              <a:xfrm>
                <a:off x="42394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11" name="Google Shape;1411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3" name="Google Shape;1413;p26"/>
              <p:cNvGrpSpPr/>
              <p:nvPr/>
            </p:nvGrpSpPr>
            <p:grpSpPr>
              <a:xfrm>
                <a:off x="46672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14" name="Google Shape;1414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6" name="Google Shape;1416;p26"/>
              <p:cNvGrpSpPr/>
              <p:nvPr/>
            </p:nvGrpSpPr>
            <p:grpSpPr>
              <a:xfrm>
                <a:off x="50950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17" name="Google Shape;1417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9" name="Google Shape;1419;p26"/>
              <p:cNvGrpSpPr/>
              <p:nvPr/>
            </p:nvGrpSpPr>
            <p:grpSpPr>
              <a:xfrm>
                <a:off x="55228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20" name="Google Shape;1420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2" name="Google Shape;1422;p26"/>
              <p:cNvGrpSpPr/>
              <p:nvPr/>
            </p:nvGrpSpPr>
            <p:grpSpPr>
              <a:xfrm>
                <a:off x="59507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23" name="Google Shape;1423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25" name="Google Shape;1425;p26"/>
          <p:cNvGrpSpPr/>
          <p:nvPr/>
        </p:nvGrpSpPr>
        <p:grpSpPr>
          <a:xfrm>
            <a:off x="7784950" y="452284"/>
            <a:ext cx="701095" cy="1079022"/>
            <a:chOff x="5120675" y="1937000"/>
            <a:chExt cx="925050" cy="1423700"/>
          </a:xfrm>
        </p:grpSpPr>
        <p:sp>
          <p:nvSpPr>
            <p:cNvPr id="1426" name="Google Shape;1426;p26"/>
            <p:cNvSpPr/>
            <p:nvPr/>
          </p:nvSpPr>
          <p:spPr>
            <a:xfrm>
              <a:off x="5120675" y="1937000"/>
              <a:ext cx="925050" cy="1423700"/>
            </a:xfrm>
            <a:custGeom>
              <a:avLst/>
              <a:gdLst/>
              <a:ahLst/>
              <a:cxnLst/>
              <a:rect l="l" t="t" r="r" b="b"/>
              <a:pathLst>
                <a:path w="37002" h="56948" extrusionOk="0">
                  <a:moveTo>
                    <a:pt x="4400" y="0"/>
                  </a:moveTo>
                  <a:lnTo>
                    <a:pt x="3958" y="20"/>
                  </a:lnTo>
                  <a:lnTo>
                    <a:pt x="3516" y="80"/>
                  </a:lnTo>
                  <a:lnTo>
                    <a:pt x="3094" y="181"/>
                  </a:lnTo>
                  <a:lnTo>
                    <a:pt x="2692" y="301"/>
                  </a:lnTo>
                  <a:lnTo>
                    <a:pt x="2311" y="462"/>
                  </a:lnTo>
                  <a:lnTo>
                    <a:pt x="1949" y="663"/>
                  </a:lnTo>
                  <a:lnTo>
                    <a:pt x="1608" y="884"/>
                  </a:lnTo>
                  <a:lnTo>
                    <a:pt x="1286" y="1125"/>
                  </a:lnTo>
                  <a:lnTo>
                    <a:pt x="1005" y="1406"/>
                  </a:lnTo>
                  <a:lnTo>
                    <a:pt x="764" y="1708"/>
                  </a:lnTo>
                  <a:lnTo>
                    <a:pt x="543" y="2029"/>
                  </a:lnTo>
                  <a:lnTo>
                    <a:pt x="342" y="2370"/>
                  </a:lnTo>
                  <a:lnTo>
                    <a:pt x="201" y="2712"/>
                  </a:lnTo>
                  <a:lnTo>
                    <a:pt x="101" y="3094"/>
                  </a:lnTo>
                  <a:lnTo>
                    <a:pt x="21" y="3475"/>
                  </a:lnTo>
                  <a:lnTo>
                    <a:pt x="1" y="3877"/>
                  </a:lnTo>
                  <a:lnTo>
                    <a:pt x="1" y="46241"/>
                  </a:lnTo>
                  <a:lnTo>
                    <a:pt x="21" y="46643"/>
                  </a:lnTo>
                  <a:lnTo>
                    <a:pt x="101" y="47024"/>
                  </a:lnTo>
                  <a:lnTo>
                    <a:pt x="201" y="47406"/>
                  </a:lnTo>
                  <a:lnTo>
                    <a:pt x="342" y="47747"/>
                  </a:lnTo>
                  <a:lnTo>
                    <a:pt x="543" y="48089"/>
                  </a:lnTo>
                  <a:lnTo>
                    <a:pt x="764" y="48410"/>
                  </a:lnTo>
                  <a:lnTo>
                    <a:pt x="1005" y="48712"/>
                  </a:lnTo>
                  <a:lnTo>
                    <a:pt x="1286" y="48993"/>
                  </a:lnTo>
                  <a:lnTo>
                    <a:pt x="1608" y="49234"/>
                  </a:lnTo>
                  <a:lnTo>
                    <a:pt x="1949" y="49455"/>
                  </a:lnTo>
                  <a:lnTo>
                    <a:pt x="2311" y="49656"/>
                  </a:lnTo>
                  <a:lnTo>
                    <a:pt x="2692" y="49816"/>
                  </a:lnTo>
                  <a:lnTo>
                    <a:pt x="3094" y="49937"/>
                  </a:lnTo>
                  <a:lnTo>
                    <a:pt x="3516" y="50037"/>
                  </a:lnTo>
                  <a:lnTo>
                    <a:pt x="3958" y="50098"/>
                  </a:lnTo>
                  <a:lnTo>
                    <a:pt x="4400" y="50118"/>
                  </a:lnTo>
                  <a:lnTo>
                    <a:pt x="4641" y="50118"/>
                  </a:lnTo>
                  <a:lnTo>
                    <a:pt x="4641" y="56285"/>
                  </a:lnTo>
                  <a:lnTo>
                    <a:pt x="4641" y="56405"/>
                  </a:lnTo>
                  <a:lnTo>
                    <a:pt x="4681" y="56505"/>
                  </a:lnTo>
                  <a:lnTo>
                    <a:pt x="4721" y="56606"/>
                  </a:lnTo>
                  <a:lnTo>
                    <a:pt x="4781" y="56686"/>
                  </a:lnTo>
                  <a:lnTo>
                    <a:pt x="4862" y="56767"/>
                  </a:lnTo>
                  <a:lnTo>
                    <a:pt x="4962" y="56827"/>
                  </a:lnTo>
                  <a:lnTo>
                    <a:pt x="5042" y="56887"/>
                  </a:lnTo>
                  <a:lnTo>
                    <a:pt x="5163" y="56927"/>
                  </a:lnTo>
                  <a:lnTo>
                    <a:pt x="5263" y="56947"/>
                  </a:lnTo>
                  <a:lnTo>
                    <a:pt x="5484" y="56947"/>
                  </a:lnTo>
                  <a:lnTo>
                    <a:pt x="5605" y="56927"/>
                  </a:lnTo>
                  <a:lnTo>
                    <a:pt x="5705" y="56887"/>
                  </a:lnTo>
                  <a:lnTo>
                    <a:pt x="5806" y="56847"/>
                  </a:lnTo>
                  <a:lnTo>
                    <a:pt x="5906" y="56767"/>
                  </a:lnTo>
                  <a:lnTo>
                    <a:pt x="5987" y="56686"/>
                  </a:lnTo>
                  <a:lnTo>
                    <a:pt x="11470" y="50118"/>
                  </a:lnTo>
                  <a:lnTo>
                    <a:pt x="32602" y="50118"/>
                  </a:lnTo>
                  <a:lnTo>
                    <a:pt x="33044" y="50098"/>
                  </a:lnTo>
                  <a:lnTo>
                    <a:pt x="33486" y="50037"/>
                  </a:lnTo>
                  <a:lnTo>
                    <a:pt x="33908" y="49937"/>
                  </a:lnTo>
                  <a:lnTo>
                    <a:pt x="34309" y="49816"/>
                  </a:lnTo>
                  <a:lnTo>
                    <a:pt x="34691" y="49656"/>
                  </a:lnTo>
                  <a:lnTo>
                    <a:pt x="35053" y="49455"/>
                  </a:lnTo>
                  <a:lnTo>
                    <a:pt x="35394" y="49234"/>
                  </a:lnTo>
                  <a:lnTo>
                    <a:pt x="35716" y="48993"/>
                  </a:lnTo>
                  <a:lnTo>
                    <a:pt x="35997" y="48712"/>
                  </a:lnTo>
                  <a:lnTo>
                    <a:pt x="36238" y="48410"/>
                  </a:lnTo>
                  <a:lnTo>
                    <a:pt x="36459" y="48089"/>
                  </a:lnTo>
                  <a:lnTo>
                    <a:pt x="36660" y="47747"/>
                  </a:lnTo>
                  <a:lnTo>
                    <a:pt x="36800" y="47406"/>
                  </a:lnTo>
                  <a:lnTo>
                    <a:pt x="36901" y="47024"/>
                  </a:lnTo>
                  <a:lnTo>
                    <a:pt x="36981" y="46643"/>
                  </a:lnTo>
                  <a:lnTo>
                    <a:pt x="37001" y="46241"/>
                  </a:lnTo>
                  <a:lnTo>
                    <a:pt x="37001" y="3877"/>
                  </a:lnTo>
                  <a:lnTo>
                    <a:pt x="36981" y="3475"/>
                  </a:lnTo>
                  <a:lnTo>
                    <a:pt x="36901" y="3094"/>
                  </a:lnTo>
                  <a:lnTo>
                    <a:pt x="36800" y="2712"/>
                  </a:lnTo>
                  <a:lnTo>
                    <a:pt x="36660" y="2370"/>
                  </a:lnTo>
                  <a:lnTo>
                    <a:pt x="36459" y="2029"/>
                  </a:lnTo>
                  <a:lnTo>
                    <a:pt x="36238" y="1708"/>
                  </a:lnTo>
                  <a:lnTo>
                    <a:pt x="35997" y="1406"/>
                  </a:lnTo>
                  <a:lnTo>
                    <a:pt x="35716" y="1125"/>
                  </a:lnTo>
                  <a:lnTo>
                    <a:pt x="35394" y="884"/>
                  </a:lnTo>
                  <a:lnTo>
                    <a:pt x="35053" y="663"/>
                  </a:lnTo>
                  <a:lnTo>
                    <a:pt x="34691" y="462"/>
                  </a:lnTo>
                  <a:lnTo>
                    <a:pt x="34309" y="301"/>
                  </a:lnTo>
                  <a:lnTo>
                    <a:pt x="33908" y="181"/>
                  </a:lnTo>
                  <a:lnTo>
                    <a:pt x="33486" y="80"/>
                  </a:lnTo>
                  <a:lnTo>
                    <a:pt x="33044" y="20"/>
                  </a:lnTo>
                  <a:lnTo>
                    <a:pt x="3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236675" y="2133850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0"/>
                  </a:moveTo>
                  <a:lnTo>
                    <a:pt x="1" y="2290"/>
                  </a:lnTo>
                  <a:lnTo>
                    <a:pt x="27721" y="229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5236675" y="2293550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5236675" y="24532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5236675" y="26134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5236675" y="27731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5236675" y="2935825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27721" y="229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26"/>
          <p:cNvGrpSpPr/>
          <p:nvPr/>
        </p:nvGrpSpPr>
        <p:grpSpPr>
          <a:xfrm>
            <a:off x="7701134" y="3351386"/>
            <a:ext cx="1034082" cy="1553342"/>
            <a:chOff x="4112038" y="3686550"/>
            <a:chExt cx="919920" cy="1381854"/>
          </a:xfrm>
        </p:grpSpPr>
        <p:sp>
          <p:nvSpPr>
            <p:cNvPr id="1434" name="Google Shape;1434;p26"/>
            <p:cNvSpPr/>
            <p:nvPr/>
          </p:nvSpPr>
          <p:spPr>
            <a:xfrm>
              <a:off x="4163768" y="4971504"/>
              <a:ext cx="831900" cy="969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112038" y="3686550"/>
              <a:ext cx="919920" cy="1166487"/>
            </a:xfrm>
            <a:custGeom>
              <a:avLst/>
              <a:gdLst/>
              <a:ahLst/>
              <a:cxnLst/>
              <a:rect l="l" t="t" r="r" b="b"/>
              <a:pathLst>
                <a:path w="32000" h="40577" extrusionOk="0">
                  <a:moveTo>
                    <a:pt x="16010" y="0"/>
                  </a:moveTo>
                  <a:lnTo>
                    <a:pt x="15186" y="20"/>
                  </a:lnTo>
                  <a:lnTo>
                    <a:pt x="14363" y="81"/>
                  </a:lnTo>
                  <a:lnTo>
                    <a:pt x="13559" y="181"/>
                  </a:lnTo>
                  <a:lnTo>
                    <a:pt x="12776" y="322"/>
                  </a:lnTo>
                  <a:lnTo>
                    <a:pt x="11992" y="502"/>
                  </a:lnTo>
                  <a:lnTo>
                    <a:pt x="11249" y="703"/>
                  </a:lnTo>
                  <a:lnTo>
                    <a:pt x="10506" y="944"/>
                  </a:lnTo>
                  <a:lnTo>
                    <a:pt x="9763" y="1226"/>
                  </a:lnTo>
                  <a:lnTo>
                    <a:pt x="9060" y="1527"/>
                  </a:lnTo>
                  <a:lnTo>
                    <a:pt x="8377" y="1888"/>
                  </a:lnTo>
                  <a:lnTo>
                    <a:pt x="7694" y="2250"/>
                  </a:lnTo>
                  <a:lnTo>
                    <a:pt x="7051" y="2652"/>
                  </a:lnTo>
                  <a:lnTo>
                    <a:pt x="6428" y="3094"/>
                  </a:lnTo>
                  <a:lnTo>
                    <a:pt x="5826" y="3556"/>
                  </a:lnTo>
                  <a:lnTo>
                    <a:pt x="5243" y="4038"/>
                  </a:lnTo>
                  <a:lnTo>
                    <a:pt x="4681" y="4560"/>
                  </a:lnTo>
                  <a:lnTo>
                    <a:pt x="4158" y="5102"/>
                  </a:lnTo>
                  <a:lnTo>
                    <a:pt x="3656" y="5665"/>
                  </a:lnTo>
                  <a:lnTo>
                    <a:pt x="3174" y="6247"/>
                  </a:lnTo>
                  <a:lnTo>
                    <a:pt x="2732" y="6850"/>
                  </a:lnTo>
                  <a:lnTo>
                    <a:pt x="2310" y="7493"/>
                  </a:lnTo>
                  <a:lnTo>
                    <a:pt x="1929" y="8136"/>
                  </a:lnTo>
                  <a:lnTo>
                    <a:pt x="1567" y="8798"/>
                  </a:lnTo>
                  <a:lnTo>
                    <a:pt x="1246" y="9501"/>
                  </a:lnTo>
                  <a:lnTo>
                    <a:pt x="964" y="10205"/>
                  </a:lnTo>
                  <a:lnTo>
                    <a:pt x="723" y="10928"/>
                  </a:lnTo>
                  <a:lnTo>
                    <a:pt x="502" y="11651"/>
                  </a:lnTo>
                  <a:lnTo>
                    <a:pt x="322" y="12414"/>
                  </a:lnTo>
                  <a:lnTo>
                    <a:pt x="181" y="13177"/>
                  </a:lnTo>
                  <a:lnTo>
                    <a:pt x="81" y="13961"/>
                  </a:lnTo>
                  <a:lnTo>
                    <a:pt x="20" y="14744"/>
                  </a:lnTo>
                  <a:lnTo>
                    <a:pt x="0" y="15548"/>
                  </a:lnTo>
                  <a:lnTo>
                    <a:pt x="0" y="16030"/>
                  </a:lnTo>
                  <a:lnTo>
                    <a:pt x="20" y="16512"/>
                  </a:lnTo>
                  <a:lnTo>
                    <a:pt x="61" y="16974"/>
                  </a:lnTo>
                  <a:lnTo>
                    <a:pt x="121" y="17456"/>
                  </a:lnTo>
                  <a:lnTo>
                    <a:pt x="181" y="17918"/>
                  </a:lnTo>
                  <a:lnTo>
                    <a:pt x="261" y="18380"/>
                  </a:lnTo>
                  <a:lnTo>
                    <a:pt x="362" y="18842"/>
                  </a:lnTo>
                  <a:lnTo>
                    <a:pt x="462" y="19284"/>
                  </a:lnTo>
                  <a:lnTo>
                    <a:pt x="502" y="19404"/>
                  </a:lnTo>
                  <a:lnTo>
                    <a:pt x="502" y="19445"/>
                  </a:lnTo>
                  <a:lnTo>
                    <a:pt x="643" y="19947"/>
                  </a:lnTo>
                  <a:lnTo>
                    <a:pt x="784" y="20429"/>
                  </a:lnTo>
                  <a:lnTo>
                    <a:pt x="924" y="20911"/>
                  </a:lnTo>
                  <a:lnTo>
                    <a:pt x="1085" y="21373"/>
                  </a:lnTo>
                  <a:lnTo>
                    <a:pt x="1447" y="22317"/>
                  </a:lnTo>
                  <a:lnTo>
                    <a:pt x="1828" y="23221"/>
                  </a:lnTo>
                  <a:lnTo>
                    <a:pt x="2250" y="24105"/>
                  </a:lnTo>
                  <a:lnTo>
                    <a:pt x="2692" y="24989"/>
                  </a:lnTo>
                  <a:lnTo>
                    <a:pt x="3154" y="25832"/>
                  </a:lnTo>
                  <a:lnTo>
                    <a:pt x="3596" y="26636"/>
                  </a:lnTo>
                  <a:lnTo>
                    <a:pt x="4500" y="28203"/>
                  </a:lnTo>
                  <a:lnTo>
                    <a:pt x="5343" y="29669"/>
                  </a:lnTo>
                  <a:lnTo>
                    <a:pt x="5725" y="30352"/>
                  </a:lnTo>
                  <a:lnTo>
                    <a:pt x="6067" y="31015"/>
                  </a:lnTo>
                  <a:lnTo>
                    <a:pt x="6368" y="31638"/>
                  </a:lnTo>
                  <a:lnTo>
                    <a:pt x="6609" y="32240"/>
                  </a:lnTo>
                  <a:lnTo>
                    <a:pt x="6730" y="32702"/>
                  </a:lnTo>
                  <a:lnTo>
                    <a:pt x="6850" y="33245"/>
                  </a:lnTo>
                  <a:lnTo>
                    <a:pt x="6930" y="33847"/>
                  </a:lnTo>
                  <a:lnTo>
                    <a:pt x="7011" y="34490"/>
                  </a:lnTo>
                  <a:lnTo>
                    <a:pt x="7071" y="35173"/>
                  </a:lnTo>
                  <a:lnTo>
                    <a:pt x="7111" y="35856"/>
                  </a:lnTo>
                  <a:lnTo>
                    <a:pt x="7171" y="37242"/>
                  </a:lnTo>
                  <a:lnTo>
                    <a:pt x="7212" y="38528"/>
                  </a:lnTo>
                  <a:lnTo>
                    <a:pt x="7212" y="39572"/>
                  </a:lnTo>
                  <a:lnTo>
                    <a:pt x="7192" y="40576"/>
                  </a:lnTo>
                  <a:lnTo>
                    <a:pt x="24808" y="40576"/>
                  </a:lnTo>
                  <a:lnTo>
                    <a:pt x="24808" y="39572"/>
                  </a:lnTo>
                  <a:lnTo>
                    <a:pt x="24808" y="38528"/>
                  </a:lnTo>
                  <a:lnTo>
                    <a:pt x="24828" y="37242"/>
                  </a:lnTo>
                  <a:lnTo>
                    <a:pt x="24888" y="35856"/>
                  </a:lnTo>
                  <a:lnTo>
                    <a:pt x="24928" y="35173"/>
                  </a:lnTo>
                  <a:lnTo>
                    <a:pt x="24989" y="34490"/>
                  </a:lnTo>
                  <a:lnTo>
                    <a:pt x="25069" y="33847"/>
                  </a:lnTo>
                  <a:lnTo>
                    <a:pt x="25170" y="33245"/>
                  </a:lnTo>
                  <a:lnTo>
                    <a:pt x="25270" y="32702"/>
                  </a:lnTo>
                  <a:lnTo>
                    <a:pt x="25411" y="32240"/>
                  </a:lnTo>
                  <a:lnTo>
                    <a:pt x="25652" y="31638"/>
                  </a:lnTo>
                  <a:lnTo>
                    <a:pt x="25953" y="31015"/>
                  </a:lnTo>
                  <a:lnTo>
                    <a:pt x="26274" y="30352"/>
                  </a:lnTo>
                  <a:lnTo>
                    <a:pt x="26656" y="29669"/>
                  </a:lnTo>
                  <a:lnTo>
                    <a:pt x="27500" y="28203"/>
                  </a:lnTo>
                  <a:lnTo>
                    <a:pt x="28404" y="26636"/>
                  </a:lnTo>
                  <a:lnTo>
                    <a:pt x="28866" y="25832"/>
                  </a:lnTo>
                  <a:lnTo>
                    <a:pt x="29307" y="24989"/>
                  </a:lnTo>
                  <a:lnTo>
                    <a:pt x="29749" y="24105"/>
                  </a:lnTo>
                  <a:lnTo>
                    <a:pt x="30171" y="23221"/>
                  </a:lnTo>
                  <a:lnTo>
                    <a:pt x="30553" y="22317"/>
                  </a:lnTo>
                  <a:lnTo>
                    <a:pt x="30914" y="21373"/>
                  </a:lnTo>
                  <a:lnTo>
                    <a:pt x="31075" y="20911"/>
                  </a:lnTo>
                  <a:lnTo>
                    <a:pt x="31236" y="20429"/>
                  </a:lnTo>
                  <a:lnTo>
                    <a:pt x="31376" y="19947"/>
                  </a:lnTo>
                  <a:lnTo>
                    <a:pt x="31497" y="19445"/>
                  </a:lnTo>
                  <a:lnTo>
                    <a:pt x="31517" y="19404"/>
                  </a:lnTo>
                  <a:lnTo>
                    <a:pt x="31537" y="19284"/>
                  </a:lnTo>
                  <a:lnTo>
                    <a:pt x="31638" y="18842"/>
                  </a:lnTo>
                  <a:lnTo>
                    <a:pt x="31738" y="18380"/>
                  </a:lnTo>
                  <a:lnTo>
                    <a:pt x="31818" y="17918"/>
                  </a:lnTo>
                  <a:lnTo>
                    <a:pt x="31879" y="17456"/>
                  </a:lnTo>
                  <a:lnTo>
                    <a:pt x="31939" y="16974"/>
                  </a:lnTo>
                  <a:lnTo>
                    <a:pt x="31979" y="16512"/>
                  </a:lnTo>
                  <a:lnTo>
                    <a:pt x="31999" y="16030"/>
                  </a:lnTo>
                  <a:lnTo>
                    <a:pt x="31999" y="15548"/>
                  </a:lnTo>
                  <a:lnTo>
                    <a:pt x="31979" y="14744"/>
                  </a:lnTo>
                  <a:lnTo>
                    <a:pt x="31919" y="13961"/>
                  </a:lnTo>
                  <a:lnTo>
                    <a:pt x="31818" y="13177"/>
                  </a:lnTo>
                  <a:lnTo>
                    <a:pt x="31678" y="12414"/>
                  </a:lnTo>
                  <a:lnTo>
                    <a:pt x="31497" y="11651"/>
                  </a:lnTo>
                  <a:lnTo>
                    <a:pt x="31296" y="10928"/>
                  </a:lnTo>
                  <a:lnTo>
                    <a:pt x="31035" y="10205"/>
                  </a:lnTo>
                  <a:lnTo>
                    <a:pt x="30754" y="9501"/>
                  </a:lnTo>
                  <a:lnTo>
                    <a:pt x="30432" y="8798"/>
                  </a:lnTo>
                  <a:lnTo>
                    <a:pt x="30071" y="8136"/>
                  </a:lnTo>
                  <a:lnTo>
                    <a:pt x="29689" y="7493"/>
                  </a:lnTo>
                  <a:lnTo>
                    <a:pt x="29267" y="6850"/>
                  </a:lnTo>
                  <a:lnTo>
                    <a:pt x="28825" y="6247"/>
                  </a:lnTo>
                  <a:lnTo>
                    <a:pt x="28343" y="5665"/>
                  </a:lnTo>
                  <a:lnTo>
                    <a:pt x="27841" y="5102"/>
                  </a:lnTo>
                  <a:lnTo>
                    <a:pt x="27319" y="4560"/>
                  </a:lnTo>
                  <a:lnTo>
                    <a:pt x="26756" y="4038"/>
                  </a:lnTo>
                  <a:lnTo>
                    <a:pt x="26174" y="3556"/>
                  </a:lnTo>
                  <a:lnTo>
                    <a:pt x="25571" y="3094"/>
                  </a:lnTo>
                  <a:lnTo>
                    <a:pt x="24949" y="2652"/>
                  </a:lnTo>
                  <a:lnTo>
                    <a:pt x="24306" y="2250"/>
                  </a:lnTo>
                  <a:lnTo>
                    <a:pt x="23623" y="1888"/>
                  </a:lnTo>
                  <a:lnTo>
                    <a:pt x="22940" y="1527"/>
                  </a:lnTo>
                  <a:lnTo>
                    <a:pt x="22237" y="1226"/>
                  </a:lnTo>
                  <a:lnTo>
                    <a:pt x="21514" y="944"/>
                  </a:lnTo>
                  <a:lnTo>
                    <a:pt x="20770" y="703"/>
                  </a:lnTo>
                  <a:lnTo>
                    <a:pt x="20007" y="502"/>
                  </a:lnTo>
                  <a:lnTo>
                    <a:pt x="19224" y="322"/>
                  </a:lnTo>
                  <a:lnTo>
                    <a:pt x="18440" y="181"/>
                  </a:lnTo>
                  <a:lnTo>
                    <a:pt x="17637" y="81"/>
                  </a:lnTo>
                  <a:lnTo>
                    <a:pt x="16833" y="20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385744" y="4110980"/>
              <a:ext cx="367307" cy="654293"/>
            </a:xfrm>
            <a:custGeom>
              <a:avLst/>
              <a:gdLst/>
              <a:ahLst/>
              <a:cxnLst/>
              <a:rect l="l" t="t" r="r" b="b"/>
              <a:pathLst>
                <a:path w="12777" h="22760" extrusionOk="0">
                  <a:moveTo>
                    <a:pt x="6469" y="0"/>
                  </a:moveTo>
                  <a:lnTo>
                    <a:pt x="6348" y="20"/>
                  </a:lnTo>
                  <a:lnTo>
                    <a:pt x="6248" y="101"/>
                  </a:lnTo>
                  <a:lnTo>
                    <a:pt x="6167" y="181"/>
                  </a:lnTo>
                  <a:lnTo>
                    <a:pt x="6147" y="302"/>
                  </a:lnTo>
                  <a:lnTo>
                    <a:pt x="6067" y="884"/>
                  </a:lnTo>
                  <a:lnTo>
                    <a:pt x="6007" y="1246"/>
                  </a:lnTo>
                  <a:lnTo>
                    <a:pt x="5906" y="1647"/>
                  </a:lnTo>
                  <a:lnTo>
                    <a:pt x="5766" y="2049"/>
                  </a:lnTo>
                  <a:lnTo>
                    <a:pt x="5685" y="2250"/>
                  </a:lnTo>
                  <a:lnTo>
                    <a:pt x="5605" y="2431"/>
                  </a:lnTo>
                  <a:lnTo>
                    <a:pt x="5484" y="2592"/>
                  </a:lnTo>
                  <a:lnTo>
                    <a:pt x="5384" y="2752"/>
                  </a:lnTo>
                  <a:lnTo>
                    <a:pt x="5243" y="2893"/>
                  </a:lnTo>
                  <a:lnTo>
                    <a:pt x="5103" y="3013"/>
                  </a:lnTo>
                  <a:lnTo>
                    <a:pt x="5002" y="3054"/>
                  </a:lnTo>
                  <a:lnTo>
                    <a:pt x="4882" y="3074"/>
                  </a:lnTo>
                  <a:lnTo>
                    <a:pt x="4761" y="3054"/>
                  </a:lnTo>
                  <a:lnTo>
                    <a:pt x="4601" y="3033"/>
                  </a:lnTo>
                  <a:lnTo>
                    <a:pt x="4440" y="2993"/>
                  </a:lnTo>
                  <a:lnTo>
                    <a:pt x="4279" y="2913"/>
                  </a:lnTo>
                  <a:lnTo>
                    <a:pt x="3918" y="2752"/>
                  </a:lnTo>
                  <a:lnTo>
                    <a:pt x="3516" y="2531"/>
                  </a:lnTo>
                  <a:lnTo>
                    <a:pt x="3134" y="2270"/>
                  </a:lnTo>
                  <a:lnTo>
                    <a:pt x="2773" y="2009"/>
                  </a:lnTo>
                  <a:lnTo>
                    <a:pt x="2451" y="1748"/>
                  </a:lnTo>
                  <a:lnTo>
                    <a:pt x="2371" y="1688"/>
                  </a:lnTo>
                  <a:lnTo>
                    <a:pt x="2270" y="1668"/>
                  </a:lnTo>
                  <a:lnTo>
                    <a:pt x="2170" y="1688"/>
                  </a:lnTo>
                  <a:lnTo>
                    <a:pt x="2070" y="1708"/>
                  </a:lnTo>
                  <a:lnTo>
                    <a:pt x="1989" y="1788"/>
                  </a:lnTo>
                  <a:lnTo>
                    <a:pt x="1929" y="1868"/>
                  </a:lnTo>
                  <a:lnTo>
                    <a:pt x="1909" y="1969"/>
                  </a:lnTo>
                  <a:lnTo>
                    <a:pt x="1909" y="2069"/>
                  </a:lnTo>
                  <a:lnTo>
                    <a:pt x="2029" y="2571"/>
                  </a:lnTo>
                  <a:lnTo>
                    <a:pt x="2130" y="3154"/>
                  </a:lnTo>
                  <a:lnTo>
                    <a:pt x="2210" y="3737"/>
                  </a:lnTo>
                  <a:lnTo>
                    <a:pt x="2270" y="4339"/>
                  </a:lnTo>
                  <a:lnTo>
                    <a:pt x="2311" y="4902"/>
                  </a:lnTo>
                  <a:lnTo>
                    <a:pt x="2311" y="5163"/>
                  </a:lnTo>
                  <a:lnTo>
                    <a:pt x="2291" y="5404"/>
                  </a:lnTo>
                  <a:lnTo>
                    <a:pt x="2270" y="5625"/>
                  </a:lnTo>
                  <a:lnTo>
                    <a:pt x="2230" y="5826"/>
                  </a:lnTo>
                  <a:lnTo>
                    <a:pt x="2170" y="5986"/>
                  </a:lnTo>
                  <a:lnTo>
                    <a:pt x="2110" y="6107"/>
                  </a:lnTo>
                  <a:lnTo>
                    <a:pt x="2050" y="6207"/>
                  </a:lnTo>
                  <a:lnTo>
                    <a:pt x="1969" y="6268"/>
                  </a:lnTo>
                  <a:lnTo>
                    <a:pt x="1869" y="6308"/>
                  </a:lnTo>
                  <a:lnTo>
                    <a:pt x="1788" y="6328"/>
                  </a:lnTo>
                  <a:lnTo>
                    <a:pt x="1608" y="6328"/>
                  </a:lnTo>
                  <a:lnTo>
                    <a:pt x="1427" y="6308"/>
                  </a:lnTo>
                  <a:lnTo>
                    <a:pt x="1266" y="6247"/>
                  </a:lnTo>
                  <a:lnTo>
                    <a:pt x="1085" y="6147"/>
                  </a:lnTo>
                  <a:lnTo>
                    <a:pt x="925" y="6067"/>
                  </a:lnTo>
                  <a:lnTo>
                    <a:pt x="764" y="5966"/>
                  </a:lnTo>
                  <a:lnTo>
                    <a:pt x="563" y="5806"/>
                  </a:lnTo>
                  <a:lnTo>
                    <a:pt x="463" y="5745"/>
                  </a:lnTo>
                  <a:lnTo>
                    <a:pt x="362" y="5725"/>
                  </a:lnTo>
                  <a:lnTo>
                    <a:pt x="262" y="5725"/>
                  </a:lnTo>
                  <a:lnTo>
                    <a:pt x="161" y="5765"/>
                  </a:lnTo>
                  <a:lnTo>
                    <a:pt x="81" y="5826"/>
                  </a:lnTo>
                  <a:lnTo>
                    <a:pt x="41" y="5926"/>
                  </a:lnTo>
                  <a:lnTo>
                    <a:pt x="1" y="6026"/>
                  </a:lnTo>
                  <a:lnTo>
                    <a:pt x="21" y="6127"/>
                  </a:lnTo>
                  <a:lnTo>
                    <a:pt x="3556" y="22498"/>
                  </a:lnTo>
                  <a:lnTo>
                    <a:pt x="3596" y="22598"/>
                  </a:lnTo>
                  <a:lnTo>
                    <a:pt x="3677" y="22679"/>
                  </a:lnTo>
                  <a:lnTo>
                    <a:pt x="3757" y="22739"/>
                  </a:lnTo>
                  <a:lnTo>
                    <a:pt x="3877" y="22759"/>
                  </a:lnTo>
                  <a:lnTo>
                    <a:pt x="3938" y="22739"/>
                  </a:lnTo>
                  <a:lnTo>
                    <a:pt x="4018" y="22719"/>
                  </a:lnTo>
                  <a:lnTo>
                    <a:pt x="4058" y="22699"/>
                  </a:lnTo>
                  <a:lnTo>
                    <a:pt x="4118" y="22659"/>
                  </a:lnTo>
                  <a:lnTo>
                    <a:pt x="4159" y="22598"/>
                  </a:lnTo>
                  <a:lnTo>
                    <a:pt x="4179" y="22538"/>
                  </a:lnTo>
                  <a:lnTo>
                    <a:pt x="4199" y="22478"/>
                  </a:lnTo>
                  <a:lnTo>
                    <a:pt x="4199" y="22418"/>
                  </a:lnTo>
                  <a:lnTo>
                    <a:pt x="4199" y="22357"/>
                  </a:lnTo>
                  <a:lnTo>
                    <a:pt x="824" y="6770"/>
                  </a:lnTo>
                  <a:lnTo>
                    <a:pt x="824" y="6770"/>
                  </a:lnTo>
                  <a:lnTo>
                    <a:pt x="1065" y="6870"/>
                  </a:lnTo>
                  <a:lnTo>
                    <a:pt x="1326" y="6950"/>
                  </a:lnTo>
                  <a:lnTo>
                    <a:pt x="1608" y="6991"/>
                  </a:lnTo>
                  <a:lnTo>
                    <a:pt x="1728" y="7011"/>
                  </a:lnTo>
                  <a:lnTo>
                    <a:pt x="1869" y="6991"/>
                  </a:lnTo>
                  <a:lnTo>
                    <a:pt x="1989" y="6971"/>
                  </a:lnTo>
                  <a:lnTo>
                    <a:pt x="2090" y="6930"/>
                  </a:lnTo>
                  <a:lnTo>
                    <a:pt x="2210" y="6890"/>
                  </a:lnTo>
                  <a:lnTo>
                    <a:pt x="2311" y="6830"/>
                  </a:lnTo>
                  <a:lnTo>
                    <a:pt x="2411" y="6770"/>
                  </a:lnTo>
                  <a:lnTo>
                    <a:pt x="2491" y="6689"/>
                  </a:lnTo>
                  <a:lnTo>
                    <a:pt x="2592" y="6589"/>
                  </a:lnTo>
                  <a:lnTo>
                    <a:pt x="2652" y="6488"/>
                  </a:lnTo>
                  <a:lnTo>
                    <a:pt x="2753" y="6328"/>
                  </a:lnTo>
                  <a:lnTo>
                    <a:pt x="2813" y="6167"/>
                  </a:lnTo>
                  <a:lnTo>
                    <a:pt x="2873" y="5966"/>
                  </a:lnTo>
                  <a:lnTo>
                    <a:pt x="2913" y="5745"/>
                  </a:lnTo>
                  <a:lnTo>
                    <a:pt x="2953" y="5524"/>
                  </a:lnTo>
                  <a:lnTo>
                    <a:pt x="2953" y="5283"/>
                  </a:lnTo>
                  <a:lnTo>
                    <a:pt x="2974" y="4781"/>
                  </a:lnTo>
                  <a:lnTo>
                    <a:pt x="2933" y="4259"/>
                  </a:lnTo>
                  <a:lnTo>
                    <a:pt x="2893" y="3757"/>
                  </a:lnTo>
                  <a:lnTo>
                    <a:pt x="2813" y="3254"/>
                  </a:lnTo>
                  <a:lnTo>
                    <a:pt x="2753" y="2813"/>
                  </a:lnTo>
                  <a:lnTo>
                    <a:pt x="3054" y="3013"/>
                  </a:lnTo>
                  <a:lnTo>
                    <a:pt x="3395" y="3234"/>
                  </a:lnTo>
                  <a:lnTo>
                    <a:pt x="3757" y="3415"/>
                  </a:lnTo>
                  <a:lnTo>
                    <a:pt x="4139" y="3576"/>
                  </a:lnTo>
                  <a:lnTo>
                    <a:pt x="4319" y="3636"/>
                  </a:lnTo>
                  <a:lnTo>
                    <a:pt x="4500" y="3676"/>
                  </a:lnTo>
                  <a:lnTo>
                    <a:pt x="4681" y="3716"/>
                  </a:lnTo>
                  <a:lnTo>
                    <a:pt x="5022" y="3716"/>
                  </a:lnTo>
                  <a:lnTo>
                    <a:pt x="5183" y="3696"/>
                  </a:lnTo>
                  <a:lnTo>
                    <a:pt x="5324" y="3636"/>
                  </a:lnTo>
                  <a:lnTo>
                    <a:pt x="5464" y="3556"/>
                  </a:lnTo>
                  <a:lnTo>
                    <a:pt x="5645" y="3415"/>
                  </a:lnTo>
                  <a:lnTo>
                    <a:pt x="5826" y="3254"/>
                  </a:lnTo>
                  <a:lnTo>
                    <a:pt x="5967" y="3074"/>
                  </a:lnTo>
                  <a:lnTo>
                    <a:pt x="6107" y="2873"/>
                  </a:lnTo>
                  <a:lnTo>
                    <a:pt x="6228" y="2652"/>
                  </a:lnTo>
                  <a:lnTo>
                    <a:pt x="6328" y="2431"/>
                  </a:lnTo>
                  <a:lnTo>
                    <a:pt x="6429" y="2210"/>
                  </a:lnTo>
                  <a:lnTo>
                    <a:pt x="6509" y="1969"/>
                  </a:lnTo>
                  <a:lnTo>
                    <a:pt x="6589" y="2210"/>
                  </a:lnTo>
                  <a:lnTo>
                    <a:pt x="6690" y="2431"/>
                  </a:lnTo>
                  <a:lnTo>
                    <a:pt x="6790" y="2652"/>
                  </a:lnTo>
                  <a:lnTo>
                    <a:pt x="6911" y="2853"/>
                  </a:lnTo>
                  <a:lnTo>
                    <a:pt x="7051" y="3054"/>
                  </a:lnTo>
                  <a:lnTo>
                    <a:pt x="7172" y="3214"/>
                  </a:lnTo>
                  <a:lnTo>
                    <a:pt x="7332" y="3335"/>
                  </a:lnTo>
                  <a:lnTo>
                    <a:pt x="7473" y="3435"/>
                  </a:lnTo>
                  <a:lnTo>
                    <a:pt x="7594" y="3475"/>
                  </a:lnTo>
                  <a:lnTo>
                    <a:pt x="7694" y="3495"/>
                  </a:lnTo>
                  <a:lnTo>
                    <a:pt x="7975" y="3495"/>
                  </a:lnTo>
                  <a:lnTo>
                    <a:pt x="8297" y="3435"/>
                  </a:lnTo>
                  <a:lnTo>
                    <a:pt x="8638" y="3335"/>
                  </a:lnTo>
                  <a:lnTo>
                    <a:pt x="9000" y="3194"/>
                  </a:lnTo>
                  <a:lnTo>
                    <a:pt x="9381" y="3013"/>
                  </a:lnTo>
                  <a:lnTo>
                    <a:pt x="9763" y="2833"/>
                  </a:lnTo>
                  <a:lnTo>
                    <a:pt x="10125" y="2632"/>
                  </a:lnTo>
                  <a:lnTo>
                    <a:pt x="10024" y="3114"/>
                  </a:lnTo>
                  <a:lnTo>
                    <a:pt x="9924" y="3656"/>
                  </a:lnTo>
                  <a:lnTo>
                    <a:pt x="9843" y="4219"/>
                  </a:lnTo>
                  <a:lnTo>
                    <a:pt x="9803" y="4781"/>
                  </a:lnTo>
                  <a:lnTo>
                    <a:pt x="9803" y="5062"/>
                  </a:lnTo>
                  <a:lnTo>
                    <a:pt x="9823" y="5323"/>
                  </a:lnTo>
                  <a:lnTo>
                    <a:pt x="9843" y="5564"/>
                  </a:lnTo>
                  <a:lnTo>
                    <a:pt x="9904" y="5806"/>
                  </a:lnTo>
                  <a:lnTo>
                    <a:pt x="9964" y="6026"/>
                  </a:lnTo>
                  <a:lnTo>
                    <a:pt x="10044" y="6207"/>
                  </a:lnTo>
                  <a:lnTo>
                    <a:pt x="10165" y="6388"/>
                  </a:lnTo>
                  <a:lnTo>
                    <a:pt x="10285" y="6529"/>
                  </a:lnTo>
                  <a:lnTo>
                    <a:pt x="10506" y="6669"/>
                  </a:lnTo>
                  <a:lnTo>
                    <a:pt x="10727" y="6770"/>
                  </a:lnTo>
                  <a:lnTo>
                    <a:pt x="10948" y="6850"/>
                  </a:lnTo>
                  <a:lnTo>
                    <a:pt x="11149" y="6870"/>
                  </a:lnTo>
                  <a:lnTo>
                    <a:pt x="11370" y="6870"/>
                  </a:lnTo>
                  <a:lnTo>
                    <a:pt x="11591" y="6830"/>
                  </a:lnTo>
                  <a:lnTo>
                    <a:pt x="11792" y="6770"/>
                  </a:lnTo>
                  <a:lnTo>
                    <a:pt x="11993" y="6709"/>
                  </a:lnTo>
                  <a:lnTo>
                    <a:pt x="11993" y="6709"/>
                  </a:lnTo>
                  <a:lnTo>
                    <a:pt x="9100" y="22337"/>
                  </a:lnTo>
                  <a:lnTo>
                    <a:pt x="9100" y="22398"/>
                  </a:lnTo>
                  <a:lnTo>
                    <a:pt x="9120" y="22458"/>
                  </a:lnTo>
                  <a:lnTo>
                    <a:pt x="9140" y="22518"/>
                  </a:lnTo>
                  <a:lnTo>
                    <a:pt x="9160" y="22578"/>
                  </a:lnTo>
                  <a:lnTo>
                    <a:pt x="9201" y="22619"/>
                  </a:lnTo>
                  <a:lnTo>
                    <a:pt x="9261" y="22659"/>
                  </a:lnTo>
                  <a:lnTo>
                    <a:pt x="9301" y="22699"/>
                  </a:lnTo>
                  <a:lnTo>
                    <a:pt x="9381" y="22719"/>
                  </a:lnTo>
                  <a:lnTo>
                    <a:pt x="9502" y="22719"/>
                  </a:lnTo>
                  <a:lnTo>
                    <a:pt x="9562" y="22699"/>
                  </a:lnTo>
                  <a:lnTo>
                    <a:pt x="9622" y="22659"/>
                  </a:lnTo>
                  <a:lnTo>
                    <a:pt x="9663" y="22619"/>
                  </a:lnTo>
                  <a:lnTo>
                    <a:pt x="9703" y="22578"/>
                  </a:lnTo>
                  <a:lnTo>
                    <a:pt x="9743" y="22518"/>
                  </a:lnTo>
                  <a:lnTo>
                    <a:pt x="9763" y="22458"/>
                  </a:lnTo>
                  <a:lnTo>
                    <a:pt x="12776" y="6067"/>
                  </a:lnTo>
                  <a:lnTo>
                    <a:pt x="12776" y="5966"/>
                  </a:lnTo>
                  <a:lnTo>
                    <a:pt x="12756" y="5866"/>
                  </a:lnTo>
                  <a:lnTo>
                    <a:pt x="12696" y="5785"/>
                  </a:lnTo>
                  <a:lnTo>
                    <a:pt x="12615" y="5725"/>
                  </a:lnTo>
                  <a:lnTo>
                    <a:pt x="12515" y="5685"/>
                  </a:lnTo>
                  <a:lnTo>
                    <a:pt x="12415" y="5685"/>
                  </a:lnTo>
                  <a:lnTo>
                    <a:pt x="12314" y="5705"/>
                  </a:lnTo>
                  <a:lnTo>
                    <a:pt x="12234" y="5765"/>
                  </a:lnTo>
                  <a:lnTo>
                    <a:pt x="12073" y="5906"/>
                  </a:lnTo>
                  <a:lnTo>
                    <a:pt x="11912" y="6006"/>
                  </a:lnTo>
                  <a:lnTo>
                    <a:pt x="11691" y="6107"/>
                  </a:lnTo>
                  <a:lnTo>
                    <a:pt x="11470" y="6187"/>
                  </a:lnTo>
                  <a:lnTo>
                    <a:pt x="11350" y="6207"/>
                  </a:lnTo>
                  <a:lnTo>
                    <a:pt x="11229" y="6207"/>
                  </a:lnTo>
                  <a:lnTo>
                    <a:pt x="11089" y="6187"/>
                  </a:lnTo>
                  <a:lnTo>
                    <a:pt x="10968" y="6167"/>
                  </a:lnTo>
                  <a:lnTo>
                    <a:pt x="10848" y="6107"/>
                  </a:lnTo>
                  <a:lnTo>
                    <a:pt x="10707" y="6006"/>
                  </a:lnTo>
                  <a:lnTo>
                    <a:pt x="10627" y="5906"/>
                  </a:lnTo>
                  <a:lnTo>
                    <a:pt x="10566" y="5785"/>
                  </a:lnTo>
                  <a:lnTo>
                    <a:pt x="10526" y="5605"/>
                  </a:lnTo>
                  <a:lnTo>
                    <a:pt x="10486" y="5404"/>
                  </a:lnTo>
                  <a:lnTo>
                    <a:pt x="10466" y="5183"/>
                  </a:lnTo>
                  <a:lnTo>
                    <a:pt x="10466" y="4942"/>
                  </a:lnTo>
                  <a:lnTo>
                    <a:pt x="10506" y="4379"/>
                  </a:lnTo>
                  <a:lnTo>
                    <a:pt x="10587" y="3777"/>
                  </a:lnTo>
                  <a:lnTo>
                    <a:pt x="10687" y="3174"/>
                  </a:lnTo>
                  <a:lnTo>
                    <a:pt x="10808" y="2592"/>
                  </a:lnTo>
                  <a:lnTo>
                    <a:pt x="10948" y="2029"/>
                  </a:lnTo>
                  <a:lnTo>
                    <a:pt x="10968" y="1929"/>
                  </a:lnTo>
                  <a:lnTo>
                    <a:pt x="10948" y="1848"/>
                  </a:lnTo>
                  <a:lnTo>
                    <a:pt x="10908" y="1748"/>
                  </a:lnTo>
                  <a:lnTo>
                    <a:pt x="10828" y="1688"/>
                  </a:lnTo>
                  <a:lnTo>
                    <a:pt x="10747" y="1627"/>
                  </a:lnTo>
                  <a:lnTo>
                    <a:pt x="10647" y="1607"/>
                  </a:lnTo>
                  <a:lnTo>
                    <a:pt x="10546" y="1627"/>
                  </a:lnTo>
                  <a:lnTo>
                    <a:pt x="10466" y="1668"/>
                  </a:lnTo>
                  <a:lnTo>
                    <a:pt x="10024" y="1929"/>
                  </a:lnTo>
                  <a:lnTo>
                    <a:pt x="9582" y="2150"/>
                  </a:lnTo>
                  <a:lnTo>
                    <a:pt x="9160" y="2371"/>
                  </a:lnTo>
                  <a:lnTo>
                    <a:pt x="8779" y="2551"/>
                  </a:lnTo>
                  <a:lnTo>
                    <a:pt x="8437" y="2692"/>
                  </a:lnTo>
                  <a:lnTo>
                    <a:pt x="8136" y="2792"/>
                  </a:lnTo>
                  <a:lnTo>
                    <a:pt x="7915" y="2853"/>
                  </a:lnTo>
                  <a:lnTo>
                    <a:pt x="7835" y="2853"/>
                  </a:lnTo>
                  <a:lnTo>
                    <a:pt x="7774" y="2833"/>
                  </a:lnTo>
                  <a:lnTo>
                    <a:pt x="7714" y="2792"/>
                  </a:lnTo>
                  <a:lnTo>
                    <a:pt x="7634" y="2712"/>
                  </a:lnTo>
                  <a:lnTo>
                    <a:pt x="7473" y="2511"/>
                  </a:lnTo>
                  <a:lnTo>
                    <a:pt x="7332" y="2230"/>
                  </a:lnTo>
                  <a:lnTo>
                    <a:pt x="7192" y="1889"/>
                  </a:lnTo>
                  <a:lnTo>
                    <a:pt x="7051" y="1527"/>
                  </a:lnTo>
                  <a:lnTo>
                    <a:pt x="6951" y="1125"/>
                  </a:lnTo>
                  <a:lnTo>
                    <a:pt x="6850" y="703"/>
                  </a:lnTo>
                  <a:lnTo>
                    <a:pt x="6810" y="302"/>
                  </a:lnTo>
                  <a:lnTo>
                    <a:pt x="6770" y="181"/>
                  </a:lnTo>
                  <a:lnTo>
                    <a:pt x="6690" y="101"/>
                  </a:lnTo>
                  <a:lnTo>
                    <a:pt x="6589" y="20"/>
                  </a:lnTo>
                  <a:lnTo>
                    <a:pt x="6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284121" y="4709217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3"/>
                  </a:lnTo>
                  <a:lnTo>
                    <a:pt x="19967" y="2733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4284121" y="4787756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71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71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4284121" y="4866869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0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4284121" y="4945408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0"/>
                  </a:moveTo>
                  <a:lnTo>
                    <a:pt x="101" y="20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0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4322815" y="4778528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0"/>
                  </a:moveTo>
                  <a:lnTo>
                    <a:pt x="201" y="20"/>
                  </a:lnTo>
                  <a:lnTo>
                    <a:pt x="141" y="60"/>
                  </a:lnTo>
                  <a:lnTo>
                    <a:pt x="101" y="101"/>
                  </a:lnTo>
                  <a:lnTo>
                    <a:pt x="60" y="141"/>
                  </a:lnTo>
                  <a:lnTo>
                    <a:pt x="20" y="201"/>
                  </a:lnTo>
                  <a:lnTo>
                    <a:pt x="0" y="261"/>
                  </a:lnTo>
                  <a:lnTo>
                    <a:pt x="0" y="322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63"/>
                  </a:lnTo>
                  <a:lnTo>
                    <a:pt x="141" y="60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03"/>
                  </a:lnTo>
                  <a:lnTo>
                    <a:pt x="17235" y="56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22"/>
                  </a:lnTo>
                  <a:lnTo>
                    <a:pt x="17335" y="261"/>
                  </a:lnTo>
                  <a:lnTo>
                    <a:pt x="17315" y="201"/>
                  </a:lnTo>
                  <a:lnTo>
                    <a:pt x="17275" y="141"/>
                  </a:lnTo>
                  <a:lnTo>
                    <a:pt x="17235" y="101"/>
                  </a:lnTo>
                  <a:lnTo>
                    <a:pt x="17195" y="60"/>
                  </a:lnTo>
                  <a:lnTo>
                    <a:pt x="17134" y="20"/>
                  </a:lnTo>
                  <a:lnTo>
                    <a:pt x="17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4322815" y="4857066"/>
              <a:ext cx="498367" cy="19060"/>
            </a:xfrm>
            <a:custGeom>
              <a:avLst/>
              <a:gdLst/>
              <a:ahLst/>
              <a:cxnLst/>
              <a:rect l="l" t="t" r="r" b="b"/>
              <a:pathLst>
                <a:path w="17336" h="663" extrusionOk="0">
                  <a:moveTo>
                    <a:pt x="322" y="0"/>
                  </a:moveTo>
                  <a:lnTo>
                    <a:pt x="261" y="20"/>
                  </a:lnTo>
                  <a:lnTo>
                    <a:pt x="201" y="40"/>
                  </a:lnTo>
                  <a:lnTo>
                    <a:pt x="141" y="60"/>
                  </a:lnTo>
                  <a:lnTo>
                    <a:pt x="101" y="100"/>
                  </a:lnTo>
                  <a:lnTo>
                    <a:pt x="60" y="161"/>
                  </a:lnTo>
                  <a:lnTo>
                    <a:pt x="20" y="201"/>
                  </a:lnTo>
                  <a:lnTo>
                    <a:pt x="0" y="281"/>
                  </a:lnTo>
                  <a:lnTo>
                    <a:pt x="0" y="341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83"/>
                  </a:lnTo>
                  <a:lnTo>
                    <a:pt x="141" y="62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23"/>
                  </a:lnTo>
                  <a:lnTo>
                    <a:pt x="17235" y="58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41"/>
                  </a:lnTo>
                  <a:lnTo>
                    <a:pt x="17335" y="281"/>
                  </a:lnTo>
                  <a:lnTo>
                    <a:pt x="17315" y="201"/>
                  </a:lnTo>
                  <a:lnTo>
                    <a:pt x="17275" y="161"/>
                  </a:lnTo>
                  <a:lnTo>
                    <a:pt x="17235" y="100"/>
                  </a:lnTo>
                  <a:lnTo>
                    <a:pt x="17195" y="60"/>
                  </a:lnTo>
                  <a:lnTo>
                    <a:pt x="17134" y="40"/>
                  </a:lnTo>
                  <a:lnTo>
                    <a:pt x="17074" y="20"/>
                  </a:lnTo>
                  <a:lnTo>
                    <a:pt x="17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4322815" y="4936151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1"/>
                  </a:moveTo>
                  <a:lnTo>
                    <a:pt x="201" y="2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60" y="142"/>
                  </a:lnTo>
                  <a:lnTo>
                    <a:pt x="20" y="202"/>
                  </a:lnTo>
                  <a:lnTo>
                    <a:pt x="0" y="262"/>
                  </a:lnTo>
                  <a:lnTo>
                    <a:pt x="0" y="322"/>
                  </a:lnTo>
                  <a:lnTo>
                    <a:pt x="0" y="403"/>
                  </a:lnTo>
                  <a:lnTo>
                    <a:pt x="20" y="463"/>
                  </a:lnTo>
                  <a:lnTo>
                    <a:pt x="60" y="523"/>
                  </a:lnTo>
                  <a:lnTo>
                    <a:pt x="101" y="563"/>
                  </a:lnTo>
                  <a:lnTo>
                    <a:pt x="141" y="604"/>
                  </a:lnTo>
                  <a:lnTo>
                    <a:pt x="201" y="644"/>
                  </a:lnTo>
                  <a:lnTo>
                    <a:pt x="261" y="664"/>
                  </a:lnTo>
                  <a:lnTo>
                    <a:pt x="17074" y="664"/>
                  </a:lnTo>
                  <a:lnTo>
                    <a:pt x="17134" y="644"/>
                  </a:lnTo>
                  <a:lnTo>
                    <a:pt x="17195" y="604"/>
                  </a:lnTo>
                  <a:lnTo>
                    <a:pt x="17235" y="563"/>
                  </a:lnTo>
                  <a:lnTo>
                    <a:pt x="17275" y="523"/>
                  </a:lnTo>
                  <a:lnTo>
                    <a:pt x="17315" y="463"/>
                  </a:lnTo>
                  <a:lnTo>
                    <a:pt x="17335" y="403"/>
                  </a:lnTo>
                  <a:lnTo>
                    <a:pt x="17335" y="322"/>
                  </a:lnTo>
                  <a:lnTo>
                    <a:pt x="17335" y="262"/>
                  </a:lnTo>
                  <a:lnTo>
                    <a:pt x="17315" y="202"/>
                  </a:lnTo>
                  <a:lnTo>
                    <a:pt x="17275" y="142"/>
                  </a:lnTo>
                  <a:lnTo>
                    <a:pt x="17235" y="101"/>
                  </a:lnTo>
                  <a:lnTo>
                    <a:pt x="17195" y="61"/>
                  </a:lnTo>
                  <a:lnTo>
                    <a:pt x="17134" y="21"/>
                  </a:lnTo>
                  <a:lnTo>
                    <a:pt x="17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6"/>
          <p:cNvGrpSpPr/>
          <p:nvPr/>
        </p:nvGrpSpPr>
        <p:grpSpPr>
          <a:xfrm>
            <a:off x="226675" y="3034725"/>
            <a:ext cx="1027975" cy="1851078"/>
            <a:chOff x="8046725" y="2806125"/>
            <a:chExt cx="1027975" cy="1851078"/>
          </a:xfrm>
        </p:grpSpPr>
        <p:sp>
          <p:nvSpPr>
            <p:cNvPr id="1445" name="Google Shape;1445;p26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6" name="Google Shape;1446;p26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1447" name="Google Shape;1447;p26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6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6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6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6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6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6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6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6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6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6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6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40" name="Google Shape;40;p3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3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3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3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3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3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3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3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3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3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" name="Google Shape;55;p3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56" name="Google Shape;56;p3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4" name="Google Shape;64;p3"/>
          <p:cNvGrpSpPr/>
          <p:nvPr/>
        </p:nvGrpSpPr>
        <p:grpSpPr>
          <a:xfrm flipH="1">
            <a:off x="7148667" y="2474906"/>
            <a:ext cx="799791" cy="1768646"/>
            <a:chOff x="10554050" y="3035751"/>
            <a:chExt cx="778688" cy="1721980"/>
          </a:xfrm>
        </p:grpSpPr>
        <p:sp>
          <p:nvSpPr>
            <p:cNvPr id="65" name="Google Shape;65;p3"/>
            <p:cNvSpPr/>
            <p:nvPr/>
          </p:nvSpPr>
          <p:spPr>
            <a:xfrm>
              <a:off x="10780631" y="3035751"/>
              <a:ext cx="445853" cy="879082"/>
            </a:xfrm>
            <a:custGeom>
              <a:avLst/>
              <a:gdLst/>
              <a:ahLst/>
              <a:cxnLst/>
              <a:rect l="l" t="t" r="r" b="b"/>
              <a:pathLst>
                <a:path w="11196" h="22075" extrusionOk="0">
                  <a:moveTo>
                    <a:pt x="2521" y="0"/>
                  </a:moveTo>
                  <a:lnTo>
                    <a:pt x="2280" y="19"/>
                  </a:lnTo>
                  <a:lnTo>
                    <a:pt x="2039" y="56"/>
                  </a:lnTo>
                  <a:lnTo>
                    <a:pt x="1891" y="93"/>
                  </a:lnTo>
                  <a:lnTo>
                    <a:pt x="1743" y="149"/>
                  </a:lnTo>
                  <a:lnTo>
                    <a:pt x="1594" y="204"/>
                  </a:lnTo>
                  <a:lnTo>
                    <a:pt x="1465" y="278"/>
                  </a:lnTo>
                  <a:lnTo>
                    <a:pt x="1205" y="445"/>
                  </a:lnTo>
                  <a:lnTo>
                    <a:pt x="964" y="649"/>
                  </a:lnTo>
                  <a:lnTo>
                    <a:pt x="760" y="890"/>
                  </a:lnTo>
                  <a:lnTo>
                    <a:pt x="575" y="1150"/>
                  </a:lnTo>
                  <a:lnTo>
                    <a:pt x="408" y="1428"/>
                  </a:lnTo>
                  <a:lnTo>
                    <a:pt x="297" y="1706"/>
                  </a:lnTo>
                  <a:lnTo>
                    <a:pt x="186" y="2002"/>
                  </a:lnTo>
                  <a:lnTo>
                    <a:pt x="112" y="2317"/>
                  </a:lnTo>
                  <a:lnTo>
                    <a:pt x="56" y="2614"/>
                  </a:lnTo>
                  <a:lnTo>
                    <a:pt x="19" y="2929"/>
                  </a:lnTo>
                  <a:lnTo>
                    <a:pt x="0" y="3244"/>
                  </a:lnTo>
                  <a:lnTo>
                    <a:pt x="0" y="3559"/>
                  </a:lnTo>
                  <a:lnTo>
                    <a:pt x="19" y="4189"/>
                  </a:lnTo>
                  <a:lnTo>
                    <a:pt x="93" y="4986"/>
                  </a:lnTo>
                  <a:lnTo>
                    <a:pt x="204" y="5783"/>
                  </a:lnTo>
                  <a:lnTo>
                    <a:pt x="371" y="6580"/>
                  </a:lnTo>
                  <a:lnTo>
                    <a:pt x="538" y="7359"/>
                  </a:lnTo>
                  <a:lnTo>
                    <a:pt x="760" y="8137"/>
                  </a:lnTo>
                  <a:lnTo>
                    <a:pt x="1001" y="8915"/>
                  </a:lnTo>
                  <a:lnTo>
                    <a:pt x="1279" y="9675"/>
                  </a:lnTo>
                  <a:lnTo>
                    <a:pt x="1576" y="10417"/>
                  </a:lnTo>
                  <a:lnTo>
                    <a:pt x="1965" y="11306"/>
                  </a:lnTo>
                  <a:lnTo>
                    <a:pt x="2391" y="12159"/>
                  </a:lnTo>
                  <a:lnTo>
                    <a:pt x="2836" y="13012"/>
                  </a:lnTo>
                  <a:lnTo>
                    <a:pt x="3318" y="13827"/>
                  </a:lnTo>
                  <a:lnTo>
                    <a:pt x="3837" y="14643"/>
                  </a:lnTo>
                  <a:lnTo>
                    <a:pt x="4374" y="15421"/>
                  </a:lnTo>
                  <a:lnTo>
                    <a:pt x="4930" y="16200"/>
                  </a:lnTo>
                  <a:lnTo>
                    <a:pt x="5524" y="16941"/>
                  </a:lnTo>
                  <a:lnTo>
                    <a:pt x="6154" y="17682"/>
                  </a:lnTo>
                  <a:lnTo>
                    <a:pt x="6802" y="18387"/>
                  </a:lnTo>
                  <a:lnTo>
                    <a:pt x="7470" y="19054"/>
                  </a:lnTo>
                  <a:lnTo>
                    <a:pt x="8174" y="19721"/>
                  </a:lnTo>
                  <a:lnTo>
                    <a:pt x="8897" y="20351"/>
                  </a:lnTo>
                  <a:lnTo>
                    <a:pt x="9638" y="20944"/>
                  </a:lnTo>
                  <a:lnTo>
                    <a:pt x="10398" y="21519"/>
                  </a:lnTo>
                  <a:lnTo>
                    <a:pt x="11195" y="22075"/>
                  </a:lnTo>
                  <a:lnTo>
                    <a:pt x="10806" y="20370"/>
                  </a:lnTo>
                  <a:lnTo>
                    <a:pt x="10454" y="18702"/>
                  </a:lnTo>
                  <a:lnTo>
                    <a:pt x="9786" y="15403"/>
                  </a:lnTo>
                  <a:lnTo>
                    <a:pt x="9453" y="13772"/>
                  </a:lnTo>
                  <a:lnTo>
                    <a:pt x="9101" y="12159"/>
                  </a:lnTo>
                  <a:lnTo>
                    <a:pt x="8711" y="10565"/>
                  </a:lnTo>
                  <a:lnTo>
                    <a:pt x="8508" y="9768"/>
                  </a:lnTo>
                  <a:lnTo>
                    <a:pt x="8285" y="8990"/>
                  </a:lnTo>
                  <a:lnTo>
                    <a:pt x="8026" y="8044"/>
                  </a:lnTo>
                  <a:lnTo>
                    <a:pt x="7729" y="7099"/>
                  </a:lnTo>
                  <a:lnTo>
                    <a:pt x="7433" y="6172"/>
                  </a:lnTo>
                  <a:lnTo>
                    <a:pt x="7099" y="5246"/>
                  </a:lnTo>
                  <a:lnTo>
                    <a:pt x="6914" y="4782"/>
                  </a:lnTo>
                  <a:lnTo>
                    <a:pt x="6728" y="4337"/>
                  </a:lnTo>
                  <a:lnTo>
                    <a:pt x="6524" y="3893"/>
                  </a:lnTo>
                  <a:lnTo>
                    <a:pt x="6302" y="3466"/>
                  </a:lnTo>
                  <a:lnTo>
                    <a:pt x="6080" y="3040"/>
                  </a:lnTo>
                  <a:lnTo>
                    <a:pt x="5839" y="2614"/>
                  </a:lnTo>
                  <a:lnTo>
                    <a:pt x="5561" y="2206"/>
                  </a:lnTo>
                  <a:lnTo>
                    <a:pt x="5283" y="1798"/>
                  </a:lnTo>
                  <a:lnTo>
                    <a:pt x="4986" y="1409"/>
                  </a:lnTo>
                  <a:lnTo>
                    <a:pt x="4634" y="1057"/>
                  </a:lnTo>
                  <a:lnTo>
                    <a:pt x="4449" y="872"/>
                  </a:lnTo>
                  <a:lnTo>
                    <a:pt x="4263" y="723"/>
                  </a:lnTo>
                  <a:lnTo>
                    <a:pt x="4059" y="556"/>
                  </a:lnTo>
                  <a:lnTo>
                    <a:pt x="3855" y="427"/>
                  </a:lnTo>
                  <a:lnTo>
                    <a:pt x="3633" y="316"/>
                  </a:lnTo>
                  <a:lnTo>
                    <a:pt x="3429" y="204"/>
                  </a:lnTo>
                  <a:lnTo>
                    <a:pt x="3207" y="130"/>
                  </a:lnTo>
                  <a:lnTo>
                    <a:pt x="2984" y="56"/>
                  </a:lnTo>
                  <a:lnTo>
                    <a:pt x="2743" y="1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856648" y="3107350"/>
              <a:ext cx="358004" cy="791990"/>
            </a:xfrm>
            <a:custGeom>
              <a:avLst/>
              <a:gdLst/>
              <a:ahLst/>
              <a:cxnLst/>
              <a:rect l="l" t="t" r="r" b="b"/>
              <a:pathLst>
                <a:path w="8990" h="19888" extrusionOk="0">
                  <a:moveTo>
                    <a:pt x="75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0" y="74"/>
                  </a:lnTo>
                  <a:lnTo>
                    <a:pt x="0" y="111"/>
                  </a:lnTo>
                  <a:lnTo>
                    <a:pt x="167" y="705"/>
                  </a:lnTo>
                  <a:lnTo>
                    <a:pt x="649" y="2224"/>
                  </a:lnTo>
                  <a:lnTo>
                    <a:pt x="983" y="3281"/>
                  </a:lnTo>
                  <a:lnTo>
                    <a:pt x="1409" y="4486"/>
                  </a:lnTo>
                  <a:lnTo>
                    <a:pt x="1872" y="5839"/>
                  </a:lnTo>
                  <a:lnTo>
                    <a:pt x="2428" y="7303"/>
                  </a:lnTo>
                  <a:lnTo>
                    <a:pt x="3021" y="8841"/>
                  </a:lnTo>
                  <a:lnTo>
                    <a:pt x="3689" y="10435"/>
                  </a:lnTo>
                  <a:lnTo>
                    <a:pt x="4041" y="11251"/>
                  </a:lnTo>
                  <a:lnTo>
                    <a:pt x="4412" y="12066"/>
                  </a:lnTo>
                  <a:lnTo>
                    <a:pt x="4801" y="12900"/>
                  </a:lnTo>
                  <a:lnTo>
                    <a:pt x="5190" y="13716"/>
                  </a:lnTo>
                  <a:lnTo>
                    <a:pt x="5616" y="14531"/>
                  </a:lnTo>
                  <a:lnTo>
                    <a:pt x="6024" y="15328"/>
                  </a:lnTo>
                  <a:lnTo>
                    <a:pt x="6469" y="16125"/>
                  </a:lnTo>
                  <a:lnTo>
                    <a:pt x="6914" y="16922"/>
                  </a:lnTo>
                  <a:lnTo>
                    <a:pt x="7377" y="17682"/>
                  </a:lnTo>
                  <a:lnTo>
                    <a:pt x="7840" y="18423"/>
                  </a:lnTo>
                  <a:lnTo>
                    <a:pt x="8341" y="19146"/>
                  </a:lnTo>
                  <a:lnTo>
                    <a:pt x="8823" y="19851"/>
                  </a:lnTo>
                  <a:lnTo>
                    <a:pt x="8860" y="19869"/>
                  </a:lnTo>
                  <a:lnTo>
                    <a:pt x="8897" y="19888"/>
                  </a:lnTo>
                  <a:lnTo>
                    <a:pt x="8952" y="19869"/>
                  </a:lnTo>
                  <a:lnTo>
                    <a:pt x="8971" y="19832"/>
                  </a:lnTo>
                  <a:lnTo>
                    <a:pt x="8990" y="19814"/>
                  </a:lnTo>
                  <a:lnTo>
                    <a:pt x="8990" y="19776"/>
                  </a:lnTo>
                  <a:lnTo>
                    <a:pt x="8971" y="19739"/>
                  </a:lnTo>
                  <a:lnTo>
                    <a:pt x="8471" y="19054"/>
                  </a:lnTo>
                  <a:lnTo>
                    <a:pt x="7989" y="18331"/>
                  </a:lnTo>
                  <a:lnTo>
                    <a:pt x="7525" y="17589"/>
                  </a:lnTo>
                  <a:lnTo>
                    <a:pt x="7062" y="16830"/>
                  </a:lnTo>
                  <a:lnTo>
                    <a:pt x="6617" y="16051"/>
                  </a:lnTo>
                  <a:lnTo>
                    <a:pt x="6172" y="15254"/>
                  </a:lnTo>
                  <a:lnTo>
                    <a:pt x="5765" y="14439"/>
                  </a:lnTo>
                  <a:lnTo>
                    <a:pt x="5357" y="13623"/>
                  </a:lnTo>
                  <a:lnTo>
                    <a:pt x="4949" y="12808"/>
                  </a:lnTo>
                  <a:lnTo>
                    <a:pt x="4578" y="11992"/>
                  </a:lnTo>
                  <a:lnTo>
                    <a:pt x="4208" y="11177"/>
                  </a:lnTo>
                  <a:lnTo>
                    <a:pt x="3856" y="10361"/>
                  </a:lnTo>
                  <a:lnTo>
                    <a:pt x="3188" y="8767"/>
                  </a:lnTo>
                  <a:lnTo>
                    <a:pt x="2577" y="7229"/>
                  </a:lnTo>
                  <a:lnTo>
                    <a:pt x="2039" y="5783"/>
                  </a:lnTo>
                  <a:lnTo>
                    <a:pt x="1557" y="4430"/>
                  </a:lnTo>
                  <a:lnTo>
                    <a:pt x="1149" y="3225"/>
                  </a:lnTo>
                  <a:lnTo>
                    <a:pt x="816" y="2169"/>
                  </a:lnTo>
                  <a:lnTo>
                    <a:pt x="334" y="649"/>
                  </a:lnTo>
                  <a:lnTo>
                    <a:pt x="167" y="56"/>
                  </a:lnTo>
                  <a:lnTo>
                    <a:pt x="149" y="37"/>
                  </a:lnTo>
                  <a:lnTo>
                    <a:pt x="130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0885439" y="3136141"/>
              <a:ext cx="50216" cy="72357"/>
            </a:xfrm>
            <a:custGeom>
              <a:avLst/>
              <a:gdLst/>
              <a:ahLst/>
              <a:cxnLst/>
              <a:rect l="l" t="t" r="r" b="b"/>
              <a:pathLst>
                <a:path w="1261" h="1817" extrusionOk="0">
                  <a:moveTo>
                    <a:pt x="1149" y="0"/>
                  </a:moveTo>
                  <a:lnTo>
                    <a:pt x="1131" y="19"/>
                  </a:lnTo>
                  <a:lnTo>
                    <a:pt x="1094" y="37"/>
                  </a:lnTo>
                  <a:lnTo>
                    <a:pt x="19" y="1687"/>
                  </a:lnTo>
                  <a:lnTo>
                    <a:pt x="0" y="1724"/>
                  </a:lnTo>
                  <a:lnTo>
                    <a:pt x="0" y="1742"/>
                  </a:lnTo>
                  <a:lnTo>
                    <a:pt x="19" y="1779"/>
                  </a:lnTo>
                  <a:lnTo>
                    <a:pt x="37" y="1798"/>
                  </a:lnTo>
                  <a:lnTo>
                    <a:pt x="93" y="1816"/>
                  </a:lnTo>
                  <a:lnTo>
                    <a:pt x="130" y="1816"/>
                  </a:lnTo>
                  <a:lnTo>
                    <a:pt x="148" y="1779"/>
                  </a:lnTo>
                  <a:lnTo>
                    <a:pt x="1242" y="130"/>
                  </a:lnTo>
                  <a:lnTo>
                    <a:pt x="1261" y="93"/>
                  </a:lnTo>
                  <a:lnTo>
                    <a:pt x="1261" y="74"/>
                  </a:lnTo>
                  <a:lnTo>
                    <a:pt x="1242" y="37"/>
                  </a:lnTo>
                  <a:lnTo>
                    <a:pt x="1223" y="1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0937843" y="3264565"/>
              <a:ext cx="59057" cy="95972"/>
            </a:xfrm>
            <a:custGeom>
              <a:avLst/>
              <a:gdLst/>
              <a:ahLst/>
              <a:cxnLst/>
              <a:rect l="l" t="t" r="r" b="b"/>
              <a:pathLst>
                <a:path w="1483" h="2410" extrusionOk="0">
                  <a:moveTo>
                    <a:pt x="1372" y="0"/>
                  </a:moveTo>
                  <a:lnTo>
                    <a:pt x="1353" y="19"/>
                  </a:lnTo>
                  <a:lnTo>
                    <a:pt x="1316" y="37"/>
                  </a:lnTo>
                  <a:lnTo>
                    <a:pt x="19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9" y="2373"/>
                  </a:lnTo>
                  <a:lnTo>
                    <a:pt x="37" y="2410"/>
                  </a:lnTo>
                  <a:lnTo>
                    <a:pt x="130" y="2410"/>
                  </a:lnTo>
                  <a:lnTo>
                    <a:pt x="167" y="2373"/>
                  </a:lnTo>
                  <a:lnTo>
                    <a:pt x="1464" y="130"/>
                  </a:lnTo>
                  <a:lnTo>
                    <a:pt x="1483" y="93"/>
                  </a:lnTo>
                  <a:lnTo>
                    <a:pt x="1483" y="56"/>
                  </a:lnTo>
                  <a:lnTo>
                    <a:pt x="1464" y="37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0837455" y="3267512"/>
              <a:ext cx="84902" cy="31022"/>
            </a:xfrm>
            <a:custGeom>
              <a:avLst/>
              <a:gdLst/>
              <a:ahLst/>
              <a:cxnLst/>
              <a:rect l="l" t="t" r="r" b="b"/>
              <a:pathLst>
                <a:path w="2132" h="779" extrusionOk="0">
                  <a:moveTo>
                    <a:pt x="38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49"/>
                  </a:lnTo>
                  <a:lnTo>
                    <a:pt x="56" y="167"/>
                  </a:lnTo>
                  <a:lnTo>
                    <a:pt x="2021" y="779"/>
                  </a:lnTo>
                  <a:lnTo>
                    <a:pt x="2058" y="779"/>
                  </a:lnTo>
                  <a:lnTo>
                    <a:pt x="2095" y="760"/>
                  </a:lnTo>
                  <a:lnTo>
                    <a:pt x="2132" y="723"/>
                  </a:lnTo>
                  <a:lnTo>
                    <a:pt x="2132" y="686"/>
                  </a:lnTo>
                  <a:lnTo>
                    <a:pt x="2132" y="667"/>
                  </a:lnTo>
                  <a:lnTo>
                    <a:pt x="2113" y="630"/>
                  </a:lnTo>
                  <a:lnTo>
                    <a:pt x="2076" y="6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0882492" y="3437988"/>
              <a:ext cx="105569" cy="35482"/>
            </a:xfrm>
            <a:custGeom>
              <a:avLst/>
              <a:gdLst/>
              <a:ahLst/>
              <a:cxnLst/>
              <a:rect l="l" t="t" r="r" b="b"/>
              <a:pathLst>
                <a:path w="2651" h="891" extrusionOk="0">
                  <a:moveTo>
                    <a:pt x="56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2558" y="890"/>
                  </a:lnTo>
                  <a:lnTo>
                    <a:pt x="2576" y="890"/>
                  </a:lnTo>
                  <a:lnTo>
                    <a:pt x="2632" y="872"/>
                  </a:lnTo>
                  <a:lnTo>
                    <a:pt x="2650" y="816"/>
                  </a:lnTo>
                  <a:lnTo>
                    <a:pt x="2650" y="798"/>
                  </a:lnTo>
                  <a:lnTo>
                    <a:pt x="2650" y="761"/>
                  </a:lnTo>
                  <a:lnTo>
                    <a:pt x="2632" y="724"/>
                  </a:lnTo>
                  <a:lnTo>
                    <a:pt x="2595" y="72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1027121" y="3481553"/>
              <a:ext cx="58340" cy="98202"/>
            </a:xfrm>
            <a:custGeom>
              <a:avLst/>
              <a:gdLst/>
              <a:ahLst/>
              <a:cxnLst/>
              <a:rect l="l" t="t" r="r" b="b"/>
              <a:pathLst>
                <a:path w="1465" h="2466" extrusionOk="0">
                  <a:moveTo>
                    <a:pt x="1354" y="0"/>
                  </a:moveTo>
                  <a:lnTo>
                    <a:pt x="1335" y="19"/>
                  </a:lnTo>
                  <a:lnTo>
                    <a:pt x="1317" y="37"/>
                  </a:lnTo>
                  <a:lnTo>
                    <a:pt x="19" y="2336"/>
                  </a:lnTo>
                  <a:lnTo>
                    <a:pt x="1" y="2373"/>
                  </a:lnTo>
                  <a:lnTo>
                    <a:pt x="1" y="2391"/>
                  </a:lnTo>
                  <a:lnTo>
                    <a:pt x="19" y="2428"/>
                  </a:lnTo>
                  <a:lnTo>
                    <a:pt x="38" y="2447"/>
                  </a:lnTo>
                  <a:lnTo>
                    <a:pt x="93" y="2465"/>
                  </a:lnTo>
                  <a:lnTo>
                    <a:pt x="131" y="2447"/>
                  </a:lnTo>
                  <a:lnTo>
                    <a:pt x="168" y="2428"/>
                  </a:lnTo>
                  <a:lnTo>
                    <a:pt x="1465" y="130"/>
                  </a:lnTo>
                  <a:lnTo>
                    <a:pt x="1465" y="93"/>
                  </a:lnTo>
                  <a:lnTo>
                    <a:pt x="1465" y="74"/>
                  </a:lnTo>
                  <a:lnTo>
                    <a:pt x="1446" y="37"/>
                  </a:lnTo>
                  <a:lnTo>
                    <a:pt x="1428" y="1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997614" y="3657922"/>
              <a:ext cx="93782" cy="39902"/>
            </a:xfrm>
            <a:custGeom>
              <a:avLst/>
              <a:gdLst/>
              <a:ahLst/>
              <a:cxnLst/>
              <a:rect l="l" t="t" r="r" b="b"/>
              <a:pathLst>
                <a:path w="2355" h="1002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0" y="131"/>
                  </a:lnTo>
                  <a:lnTo>
                    <a:pt x="37" y="168"/>
                  </a:lnTo>
                  <a:lnTo>
                    <a:pt x="56" y="186"/>
                  </a:lnTo>
                  <a:lnTo>
                    <a:pt x="2243" y="1002"/>
                  </a:lnTo>
                  <a:lnTo>
                    <a:pt x="2317" y="1002"/>
                  </a:lnTo>
                  <a:lnTo>
                    <a:pt x="2354" y="946"/>
                  </a:lnTo>
                  <a:lnTo>
                    <a:pt x="2354" y="928"/>
                  </a:lnTo>
                  <a:lnTo>
                    <a:pt x="2354" y="891"/>
                  </a:lnTo>
                  <a:lnTo>
                    <a:pt x="2336" y="854"/>
                  </a:lnTo>
                  <a:lnTo>
                    <a:pt x="2299" y="835"/>
                  </a:lnTo>
                  <a:lnTo>
                    <a:pt x="112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61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extrusionOk="0">
                  <a:moveTo>
                    <a:pt x="1" y="1"/>
                  </a:move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fill="none" extrusionOk="0">
                  <a:moveTo>
                    <a:pt x="17627" y="22650"/>
                  </a:move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0661805" y="3399600"/>
              <a:ext cx="607492" cy="822295"/>
            </a:xfrm>
            <a:custGeom>
              <a:avLst/>
              <a:gdLst/>
              <a:ahLst/>
              <a:cxnLst/>
              <a:rect l="l" t="t" r="r" b="b"/>
              <a:pathLst>
                <a:path w="15255" h="20649" extrusionOk="0">
                  <a:moveTo>
                    <a:pt x="56" y="1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4"/>
                  </a:lnTo>
                  <a:lnTo>
                    <a:pt x="19" y="112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167" y="205"/>
                  </a:lnTo>
                  <a:lnTo>
                    <a:pt x="260" y="260"/>
                  </a:lnTo>
                  <a:lnTo>
                    <a:pt x="334" y="316"/>
                  </a:lnTo>
                  <a:lnTo>
                    <a:pt x="408" y="390"/>
                  </a:lnTo>
                  <a:lnTo>
                    <a:pt x="464" y="464"/>
                  </a:lnTo>
                  <a:lnTo>
                    <a:pt x="519" y="557"/>
                  </a:lnTo>
                  <a:lnTo>
                    <a:pt x="612" y="742"/>
                  </a:lnTo>
                  <a:lnTo>
                    <a:pt x="686" y="965"/>
                  </a:lnTo>
                  <a:lnTo>
                    <a:pt x="723" y="1187"/>
                  </a:lnTo>
                  <a:lnTo>
                    <a:pt x="742" y="1428"/>
                  </a:lnTo>
                  <a:lnTo>
                    <a:pt x="723" y="1650"/>
                  </a:lnTo>
                  <a:lnTo>
                    <a:pt x="705" y="1928"/>
                  </a:lnTo>
                  <a:lnTo>
                    <a:pt x="686" y="2355"/>
                  </a:lnTo>
                  <a:lnTo>
                    <a:pt x="668" y="2559"/>
                  </a:lnTo>
                  <a:lnTo>
                    <a:pt x="686" y="2763"/>
                  </a:lnTo>
                  <a:lnTo>
                    <a:pt x="705" y="2966"/>
                  </a:lnTo>
                  <a:lnTo>
                    <a:pt x="760" y="3152"/>
                  </a:lnTo>
                  <a:lnTo>
                    <a:pt x="816" y="3337"/>
                  </a:lnTo>
                  <a:lnTo>
                    <a:pt x="927" y="3522"/>
                  </a:lnTo>
                  <a:lnTo>
                    <a:pt x="1057" y="3671"/>
                  </a:lnTo>
                  <a:lnTo>
                    <a:pt x="1186" y="3800"/>
                  </a:lnTo>
                  <a:lnTo>
                    <a:pt x="1353" y="3912"/>
                  </a:lnTo>
                  <a:lnTo>
                    <a:pt x="1520" y="4023"/>
                  </a:lnTo>
                  <a:lnTo>
                    <a:pt x="1705" y="4097"/>
                  </a:lnTo>
                  <a:lnTo>
                    <a:pt x="1891" y="4171"/>
                  </a:lnTo>
                  <a:lnTo>
                    <a:pt x="2261" y="4282"/>
                  </a:lnTo>
                  <a:lnTo>
                    <a:pt x="2669" y="4412"/>
                  </a:lnTo>
                  <a:lnTo>
                    <a:pt x="2855" y="4486"/>
                  </a:lnTo>
                  <a:lnTo>
                    <a:pt x="3040" y="4579"/>
                  </a:lnTo>
                  <a:lnTo>
                    <a:pt x="3225" y="4672"/>
                  </a:lnTo>
                  <a:lnTo>
                    <a:pt x="3392" y="4801"/>
                  </a:lnTo>
                  <a:lnTo>
                    <a:pt x="3540" y="4950"/>
                  </a:lnTo>
                  <a:lnTo>
                    <a:pt x="3689" y="5098"/>
                  </a:lnTo>
                  <a:lnTo>
                    <a:pt x="3818" y="5265"/>
                  </a:lnTo>
                  <a:lnTo>
                    <a:pt x="3911" y="5450"/>
                  </a:lnTo>
                  <a:lnTo>
                    <a:pt x="4004" y="5635"/>
                  </a:lnTo>
                  <a:lnTo>
                    <a:pt x="4078" y="5839"/>
                  </a:lnTo>
                  <a:lnTo>
                    <a:pt x="4133" y="6099"/>
                  </a:lnTo>
                  <a:lnTo>
                    <a:pt x="4171" y="6377"/>
                  </a:lnTo>
                  <a:lnTo>
                    <a:pt x="4189" y="6914"/>
                  </a:lnTo>
                  <a:lnTo>
                    <a:pt x="4208" y="7359"/>
                  </a:lnTo>
                  <a:lnTo>
                    <a:pt x="4226" y="7581"/>
                  </a:lnTo>
                  <a:lnTo>
                    <a:pt x="4263" y="7785"/>
                  </a:lnTo>
                  <a:lnTo>
                    <a:pt x="4300" y="8008"/>
                  </a:lnTo>
                  <a:lnTo>
                    <a:pt x="4374" y="8193"/>
                  </a:lnTo>
                  <a:lnTo>
                    <a:pt x="4467" y="8397"/>
                  </a:lnTo>
                  <a:lnTo>
                    <a:pt x="4578" y="8582"/>
                  </a:lnTo>
                  <a:lnTo>
                    <a:pt x="4727" y="8731"/>
                  </a:lnTo>
                  <a:lnTo>
                    <a:pt x="4893" y="8879"/>
                  </a:lnTo>
                  <a:lnTo>
                    <a:pt x="5060" y="8990"/>
                  </a:lnTo>
                  <a:lnTo>
                    <a:pt x="5246" y="9101"/>
                  </a:lnTo>
                  <a:lnTo>
                    <a:pt x="5449" y="9175"/>
                  </a:lnTo>
                  <a:lnTo>
                    <a:pt x="5653" y="9268"/>
                  </a:lnTo>
                  <a:lnTo>
                    <a:pt x="6061" y="9398"/>
                  </a:lnTo>
                  <a:lnTo>
                    <a:pt x="6506" y="9546"/>
                  </a:lnTo>
                  <a:lnTo>
                    <a:pt x="6710" y="9620"/>
                  </a:lnTo>
                  <a:lnTo>
                    <a:pt x="6914" y="9713"/>
                  </a:lnTo>
                  <a:lnTo>
                    <a:pt x="7173" y="9880"/>
                  </a:lnTo>
                  <a:lnTo>
                    <a:pt x="7395" y="10065"/>
                  </a:lnTo>
                  <a:lnTo>
                    <a:pt x="7599" y="10269"/>
                  </a:lnTo>
                  <a:lnTo>
                    <a:pt x="7785" y="10510"/>
                  </a:lnTo>
                  <a:lnTo>
                    <a:pt x="7933" y="10751"/>
                  </a:lnTo>
                  <a:lnTo>
                    <a:pt x="8063" y="11029"/>
                  </a:lnTo>
                  <a:lnTo>
                    <a:pt x="8155" y="11307"/>
                  </a:lnTo>
                  <a:lnTo>
                    <a:pt x="8192" y="11585"/>
                  </a:lnTo>
                  <a:lnTo>
                    <a:pt x="8211" y="11807"/>
                  </a:lnTo>
                  <a:lnTo>
                    <a:pt x="8211" y="12011"/>
                  </a:lnTo>
                  <a:lnTo>
                    <a:pt x="8192" y="12437"/>
                  </a:lnTo>
                  <a:lnTo>
                    <a:pt x="8192" y="12790"/>
                  </a:lnTo>
                  <a:lnTo>
                    <a:pt x="8192" y="13160"/>
                  </a:lnTo>
                  <a:lnTo>
                    <a:pt x="8211" y="13327"/>
                  </a:lnTo>
                  <a:lnTo>
                    <a:pt x="8230" y="13512"/>
                  </a:lnTo>
                  <a:lnTo>
                    <a:pt x="8285" y="13679"/>
                  </a:lnTo>
                  <a:lnTo>
                    <a:pt x="8341" y="13846"/>
                  </a:lnTo>
                  <a:lnTo>
                    <a:pt x="8433" y="14013"/>
                  </a:lnTo>
                  <a:lnTo>
                    <a:pt x="8545" y="14180"/>
                  </a:lnTo>
                  <a:lnTo>
                    <a:pt x="8674" y="14328"/>
                  </a:lnTo>
                  <a:lnTo>
                    <a:pt x="8823" y="14476"/>
                  </a:lnTo>
                  <a:lnTo>
                    <a:pt x="8989" y="14606"/>
                  </a:lnTo>
                  <a:lnTo>
                    <a:pt x="9175" y="14736"/>
                  </a:lnTo>
                  <a:lnTo>
                    <a:pt x="9379" y="14866"/>
                  </a:lnTo>
                  <a:lnTo>
                    <a:pt x="9601" y="14958"/>
                  </a:lnTo>
                  <a:lnTo>
                    <a:pt x="9990" y="15125"/>
                  </a:lnTo>
                  <a:lnTo>
                    <a:pt x="10398" y="15255"/>
                  </a:lnTo>
                  <a:lnTo>
                    <a:pt x="10769" y="15384"/>
                  </a:lnTo>
                  <a:lnTo>
                    <a:pt x="11139" y="15533"/>
                  </a:lnTo>
                  <a:lnTo>
                    <a:pt x="11473" y="15700"/>
                  </a:lnTo>
                  <a:lnTo>
                    <a:pt x="11807" y="15903"/>
                  </a:lnTo>
                  <a:lnTo>
                    <a:pt x="12122" y="16126"/>
                  </a:lnTo>
                  <a:lnTo>
                    <a:pt x="12437" y="16385"/>
                  </a:lnTo>
                  <a:lnTo>
                    <a:pt x="12733" y="16663"/>
                  </a:lnTo>
                  <a:lnTo>
                    <a:pt x="13030" y="16960"/>
                  </a:lnTo>
                  <a:lnTo>
                    <a:pt x="13308" y="17312"/>
                  </a:lnTo>
                  <a:lnTo>
                    <a:pt x="13586" y="17664"/>
                  </a:lnTo>
                  <a:lnTo>
                    <a:pt x="13808" y="18016"/>
                  </a:lnTo>
                  <a:lnTo>
                    <a:pt x="14031" y="18369"/>
                  </a:lnTo>
                  <a:lnTo>
                    <a:pt x="14235" y="18739"/>
                  </a:lnTo>
                  <a:lnTo>
                    <a:pt x="14420" y="19110"/>
                  </a:lnTo>
                  <a:lnTo>
                    <a:pt x="14772" y="19851"/>
                  </a:lnTo>
                  <a:lnTo>
                    <a:pt x="15087" y="20593"/>
                  </a:lnTo>
                  <a:lnTo>
                    <a:pt x="15124" y="20630"/>
                  </a:lnTo>
                  <a:lnTo>
                    <a:pt x="15180" y="20648"/>
                  </a:lnTo>
                  <a:lnTo>
                    <a:pt x="15198" y="20648"/>
                  </a:lnTo>
                  <a:lnTo>
                    <a:pt x="15236" y="20630"/>
                  </a:lnTo>
                  <a:lnTo>
                    <a:pt x="15254" y="20593"/>
                  </a:lnTo>
                  <a:lnTo>
                    <a:pt x="15254" y="20556"/>
                  </a:lnTo>
                  <a:lnTo>
                    <a:pt x="15254" y="20537"/>
                  </a:lnTo>
                  <a:lnTo>
                    <a:pt x="14920" y="19777"/>
                  </a:lnTo>
                  <a:lnTo>
                    <a:pt x="14568" y="19017"/>
                  </a:lnTo>
                  <a:lnTo>
                    <a:pt x="14383" y="18647"/>
                  </a:lnTo>
                  <a:lnTo>
                    <a:pt x="14179" y="18276"/>
                  </a:lnTo>
                  <a:lnTo>
                    <a:pt x="13957" y="17924"/>
                  </a:lnTo>
                  <a:lnTo>
                    <a:pt x="13716" y="17572"/>
                  </a:lnTo>
                  <a:lnTo>
                    <a:pt x="13456" y="17201"/>
                  </a:lnTo>
                  <a:lnTo>
                    <a:pt x="13160" y="16849"/>
                  </a:lnTo>
                  <a:lnTo>
                    <a:pt x="12863" y="16534"/>
                  </a:lnTo>
                  <a:lnTo>
                    <a:pt x="12548" y="16237"/>
                  </a:lnTo>
                  <a:lnTo>
                    <a:pt x="12233" y="15978"/>
                  </a:lnTo>
                  <a:lnTo>
                    <a:pt x="11899" y="15755"/>
                  </a:lnTo>
                  <a:lnTo>
                    <a:pt x="11566" y="15551"/>
                  </a:lnTo>
                  <a:lnTo>
                    <a:pt x="11214" y="15384"/>
                  </a:lnTo>
                  <a:lnTo>
                    <a:pt x="10824" y="15236"/>
                  </a:lnTo>
                  <a:lnTo>
                    <a:pt x="10454" y="15106"/>
                  </a:lnTo>
                  <a:lnTo>
                    <a:pt x="10046" y="14958"/>
                  </a:lnTo>
                  <a:lnTo>
                    <a:pt x="9657" y="14810"/>
                  </a:lnTo>
                  <a:lnTo>
                    <a:pt x="9342" y="14643"/>
                  </a:lnTo>
                  <a:lnTo>
                    <a:pt x="9175" y="14550"/>
                  </a:lnTo>
                  <a:lnTo>
                    <a:pt x="9027" y="14421"/>
                  </a:lnTo>
                  <a:lnTo>
                    <a:pt x="8860" y="14291"/>
                  </a:lnTo>
                  <a:lnTo>
                    <a:pt x="8730" y="14143"/>
                  </a:lnTo>
                  <a:lnTo>
                    <a:pt x="8600" y="13976"/>
                  </a:lnTo>
                  <a:lnTo>
                    <a:pt x="8508" y="13791"/>
                  </a:lnTo>
                  <a:lnTo>
                    <a:pt x="8452" y="13624"/>
                  </a:lnTo>
                  <a:lnTo>
                    <a:pt x="8396" y="13475"/>
                  </a:lnTo>
                  <a:lnTo>
                    <a:pt x="8378" y="13309"/>
                  </a:lnTo>
                  <a:lnTo>
                    <a:pt x="8359" y="13142"/>
                  </a:lnTo>
                  <a:lnTo>
                    <a:pt x="8359" y="12790"/>
                  </a:lnTo>
                  <a:lnTo>
                    <a:pt x="8378" y="12437"/>
                  </a:lnTo>
                  <a:lnTo>
                    <a:pt x="8396" y="12011"/>
                  </a:lnTo>
                  <a:lnTo>
                    <a:pt x="8396" y="11789"/>
                  </a:lnTo>
                  <a:lnTo>
                    <a:pt x="8378" y="11566"/>
                  </a:lnTo>
                  <a:lnTo>
                    <a:pt x="8322" y="11251"/>
                  </a:lnTo>
                  <a:lnTo>
                    <a:pt x="8230" y="10955"/>
                  </a:lnTo>
                  <a:lnTo>
                    <a:pt x="8100" y="10677"/>
                  </a:lnTo>
                  <a:lnTo>
                    <a:pt x="7933" y="10399"/>
                  </a:lnTo>
                  <a:lnTo>
                    <a:pt x="7748" y="10158"/>
                  </a:lnTo>
                  <a:lnTo>
                    <a:pt x="7525" y="9935"/>
                  </a:lnTo>
                  <a:lnTo>
                    <a:pt x="7266" y="9731"/>
                  </a:lnTo>
                  <a:lnTo>
                    <a:pt x="7006" y="9565"/>
                  </a:lnTo>
                  <a:lnTo>
                    <a:pt x="6784" y="9472"/>
                  </a:lnTo>
                  <a:lnTo>
                    <a:pt x="6561" y="9379"/>
                  </a:lnTo>
                  <a:lnTo>
                    <a:pt x="6117" y="9231"/>
                  </a:lnTo>
                  <a:lnTo>
                    <a:pt x="5709" y="9101"/>
                  </a:lnTo>
                  <a:lnTo>
                    <a:pt x="5524" y="9027"/>
                  </a:lnTo>
                  <a:lnTo>
                    <a:pt x="5338" y="8953"/>
                  </a:lnTo>
                  <a:lnTo>
                    <a:pt x="5153" y="8860"/>
                  </a:lnTo>
                  <a:lnTo>
                    <a:pt x="5005" y="8749"/>
                  </a:lnTo>
                  <a:lnTo>
                    <a:pt x="4856" y="8619"/>
                  </a:lnTo>
                  <a:lnTo>
                    <a:pt x="4727" y="8471"/>
                  </a:lnTo>
                  <a:lnTo>
                    <a:pt x="4615" y="8304"/>
                  </a:lnTo>
                  <a:lnTo>
                    <a:pt x="4541" y="8138"/>
                  </a:lnTo>
                  <a:lnTo>
                    <a:pt x="4467" y="7952"/>
                  </a:lnTo>
                  <a:lnTo>
                    <a:pt x="4430" y="7748"/>
                  </a:lnTo>
                  <a:lnTo>
                    <a:pt x="4393" y="7544"/>
                  </a:lnTo>
                  <a:lnTo>
                    <a:pt x="4374" y="7341"/>
                  </a:lnTo>
                  <a:lnTo>
                    <a:pt x="4356" y="6914"/>
                  </a:lnTo>
                  <a:lnTo>
                    <a:pt x="4356" y="6636"/>
                  </a:lnTo>
                  <a:lnTo>
                    <a:pt x="4337" y="6340"/>
                  </a:lnTo>
                  <a:lnTo>
                    <a:pt x="4300" y="6062"/>
                  </a:lnTo>
                  <a:lnTo>
                    <a:pt x="4245" y="5784"/>
                  </a:lnTo>
                  <a:lnTo>
                    <a:pt x="4171" y="5580"/>
                  </a:lnTo>
                  <a:lnTo>
                    <a:pt x="4078" y="5376"/>
                  </a:lnTo>
                  <a:lnTo>
                    <a:pt x="3948" y="5172"/>
                  </a:lnTo>
                  <a:lnTo>
                    <a:pt x="3818" y="4987"/>
                  </a:lnTo>
                  <a:lnTo>
                    <a:pt x="3670" y="4820"/>
                  </a:lnTo>
                  <a:lnTo>
                    <a:pt x="3503" y="4672"/>
                  </a:lnTo>
                  <a:lnTo>
                    <a:pt x="3318" y="4542"/>
                  </a:lnTo>
                  <a:lnTo>
                    <a:pt x="3133" y="4412"/>
                  </a:lnTo>
                  <a:lnTo>
                    <a:pt x="2929" y="4338"/>
                  </a:lnTo>
                  <a:lnTo>
                    <a:pt x="2725" y="4245"/>
                  </a:lnTo>
                  <a:lnTo>
                    <a:pt x="2317" y="4116"/>
                  </a:lnTo>
                  <a:lnTo>
                    <a:pt x="1946" y="4004"/>
                  </a:lnTo>
                  <a:lnTo>
                    <a:pt x="1780" y="3930"/>
                  </a:lnTo>
                  <a:lnTo>
                    <a:pt x="1613" y="3856"/>
                  </a:lnTo>
                  <a:lnTo>
                    <a:pt x="1446" y="3782"/>
                  </a:lnTo>
                  <a:lnTo>
                    <a:pt x="1316" y="3671"/>
                  </a:lnTo>
                  <a:lnTo>
                    <a:pt x="1186" y="3560"/>
                  </a:lnTo>
                  <a:lnTo>
                    <a:pt x="1075" y="3430"/>
                  </a:lnTo>
                  <a:lnTo>
                    <a:pt x="983" y="3263"/>
                  </a:lnTo>
                  <a:lnTo>
                    <a:pt x="908" y="3096"/>
                  </a:lnTo>
                  <a:lnTo>
                    <a:pt x="871" y="2911"/>
                  </a:lnTo>
                  <a:lnTo>
                    <a:pt x="853" y="2725"/>
                  </a:lnTo>
                  <a:lnTo>
                    <a:pt x="853" y="2540"/>
                  </a:lnTo>
                  <a:lnTo>
                    <a:pt x="853" y="2336"/>
                  </a:lnTo>
                  <a:lnTo>
                    <a:pt x="871" y="1947"/>
                  </a:lnTo>
                  <a:lnTo>
                    <a:pt x="908" y="1650"/>
                  </a:lnTo>
                  <a:lnTo>
                    <a:pt x="908" y="1410"/>
                  </a:lnTo>
                  <a:lnTo>
                    <a:pt x="890" y="1150"/>
                  </a:lnTo>
                  <a:lnTo>
                    <a:pt x="834" y="909"/>
                  </a:lnTo>
                  <a:lnTo>
                    <a:pt x="760" y="668"/>
                  </a:lnTo>
                  <a:lnTo>
                    <a:pt x="668" y="446"/>
                  </a:lnTo>
                  <a:lnTo>
                    <a:pt x="593" y="335"/>
                  </a:lnTo>
                  <a:lnTo>
                    <a:pt x="519" y="242"/>
                  </a:lnTo>
                  <a:lnTo>
                    <a:pt x="427" y="168"/>
                  </a:lnTo>
                  <a:lnTo>
                    <a:pt x="334" y="94"/>
                  </a:lnTo>
                  <a:lnTo>
                    <a:pt x="241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0999844" y="3696310"/>
              <a:ext cx="95972" cy="267966"/>
            </a:xfrm>
            <a:custGeom>
              <a:avLst/>
              <a:gdLst/>
              <a:ahLst/>
              <a:cxnLst/>
              <a:rect l="l" t="t" r="r" b="b"/>
              <a:pathLst>
                <a:path w="2410" h="6729" extrusionOk="0">
                  <a:moveTo>
                    <a:pt x="2280" y="1"/>
                  </a:moveTo>
                  <a:lnTo>
                    <a:pt x="2261" y="19"/>
                  </a:lnTo>
                  <a:lnTo>
                    <a:pt x="2243" y="56"/>
                  </a:lnTo>
                  <a:lnTo>
                    <a:pt x="0" y="6618"/>
                  </a:lnTo>
                  <a:lnTo>
                    <a:pt x="0" y="6636"/>
                  </a:lnTo>
                  <a:lnTo>
                    <a:pt x="19" y="6673"/>
                  </a:lnTo>
                  <a:lnTo>
                    <a:pt x="37" y="6710"/>
                  </a:lnTo>
                  <a:lnTo>
                    <a:pt x="56" y="6710"/>
                  </a:lnTo>
                  <a:lnTo>
                    <a:pt x="93" y="6729"/>
                  </a:lnTo>
                  <a:lnTo>
                    <a:pt x="130" y="6710"/>
                  </a:lnTo>
                  <a:lnTo>
                    <a:pt x="167" y="6673"/>
                  </a:lnTo>
                  <a:lnTo>
                    <a:pt x="2409" y="112"/>
                  </a:lnTo>
                  <a:lnTo>
                    <a:pt x="2409" y="75"/>
                  </a:lnTo>
                  <a:lnTo>
                    <a:pt x="2391" y="38"/>
                  </a:lnTo>
                  <a:lnTo>
                    <a:pt x="2372" y="19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843348" y="3553868"/>
              <a:ext cx="70167" cy="188998"/>
            </a:xfrm>
            <a:custGeom>
              <a:avLst/>
              <a:gdLst/>
              <a:ahLst/>
              <a:cxnLst/>
              <a:rect l="l" t="t" r="r" b="b"/>
              <a:pathLst>
                <a:path w="1762" h="4746" extrusionOk="0">
                  <a:moveTo>
                    <a:pt x="1650" y="1"/>
                  </a:moveTo>
                  <a:lnTo>
                    <a:pt x="1613" y="19"/>
                  </a:lnTo>
                  <a:lnTo>
                    <a:pt x="1595" y="56"/>
                  </a:lnTo>
                  <a:lnTo>
                    <a:pt x="19" y="4616"/>
                  </a:lnTo>
                  <a:lnTo>
                    <a:pt x="1" y="4653"/>
                  </a:lnTo>
                  <a:lnTo>
                    <a:pt x="19" y="4690"/>
                  </a:lnTo>
                  <a:lnTo>
                    <a:pt x="38" y="4708"/>
                  </a:lnTo>
                  <a:lnTo>
                    <a:pt x="75" y="4727"/>
                  </a:lnTo>
                  <a:lnTo>
                    <a:pt x="93" y="4745"/>
                  </a:lnTo>
                  <a:lnTo>
                    <a:pt x="149" y="4727"/>
                  </a:lnTo>
                  <a:lnTo>
                    <a:pt x="186" y="4671"/>
                  </a:lnTo>
                  <a:lnTo>
                    <a:pt x="1762" y="112"/>
                  </a:lnTo>
                  <a:lnTo>
                    <a:pt x="1762" y="75"/>
                  </a:lnTo>
                  <a:lnTo>
                    <a:pt x="1762" y="38"/>
                  </a:lnTo>
                  <a:lnTo>
                    <a:pt x="1743" y="1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0709033" y="3454952"/>
              <a:ext cx="48743" cy="98242"/>
            </a:xfrm>
            <a:custGeom>
              <a:avLst/>
              <a:gdLst/>
              <a:ahLst/>
              <a:cxnLst/>
              <a:rect l="l" t="t" r="r" b="b"/>
              <a:pathLst>
                <a:path w="1224" h="2467" extrusionOk="0">
                  <a:moveTo>
                    <a:pt x="1131" y="1"/>
                  </a:moveTo>
                  <a:lnTo>
                    <a:pt x="1094" y="20"/>
                  </a:lnTo>
                  <a:lnTo>
                    <a:pt x="1075" y="38"/>
                  </a:lnTo>
                  <a:lnTo>
                    <a:pt x="1057" y="57"/>
                  </a:lnTo>
                  <a:lnTo>
                    <a:pt x="19" y="2336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29"/>
                  </a:lnTo>
                  <a:lnTo>
                    <a:pt x="56" y="2448"/>
                  </a:lnTo>
                  <a:lnTo>
                    <a:pt x="93" y="2466"/>
                  </a:lnTo>
                  <a:lnTo>
                    <a:pt x="130" y="2448"/>
                  </a:lnTo>
                  <a:lnTo>
                    <a:pt x="167" y="2410"/>
                  </a:lnTo>
                  <a:lnTo>
                    <a:pt x="1205" y="131"/>
                  </a:lnTo>
                  <a:lnTo>
                    <a:pt x="1224" y="94"/>
                  </a:lnTo>
                  <a:lnTo>
                    <a:pt x="1205" y="57"/>
                  </a:lnTo>
                  <a:lnTo>
                    <a:pt x="1187" y="38"/>
                  </a:lnTo>
                  <a:lnTo>
                    <a:pt x="1168" y="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0653682" y="3602570"/>
              <a:ext cx="165383" cy="11867"/>
            </a:xfrm>
            <a:custGeom>
              <a:avLst/>
              <a:gdLst/>
              <a:ahLst/>
              <a:cxnLst/>
              <a:rect l="l" t="t" r="r" b="b"/>
              <a:pathLst>
                <a:path w="4153" h="298" extrusionOk="0">
                  <a:moveTo>
                    <a:pt x="4059" y="1"/>
                  </a:moveTo>
                  <a:lnTo>
                    <a:pt x="93" y="112"/>
                  </a:lnTo>
                  <a:lnTo>
                    <a:pt x="56" y="131"/>
                  </a:lnTo>
                  <a:lnTo>
                    <a:pt x="19" y="149"/>
                  </a:lnTo>
                  <a:lnTo>
                    <a:pt x="0" y="168"/>
                  </a:lnTo>
                  <a:lnTo>
                    <a:pt x="0" y="205"/>
                  </a:lnTo>
                  <a:lnTo>
                    <a:pt x="19" y="242"/>
                  </a:lnTo>
                  <a:lnTo>
                    <a:pt x="37" y="279"/>
                  </a:lnTo>
                  <a:lnTo>
                    <a:pt x="56" y="279"/>
                  </a:lnTo>
                  <a:lnTo>
                    <a:pt x="93" y="297"/>
                  </a:lnTo>
                  <a:lnTo>
                    <a:pt x="4059" y="186"/>
                  </a:lnTo>
                  <a:lnTo>
                    <a:pt x="4097" y="168"/>
                  </a:lnTo>
                  <a:lnTo>
                    <a:pt x="4134" y="149"/>
                  </a:lnTo>
                  <a:lnTo>
                    <a:pt x="4152" y="131"/>
                  </a:lnTo>
                  <a:lnTo>
                    <a:pt x="4152" y="94"/>
                  </a:lnTo>
                  <a:lnTo>
                    <a:pt x="4152" y="56"/>
                  </a:lnTo>
                  <a:lnTo>
                    <a:pt x="4115" y="38"/>
                  </a:lnTo>
                  <a:lnTo>
                    <a:pt x="4097" y="1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0710506" y="3807014"/>
              <a:ext cx="264262" cy="13341"/>
            </a:xfrm>
            <a:custGeom>
              <a:avLst/>
              <a:gdLst/>
              <a:ahLst/>
              <a:cxnLst/>
              <a:rect l="l" t="t" r="r" b="b"/>
              <a:pathLst>
                <a:path w="6636" h="335" extrusionOk="0">
                  <a:moveTo>
                    <a:pt x="6543" y="1"/>
                  </a:moveTo>
                  <a:lnTo>
                    <a:pt x="75" y="149"/>
                  </a:lnTo>
                  <a:lnTo>
                    <a:pt x="38" y="168"/>
                  </a:lnTo>
                  <a:lnTo>
                    <a:pt x="19" y="186"/>
                  </a:lnTo>
                  <a:lnTo>
                    <a:pt x="1" y="205"/>
                  </a:lnTo>
                  <a:lnTo>
                    <a:pt x="1" y="242"/>
                  </a:lnTo>
                  <a:lnTo>
                    <a:pt x="1" y="279"/>
                  </a:lnTo>
                  <a:lnTo>
                    <a:pt x="19" y="297"/>
                  </a:lnTo>
                  <a:lnTo>
                    <a:pt x="38" y="316"/>
                  </a:lnTo>
                  <a:lnTo>
                    <a:pt x="75" y="335"/>
                  </a:lnTo>
                  <a:lnTo>
                    <a:pt x="6543" y="186"/>
                  </a:lnTo>
                  <a:lnTo>
                    <a:pt x="6580" y="168"/>
                  </a:lnTo>
                  <a:lnTo>
                    <a:pt x="6617" y="149"/>
                  </a:lnTo>
                  <a:lnTo>
                    <a:pt x="6636" y="131"/>
                  </a:lnTo>
                  <a:lnTo>
                    <a:pt x="6636" y="94"/>
                  </a:lnTo>
                  <a:lnTo>
                    <a:pt x="6617" y="57"/>
                  </a:lnTo>
                  <a:lnTo>
                    <a:pt x="6599" y="38"/>
                  </a:lnTo>
                  <a:lnTo>
                    <a:pt x="6580" y="19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804244" y="4023284"/>
              <a:ext cx="328496" cy="41376"/>
            </a:xfrm>
            <a:custGeom>
              <a:avLst/>
              <a:gdLst/>
              <a:ahLst/>
              <a:cxnLst/>
              <a:rect l="l" t="t" r="r" b="b"/>
              <a:pathLst>
                <a:path w="8249" h="1039" extrusionOk="0">
                  <a:moveTo>
                    <a:pt x="8156" y="0"/>
                  </a:moveTo>
                  <a:lnTo>
                    <a:pt x="75" y="872"/>
                  </a:lnTo>
                  <a:lnTo>
                    <a:pt x="37" y="872"/>
                  </a:lnTo>
                  <a:lnTo>
                    <a:pt x="19" y="890"/>
                  </a:lnTo>
                  <a:lnTo>
                    <a:pt x="0" y="927"/>
                  </a:lnTo>
                  <a:lnTo>
                    <a:pt x="0" y="964"/>
                  </a:lnTo>
                  <a:lnTo>
                    <a:pt x="0" y="983"/>
                  </a:lnTo>
                  <a:lnTo>
                    <a:pt x="19" y="1020"/>
                  </a:lnTo>
                  <a:lnTo>
                    <a:pt x="56" y="1038"/>
                  </a:lnTo>
                  <a:lnTo>
                    <a:pt x="93" y="1038"/>
                  </a:lnTo>
                  <a:lnTo>
                    <a:pt x="8174" y="167"/>
                  </a:lnTo>
                  <a:lnTo>
                    <a:pt x="8193" y="167"/>
                  </a:lnTo>
                  <a:lnTo>
                    <a:pt x="8230" y="149"/>
                  </a:lnTo>
                  <a:lnTo>
                    <a:pt x="8248" y="112"/>
                  </a:lnTo>
                  <a:lnTo>
                    <a:pt x="8248" y="75"/>
                  </a:lnTo>
                  <a:lnTo>
                    <a:pt x="8230" y="38"/>
                  </a:lnTo>
                  <a:lnTo>
                    <a:pt x="8211" y="19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928963" y="4160549"/>
              <a:ext cx="315952" cy="64274"/>
            </a:xfrm>
            <a:custGeom>
              <a:avLst/>
              <a:gdLst/>
              <a:ahLst/>
              <a:cxnLst/>
              <a:rect l="l" t="t" r="r" b="b"/>
              <a:pathLst>
                <a:path w="7934" h="1614" extrusionOk="0">
                  <a:moveTo>
                    <a:pt x="7822" y="1"/>
                  </a:moveTo>
                  <a:lnTo>
                    <a:pt x="56" y="1447"/>
                  </a:lnTo>
                  <a:lnTo>
                    <a:pt x="38" y="1447"/>
                  </a:lnTo>
                  <a:lnTo>
                    <a:pt x="1" y="1484"/>
                  </a:lnTo>
                  <a:lnTo>
                    <a:pt x="1" y="1502"/>
                  </a:lnTo>
                  <a:lnTo>
                    <a:pt x="1" y="1539"/>
                  </a:lnTo>
                  <a:lnTo>
                    <a:pt x="19" y="1595"/>
                  </a:lnTo>
                  <a:lnTo>
                    <a:pt x="75" y="1613"/>
                  </a:lnTo>
                  <a:lnTo>
                    <a:pt x="93" y="1613"/>
                  </a:lnTo>
                  <a:lnTo>
                    <a:pt x="7859" y="168"/>
                  </a:lnTo>
                  <a:lnTo>
                    <a:pt x="7896" y="149"/>
                  </a:lnTo>
                  <a:lnTo>
                    <a:pt x="7915" y="131"/>
                  </a:lnTo>
                  <a:lnTo>
                    <a:pt x="7933" y="94"/>
                  </a:lnTo>
                  <a:lnTo>
                    <a:pt x="7933" y="56"/>
                  </a:lnTo>
                  <a:lnTo>
                    <a:pt x="7915" y="38"/>
                  </a:lnTo>
                  <a:lnTo>
                    <a:pt x="7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0554050" y="3923651"/>
              <a:ext cx="687177" cy="831135"/>
            </a:xfrm>
            <a:custGeom>
              <a:avLst/>
              <a:gdLst/>
              <a:ahLst/>
              <a:cxnLst/>
              <a:rect l="l" t="t" r="r" b="b"/>
              <a:pathLst>
                <a:path w="17256" h="20871" extrusionOk="0">
                  <a:moveTo>
                    <a:pt x="0" y="0"/>
                  </a:moveTo>
                  <a:lnTo>
                    <a:pt x="167" y="297"/>
                  </a:lnTo>
                  <a:lnTo>
                    <a:pt x="334" y="593"/>
                  </a:lnTo>
                  <a:lnTo>
                    <a:pt x="464" y="909"/>
                  </a:lnTo>
                  <a:lnTo>
                    <a:pt x="593" y="1224"/>
                  </a:lnTo>
                  <a:lnTo>
                    <a:pt x="816" y="1854"/>
                  </a:lnTo>
                  <a:lnTo>
                    <a:pt x="1020" y="2484"/>
                  </a:lnTo>
                  <a:lnTo>
                    <a:pt x="1168" y="3151"/>
                  </a:lnTo>
                  <a:lnTo>
                    <a:pt x="1316" y="3818"/>
                  </a:lnTo>
                  <a:lnTo>
                    <a:pt x="1427" y="4486"/>
                  </a:lnTo>
                  <a:lnTo>
                    <a:pt x="1539" y="5171"/>
                  </a:lnTo>
                  <a:lnTo>
                    <a:pt x="1724" y="6524"/>
                  </a:lnTo>
                  <a:lnTo>
                    <a:pt x="1835" y="7210"/>
                  </a:lnTo>
                  <a:lnTo>
                    <a:pt x="1946" y="7896"/>
                  </a:lnTo>
                  <a:lnTo>
                    <a:pt x="2095" y="8563"/>
                  </a:lnTo>
                  <a:lnTo>
                    <a:pt x="2261" y="9212"/>
                  </a:lnTo>
                  <a:lnTo>
                    <a:pt x="2447" y="9879"/>
                  </a:lnTo>
                  <a:lnTo>
                    <a:pt x="2669" y="10509"/>
                  </a:lnTo>
                  <a:lnTo>
                    <a:pt x="2855" y="10954"/>
                  </a:lnTo>
                  <a:lnTo>
                    <a:pt x="3058" y="11380"/>
                  </a:lnTo>
                  <a:lnTo>
                    <a:pt x="3281" y="11788"/>
                  </a:lnTo>
                  <a:lnTo>
                    <a:pt x="3522" y="12196"/>
                  </a:lnTo>
                  <a:lnTo>
                    <a:pt x="3763" y="12604"/>
                  </a:lnTo>
                  <a:lnTo>
                    <a:pt x="4022" y="12993"/>
                  </a:lnTo>
                  <a:lnTo>
                    <a:pt x="4300" y="13382"/>
                  </a:lnTo>
                  <a:lnTo>
                    <a:pt x="4578" y="13753"/>
                  </a:lnTo>
                  <a:lnTo>
                    <a:pt x="5153" y="14494"/>
                  </a:lnTo>
                  <a:lnTo>
                    <a:pt x="5764" y="15199"/>
                  </a:lnTo>
                  <a:lnTo>
                    <a:pt x="6413" y="15866"/>
                  </a:lnTo>
                  <a:lnTo>
                    <a:pt x="7080" y="16514"/>
                  </a:lnTo>
                  <a:lnTo>
                    <a:pt x="7433" y="16830"/>
                  </a:lnTo>
                  <a:lnTo>
                    <a:pt x="7785" y="17126"/>
                  </a:lnTo>
                  <a:lnTo>
                    <a:pt x="8155" y="17423"/>
                  </a:lnTo>
                  <a:lnTo>
                    <a:pt x="8526" y="17701"/>
                  </a:lnTo>
                  <a:lnTo>
                    <a:pt x="8897" y="17979"/>
                  </a:lnTo>
                  <a:lnTo>
                    <a:pt x="9286" y="18238"/>
                  </a:lnTo>
                  <a:lnTo>
                    <a:pt x="9675" y="18498"/>
                  </a:lnTo>
                  <a:lnTo>
                    <a:pt x="10064" y="18739"/>
                  </a:lnTo>
                  <a:lnTo>
                    <a:pt x="10472" y="18961"/>
                  </a:lnTo>
                  <a:lnTo>
                    <a:pt x="10880" y="19183"/>
                  </a:lnTo>
                  <a:lnTo>
                    <a:pt x="11288" y="19387"/>
                  </a:lnTo>
                  <a:lnTo>
                    <a:pt x="11714" y="19591"/>
                  </a:lnTo>
                  <a:lnTo>
                    <a:pt x="12140" y="19777"/>
                  </a:lnTo>
                  <a:lnTo>
                    <a:pt x="12567" y="19943"/>
                  </a:lnTo>
                  <a:lnTo>
                    <a:pt x="12993" y="20092"/>
                  </a:lnTo>
                  <a:lnTo>
                    <a:pt x="13419" y="20240"/>
                  </a:lnTo>
                  <a:lnTo>
                    <a:pt x="13864" y="20370"/>
                  </a:lnTo>
                  <a:lnTo>
                    <a:pt x="14309" y="20481"/>
                  </a:lnTo>
                  <a:lnTo>
                    <a:pt x="14754" y="20592"/>
                  </a:lnTo>
                  <a:lnTo>
                    <a:pt x="15198" y="20685"/>
                  </a:lnTo>
                  <a:lnTo>
                    <a:pt x="15662" y="20740"/>
                  </a:lnTo>
                  <a:lnTo>
                    <a:pt x="16125" y="20796"/>
                  </a:lnTo>
                  <a:lnTo>
                    <a:pt x="16570" y="20833"/>
                  </a:lnTo>
                  <a:lnTo>
                    <a:pt x="17033" y="20870"/>
                  </a:lnTo>
                  <a:lnTo>
                    <a:pt x="17145" y="20407"/>
                  </a:lnTo>
                  <a:lnTo>
                    <a:pt x="17200" y="19906"/>
                  </a:lnTo>
                  <a:lnTo>
                    <a:pt x="17237" y="19387"/>
                  </a:lnTo>
                  <a:lnTo>
                    <a:pt x="17256" y="18850"/>
                  </a:lnTo>
                  <a:lnTo>
                    <a:pt x="17256" y="18294"/>
                  </a:lnTo>
                  <a:lnTo>
                    <a:pt x="17219" y="17738"/>
                  </a:lnTo>
                  <a:lnTo>
                    <a:pt x="17163" y="17163"/>
                  </a:lnTo>
                  <a:lnTo>
                    <a:pt x="17089" y="16589"/>
                  </a:lnTo>
                  <a:lnTo>
                    <a:pt x="16996" y="16014"/>
                  </a:lnTo>
                  <a:lnTo>
                    <a:pt x="16885" y="15458"/>
                  </a:lnTo>
                  <a:lnTo>
                    <a:pt x="16755" y="14902"/>
                  </a:lnTo>
                  <a:lnTo>
                    <a:pt x="16607" y="14365"/>
                  </a:lnTo>
                  <a:lnTo>
                    <a:pt x="16440" y="13846"/>
                  </a:lnTo>
                  <a:lnTo>
                    <a:pt x="16255" y="13345"/>
                  </a:lnTo>
                  <a:lnTo>
                    <a:pt x="16070" y="12882"/>
                  </a:lnTo>
                  <a:lnTo>
                    <a:pt x="15866" y="12455"/>
                  </a:lnTo>
                  <a:lnTo>
                    <a:pt x="15551" y="11881"/>
                  </a:lnTo>
                  <a:lnTo>
                    <a:pt x="15236" y="11325"/>
                  </a:lnTo>
                  <a:lnTo>
                    <a:pt x="14902" y="10769"/>
                  </a:lnTo>
                  <a:lnTo>
                    <a:pt x="14550" y="10213"/>
                  </a:lnTo>
                  <a:lnTo>
                    <a:pt x="14179" y="9675"/>
                  </a:lnTo>
                  <a:lnTo>
                    <a:pt x="13808" y="9156"/>
                  </a:lnTo>
                  <a:lnTo>
                    <a:pt x="13419" y="8637"/>
                  </a:lnTo>
                  <a:lnTo>
                    <a:pt x="12993" y="8137"/>
                  </a:lnTo>
                  <a:lnTo>
                    <a:pt x="12585" y="7637"/>
                  </a:lnTo>
                  <a:lnTo>
                    <a:pt x="12140" y="7155"/>
                  </a:lnTo>
                  <a:lnTo>
                    <a:pt x="11695" y="6691"/>
                  </a:lnTo>
                  <a:lnTo>
                    <a:pt x="11232" y="6228"/>
                  </a:lnTo>
                  <a:lnTo>
                    <a:pt x="10769" y="5783"/>
                  </a:lnTo>
                  <a:lnTo>
                    <a:pt x="10287" y="5338"/>
                  </a:lnTo>
                  <a:lnTo>
                    <a:pt x="9786" y="4930"/>
                  </a:lnTo>
                  <a:lnTo>
                    <a:pt x="9286" y="4523"/>
                  </a:lnTo>
                  <a:lnTo>
                    <a:pt x="8767" y="4115"/>
                  </a:lnTo>
                  <a:lnTo>
                    <a:pt x="8230" y="3744"/>
                  </a:lnTo>
                  <a:lnTo>
                    <a:pt x="7711" y="3374"/>
                  </a:lnTo>
                  <a:lnTo>
                    <a:pt x="7155" y="3021"/>
                  </a:lnTo>
                  <a:lnTo>
                    <a:pt x="6599" y="2688"/>
                  </a:lnTo>
                  <a:lnTo>
                    <a:pt x="6042" y="2354"/>
                  </a:lnTo>
                  <a:lnTo>
                    <a:pt x="5468" y="2058"/>
                  </a:lnTo>
                  <a:lnTo>
                    <a:pt x="4893" y="1761"/>
                  </a:lnTo>
                  <a:lnTo>
                    <a:pt x="4300" y="1483"/>
                  </a:lnTo>
                  <a:lnTo>
                    <a:pt x="3707" y="1224"/>
                  </a:lnTo>
                  <a:lnTo>
                    <a:pt x="3096" y="964"/>
                  </a:lnTo>
                  <a:lnTo>
                    <a:pt x="2502" y="742"/>
                  </a:lnTo>
                  <a:lnTo>
                    <a:pt x="1891" y="538"/>
                  </a:lnTo>
                  <a:lnTo>
                    <a:pt x="1261" y="334"/>
                  </a:lnTo>
                  <a:lnTo>
                    <a:pt x="63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0641138" y="4001143"/>
              <a:ext cx="594908" cy="756588"/>
            </a:xfrm>
            <a:custGeom>
              <a:avLst/>
              <a:gdLst/>
              <a:ahLst/>
              <a:cxnLst/>
              <a:rect l="l" t="t" r="r" b="b"/>
              <a:pathLst>
                <a:path w="14939" h="18999" extrusionOk="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482" y="649"/>
                  </a:lnTo>
                  <a:lnTo>
                    <a:pt x="1687" y="1965"/>
                  </a:lnTo>
                  <a:lnTo>
                    <a:pt x="3448" y="3967"/>
                  </a:lnTo>
                  <a:lnTo>
                    <a:pt x="4486" y="5172"/>
                  </a:lnTo>
                  <a:lnTo>
                    <a:pt x="5616" y="6487"/>
                  </a:lnTo>
                  <a:lnTo>
                    <a:pt x="6784" y="7915"/>
                  </a:lnTo>
                  <a:lnTo>
                    <a:pt x="7989" y="9397"/>
                  </a:lnTo>
                  <a:lnTo>
                    <a:pt x="9212" y="10954"/>
                  </a:lnTo>
                  <a:lnTo>
                    <a:pt x="10435" y="12548"/>
                  </a:lnTo>
                  <a:lnTo>
                    <a:pt x="11621" y="14161"/>
                  </a:lnTo>
                  <a:lnTo>
                    <a:pt x="12196" y="14976"/>
                  </a:lnTo>
                  <a:lnTo>
                    <a:pt x="12752" y="15792"/>
                  </a:lnTo>
                  <a:lnTo>
                    <a:pt x="13289" y="16589"/>
                  </a:lnTo>
                  <a:lnTo>
                    <a:pt x="13808" y="17386"/>
                  </a:lnTo>
                  <a:lnTo>
                    <a:pt x="14309" y="18183"/>
                  </a:lnTo>
                  <a:lnTo>
                    <a:pt x="14772" y="18961"/>
                  </a:lnTo>
                  <a:lnTo>
                    <a:pt x="14809" y="18998"/>
                  </a:lnTo>
                  <a:lnTo>
                    <a:pt x="14902" y="18998"/>
                  </a:lnTo>
                  <a:lnTo>
                    <a:pt x="14920" y="18961"/>
                  </a:lnTo>
                  <a:lnTo>
                    <a:pt x="14939" y="18943"/>
                  </a:lnTo>
                  <a:lnTo>
                    <a:pt x="14939" y="18906"/>
                  </a:lnTo>
                  <a:lnTo>
                    <a:pt x="14920" y="18868"/>
                  </a:lnTo>
                  <a:lnTo>
                    <a:pt x="14457" y="18090"/>
                  </a:lnTo>
                  <a:lnTo>
                    <a:pt x="13957" y="17293"/>
                  </a:lnTo>
                  <a:lnTo>
                    <a:pt x="13438" y="16496"/>
                  </a:lnTo>
                  <a:lnTo>
                    <a:pt x="12900" y="15699"/>
                  </a:lnTo>
                  <a:lnTo>
                    <a:pt x="12326" y="14884"/>
                  </a:lnTo>
                  <a:lnTo>
                    <a:pt x="11751" y="14068"/>
                  </a:lnTo>
                  <a:lnTo>
                    <a:pt x="10565" y="12456"/>
                  </a:lnTo>
                  <a:lnTo>
                    <a:pt x="9360" y="10862"/>
                  </a:lnTo>
                  <a:lnTo>
                    <a:pt x="8137" y="9305"/>
                  </a:lnTo>
                  <a:lnTo>
                    <a:pt x="6914" y="7803"/>
                  </a:lnTo>
                  <a:lnTo>
                    <a:pt x="5746" y="6376"/>
                  </a:lnTo>
                  <a:lnTo>
                    <a:pt x="4615" y="5060"/>
                  </a:lnTo>
                  <a:lnTo>
                    <a:pt x="3577" y="3856"/>
                  </a:lnTo>
                  <a:lnTo>
                    <a:pt x="1817" y="1854"/>
                  </a:lnTo>
                  <a:lnTo>
                    <a:pt x="612" y="519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0950387" y="4492700"/>
              <a:ext cx="252435" cy="180117"/>
            </a:xfrm>
            <a:custGeom>
              <a:avLst/>
              <a:gdLst/>
              <a:ahLst/>
              <a:cxnLst/>
              <a:rect l="l" t="t" r="r" b="b"/>
              <a:pathLst>
                <a:path w="6339" h="4523" extrusionOk="0">
                  <a:moveTo>
                    <a:pt x="6228" y="0"/>
                  </a:moveTo>
                  <a:lnTo>
                    <a:pt x="6209" y="19"/>
                  </a:lnTo>
                  <a:lnTo>
                    <a:pt x="6191" y="37"/>
                  </a:lnTo>
                  <a:lnTo>
                    <a:pt x="6172" y="75"/>
                  </a:lnTo>
                  <a:lnTo>
                    <a:pt x="5672" y="4337"/>
                  </a:lnTo>
                  <a:lnTo>
                    <a:pt x="111" y="3411"/>
                  </a:lnTo>
                  <a:lnTo>
                    <a:pt x="74" y="3411"/>
                  </a:lnTo>
                  <a:lnTo>
                    <a:pt x="37" y="3429"/>
                  </a:lnTo>
                  <a:lnTo>
                    <a:pt x="19" y="3448"/>
                  </a:lnTo>
                  <a:lnTo>
                    <a:pt x="0" y="3485"/>
                  </a:lnTo>
                  <a:lnTo>
                    <a:pt x="0" y="3522"/>
                  </a:lnTo>
                  <a:lnTo>
                    <a:pt x="19" y="3540"/>
                  </a:lnTo>
                  <a:lnTo>
                    <a:pt x="37" y="3559"/>
                  </a:lnTo>
                  <a:lnTo>
                    <a:pt x="74" y="3578"/>
                  </a:lnTo>
                  <a:lnTo>
                    <a:pt x="5727" y="4523"/>
                  </a:lnTo>
                  <a:lnTo>
                    <a:pt x="5746" y="4523"/>
                  </a:lnTo>
                  <a:lnTo>
                    <a:pt x="5801" y="4504"/>
                  </a:lnTo>
                  <a:lnTo>
                    <a:pt x="5820" y="4467"/>
                  </a:lnTo>
                  <a:lnTo>
                    <a:pt x="5839" y="4449"/>
                  </a:lnTo>
                  <a:lnTo>
                    <a:pt x="6339" y="93"/>
                  </a:lnTo>
                  <a:lnTo>
                    <a:pt x="6339" y="56"/>
                  </a:lnTo>
                  <a:lnTo>
                    <a:pt x="6320" y="37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0814558" y="4307450"/>
              <a:ext cx="290107" cy="212612"/>
            </a:xfrm>
            <a:custGeom>
              <a:avLst/>
              <a:gdLst/>
              <a:ahLst/>
              <a:cxnLst/>
              <a:rect l="l" t="t" r="r" b="b"/>
              <a:pathLst>
                <a:path w="7285" h="5339" extrusionOk="0">
                  <a:moveTo>
                    <a:pt x="7211" y="0"/>
                  </a:moveTo>
                  <a:lnTo>
                    <a:pt x="7174" y="19"/>
                  </a:lnTo>
                  <a:lnTo>
                    <a:pt x="7155" y="19"/>
                  </a:lnTo>
                  <a:lnTo>
                    <a:pt x="7118" y="56"/>
                  </a:lnTo>
                  <a:lnTo>
                    <a:pt x="7118" y="74"/>
                  </a:lnTo>
                  <a:lnTo>
                    <a:pt x="6395" y="5153"/>
                  </a:lnTo>
                  <a:lnTo>
                    <a:pt x="94" y="4949"/>
                  </a:lnTo>
                  <a:lnTo>
                    <a:pt x="57" y="4967"/>
                  </a:lnTo>
                  <a:lnTo>
                    <a:pt x="38" y="4986"/>
                  </a:lnTo>
                  <a:lnTo>
                    <a:pt x="1" y="5005"/>
                  </a:lnTo>
                  <a:lnTo>
                    <a:pt x="1" y="5042"/>
                  </a:lnTo>
                  <a:lnTo>
                    <a:pt x="1" y="5079"/>
                  </a:lnTo>
                  <a:lnTo>
                    <a:pt x="19" y="5097"/>
                  </a:lnTo>
                  <a:lnTo>
                    <a:pt x="57" y="5116"/>
                  </a:lnTo>
                  <a:lnTo>
                    <a:pt x="75" y="5134"/>
                  </a:lnTo>
                  <a:lnTo>
                    <a:pt x="6469" y="5338"/>
                  </a:lnTo>
                  <a:lnTo>
                    <a:pt x="6506" y="5338"/>
                  </a:lnTo>
                  <a:lnTo>
                    <a:pt x="6525" y="5320"/>
                  </a:lnTo>
                  <a:lnTo>
                    <a:pt x="6544" y="5283"/>
                  </a:lnTo>
                  <a:lnTo>
                    <a:pt x="6562" y="5264"/>
                  </a:lnTo>
                  <a:lnTo>
                    <a:pt x="7285" y="111"/>
                  </a:lnTo>
                  <a:lnTo>
                    <a:pt x="7285" y="74"/>
                  </a:lnTo>
                  <a:lnTo>
                    <a:pt x="7266" y="37"/>
                  </a:lnTo>
                  <a:lnTo>
                    <a:pt x="7248" y="19"/>
                  </a:lnTo>
                  <a:lnTo>
                    <a:pt x="721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686892" y="4156885"/>
              <a:ext cx="276089" cy="201542"/>
            </a:xfrm>
            <a:custGeom>
              <a:avLst/>
              <a:gdLst/>
              <a:ahLst/>
              <a:cxnLst/>
              <a:rect l="l" t="t" r="r" b="b"/>
              <a:pathLst>
                <a:path w="6933" h="5061" extrusionOk="0">
                  <a:moveTo>
                    <a:pt x="6821" y="0"/>
                  </a:moveTo>
                  <a:lnTo>
                    <a:pt x="6784" y="19"/>
                  </a:lnTo>
                  <a:lnTo>
                    <a:pt x="6765" y="37"/>
                  </a:lnTo>
                  <a:lnTo>
                    <a:pt x="6765" y="74"/>
                  </a:lnTo>
                  <a:lnTo>
                    <a:pt x="6450" y="4875"/>
                  </a:lnTo>
                  <a:lnTo>
                    <a:pt x="93" y="4263"/>
                  </a:lnTo>
                  <a:lnTo>
                    <a:pt x="56" y="4263"/>
                  </a:lnTo>
                  <a:lnTo>
                    <a:pt x="38" y="4282"/>
                  </a:lnTo>
                  <a:lnTo>
                    <a:pt x="19" y="4300"/>
                  </a:lnTo>
                  <a:lnTo>
                    <a:pt x="0" y="4337"/>
                  </a:lnTo>
                  <a:lnTo>
                    <a:pt x="0" y="4374"/>
                  </a:lnTo>
                  <a:lnTo>
                    <a:pt x="19" y="4393"/>
                  </a:lnTo>
                  <a:lnTo>
                    <a:pt x="56" y="4430"/>
                  </a:lnTo>
                  <a:lnTo>
                    <a:pt x="75" y="4430"/>
                  </a:lnTo>
                  <a:lnTo>
                    <a:pt x="6525" y="5060"/>
                  </a:lnTo>
                  <a:lnTo>
                    <a:pt x="6543" y="5060"/>
                  </a:lnTo>
                  <a:lnTo>
                    <a:pt x="6599" y="5042"/>
                  </a:lnTo>
                  <a:lnTo>
                    <a:pt x="6617" y="5004"/>
                  </a:lnTo>
                  <a:lnTo>
                    <a:pt x="6617" y="4967"/>
                  </a:lnTo>
                  <a:lnTo>
                    <a:pt x="6932" y="93"/>
                  </a:lnTo>
                  <a:lnTo>
                    <a:pt x="6932" y="56"/>
                  </a:lnTo>
                  <a:lnTo>
                    <a:pt x="6914" y="19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0641138" y="4046181"/>
              <a:ext cx="164626" cy="138025"/>
            </a:xfrm>
            <a:custGeom>
              <a:avLst/>
              <a:gdLst/>
              <a:ahLst/>
              <a:cxnLst/>
              <a:rect l="l" t="t" r="r" b="b"/>
              <a:pathLst>
                <a:path w="4134" h="3466" extrusionOk="0">
                  <a:moveTo>
                    <a:pt x="3893" y="0"/>
                  </a:moveTo>
                  <a:lnTo>
                    <a:pt x="3855" y="19"/>
                  </a:lnTo>
                  <a:lnTo>
                    <a:pt x="3837" y="56"/>
                  </a:lnTo>
                  <a:lnTo>
                    <a:pt x="3837" y="93"/>
                  </a:lnTo>
                  <a:lnTo>
                    <a:pt x="3948" y="3281"/>
                  </a:lnTo>
                  <a:lnTo>
                    <a:pt x="93" y="2780"/>
                  </a:lnTo>
                  <a:lnTo>
                    <a:pt x="56" y="2780"/>
                  </a:lnTo>
                  <a:lnTo>
                    <a:pt x="37" y="2799"/>
                  </a:lnTo>
                  <a:lnTo>
                    <a:pt x="19" y="2817"/>
                  </a:lnTo>
                  <a:lnTo>
                    <a:pt x="0" y="2854"/>
                  </a:lnTo>
                  <a:lnTo>
                    <a:pt x="0" y="2891"/>
                  </a:lnTo>
                  <a:lnTo>
                    <a:pt x="19" y="2910"/>
                  </a:lnTo>
                  <a:lnTo>
                    <a:pt x="37" y="2947"/>
                  </a:lnTo>
                  <a:lnTo>
                    <a:pt x="74" y="2947"/>
                  </a:lnTo>
                  <a:lnTo>
                    <a:pt x="4022" y="3466"/>
                  </a:lnTo>
                  <a:lnTo>
                    <a:pt x="4078" y="3466"/>
                  </a:lnTo>
                  <a:lnTo>
                    <a:pt x="4096" y="3447"/>
                  </a:lnTo>
                  <a:lnTo>
                    <a:pt x="4115" y="3410"/>
                  </a:lnTo>
                  <a:lnTo>
                    <a:pt x="4133" y="3373"/>
                  </a:lnTo>
                  <a:lnTo>
                    <a:pt x="4004" y="74"/>
                  </a:lnTo>
                  <a:lnTo>
                    <a:pt x="4004" y="56"/>
                  </a:lnTo>
                  <a:lnTo>
                    <a:pt x="3985" y="1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195542" y="2407606"/>
            <a:ext cx="799791" cy="1768646"/>
            <a:chOff x="10554050" y="3035751"/>
            <a:chExt cx="778688" cy="1721980"/>
          </a:xfrm>
        </p:grpSpPr>
        <p:sp>
          <p:nvSpPr>
            <p:cNvPr id="90" name="Google Shape;90;p3"/>
            <p:cNvSpPr/>
            <p:nvPr/>
          </p:nvSpPr>
          <p:spPr>
            <a:xfrm>
              <a:off x="10780631" y="3035751"/>
              <a:ext cx="445853" cy="879082"/>
            </a:xfrm>
            <a:custGeom>
              <a:avLst/>
              <a:gdLst/>
              <a:ahLst/>
              <a:cxnLst/>
              <a:rect l="l" t="t" r="r" b="b"/>
              <a:pathLst>
                <a:path w="11196" h="22075" extrusionOk="0">
                  <a:moveTo>
                    <a:pt x="2521" y="0"/>
                  </a:moveTo>
                  <a:lnTo>
                    <a:pt x="2280" y="19"/>
                  </a:lnTo>
                  <a:lnTo>
                    <a:pt x="2039" y="56"/>
                  </a:lnTo>
                  <a:lnTo>
                    <a:pt x="1891" y="93"/>
                  </a:lnTo>
                  <a:lnTo>
                    <a:pt x="1743" y="149"/>
                  </a:lnTo>
                  <a:lnTo>
                    <a:pt x="1594" y="204"/>
                  </a:lnTo>
                  <a:lnTo>
                    <a:pt x="1465" y="278"/>
                  </a:lnTo>
                  <a:lnTo>
                    <a:pt x="1205" y="445"/>
                  </a:lnTo>
                  <a:lnTo>
                    <a:pt x="964" y="649"/>
                  </a:lnTo>
                  <a:lnTo>
                    <a:pt x="760" y="890"/>
                  </a:lnTo>
                  <a:lnTo>
                    <a:pt x="575" y="1150"/>
                  </a:lnTo>
                  <a:lnTo>
                    <a:pt x="408" y="1428"/>
                  </a:lnTo>
                  <a:lnTo>
                    <a:pt x="297" y="1706"/>
                  </a:lnTo>
                  <a:lnTo>
                    <a:pt x="186" y="2002"/>
                  </a:lnTo>
                  <a:lnTo>
                    <a:pt x="112" y="2317"/>
                  </a:lnTo>
                  <a:lnTo>
                    <a:pt x="56" y="2614"/>
                  </a:lnTo>
                  <a:lnTo>
                    <a:pt x="19" y="2929"/>
                  </a:lnTo>
                  <a:lnTo>
                    <a:pt x="0" y="3244"/>
                  </a:lnTo>
                  <a:lnTo>
                    <a:pt x="0" y="3559"/>
                  </a:lnTo>
                  <a:lnTo>
                    <a:pt x="19" y="4189"/>
                  </a:lnTo>
                  <a:lnTo>
                    <a:pt x="93" y="4986"/>
                  </a:lnTo>
                  <a:lnTo>
                    <a:pt x="204" y="5783"/>
                  </a:lnTo>
                  <a:lnTo>
                    <a:pt x="371" y="6580"/>
                  </a:lnTo>
                  <a:lnTo>
                    <a:pt x="538" y="7359"/>
                  </a:lnTo>
                  <a:lnTo>
                    <a:pt x="760" y="8137"/>
                  </a:lnTo>
                  <a:lnTo>
                    <a:pt x="1001" y="8915"/>
                  </a:lnTo>
                  <a:lnTo>
                    <a:pt x="1279" y="9675"/>
                  </a:lnTo>
                  <a:lnTo>
                    <a:pt x="1576" y="10417"/>
                  </a:lnTo>
                  <a:lnTo>
                    <a:pt x="1965" y="11306"/>
                  </a:lnTo>
                  <a:lnTo>
                    <a:pt x="2391" y="12159"/>
                  </a:lnTo>
                  <a:lnTo>
                    <a:pt x="2836" y="13012"/>
                  </a:lnTo>
                  <a:lnTo>
                    <a:pt x="3318" y="13827"/>
                  </a:lnTo>
                  <a:lnTo>
                    <a:pt x="3837" y="14643"/>
                  </a:lnTo>
                  <a:lnTo>
                    <a:pt x="4374" y="15421"/>
                  </a:lnTo>
                  <a:lnTo>
                    <a:pt x="4930" y="16200"/>
                  </a:lnTo>
                  <a:lnTo>
                    <a:pt x="5524" y="16941"/>
                  </a:lnTo>
                  <a:lnTo>
                    <a:pt x="6154" y="17682"/>
                  </a:lnTo>
                  <a:lnTo>
                    <a:pt x="6802" y="18387"/>
                  </a:lnTo>
                  <a:lnTo>
                    <a:pt x="7470" y="19054"/>
                  </a:lnTo>
                  <a:lnTo>
                    <a:pt x="8174" y="19721"/>
                  </a:lnTo>
                  <a:lnTo>
                    <a:pt x="8897" y="20351"/>
                  </a:lnTo>
                  <a:lnTo>
                    <a:pt x="9638" y="20944"/>
                  </a:lnTo>
                  <a:lnTo>
                    <a:pt x="10398" y="21519"/>
                  </a:lnTo>
                  <a:lnTo>
                    <a:pt x="11195" y="22075"/>
                  </a:lnTo>
                  <a:lnTo>
                    <a:pt x="10806" y="20370"/>
                  </a:lnTo>
                  <a:lnTo>
                    <a:pt x="10454" y="18702"/>
                  </a:lnTo>
                  <a:lnTo>
                    <a:pt x="9786" y="15403"/>
                  </a:lnTo>
                  <a:lnTo>
                    <a:pt x="9453" y="13772"/>
                  </a:lnTo>
                  <a:lnTo>
                    <a:pt x="9101" y="12159"/>
                  </a:lnTo>
                  <a:lnTo>
                    <a:pt x="8711" y="10565"/>
                  </a:lnTo>
                  <a:lnTo>
                    <a:pt x="8508" y="9768"/>
                  </a:lnTo>
                  <a:lnTo>
                    <a:pt x="8285" y="8990"/>
                  </a:lnTo>
                  <a:lnTo>
                    <a:pt x="8026" y="8044"/>
                  </a:lnTo>
                  <a:lnTo>
                    <a:pt x="7729" y="7099"/>
                  </a:lnTo>
                  <a:lnTo>
                    <a:pt x="7433" y="6172"/>
                  </a:lnTo>
                  <a:lnTo>
                    <a:pt x="7099" y="5246"/>
                  </a:lnTo>
                  <a:lnTo>
                    <a:pt x="6914" y="4782"/>
                  </a:lnTo>
                  <a:lnTo>
                    <a:pt x="6728" y="4337"/>
                  </a:lnTo>
                  <a:lnTo>
                    <a:pt x="6524" y="3893"/>
                  </a:lnTo>
                  <a:lnTo>
                    <a:pt x="6302" y="3466"/>
                  </a:lnTo>
                  <a:lnTo>
                    <a:pt x="6080" y="3040"/>
                  </a:lnTo>
                  <a:lnTo>
                    <a:pt x="5839" y="2614"/>
                  </a:lnTo>
                  <a:lnTo>
                    <a:pt x="5561" y="2206"/>
                  </a:lnTo>
                  <a:lnTo>
                    <a:pt x="5283" y="1798"/>
                  </a:lnTo>
                  <a:lnTo>
                    <a:pt x="4986" y="1409"/>
                  </a:lnTo>
                  <a:lnTo>
                    <a:pt x="4634" y="1057"/>
                  </a:lnTo>
                  <a:lnTo>
                    <a:pt x="4449" y="872"/>
                  </a:lnTo>
                  <a:lnTo>
                    <a:pt x="4263" y="723"/>
                  </a:lnTo>
                  <a:lnTo>
                    <a:pt x="4059" y="556"/>
                  </a:lnTo>
                  <a:lnTo>
                    <a:pt x="3855" y="427"/>
                  </a:lnTo>
                  <a:lnTo>
                    <a:pt x="3633" y="316"/>
                  </a:lnTo>
                  <a:lnTo>
                    <a:pt x="3429" y="204"/>
                  </a:lnTo>
                  <a:lnTo>
                    <a:pt x="3207" y="130"/>
                  </a:lnTo>
                  <a:lnTo>
                    <a:pt x="2984" y="56"/>
                  </a:lnTo>
                  <a:lnTo>
                    <a:pt x="2743" y="1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0856648" y="3107350"/>
              <a:ext cx="358004" cy="791990"/>
            </a:xfrm>
            <a:custGeom>
              <a:avLst/>
              <a:gdLst/>
              <a:ahLst/>
              <a:cxnLst/>
              <a:rect l="l" t="t" r="r" b="b"/>
              <a:pathLst>
                <a:path w="8990" h="19888" extrusionOk="0">
                  <a:moveTo>
                    <a:pt x="75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0" y="74"/>
                  </a:lnTo>
                  <a:lnTo>
                    <a:pt x="0" y="111"/>
                  </a:lnTo>
                  <a:lnTo>
                    <a:pt x="167" y="705"/>
                  </a:lnTo>
                  <a:lnTo>
                    <a:pt x="649" y="2224"/>
                  </a:lnTo>
                  <a:lnTo>
                    <a:pt x="983" y="3281"/>
                  </a:lnTo>
                  <a:lnTo>
                    <a:pt x="1409" y="4486"/>
                  </a:lnTo>
                  <a:lnTo>
                    <a:pt x="1872" y="5839"/>
                  </a:lnTo>
                  <a:lnTo>
                    <a:pt x="2428" y="7303"/>
                  </a:lnTo>
                  <a:lnTo>
                    <a:pt x="3021" y="8841"/>
                  </a:lnTo>
                  <a:lnTo>
                    <a:pt x="3689" y="10435"/>
                  </a:lnTo>
                  <a:lnTo>
                    <a:pt x="4041" y="11251"/>
                  </a:lnTo>
                  <a:lnTo>
                    <a:pt x="4412" y="12066"/>
                  </a:lnTo>
                  <a:lnTo>
                    <a:pt x="4801" y="12900"/>
                  </a:lnTo>
                  <a:lnTo>
                    <a:pt x="5190" y="13716"/>
                  </a:lnTo>
                  <a:lnTo>
                    <a:pt x="5616" y="14531"/>
                  </a:lnTo>
                  <a:lnTo>
                    <a:pt x="6024" y="15328"/>
                  </a:lnTo>
                  <a:lnTo>
                    <a:pt x="6469" y="16125"/>
                  </a:lnTo>
                  <a:lnTo>
                    <a:pt x="6914" y="16922"/>
                  </a:lnTo>
                  <a:lnTo>
                    <a:pt x="7377" y="17682"/>
                  </a:lnTo>
                  <a:lnTo>
                    <a:pt x="7840" y="18423"/>
                  </a:lnTo>
                  <a:lnTo>
                    <a:pt x="8341" y="19146"/>
                  </a:lnTo>
                  <a:lnTo>
                    <a:pt x="8823" y="19851"/>
                  </a:lnTo>
                  <a:lnTo>
                    <a:pt x="8860" y="19869"/>
                  </a:lnTo>
                  <a:lnTo>
                    <a:pt x="8897" y="19888"/>
                  </a:lnTo>
                  <a:lnTo>
                    <a:pt x="8952" y="19869"/>
                  </a:lnTo>
                  <a:lnTo>
                    <a:pt x="8971" y="19832"/>
                  </a:lnTo>
                  <a:lnTo>
                    <a:pt x="8990" y="19814"/>
                  </a:lnTo>
                  <a:lnTo>
                    <a:pt x="8990" y="19776"/>
                  </a:lnTo>
                  <a:lnTo>
                    <a:pt x="8971" y="19739"/>
                  </a:lnTo>
                  <a:lnTo>
                    <a:pt x="8471" y="19054"/>
                  </a:lnTo>
                  <a:lnTo>
                    <a:pt x="7989" y="18331"/>
                  </a:lnTo>
                  <a:lnTo>
                    <a:pt x="7525" y="17589"/>
                  </a:lnTo>
                  <a:lnTo>
                    <a:pt x="7062" y="16830"/>
                  </a:lnTo>
                  <a:lnTo>
                    <a:pt x="6617" y="16051"/>
                  </a:lnTo>
                  <a:lnTo>
                    <a:pt x="6172" y="15254"/>
                  </a:lnTo>
                  <a:lnTo>
                    <a:pt x="5765" y="14439"/>
                  </a:lnTo>
                  <a:lnTo>
                    <a:pt x="5357" y="13623"/>
                  </a:lnTo>
                  <a:lnTo>
                    <a:pt x="4949" y="12808"/>
                  </a:lnTo>
                  <a:lnTo>
                    <a:pt x="4578" y="11992"/>
                  </a:lnTo>
                  <a:lnTo>
                    <a:pt x="4208" y="11177"/>
                  </a:lnTo>
                  <a:lnTo>
                    <a:pt x="3856" y="10361"/>
                  </a:lnTo>
                  <a:lnTo>
                    <a:pt x="3188" y="8767"/>
                  </a:lnTo>
                  <a:lnTo>
                    <a:pt x="2577" y="7229"/>
                  </a:lnTo>
                  <a:lnTo>
                    <a:pt x="2039" y="5783"/>
                  </a:lnTo>
                  <a:lnTo>
                    <a:pt x="1557" y="4430"/>
                  </a:lnTo>
                  <a:lnTo>
                    <a:pt x="1149" y="3225"/>
                  </a:lnTo>
                  <a:lnTo>
                    <a:pt x="816" y="2169"/>
                  </a:lnTo>
                  <a:lnTo>
                    <a:pt x="334" y="649"/>
                  </a:lnTo>
                  <a:lnTo>
                    <a:pt x="167" y="56"/>
                  </a:lnTo>
                  <a:lnTo>
                    <a:pt x="149" y="37"/>
                  </a:lnTo>
                  <a:lnTo>
                    <a:pt x="130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85439" y="3136141"/>
              <a:ext cx="50216" cy="72357"/>
            </a:xfrm>
            <a:custGeom>
              <a:avLst/>
              <a:gdLst/>
              <a:ahLst/>
              <a:cxnLst/>
              <a:rect l="l" t="t" r="r" b="b"/>
              <a:pathLst>
                <a:path w="1261" h="1817" extrusionOk="0">
                  <a:moveTo>
                    <a:pt x="1149" y="0"/>
                  </a:moveTo>
                  <a:lnTo>
                    <a:pt x="1131" y="19"/>
                  </a:lnTo>
                  <a:lnTo>
                    <a:pt x="1094" y="37"/>
                  </a:lnTo>
                  <a:lnTo>
                    <a:pt x="19" y="1687"/>
                  </a:lnTo>
                  <a:lnTo>
                    <a:pt x="0" y="1724"/>
                  </a:lnTo>
                  <a:lnTo>
                    <a:pt x="0" y="1742"/>
                  </a:lnTo>
                  <a:lnTo>
                    <a:pt x="19" y="1779"/>
                  </a:lnTo>
                  <a:lnTo>
                    <a:pt x="37" y="1798"/>
                  </a:lnTo>
                  <a:lnTo>
                    <a:pt x="93" y="1816"/>
                  </a:lnTo>
                  <a:lnTo>
                    <a:pt x="130" y="1816"/>
                  </a:lnTo>
                  <a:lnTo>
                    <a:pt x="148" y="1779"/>
                  </a:lnTo>
                  <a:lnTo>
                    <a:pt x="1242" y="130"/>
                  </a:lnTo>
                  <a:lnTo>
                    <a:pt x="1261" y="93"/>
                  </a:lnTo>
                  <a:lnTo>
                    <a:pt x="1261" y="74"/>
                  </a:lnTo>
                  <a:lnTo>
                    <a:pt x="1242" y="37"/>
                  </a:lnTo>
                  <a:lnTo>
                    <a:pt x="1223" y="1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7843" y="3264565"/>
              <a:ext cx="59057" cy="95972"/>
            </a:xfrm>
            <a:custGeom>
              <a:avLst/>
              <a:gdLst/>
              <a:ahLst/>
              <a:cxnLst/>
              <a:rect l="l" t="t" r="r" b="b"/>
              <a:pathLst>
                <a:path w="1483" h="2410" extrusionOk="0">
                  <a:moveTo>
                    <a:pt x="1372" y="0"/>
                  </a:moveTo>
                  <a:lnTo>
                    <a:pt x="1353" y="19"/>
                  </a:lnTo>
                  <a:lnTo>
                    <a:pt x="1316" y="37"/>
                  </a:lnTo>
                  <a:lnTo>
                    <a:pt x="19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9" y="2373"/>
                  </a:lnTo>
                  <a:lnTo>
                    <a:pt x="37" y="2410"/>
                  </a:lnTo>
                  <a:lnTo>
                    <a:pt x="130" y="2410"/>
                  </a:lnTo>
                  <a:lnTo>
                    <a:pt x="167" y="2373"/>
                  </a:lnTo>
                  <a:lnTo>
                    <a:pt x="1464" y="130"/>
                  </a:lnTo>
                  <a:lnTo>
                    <a:pt x="1483" y="93"/>
                  </a:lnTo>
                  <a:lnTo>
                    <a:pt x="1483" y="56"/>
                  </a:lnTo>
                  <a:lnTo>
                    <a:pt x="1464" y="37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837455" y="3267512"/>
              <a:ext cx="84902" cy="31022"/>
            </a:xfrm>
            <a:custGeom>
              <a:avLst/>
              <a:gdLst/>
              <a:ahLst/>
              <a:cxnLst/>
              <a:rect l="l" t="t" r="r" b="b"/>
              <a:pathLst>
                <a:path w="2132" h="779" extrusionOk="0">
                  <a:moveTo>
                    <a:pt x="38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49"/>
                  </a:lnTo>
                  <a:lnTo>
                    <a:pt x="56" y="167"/>
                  </a:lnTo>
                  <a:lnTo>
                    <a:pt x="2021" y="779"/>
                  </a:lnTo>
                  <a:lnTo>
                    <a:pt x="2058" y="779"/>
                  </a:lnTo>
                  <a:lnTo>
                    <a:pt x="2095" y="760"/>
                  </a:lnTo>
                  <a:lnTo>
                    <a:pt x="2132" y="723"/>
                  </a:lnTo>
                  <a:lnTo>
                    <a:pt x="2132" y="686"/>
                  </a:lnTo>
                  <a:lnTo>
                    <a:pt x="2132" y="667"/>
                  </a:lnTo>
                  <a:lnTo>
                    <a:pt x="2113" y="630"/>
                  </a:lnTo>
                  <a:lnTo>
                    <a:pt x="2076" y="6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882492" y="3437988"/>
              <a:ext cx="105569" cy="35482"/>
            </a:xfrm>
            <a:custGeom>
              <a:avLst/>
              <a:gdLst/>
              <a:ahLst/>
              <a:cxnLst/>
              <a:rect l="l" t="t" r="r" b="b"/>
              <a:pathLst>
                <a:path w="2651" h="891" extrusionOk="0">
                  <a:moveTo>
                    <a:pt x="56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2558" y="890"/>
                  </a:lnTo>
                  <a:lnTo>
                    <a:pt x="2576" y="890"/>
                  </a:lnTo>
                  <a:lnTo>
                    <a:pt x="2632" y="872"/>
                  </a:lnTo>
                  <a:lnTo>
                    <a:pt x="2650" y="816"/>
                  </a:lnTo>
                  <a:lnTo>
                    <a:pt x="2650" y="798"/>
                  </a:lnTo>
                  <a:lnTo>
                    <a:pt x="2650" y="761"/>
                  </a:lnTo>
                  <a:lnTo>
                    <a:pt x="2632" y="724"/>
                  </a:lnTo>
                  <a:lnTo>
                    <a:pt x="2595" y="72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1027121" y="3481553"/>
              <a:ext cx="58340" cy="98202"/>
            </a:xfrm>
            <a:custGeom>
              <a:avLst/>
              <a:gdLst/>
              <a:ahLst/>
              <a:cxnLst/>
              <a:rect l="l" t="t" r="r" b="b"/>
              <a:pathLst>
                <a:path w="1465" h="2466" extrusionOk="0">
                  <a:moveTo>
                    <a:pt x="1354" y="0"/>
                  </a:moveTo>
                  <a:lnTo>
                    <a:pt x="1335" y="19"/>
                  </a:lnTo>
                  <a:lnTo>
                    <a:pt x="1317" y="37"/>
                  </a:lnTo>
                  <a:lnTo>
                    <a:pt x="19" y="2336"/>
                  </a:lnTo>
                  <a:lnTo>
                    <a:pt x="1" y="2373"/>
                  </a:lnTo>
                  <a:lnTo>
                    <a:pt x="1" y="2391"/>
                  </a:lnTo>
                  <a:lnTo>
                    <a:pt x="19" y="2428"/>
                  </a:lnTo>
                  <a:lnTo>
                    <a:pt x="38" y="2447"/>
                  </a:lnTo>
                  <a:lnTo>
                    <a:pt x="93" y="2465"/>
                  </a:lnTo>
                  <a:lnTo>
                    <a:pt x="131" y="2447"/>
                  </a:lnTo>
                  <a:lnTo>
                    <a:pt x="168" y="2428"/>
                  </a:lnTo>
                  <a:lnTo>
                    <a:pt x="1465" y="130"/>
                  </a:lnTo>
                  <a:lnTo>
                    <a:pt x="1465" y="93"/>
                  </a:lnTo>
                  <a:lnTo>
                    <a:pt x="1465" y="74"/>
                  </a:lnTo>
                  <a:lnTo>
                    <a:pt x="1446" y="37"/>
                  </a:lnTo>
                  <a:lnTo>
                    <a:pt x="1428" y="1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997614" y="3657922"/>
              <a:ext cx="93782" cy="39902"/>
            </a:xfrm>
            <a:custGeom>
              <a:avLst/>
              <a:gdLst/>
              <a:ahLst/>
              <a:cxnLst/>
              <a:rect l="l" t="t" r="r" b="b"/>
              <a:pathLst>
                <a:path w="2355" h="1002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0" y="131"/>
                  </a:lnTo>
                  <a:lnTo>
                    <a:pt x="37" y="168"/>
                  </a:lnTo>
                  <a:lnTo>
                    <a:pt x="56" y="186"/>
                  </a:lnTo>
                  <a:lnTo>
                    <a:pt x="2243" y="1002"/>
                  </a:lnTo>
                  <a:lnTo>
                    <a:pt x="2317" y="1002"/>
                  </a:lnTo>
                  <a:lnTo>
                    <a:pt x="2354" y="946"/>
                  </a:lnTo>
                  <a:lnTo>
                    <a:pt x="2354" y="928"/>
                  </a:lnTo>
                  <a:lnTo>
                    <a:pt x="2354" y="891"/>
                  </a:lnTo>
                  <a:lnTo>
                    <a:pt x="2336" y="854"/>
                  </a:lnTo>
                  <a:lnTo>
                    <a:pt x="2299" y="835"/>
                  </a:lnTo>
                  <a:lnTo>
                    <a:pt x="112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61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extrusionOk="0">
                  <a:moveTo>
                    <a:pt x="1" y="1"/>
                  </a:move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fill="none" extrusionOk="0">
                  <a:moveTo>
                    <a:pt x="17627" y="22650"/>
                  </a:move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61805" y="3399600"/>
              <a:ext cx="607492" cy="822295"/>
            </a:xfrm>
            <a:custGeom>
              <a:avLst/>
              <a:gdLst/>
              <a:ahLst/>
              <a:cxnLst/>
              <a:rect l="l" t="t" r="r" b="b"/>
              <a:pathLst>
                <a:path w="15255" h="20649" extrusionOk="0">
                  <a:moveTo>
                    <a:pt x="56" y="1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4"/>
                  </a:lnTo>
                  <a:lnTo>
                    <a:pt x="19" y="112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167" y="205"/>
                  </a:lnTo>
                  <a:lnTo>
                    <a:pt x="260" y="260"/>
                  </a:lnTo>
                  <a:lnTo>
                    <a:pt x="334" y="316"/>
                  </a:lnTo>
                  <a:lnTo>
                    <a:pt x="408" y="390"/>
                  </a:lnTo>
                  <a:lnTo>
                    <a:pt x="464" y="464"/>
                  </a:lnTo>
                  <a:lnTo>
                    <a:pt x="519" y="557"/>
                  </a:lnTo>
                  <a:lnTo>
                    <a:pt x="612" y="742"/>
                  </a:lnTo>
                  <a:lnTo>
                    <a:pt x="686" y="965"/>
                  </a:lnTo>
                  <a:lnTo>
                    <a:pt x="723" y="1187"/>
                  </a:lnTo>
                  <a:lnTo>
                    <a:pt x="742" y="1428"/>
                  </a:lnTo>
                  <a:lnTo>
                    <a:pt x="723" y="1650"/>
                  </a:lnTo>
                  <a:lnTo>
                    <a:pt x="705" y="1928"/>
                  </a:lnTo>
                  <a:lnTo>
                    <a:pt x="686" y="2355"/>
                  </a:lnTo>
                  <a:lnTo>
                    <a:pt x="668" y="2559"/>
                  </a:lnTo>
                  <a:lnTo>
                    <a:pt x="686" y="2763"/>
                  </a:lnTo>
                  <a:lnTo>
                    <a:pt x="705" y="2966"/>
                  </a:lnTo>
                  <a:lnTo>
                    <a:pt x="760" y="3152"/>
                  </a:lnTo>
                  <a:lnTo>
                    <a:pt x="816" y="3337"/>
                  </a:lnTo>
                  <a:lnTo>
                    <a:pt x="927" y="3522"/>
                  </a:lnTo>
                  <a:lnTo>
                    <a:pt x="1057" y="3671"/>
                  </a:lnTo>
                  <a:lnTo>
                    <a:pt x="1186" y="3800"/>
                  </a:lnTo>
                  <a:lnTo>
                    <a:pt x="1353" y="3912"/>
                  </a:lnTo>
                  <a:lnTo>
                    <a:pt x="1520" y="4023"/>
                  </a:lnTo>
                  <a:lnTo>
                    <a:pt x="1705" y="4097"/>
                  </a:lnTo>
                  <a:lnTo>
                    <a:pt x="1891" y="4171"/>
                  </a:lnTo>
                  <a:lnTo>
                    <a:pt x="2261" y="4282"/>
                  </a:lnTo>
                  <a:lnTo>
                    <a:pt x="2669" y="4412"/>
                  </a:lnTo>
                  <a:lnTo>
                    <a:pt x="2855" y="4486"/>
                  </a:lnTo>
                  <a:lnTo>
                    <a:pt x="3040" y="4579"/>
                  </a:lnTo>
                  <a:lnTo>
                    <a:pt x="3225" y="4672"/>
                  </a:lnTo>
                  <a:lnTo>
                    <a:pt x="3392" y="4801"/>
                  </a:lnTo>
                  <a:lnTo>
                    <a:pt x="3540" y="4950"/>
                  </a:lnTo>
                  <a:lnTo>
                    <a:pt x="3689" y="5098"/>
                  </a:lnTo>
                  <a:lnTo>
                    <a:pt x="3818" y="5265"/>
                  </a:lnTo>
                  <a:lnTo>
                    <a:pt x="3911" y="5450"/>
                  </a:lnTo>
                  <a:lnTo>
                    <a:pt x="4004" y="5635"/>
                  </a:lnTo>
                  <a:lnTo>
                    <a:pt x="4078" y="5839"/>
                  </a:lnTo>
                  <a:lnTo>
                    <a:pt x="4133" y="6099"/>
                  </a:lnTo>
                  <a:lnTo>
                    <a:pt x="4171" y="6377"/>
                  </a:lnTo>
                  <a:lnTo>
                    <a:pt x="4189" y="6914"/>
                  </a:lnTo>
                  <a:lnTo>
                    <a:pt x="4208" y="7359"/>
                  </a:lnTo>
                  <a:lnTo>
                    <a:pt x="4226" y="7581"/>
                  </a:lnTo>
                  <a:lnTo>
                    <a:pt x="4263" y="7785"/>
                  </a:lnTo>
                  <a:lnTo>
                    <a:pt x="4300" y="8008"/>
                  </a:lnTo>
                  <a:lnTo>
                    <a:pt x="4374" y="8193"/>
                  </a:lnTo>
                  <a:lnTo>
                    <a:pt x="4467" y="8397"/>
                  </a:lnTo>
                  <a:lnTo>
                    <a:pt x="4578" y="8582"/>
                  </a:lnTo>
                  <a:lnTo>
                    <a:pt x="4727" y="8731"/>
                  </a:lnTo>
                  <a:lnTo>
                    <a:pt x="4893" y="8879"/>
                  </a:lnTo>
                  <a:lnTo>
                    <a:pt x="5060" y="8990"/>
                  </a:lnTo>
                  <a:lnTo>
                    <a:pt x="5246" y="9101"/>
                  </a:lnTo>
                  <a:lnTo>
                    <a:pt x="5449" y="9175"/>
                  </a:lnTo>
                  <a:lnTo>
                    <a:pt x="5653" y="9268"/>
                  </a:lnTo>
                  <a:lnTo>
                    <a:pt x="6061" y="9398"/>
                  </a:lnTo>
                  <a:lnTo>
                    <a:pt x="6506" y="9546"/>
                  </a:lnTo>
                  <a:lnTo>
                    <a:pt x="6710" y="9620"/>
                  </a:lnTo>
                  <a:lnTo>
                    <a:pt x="6914" y="9713"/>
                  </a:lnTo>
                  <a:lnTo>
                    <a:pt x="7173" y="9880"/>
                  </a:lnTo>
                  <a:lnTo>
                    <a:pt x="7395" y="10065"/>
                  </a:lnTo>
                  <a:lnTo>
                    <a:pt x="7599" y="10269"/>
                  </a:lnTo>
                  <a:lnTo>
                    <a:pt x="7785" y="10510"/>
                  </a:lnTo>
                  <a:lnTo>
                    <a:pt x="7933" y="10751"/>
                  </a:lnTo>
                  <a:lnTo>
                    <a:pt x="8063" y="11029"/>
                  </a:lnTo>
                  <a:lnTo>
                    <a:pt x="8155" y="11307"/>
                  </a:lnTo>
                  <a:lnTo>
                    <a:pt x="8192" y="11585"/>
                  </a:lnTo>
                  <a:lnTo>
                    <a:pt x="8211" y="11807"/>
                  </a:lnTo>
                  <a:lnTo>
                    <a:pt x="8211" y="12011"/>
                  </a:lnTo>
                  <a:lnTo>
                    <a:pt x="8192" y="12437"/>
                  </a:lnTo>
                  <a:lnTo>
                    <a:pt x="8192" y="12790"/>
                  </a:lnTo>
                  <a:lnTo>
                    <a:pt x="8192" y="13160"/>
                  </a:lnTo>
                  <a:lnTo>
                    <a:pt x="8211" y="13327"/>
                  </a:lnTo>
                  <a:lnTo>
                    <a:pt x="8230" y="13512"/>
                  </a:lnTo>
                  <a:lnTo>
                    <a:pt x="8285" y="13679"/>
                  </a:lnTo>
                  <a:lnTo>
                    <a:pt x="8341" y="13846"/>
                  </a:lnTo>
                  <a:lnTo>
                    <a:pt x="8433" y="14013"/>
                  </a:lnTo>
                  <a:lnTo>
                    <a:pt x="8545" y="14180"/>
                  </a:lnTo>
                  <a:lnTo>
                    <a:pt x="8674" y="14328"/>
                  </a:lnTo>
                  <a:lnTo>
                    <a:pt x="8823" y="14476"/>
                  </a:lnTo>
                  <a:lnTo>
                    <a:pt x="8989" y="14606"/>
                  </a:lnTo>
                  <a:lnTo>
                    <a:pt x="9175" y="14736"/>
                  </a:lnTo>
                  <a:lnTo>
                    <a:pt x="9379" y="14866"/>
                  </a:lnTo>
                  <a:lnTo>
                    <a:pt x="9601" y="14958"/>
                  </a:lnTo>
                  <a:lnTo>
                    <a:pt x="9990" y="15125"/>
                  </a:lnTo>
                  <a:lnTo>
                    <a:pt x="10398" y="15255"/>
                  </a:lnTo>
                  <a:lnTo>
                    <a:pt x="10769" y="15384"/>
                  </a:lnTo>
                  <a:lnTo>
                    <a:pt x="11139" y="15533"/>
                  </a:lnTo>
                  <a:lnTo>
                    <a:pt x="11473" y="15700"/>
                  </a:lnTo>
                  <a:lnTo>
                    <a:pt x="11807" y="15903"/>
                  </a:lnTo>
                  <a:lnTo>
                    <a:pt x="12122" y="16126"/>
                  </a:lnTo>
                  <a:lnTo>
                    <a:pt x="12437" y="16385"/>
                  </a:lnTo>
                  <a:lnTo>
                    <a:pt x="12733" y="16663"/>
                  </a:lnTo>
                  <a:lnTo>
                    <a:pt x="13030" y="16960"/>
                  </a:lnTo>
                  <a:lnTo>
                    <a:pt x="13308" y="17312"/>
                  </a:lnTo>
                  <a:lnTo>
                    <a:pt x="13586" y="17664"/>
                  </a:lnTo>
                  <a:lnTo>
                    <a:pt x="13808" y="18016"/>
                  </a:lnTo>
                  <a:lnTo>
                    <a:pt x="14031" y="18369"/>
                  </a:lnTo>
                  <a:lnTo>
                    <a:pt x="14235" y="18739"/>
                  </a:lnTo>
                  <a:lnTo>
                    <a:pt x="14420" y="19110"/>
                  </a:lnTo>
                  <a:lnTo>
                    <a:pt x="14772" y="19851"/>
                  </a:lnTo>
                  <a:lnTo>
                    <a:pt x="15087" y="20593"/>
                  </a:lnTo>
                  <a:lnTo>
                    <a:pt x="15124" y="20630"/>
                  </a:lnTo>
                  <a:lnTo>
                    <a:pt x="15180" y="20648"/>
                  </a:lnTo>
                  <a:lnTo>
                    <a:pt x="15198" y="20648"/>
                  </a:lnTo>
                  <a:lnTo>
                    <a:pt x="15236" y="20630"/>
                  </a:lnTo>
                  <a:lnTo>
                    <a:pt x="15254" y="20593"/>
                  </a:lnTo>
                  <a:lnTo>
                    <a:pt x="15254" y="20556"/>
                  </a:lnTo>
                  <a:lnTo>
                    <a:pt x="15254" y="20537"/>
                  </a:lnTo>
                  <a:lnTo>
                    <a:pt x="14920" y="19777"/>
                  </a:lnTo>
                  <a:lnTo>
                    <a:pt x="14568" y="19017"/>
                  </a:lnTo>
                  <a:lnTo>
                    <a:pt x="14383" y="18647"/>
                  </a:lnTo>
                  <a:lnTo>
                    <a:pt x="14179" y="18276"/>
                  </a:lnTo>
                  <a:lnTo>
                    <a:pt x="13957" y="17924"/>
                  </a:lnTo>
                  <a:lnTo>
                    <a:pt x="13716" y="17572"/>
                  </a:lnTo>
                  <a:lnTo>
                    <a:pt x="13456" y="17201"/>
                  </a:lnTo>
                  <a:lnTo>
                    <a:pt x="13160" y="16849"/>
                  </a:lnTo>
                  <a:lnTo>
                    <a:pt x="12863" y="16534"/>
                  </a:lnTo>
                  <a:lnTo>
                    <a:pt x="12548" y="16237"/>
                  </a:lnTo>
                  <a:lnTo>
                    <a:pt x="12233" y="15978"/>
                  </a:lnTo>
                  <a:lnTo>
                    <a:pt x="11899" y="15755"/>
                  </a:lnTo>
                  <a:lnTo>
                    <a:pt x="11566" y="15551"/>
                  </a:lnTo>
                  <a:lnTo>
                    <a:pt x="11214" y="15384"/>
                  </a:lnTo>
                  <a:lnTo>
                    <a:pt x="10824" y="15236"/>
                  </a:lnTo>
                  <a:lnTo>
                    <a:pt x="10454" y="15106"/>
                  </a:lnTo>
                  <a:lnTo>
                    <a:pt x="10046" y="14958"/>
                  </a:lnTo>
                  <a:lnTo>
                    <a:pt x="9657" y="14810"/>
                  </a:lnTo>
                  <a:lnTo>
                    <a:pt x="9342" y="14643"/>
                  </a:lnTo>
                  <a:lnTo>
                    <a:pt x="9175" y="14550"/>
                  </a:lnTo>
                  <a:lnTo>
                    <a:pt x="9027" y="14421"/>
                  </a:lnTo>
                  <a:lnTo>
                    <a:pt x="8860" y="14291"/>
                  </a:lnTo>
                  <a:lnTo>
                    <a:pt x="8730" y="14143"/>
                  </a:lnTo>
                  <a:lnTo>
                    <a:pt x="8600" y="13976"/>
                  </a:lnTo>
                  <a:lnTo>
                    <a:pt x="8508" y="13791"/>
                  </a:lnTo>
                  <a:lnTo>
                    <a:pt x="8452" y="13624"/>
                  </a:lnTo>
                  <a:lnTo>
                    <a:pt x="8396" y="13475"/>
                  </a:lnTo>
                  <a:lnTo>
                    <a:pt x="8378" y="13309"/>
                  </a:lnTo>
                  <a:lnTo>
                    <a:pt x="8359" y="13142"/>
                  </a:lnTo>
                  <a:lnTo>
                    <a:pt x="8359" y="12790"/>
                  </a:lnTo>
                  <a:lnTo>
                    <a:pt x="8378" y="12437"/>
                  </a:lnTo>
                  <a:lnTo>
                    <a:pt x="8396" y="12011"/>
                  </a:lnTo>
                  <a:lnTo>
                    <a:pt x="8396" y="11789"/>
                  </a:lnTo>
                  <a:lnTo>
                    <a:pt x="8378" y="11566"/>
                  </a:lnTo>
                  <a:lnTo>
                    <a:pt x="8322" y="11251"/>
                  </a:lnTo>
                  <a:lnTo>
                    <a:pt x="8230" y="10955"/>
                  </a:lnTo>
                  <a:lnTo>
                    <a:pt x="8100" y="10677"/>
                  </a:lnTo>
                  <a:lnTo>
                    <a:pt x="7933" y="10399"/>
                  </a:lnTo>
                  <a:lnTo>
                    <a:pt x="7748" y="10158"/>
                  </a:lnTo>
                  <a:lnTo>
                    <a:pt x="7525" y="9935"/>
                  </a:lnTo>
                  <a:lnTo>
                    <a:pt x="7266" y="9731"/>
                  </a:lnTo>
                  <a:lnTo>
                    <a:pt x="7006" y="9565"/>
                  </a:lnTo>
                  <a:lnTo>
                    <a:pt x="6784" y="9472"/>
                  </a:lnTo>
                  <a:lnTo>
                    <a:pt x="6561" y="9379"/>
                  </a:lnTo>
                  <a:lnTo>
                    <a:pt x="6117" y="9231"/>
                  </a:lnTo>
                  <a:lnTo>
                    <a:pt x="5709" y="9101"/>
                  </a:lnTo>
                  <a:lnTo>
                    <a:pt x="5524" y="9027"/>
                  </a:lnTo>
                  <a:lnTo>
                    <a:pt x="5338" y="8953"/>
                  </a:lnTo>
                  <a:lnTo>
                    <a:pt x="5153" y="8860"/>
                  </a:lnTo>
                  <a:lnTo>
                    <a:pt x="5005" y="8749"/>
                  </a:lnTo>
                  <a:lnTo>
                    <a:pt x="4856" y="8619"/>
                  </a:lnTo>
                  <a:lnTo>
                    <a:pt x="4727" y="8471"/>
                  </a:lnTo>
                  <a:lnTo>
                    <a:pt x="4615" y="8304"/>
                  </a:lnTo>
                  <a:lnTo>
                    <a:pt x="4541" y="8138"/>
                  </a:lnTo>
                  <a:lnTo>
                    <a:pt x="4467" y="7952"/>
                  </a:lnTo>
                  <a:lnTo>
                    <a:pt x="4430" y="7748"/>
                  </a:lnTo>
                  <a:lnTo>
                    <a:pt x="4393" y="7544"/>
                  </a:lnTo>
                  <a:lnTo>
                    <a:pt x="4374" y="7341"/>
                  </a:lnTo>
                  <a:lnTo>
                    <a:pt x="4356" y="6914"/>
                  </a:lnTo>
                  <a:lnTo>
                    <a:pt x="4356" y="6636"/>
                  </a:lnTo>
                  <a:lnTo>
                    <a:pt x="4337" y="6340"/>
                  </a:lnTo>
                  <a:lnTo>
                    <a:pt x="4300" y="6062"/>
                  </a:lnTo>
                  <a:lnTo>
                    <a:pt x="4245" y="5784"/>
                  </a:lnTo>
                  <a:lnTo>
                    <a:pt x="4171" y="5580"/>
                  </a:lnTo>
                  <a:lnTo>
                    <a:pt x="4078" y="5376"/>
                  </a:lnTo>
                  <a:lnTo>
                    <a:pt x="3948" y="5172"/>
                  </a:lnTo>
                  <a:lnTo>
                    <a:pt x="3818" y="4987"/>
                  </a:lnTo>
                  <a:lnTo>
                    <a:pt x="3670" y="4820"/>
                  </a:lnTo>
                  <a:lnTo>
                    <a:pt x="3503" y="4672"/>
                  </a:lnTo>
                  <a:lnTo>
                    <a:pt x="3318" y="4542"/>
                  </a:lnTo>
                  <a:lnTo>
                    <a:pt x="3133" y="4412"/>
                  </a:lnTo>
                  <a:lnTo>
                    <a:pt x="2929" y="4338"/>
                  </a:lnTo>
                  <a:lnTo>
                    <a:pt x="2725" y="4245"/>
                  </a:lnTo>
                  <a:lnTo>
                    <a:pt x="2317" y="4116"/>
                  </a:lnTo>
                  <a:lnTo>
                    <a:pt x="1946" y="4004"/>
                  </a:lnTo>
                  <a:lnTo>
                    <a:pt x="1780" y="3930"/>
                  </a:lnTo>
                  <a:lnTo>
                    <a:pt x="1613" y="3856"/>
                  </a:lnTo>
                  <a:lnTo>
                    <a:pt x="1446" y="3782"/>
                  </a:lnTo>
                  <a:lnTo>
                    <a:pt x="1316" y="3671"/>
                  </a:lnTo>
                  <a:lnTo>
                    <a:pt x="1186" y="3560"/>
                  </a:lnTo>
                  <a:lnTo>
                    <a:pt x="1075" y="3430"/>
                  </a:lnTo>
                  <a:lnTo>
                    <a:pt x="983" y="3263"/>
                  </a:lnTo>
                  <a:lnTo>
                    <a:pt x="908" y="3096"/>
                  </a:lnTo>
                  <a:lnTo>
                    <a:pt x="871" y="2911"/>
                  </a:lnTo>
                  <a:lnTo>
                    <a:pt x="853" y="2725"/>
                  </a:lnTo>
                  <a:lnTo>
                    <a:pt x="853" y="2540"/>
                  </a:lnTo>
                  <a:lnTo>
                    <a:pt x="853" y="2336"/>
                  </a:lnTo>
                  <a:lnTo>
                    <a:pt x="871" y="1947"/>
                  </a:lnTo>
                  <a:lnTo>
                    <a:pt x="908" y="1650"/>
                  </a:lnTo>
                  <a:lnTo>
                    <a:pt x="908" y="1410"/>
                  </a:lnTo>
                  <a:lnTo>
                    <a:pt x="890" y="1150"/>
                  </a:lnTo>
                  <a:lnTo>
                    <a:pt x="834" y="909"/>
                  </a:lnTo>
                  <a:lnTo>
                    <a:pt x="760" y="668"/>
                  </a:lnTo>
                  <a:lnTo>
                    <a:pt x="668" y="446"/>
                  </a:lnTo>
                  <a:lnTo>
                    <a:pt x="593" y="335"/>
                  </a:lnTo>
                  <a:lnTo>
                    <a:pt x="519" y="242"/>
                  </a:lnTo>
                  <a:lnTo>
                    <a:pt x="427" y="168"/>
                  </a:lnTo>
                  <a:lnTo>
                    <a:pt x="334" y="94"/>
                  </a:lnTo>
                  <a:lnTo>
                    <a:pt x="241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999844" y="3696310"/>
              <a:ext cx="95972" cy="267966"/>
            </a:xfrm>
            <a:custGeom>
              <a:avLst/>
              <a:gdLst/>
              <a:ahLst/>
              <a:cxnLst/>
              <a:rect l="l" t="t" r="r" b="b"/>
              <a:pathLst>
                <a:path w="2410" h="6729" extrusionOk="0">
                  <a:moveTo>
                    <a:pt x="2280" y="1"/>
                  </a:moveTo>
                  <a:lnTo>
                    <a:pt x="2261" y="19"/>
                  </a:lnTo>
                  <a:lnTo>
                    <a:pt x="2243" y="56"/>
                  </a:lnTo>
                  <a:lnTo>
                    <a:pt x="0" y="6618"/>
                  </a:lnTo>
                  <a:lnTo>
                    <a:pt x="0" y="6636"/>
                  </a:lnTo>
                  <a:lnTo>
                    <a:pt x="19" y="6673"/>
                  </a:lnTo>
                  <a:lnTo>
                    <a:pt x="37" y="6710"/>
                  </a:lnTo>
                  <a:lnTo>
                    <a:pt x="56" y="6710"/>
                  </a:lnTo>
                  <a:lnTo>
                    <a:pt x="93" y="6729"/>
                  </a:lnTo>
                  <a:lnTo>
                    <a:pt x="130" y="6710"/>
                  </a:lnTo>
                  <a:lnTo>
                    <a:pt x="167" y="6673"/>
                  </a:lnTo>
                  <a:lnTo>
                    <a:pt x="2409" y="112"/>
                  </a:lnTo>
                  <a:lnTo>
                    <a:pt x="2409" y="75"/>
                  </a:lnTo>
                  <a:lnTo>
                    <a:pt x="2391" y="38"/>
                  </a:lnTo>
                  <a:lnTo>
                    <a:pt x="2372" y="19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843348" y="3553868"/>
              <a:ext cx="70167" cy="188998"/>
            </a:xfrm>
            <a:custGeom>
              <a:avLst/>
              <a:gdLst/>
              <a:ahLst/>
              <a:cxnLst/>
              <a:rect l="l" t="t" r="r" b="b"/>
              <a:pathLst>
                <a:path w="1762" h="4746" extrusionOk="0">
                  <a:moveTo>
                    <a:pt x="1650" y="1"/>
                  </a:moveTo>
                  <a:lnTo>
                    <a:pt x="1613" y="19"/>
                  </a:lnTo>
                  <a:lnTo>
                    <a:pt x="1595" y="56"/>
                  </a:lnTo>
                  <a:lnTo>
                    <a:pt x="19" y="4616"/>
                  </a:lnTo>
                  <a:lnTo>
                    <a:pt x="1" y="4653"/>
                  </a:lnTo>
                  <a:lnTo>
                    <a:pt x="19" y="4690"/>
                  </a:lnTo>
                  <a:lnTo>
                    <a:pt x="38" y="4708"/>
                  </a:lnTo>
                  <a:lnTo>
                    <a:pt x="75" y="4727"/>
                  </a:lnTo>
                  <a:lnTo>
                    <a:pt x="93" y="4745"/>
                  </a:lnTo>
                  <a:lnTo>
                    <a:pt x="149" y="4727"/>
                  </a:lnTo>
                  <a:lnTo>
                    <a:pt x="186" y="4671"/>
                  </a:lnTo>
                  <a:lnTo>
                    <a:pt x="1762" y="112"/>
                  </a:lnTo>
                  <a:lnTo>
                    <a:pt x="1762" y="75"/>
                  </a:lnTo>
                  <a:lnTo>
                    <a:pt x="1762" y="38"/>
                  </a:lnTo>
                  <a:lnTo>
                    <a:pt x="1743" y="1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709033" y="3454952"/>
              <a:ext cx="48743" cy="98242"/>
            </a:xfrm>
            <a:custGeom>
              <a:avLst/>
              <a:gdLst/>
              <a:ahLst/>
              <a:cxnLst/>
              <a:rect l="l" t="t" r="r" b="b"/>
              <a:pathLst>
                <a:path w="1224" h="2467" extrusionOk="0">
                  <a:moveTo>
                    <a:pt x="1131" y="1"/>
                  </a:moveTo>
                  <a:lnTo>
                    <a:pt x="1094" y="20"/>
                  </a:lnTo>
                  <a:lnTo>
                    <a:pt x="1075" y="38"/>
                  </a:lnTo>
                  <a:lnTo>
                    <a:pt x="1057" y="57"/>
                  </a:lnTo>
                  <a:lnTo>
                    <a:pt x="19" y="2336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29"/>
                  </a:lnTo>
                  <a:lnTo>
                    <a:pt x="56" y="2448"/>
                  </a:lnTo>
                  <a:lnTo>
                    <a:pt x="93" y="2466"/>
                  </a:lnTo>
                  <a:lnTo>
                    <a:pt x="130" y="2448"/>
                  </a:lnTo>
                  <a:lnTo>
                    <a:pt x="167" y="2410"/>
                  </a:lnTo>
                  <a:lnTo>
                    <a:pt x="1205" y="131"/>
                  </a:lnTo>
                  <a:lnTo>
                    <a:pt x="1224" y="94"/>
                  </a:lnTo>
                  <a:lnTo>
                    <a:pt x="1205" y="57"/>
                  </a:lnTo>
                  <a:lnTo>
                    <a:pt x="1187" y="38"/>
                  </a:lnTo>
                  <a:lnTo>
                    <a:pt x="1168" y="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3682" y="3602570"/>
              <a:ext cx="165383" cy="11867"/>
            </a:xfrm>
            <a:custGeom>
              <a:avLst/>
              <a:gdLst/>
              <a:ahLst/>
              <a:cxnLst/>
              <a:rect l="l" t="t" r="r" b="b"/>
              <a:pathLst>
                <a:path w="4153" h="298" extrusionOk="0">
                  <a:moveTo>
                    <a:pt x="4059" y="1"/>
                  </a:moveTo>
                  <a:lnTo>
                    <a:pt x="93" y="112"/>
                  </a:lnTo>
                  <a:lnTo>
                    <a:pt x="56" y="131"/>
                  </a:lnTo>
                  <a:lnTo>
                    <a:pt x="19" y="149"/>
                  </a:lnTo>
                  <a:lnTo>
                    <a:pt x="0" y="168"/>
                  </a:lnTo>
                  <a:lnTo>
                    <a:pt x="0" y="205"/>
                  </a:lnTo>
                  <a:lnTo>
                    <a:pt x="19" y="242"/>
                  </a:lnTo>
                  <a:lnTo>
                    <a:pt x="37" y="279"/>
                  </a:lnTo>
                  <a:lnTo>
                    <a:pt x="56" y="279"/>
                  </a:lnTo>
                  <a:lnTo>
                    <a:pt x="93" y="297"/>
                  </a:lnTo>
                  <a:lnTo>
                    <a:pt x="4059" y="186"/>
                  </a:lnTo>
                  <a:lnTo>
                    <a:pt x="4097" y="168"/>
                  </a:lnTo>
                  <a:lnTo>
                    <a:pt x="4134" y="149"/>
                  </a:lnTo>
                  <a:lnTo>
                    <a:pt x="4152" y="131"/>
                  </a:lnTo>
                  <a:lnTo>
                    <a:pt x="4152" y="94"/>
                  </a:lnTo>
                  <a:lnTo>
                    <a:pt x="4152" y="56"/>
                  </a:lnTo>
                  <a:lnTo>
                    <a:pt x="4115" y="38"/>
                  </a:lnTo>
                  <a:lnTo>
                    <a:pt x="4097" y="1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710506" y="3807014"/>
              <a:ext cx="264262" cy="13341"/>
            </a:xfrm>
            <a:custGeom>
              <a:avLst/>
              <a:gdLst/>
              <a:ahLst/>
              <a:cxnLst/>
              <a:rect l="l" t="t" r="r" b="b"/>
              <a:pathLst>
                <a:path w="6636" h="335" extrusionOk="0">
                  <a:moveTo>
                    <a:pt x="6543" y="1"/>
                  </a:moveTo>
                  <a:lnTo>
                    <a:pt x="75" y="149"/>
                  </a:lnTo>
                  <a:lnTo>
                    <a:pt x="38" y="168"/>
                  </a:lnTo>
                  <a:lnTo>
                    <a:pt x="19" y="186"/>
                  </a:lnTo>
                  <a:lnTo>
                    <a:pt x="1" y="205"/>
                  </a:lnTo>
                  <a:lnTo>
                    <a:pt x="1" y="242"/>
                  </a:lnTo>
                  <a:lnTo>
                    <a:pt x="1" y="279"/>
                  </a:lnTo>
                  <a:lnTo>
                    <a:pt x="19" y="297"/>
                  </a:lnTo>
                  <a:lnTo>
                    <a:pt x="38" y="316"/>
                  </a:lnTo>
                  <a:lnTo>
                    <a:pt x="75" y="335"/>
                  </a:lnTo>
                  <a:lnTo>
                    <a:pt x="6543" y="186"/>
                  </a:lnTo>
                  <a:lnTo>
                    <a:pt x="6580" y="168"/>
                  </a:lnTo>
                  <a:lnTo>
                    <a:pt x="6617" y="149"/>
                  </a:lnTo>
                  <a:lnTo>
                    <a:pt x="6636" y="131"/>
                  </a:lnTo>
                  <a:lnTo>
                    <a:pt x="6636" y="94"/>
                  </a:lnTo>
                  <a:lnTo>
                    <a:pt x="6617" y="57"/>
                  </a:lnTo>
                  <a:lnTo>
                    <a:pt x="6599" y="38"/>
                  </a:lnTo>
                  <a:lnTo>
                    <a:pt x="6580" y="19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804244" y="4023284"/>
              <a:ext cx="328496" cy="41376"/>
            </a:xfrm>
            <a:custGeom>
              <a:avLst/>
              <a:gdLst/>
              <a:ahLst/>
              <a:cxnLst/>
              <a:rect l="l" t="t" r="r" b="b"/>
              <a:pathLst>
                <a:path w="8249" h="1039" extrusionOk="0">
                  <a:moveTo>
                    <a:pt x="8156" y="0"/>
                  </a:moveTo>
                  <a:lnTo>
                    <a:pt x="75" y="872"/>
                  </a:lnTo>
                  <a:lnTo>
                    <a:pt x="37" y="872"/>
                  </a:lnTo>
                  <a:lnTo>
                    <a:pt x="19" y="890"/>
                  </a:lnTo>
                  <a:lnTo>
                    <a:pt x="0" y="927"/>
                  </a:lnTo>
                  <a:lnTo>
                    <a:pt x="0" y="964"/>
                  </a:lnTo>
                  <a:lnTo>
                    <a:pt x="0" y="983"/>
                  </a:lnTo>
                  <a:lnTo>
                    <a:pt x="19" y="1020"/>
                  </a:lnTo>
                  <a:lnTo>
                    <a:pt x="56" y="1038"/>
                  </a:lnTo>
                  <a:lnTo>
                    <a:pt x="93" y="1038"/>
                  </a:lnTo>
                  <a:lnTo>
                    <a:pt x="8174" y="167"/>
                  </a:lnTo>
                  <a:lnTo>
                    <a:pt x="8193" y="167"/>
                  </a:lnTo>
                  <a:lnTo>
                    <a:pt x="8230" y="149"/>
                  </a:lnTo>
                  <a:lnTo>
                    <a:pt x="8248" y="112"/>
                  </a:lnTo>
                  <a:lnTo>
                    <a:pt x="8248" y="75"/>
                  </a:lnTo>
                  <a:lnTo>
                    <a:pt x="8230" y="38"/>
                  </a:lnTo>
                  <a:lnTo>
                    <a:pt x="8211" y="19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928963" y="4160549"/>
              <a:ext cx="315952" cy="64274"/>
            </a:xfrm>
            <a:custGeom>
              <a:avLst/>
              <a:gdLst/>
              <a:ahLst/>
              <a:cxnLst/>
              <a:rect l="l" t="t" r="r" b="b"/>
              <a:pathLst>
                <a:path w="7934" h="1614" extrusionOk="0">
                  <a:moveTo>
                    <a:pt x="7822" y="1"/>
                  </a:moveTo>
                  <a:lnTo>
                    <a:pt x="56" y="1447"/>
                  </a:lnTo>
                  <a:lnTo>
                    <a:pt x="38" y="1447"/>
                  </a:lnTo>
                  <a:lnTo>
                    <a:pt x="1" y="1484"/>
                  </a:lnTo>
                  <a:lnTo>
                    <a:pt x="1" y="1502"/>
                  </a:lnTo>
                  <a:lnTo>
                    <a:pt x="1" y="1539"/>
                  </a:lnTo>
                  <a:lnTo>
                    <a:pt x="19" y="1595"/>
                  </a:lnTo>
                  <a:lnTo>
                    <a:pt x="75" y="1613"/>
                  </a:lnTo>
                  <a:lnTo>
                    <a:pt x="93" y="1613"/>
                  </a:lnTo>
                  <a:lnTo>
                    <a:pt x="7859" y="168"/>
                  </a:lnTo>
                  <a:lnTo>
                    <a:pt x="7896" y="149"/>
                  </a:lnTo>
                  <a:lnTo>
                    <a:pt x="7915" y="131"/>
                  </a:lnTo>
                  <a:lnTo>
                    <a:pt x="7933" y="94"/>
                  </a:lnTo>
                  <a:lnTo>
                    <a:pt x="7933" y="56"/>
                  </a:lnTo>
                  <a:lnTo>
                    <a:pt x="7915" y="38"/>
                  </a:lnTo>
                  <a:lnTo>
                    <a:pt x="7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0554050" y="3923651"/>
              <a:ext cx="687177" cy="831135"/>
            </a:xfrm>
            <a:custGeom>
              <a:avLst/>
              <a:gdLst/>
              <a:ahLst/>
              <a:cxnLst/>
              <a:rect l="l" t="t" r="r" b="b"/>
              <a:pathLst>
                <a:path w="17256" h="20871" extrusionOk="0">
                  <a:moveTo>
                    <a:pt x="0" y="0"/>
                  </a:moveTo>
                  <a:lnTo>
                    <a:pt x="167" y="297"/>
                  </a:lnTo>
                  <a:lnTo>
                    <a:pt x="334" y="593"/>
                  </a:lnTo>
                  <a:lnTo>
                    <a:pt x="464" y="909"/>
                  </a:lnTo>
                  <a:lnTo>
                    <a:pt x="593" y="1224"/>
                  </a:lnTo>
                  <a:lnTo>
                    <a:pt x="816" y="1854"/>
                  </a:lnTo>
                  <a:lnTo>
                    <a:pt x="1020" y="2484"/>
                  </a:lnTo>
                  <a:lnTo>
                    <a:pt x="1168" y="3151"/>
                  </a:lnTo>
                  <a:lnTo>
                    <a:pt x="1316" y="3818"/>
                  </a:lnTo>
                  <a:lnTo>
                    <a:pt x="1427" y="4486"/>
                  </a:lnTo>
                  <a:lnTo>
                    <a:pt x="1539" y="5171"/>
                  </a:lnTo>
                  <a:lnTo>
                    <a:pt x="1724" y="6524"/>
                  </a:lnTo>
                  <a:lnTo>
                    <a:pt x="1835" y="7210"/>
                  </a:lnTo>
                  <a:lnTo>
                    <a:pt x="1946" y="7896"/>
                  </a:lnTo>
                  <a:lnTo>
                    <a:pt x="2095" y="8563"/>
                  </a:lnTo>
                  <a:lnTo>
                    <a:pt x="2261" y="9212"/>
                  </a:lnTo>
                  <a:lnTo>
                    <a:pt x="2447" y="9879"/>
                  </a:lnTo>
                  <a:lnTo>
                    <a:pt x="2669" y="10509"/>
                  </a:lnTo>
                  <a:lnTo>
                    <a:pt x="2855" y="10954"/>
                  </a:lnTo>
                  <a:lnTo>
                    <a:pt x="3058" y="11380"/>
                  </a:lnTo>
                  <a:lnTo>
                    <a:pt x="3281" y="11788"/>
                  </a:lnTo>
                  <a:lnTo>
                    <a:pt x="3522" y="12196"/>
                  </a:lnTo>
                  <a:lnTo>
                    <a:pt x="3763" y="12604"/>
                  </a:lnTo>
                  <a:lnTo>
                    <a:pt x="4022" y="12993"/>
                  </a:lnTo>
                  <a:lnTo>
                    <a:pt x="4300" y="13382"/>
                  </a:lnTo>
                  <a:lnTo>
                    <a:pt x="4578" y="13753"/>
                  </a:lnTo>
                  <a:lnTo>
                    <a:pt x="5153" y="14494"/>
                  </a:lnTo>
                  <a:lnTo>
                    <a:pt x="5764" y="15199"/>
                  </a:lnTo>
                  <a:lnTo>
                    <a:pt x="6413" y="15866"/>
                  </a:lnTo>
                  <a:lnTo>
                    <a:pt x="7080" y="16514"/>
                  </a:lnTo>
                  <a:lnTo>
                    <a:pt x="7433" y="16830"/>
                  </a:lnTo>
                  <a:lnTo>
                    <a:pt x="7785" y="17126"/>
                  </a:lnTo>
                  <a:lnTo>
                    <a:pt x="8155" y="17423"/>
                  </a:lnTo>
                  <a:lnTo>
                    <a:pt x="8526" y="17701"/>
                  </a:lnTo>
                  <a:lnTo>
                    <a:pt x="8897" y="17979"/>
                  </a:lnTo>
                  <a:lnTo>
                    <a:pt x="9286" y="18238"/>
                  </a:lnTo>
                  <a:lnTo>
                    <a:pt x="9675" y="18498"/>
                  </a:lnTo>
                  <a:lnTo>
                    <a:pt x="10064" y="18739"/>
                  </a:lnTo>
                  <a:lnTo>
                    <a:pt x="10472" y="18961"/>
                  </a:lnTo>
                  <a:lnTo>
                    <a:pt x="10880" y="19183"/>
                  </a:lnTo>
                  <a:lnTo>
                    <a:pt x="11288" y="19387"/>
                  </a:lnTo>
                  <a:lnTo>
                    <a:pt x="11714" y="19591"/>
                  </a:lnTo>
                  <a:lnTo>
                    <a:pt x="12140" y="19777"/>
                  </a:lnTo>
                  <a:lnTo>
                    <a:pt x="12567" y="19943"/>
                  </a:lnTo>
                  <a:lnTo>
                    <a:pt x="12993" y="20092"/>
                  </a:lnTo>
                  <a:lnTo>
                    <a:pt x="13419" y="20240"/>
                  </a:lnTo>
                  <a:lnTo>
                    <a:pt x="13864" y="20370"/>
                  </a:lnTo>
                  <a:lnTo>
                    <a:pt x="14309" y="20481"/>
                  </a:lnTo>
                  <a:lnTo>
                    <a:pt x="14754" y="20592"/>
                  </a:lnTo>
                  <a:lnTo>
                    <a:pt x="15198" y="20685"/>
                  </a:lnTo>
                  <a:lnTo>
                    <a:pt x="15662" y="20740"/>
                  </a:lnTo>
                  <a:lnTo>
                    <a:pt x="16125" y="20796"/>
                  </a:lnTo>
                  <a:lnTo>
                    <a:pt x="16570" y="20833"/>
                  </a:lnTo>
                  <a:lnTo>
                    <a:pt x="17033" y="20870"/>
                  </a:lnTo>
                  <a:lnTo>
                    <a:pt x="17145" y="20407"/>
                  </a:lnTo>
                  <a:lnTo>
                    <a:pt x="17200" y="19906"/>
                  </a:lnTo>
                  <a:lnTo>
                    <a:pt x="17237" y="19387"/>
                  </a:lnTo>
                  <a:lnTo>
                    <a:pt x="17256" y="18850"/>
                  </a:lnTo>
                  <a:lnTo>
                    <a:pt x="17256" y="18294"/>
                  </a:lnTo>
                  <a:lnTo>
                    <a:pt x="17219" y="17738"/>
                  </a:lnTo>
                  <a:lnTo>
                    <a:pt x="17163" y="17163"/>
                  </a:lnTo>
                  <a:lnTo>
                    <a:pt x="17089" y="16589"/>
                  </a:lnTo>
                  <a:lnTo>
                    <a:pt x="16996" y="16014"/>
                  </a:lnTo>
                  <a:lnTo>
                    <a:pt x="16885" y="15458"/>
                  </a:lnTo>
                  <a:lnTo>
                    <a:pt x="16755" y="14902"/>
                  </a:lnTo>
                  <a:lnTo>
                    <a:pt x="16607" y="14365"/>
                  </a:lnTo>
                  <a:lnTo>
                    <a:pt x="16440" y="13846"/>
                  </a:lnTo>
                  <a:lnTo>
                    <a:pt x="16255" y="13345"/>
                  </a:lnTo>
                  <a:lnTo>
                    <a:pt x="16070" y="12882"/>
                  </a:lnTo>
                  <a:lnTo>
                    <a:pt x="15866" y="12455"/>
                  </a:lnTo>
                  <a:lnTo>
                    <a:pt x="15551" y="11881"/>
                  </a:lnTo>
                  <a:lnTo>
                    <a:pt x="15236" y="11325"/>
                  </a:lnTo>
                  <a:lnTo>
                    <a:pt x="14902" y="10769"/>
                  </a:lnTo>
                  <a:lnTo>
                    <a:pt x="14550" y="10213"/>
                  </a:lnTo>
                  <a:lnTo>
                    <a:pt x="14179" y="9675"/>
                  </a:lnTo>
                  <a:lnTo>
                    <a:pt x="13808" y="9156"/>
                  </a:lnTo>
                  <a:lnTo>
                    <a:pt x="13419" y="8637"/>
                  </a:lnTo>
                  <a:lnTo>
                    <a:pt x="12993" y="8137"/>
                  </a:lnTo>
                  <a:lnTo>
                    <a:pt x="12585" y="7637"/>
                  </a:lnTo>
                  <a:lnTo>
                    <a:pt x="12140" y="7155"/>
                  </a:lnTo>
                  <a:lnTo>
                    <a:pt x="11695" y="6691"/>
                  </a:lnTo>
                  <a:lnTo>
                    <a:pt x="11232" y="6228"/>
                  </a:lnTo>
                  <a:lnTo>
                    <a:pt x="10769" y="5783"/>
                  </a:lnTo>
                  <a:lnTo>
                    <a:pt x="10287" y="5338"/>
                  </a:lnTo>
                  <a:lnTo>
                    <a:pt x="9786" y="4930"/>
                  </a:lnTo>
                  <a:lnTo>
                    <a:pt x="9286" y="4523"/>
                  </a:lnTo>
                  <a:lnTo>
                    <a:pt x="8767" y="4115"/>
                  </a:lnTo>
                  <a:lnTo>
                    <a:pt x="8230" y="3744"/>
                  </a:lnTo>
                  <a:lnTo>
                    <a:pt x="7711" y="3374"/>
                  </a:lnTo>
                  <a:lnTo>
                    <a:pt x="7155" y="3021"/>
                  </a:lnTo>
                  <a:lnTo>
                    <a:pt x="6599" y="2688"/>
                  </a:lnTo>
                  <a:lnTo>
                    <a:pt x="6042" y="2354"/>
                  </a:lnTo>
                  <a:lnTo>
                    <a:pt x="5468" y="2058"/>
                  </a:lnTo>
                  <a:lnTo>
                    <a:pt x="4893" y="1761"/>
                  </a:lnTo>
                  <a:lnTo>
                    <a:pt x="4300" y="1483"/>
                  </a:lnTo>
                  <a:lnTo>
                    <a:pt x="3707" y="1224"/>
                  </a:lnTo>
                  <a:lnTo>
                    <a:pt x="3096" y="964"/>
                  </a:lnTo>
                  <a:lnTo>
                    <a:pt x="2502" y="742"/>
                  </a:lnTo>
                  <a:lnTo>
                    <a:pt x="1891" y="538"/>
                  </a:lnTo>
                  <a:lnTo>
                    <a:pt x="1261" y="334"/>
                  </a:lnTo>
                  <a:lnTo>
                    <a:pt x="63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0641138" y="4001143"/>
              <a:ext cx="594908" cy="756588"/>
            </a:xfrm>
            <a:custGeom>
              <a:avLst/>
              <a:gdLst/>
              <a:ahLst/>
              <a:cxnLst/>
              <a:rect l="l" t="t" r="r" b="b"/>
              <a:pathLst>
                <a:path w="14939" h="18999" extrusionOk="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482" y="649"/>
                  </a:lnTo>
                  <a:lnTo>
                    <a:pt x="1687" y="1965"/>
                  </a:lnTo>
                  <a:lnTo>
                    <a:pt x="3448" y="3967"/>
                  </a:lnTo>
                  <a:lnTo>
                    <a:pt x="4486" y="5172"/>
                  </a:lnTo>
                  <a:lnTo>
                    <a:pt x="5616" y="6487"/>
                  </a:lnTo>
                  <a:lnTo>
                    <a:pt x="6784" y="7915"/>
                  </a:lnTo>
                  <a:lnTo>
                    <a:pt x="7989" y="9397"/>
                  </a:lnTo>
                  <a:lnTo>
                    <a:pt x="9212" y="10954"/>
                  </a:lnTo>
                  <a:lnTo>
                    <a:pt x="10435" y="12548"/>
                  </a:lnTo>
                  <a:lnTo>
                    <a:pt x="11621" y="14161"/>
                  </a:lnTo>
                  <a:lnTo>
                    <a:pt x="12196" y="14976"/>
                  </a:lnTo>
                  <a:lnTo>
                    <a:pt x="12752" y="15792"/>
                  </a:lnTo>
                  <a:lnTo>
                    <a:pt x="13289" y="16589"/>
                  </a:lnTo>
                  <a:lnTo>
                    <a:pt x="13808" y="17386"/>
                  </a:lnTo>
                  <a:lnTo>
                    <a:pt x="14309" y="18183"/>
                  </a:lnTo>
                  <a:lnTo>
                    <a:pt x="14772" y="18961"/>
                  </a:lnTo>
                  <a:lnTo>
                    <a:pt x="14809" y="18998"/>
                  </a:lnTo>
                  <a:lnTo>
                    <a:pt x="14902" y="18998"/>
                  </a:lnTo>
                  <a:lnTo>
                    <a:pt x="14920" y="18961"/>
                  </a:lnTo>
                  <a:lnTo>
                    <a:pt x="14939" y="18943"/>
                  </a:lnTo>
                  <a:lnTo>
                    <a:pt x="14939" y="18906"/>
                  </a:lnTo>
                  <a:lnTo>
                    <a:pt x="14920" y="18868"/>
                  </a:lnTo>
                  <a:lnTo>
                    <a:pt x="14457" y="18090"/>
                  </a:lnTo>
                  <a:lnTo>
                    <a:pt x="13957" y="17293"/>
                  </a:lnTo>
                  <a:lnTo>
                    <a:pt x="13438" y="16496"/>
                  </a:lnTo>
                  <a:lnTo>
                    <a:pt x="12900" y="15699"/>
                  </a:lnTo>
                  <a:lnTo>
                    <a:pt x="12326" y="14884"/>
                  </a:lnTo>
                  <a:lnTo>
                    <a:pt x="11751" y="14068"/>
                  </a:lnTo>
                  <a:lnTo>
                    <a:pt x="10565" y="12456"/>
                  </a:lnTo>
                  <a:lnTo>
                    <a:pt x="9360" y="10862"/>
                  </a:lnTo>
                  <a:lnTo>
                    <a:pt x="8137" y="9305"/>
                  </a:lnTo>
                  <a:lnTo>
                    <a:pt x="6914" y="7803"/>
                  </a:lnTo>
                  <a:lnTo>
                    <a:pt x="5746" y="6376"/>
                  </a:lnTo>
                  <a:lnTo>
                    <a:pt x="4615" y="5060"/>
                  </a:lnTo>
                  <a:lnTo>
                    <a:pt x="3577" y="3856"/>
                  </a:lnTo>
                  <a:lnTo>
                    <a:pt x="1817" y="1854"/>
                  </a:lnTo>
                  <a:lnTo>
                    <a:pt x="612" y="519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950387" y="4492700"/>
              <a:ext cx="252435" cy="180117"/>
            </a:xfrm>
            <a:custGeom>
              <a:avLst/>
              <a:gdLst/>
              <a:ahLst/>
              <a:cxnLst/>
              <a:rect l="l" t="t" r="r" b="b"/>
              <a:pathLst>
                <a:path w="6339" h="4523" extrusionOk="0">
                  <a:moveTo>
                    <a:pt x="6228" y="0"/>
                  </a:moveTo>
                  <a:lnTo>
                    <a:pt x="6209" y="19"/>
                  </a:lnTo>
                  <a:lnTo>
                    <a:pt x="6191" y="37"/>
                  </a:lnTo>
                  <a:lnTo>
                    <a:pt x="6172" y="75"/>
                  </a:lnTo>
                  <a:lnTo>
                    <a:pt x="5672" y="4337"/>
                  </a:lnTo>
                  <a:lnTo>
                    <a:pt x="111" y="3411"/>
                  </a:lnTo>
                  <a:lnTo>
                    <a:pt x="74" y="3411"/>
                  </a:lnTo>
                  <a:lnTo>
                    <a:pt x="37" y="3429"/>
                  </a:lnTo>
                  <a:lnTo>
                    <a:pt x="19" y="3448"/>
                  </a:lnTo>
                  <a:lnTo>
                    <a:pt x="0" y="3485"/>
                  </a:lnTo>
                  <a:lnTo>
                    <a:pt x="0" y="3522"/>
                  </a:lnTo>
                  <a:lnTo>
                    <a:pt x="19" y="3540"/>
                  </a:lnTo>
                  <a:lnTo>
                    <a:pt x="37" y="3559"/>
                  </a:lnTo>
                  <a:lnTo>
                    <a:pt x="74" y="3578"/>
                  </a:lnTo>
                  <a:lnTo>
                    <a:pt x="5727" y="4523"/>
                  </a:lnTo>
                  <a:lnTo>
                    <a:pt x="5746" y="4523"/>
                  </a:lnTo>
                  <a:lnTo>
                    <a:pt x="5801" y="4504"/>
                  </a:lnTo>
                  <a:lnTo>
                    <a:pt x="5820" y="4467"/>
                  </a:lnTo>
                  <a:lnTo>
                    <a:pt x="5839" y="4449"/>
                  </a:lnTo>
                  <a:lnTo>
                    <a:pt x="6339" y="93"/>
                  </a:lnTo>
                  <a:lnTo>
                    <a:pt x="6339" y="56"/>
                  </a:lnTo>
                  <a:lnTo>
                    <a:pt x="6320" y="37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0814558" y="4307450"/>
              <a:ext cx="290107" cy="212612"/>
            </a:xfrm>
            <a:custGeom>
              <a:avLst/>
              <a:gdLst/>
              <a:ahLst/>
              <a:cxnLst/>
              <a:rect l="l" t="t" r="r" b="b"/>
              <a:pathLst>
                <a:path w="7285" h="5339" extrusionOk="0">
                  <a:moveTo>
                    <a:pt x="7211" y="0"/>
                  </a:moveTo>
                  <a:lnTo>
                    <a:pt x="7174" y="19"/>
                  </a:lnTo>
                  <a:lnTo>
                    <a:pt x="7155" y="19"/>
                  </a:lnTo>
                  <a:lnTo>
                    <a:pt x="7118" y="56"/>
                  </a:lnTo>
                  <a:lnTo>
                    <a:pt x="7118" y="74"/>
                  </a:lnTo>
                  <a:lnTo>
                    <a:pt x="6395" y="5153"/>
                  </a:lnTo>
                  <a:lnTo>
                    <a:pt x="94" y="4949"/>
                  </a:lnTo>
                  <a:lnTo>
                    <a:pt x="57" y="4967"/>
                  </a:lnTo>
                  <a:lnTo>
                    <a:pt x="38" y="4986"/>
                  </a:lnTo>
                  <a:lnTo>
                    <a:pt x="1" y="5005"/>
                  </a:lnTo>
                  <a:lnTo>
                    <a:pt x="1" y="5042"/>
                  </a:lnTo>
                  <a:lnTo>
                    <a:pt x="1" y="5079"/>
                  </a:lnTo>
                  <a:lnTo>
                    <a:pt x="19" y="5097"/>
                  </a:lnTo>
                  <a:lnTo>
                    <a:pt x="57" y="5116"/>
                  </a:lnTo>
                  <a:lnTo>
                    <a:pt x="75" y="5134"/>
                  </a:lnTo>
                  <a:lnTo>
                    <a:pt x="6469" y="5338"/>
                  </a:lnTo>
                  <a:lnTo>
                    <a:pt x="6506" y="5338"/>
                  </a:lnTo>
                  <a:lnTo>
                    <a:pt x="6525" y="5320"/>
                  </a:lnTo>
                  <a:lnTo>
                    <a:pt x="6544" y="5283"/>
                  </a:lnTo>
                  <a:lnTo>
                    <a:pt x="6562" y="5264"/>
                  </a:lnTo>
                  <a:lnTo>
                    <a:pt x="7285" y="111"/>
                  </a:lnTo>
                  <a:lnTo>
                    <a:pt x="7285" y="74"/>
                  </a:lnTo>
                  <a:lnTo>
                    <a:pt x="7266" y="37"/>
                  </a:lnTo>
                  <a:lnTo>
                    <a:pt x="7248" y="19"/>
                  </a:lnTo>
                  <a:lnTo>
                    <a:pt x="721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686892" y="4156885"/>
              <a:ext cx="276089" cy="201542"/>
            </a:xfrm>
            <a:custGeom>
              <a:avLst/>
              <a:gdLst/>
              <a:ahLst/>
              <a:cxnLst/>
              <a:rect l="l" t="t" r="r" b="b"/>
              <a:pathLst>
                <a:path w="6933" h="5061" extrusionOk="0">
                  <a:moveTo>
                    <a:pt x="6821" y="0"/>
                  </a:moveTo>
                  <a:lnTo>
                    <a:pt x="6784" y="19"/>
                  </a:lnTo>
                  <a:lnTo>
                    <a:pt x="6765" y="37"/>
                  </a:lnTo>
                  <a:lnTo>
                    <a:pt x="6765" y="74"/>
                  </a:lnTo>
                  <a:lnTo>
                    <a:pt x="6450" y="4875"/>
                  </a:lnTo>
                  <a:lnTo>
                    <a:pt x="93" y="4263"/>
                  </a:lnTo>
                  <a:lnTo>
                    <a:pt x="56" y="4263"/>
                  </a:lnTo>
                  <a:lnTo>
                    <a:pt x="38" y="4282"/>
                  </a:lnTo>
                  <a:lnTo>
                    <a:pt x="19" y="4300"/>
                  </a:lnTo>
                  <a:lnTo>
                    <a:pt x="0" y="4337"/>
                  </a:lnTo>
                  <a:lnTo>
                    <a:pt x="0" y="4374"/>
                  </a:lnTo>
                  <a:lnTo>
                    <a:pt x="19" y="4393"/>
                  </a:lnTo>
                  <a:lnTo>
                    <a:pt x="56" y="4430"/>
                  </a:lnTo>
                  <a:lnTo>
                    <a:pt x="75" y="4430"/>
                  </a:lnTo>
                  <a:lnTo>
                    <a:pt x="6525" y="5060"/>
                  </a:lnTo>
                  <a:lnTo>
                    <a:pt x="6543" y="5060"/>
                  </a:lnTo>
                  <a:lnTo>
                    <a:pt x="6599" y="5042"/>
                  </a:lnTo>
                  <a:lnTo>
                    <a:pt x="6617" y="5004"/>
                  </a:lnTo>
                  <a:lnTo>
                    <a:pt x="6617" y="4967"/>
                  </a:lnTo>
                  <a:lnTo>
                    <a:pt x="6932" y="93"/>
                  </a:lnTo>
                  <a:lnTo>
                    <a:pt x="6932" y="56"/>
                  </a:lnTo>
                  <a:lnTo>
                    <a:pt x="6914" y="19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0641138" y="4046181"/>
              <a:ext cx="164626" cy="138025"/>
            </a:xfrm>
            <a:custGeom>
              <a:avLst/>
              <a:gdLst/>
              <a:ahLst/>
              <a:cxnLst/>
              <a:rect l="l" t="t" r="r" b="b"/>
              <a:pathLst>
                <a:path w="4134" h="3466" extrusionOk="0">
                  <a:moveTo>
                    <a:pt x="3893" y="0"/>
                  </a:moveTo>
                  <a:lnTo>
                    <a:pt x="3855" y="19"/>
                  </a:lnTo>
                  <a:lnTo>
                    <a:pt x="3837" y="56"/>
                  </a:lnTo>
                  <a:lnTo>
                    <a:pt x="3837" y="93"/>
                  </a:lnTo>
                  <a:lnTo>
                    <a:pt x="3948" y="3281"/>
                  </a:lnTo>
                  <a:lnTo>
                    <a:pt x="93" y="2780"/>
                  </a:lnTo>
                  <a:lnTo>
                    <a:pt x="56" y="2780"/>
                  </a:lnTo>
                  <a:lnTo>
                    <a:pt x="37" y="2799"/>
                  </a:lnTo>
                  <a:lnTo>
                    <a:pt x="19" y="2817"/>
                  </a:lnTo>
                  <a:lnTo>
                    <a:pt x="0" y="2854"/>
                  </a:lnTo>
                  <a:lnTo>
                    <a:pt x="0" y="2891"/>
                  </a:lnTo>
                  <a:lnTo>
                    <a:pt x="19" y="2910"/>
                  </a:lnTo>
                  <a:lnTo>
                    <a:pt x="37" y="2947"/>
                  </a:lnTo>
                  <a:lnTo>
                    <a:pt x="74" y="2947"/>
                  </a:lnTo>
                  <a:lnTo>
                    <a:pt x="4022" y="3466"/>
                  </a:lnTo>
                  <a:lnTo>
                    <a:pt x="4078" y="3466"/>
                  </a:lnTo>
                  <a:lnTo>
                    <a:pt x="4096" y="3447"/>
                  </a:lnTo>
                  <a:lnTo>
                    <a:pt x="4115" y="3410"/>
                  </a:lnTo>
                  <a:lnTo>
                    <a:pt x="4133" y="3373"/>
                  </a:lnTo>
                  <a:lnTo>
                    <a:pt x="4004" y="74"/>
                  </a:lnTo>
                  <a:lnTo>
                    <a:pt x="4004" y="56"/>
                  </a:lnTo>
                  <a:lnTo>
                    <a:pt x="3985" y="1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551000" y="452264"/>
            <a:ext cx="6042000" cy="4363911"/>
            <a:chOff x="1551000" y="452264"/>
            <a:chExt cx="6042000" cy="4363911"/>
          </a:xfrm>
        </p:grpSpPr>
        <p:sp>
          <p:nvSpPr>
            <p:cNvPr id="115" name="Google Shape;115;p3"/>
            <p:cNvSpPr/>
            <p:nvPr/>
          </p:nvSpPr>
          <p:spPr>
            <a:xfrm>
              <a:off x="1551000" y="4440875"/>
              <a:ext cx="6042000" cy="3753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" name="Google Shape;116;p3"/>
            <p:cNvGrpSpPr/>
            <p:nvPr/>
          </p:nvGrpSpPr>
          <p:grpSpPr>
            <a:xfrm>
              <a:off x="1705800" y="452264"/>
              <a:ext cx="5732400" cy="4147136"/>
              <a:chOff x="628875" y="452264"/>
              <a:chExt cx="5732400" cy="4147136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713225" y="617500"/>
                <a:ext cx="5598900" cy="3981900"/>
              </a:xfrm>
              <a:prstGeom prst="roundRect">
                <a:avLst>
                  <a:gd name="adj" fmla="val 528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628875" y="527550"/>
                <a:ext cx="5732400" cy="433500"/>
              </a:xfrm>
              <a:prstGeom prst="roundRect">
                <a:avLst>
                  <a:gd name="adj" fmla="val 13206"/>
                </a:avLst>
              </a:pr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" name="Google Shape;119;p3"/>
              <p:cNvGrpSpPr/>
              <p:nvPr/>
            </p:nvGrpSpPr>
            <p:grpSpPr>
              <a:xfrm>
                <a:off x="8169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0" name="Google Shape;120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" name="Google Shape;122;p3"/>
              <p:cNvGrpSpPr/>
              <p:nvPr/>
            </p:nvGrpSpPr>
            <p:grpSpPr>
              <a:xfrm>
                <a:off x="12447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3" name="Google Shape;123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" name="Google Shape;125;p3"/>
              <p:cNvGrpSpPr/>
              <p:nvPr/>
            </p:nvGrpSpPr>
            <p:grpSpPr>
              <a:xfrm>
                <a:off x="16725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8" name="Google Shape;128;p3"/>
              <p:cNvGrpSpPr/>
              <p:nvPr/>
            </p:nvGrpSpPr>
            <p:grpSpPr>
              <a:xfrm>
                <a:off x="21003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9" name="Google Shape;129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1" name="Google Shape;131;p3"/>
              <p:cNvGrpSpPr/>
              <p:nvPr/>
            </p:nvGrpSpPr>
            <p:grpSpPr>
              <a:xfrm>
                <a:off x="25282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2" name="Google Shape;132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" name="Google Shape;134;p3"/>
              <p:cNvGrpSpPr/>
              <p:nvPr/>
            </p:nvGrpSpPr>
            <p:grpSpPr>
              <a:xfrm>
                <a:off x="295601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5" name="Google Shape;135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3"/>
              <p:cNvGrpSpPr/>
              <p:nvPr/>
            </p:nvGrpSpPr>
            <p:grpSpPr>
              <a:xfrm>
                <a:off x="338382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8" name="Google Shape;138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" name="Google Shape;140;p3"/>
              <p:cNvGrpSpPr/>
              <p:nvPr/>
            </p:nvGrpSpPr>
            <p:grpSpPr>
              <a:xfrm>
                <a:off x="381163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1" name="Google Shape;141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" name="Google Shape;143;p3"/>
              <p:cNvGrpSpPr/>
              <p:nvPr/>
            </p:nvGrpSpPr>
            <p:grpSpPr>
              <a:xfrm>
                <a:off x="42394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4" name="Google Shape;144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3"/>
              <p:cNvGrpSpPr/>
              <p:nvPr/>
            </p:nvGrpSpPr>
            <p:grpSpPr>
              <a:xfrm>
                <a:off x="46672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3"/>
              <p:cNvGrpSpPr/>
              <p:nvPr/>
            </p:nvGrpSpPr>
            <p:grpSpPr>
              <a:xfrm>
                <a:off x="50950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50" name="Google Shape;150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3"/>
              <p:cNvGrpSpPr/>
              <p:nvPr/>
            </p:nvGrpSpPr>
            <p:grpSpPr>
              <a:xfrm>
                <a:off x="55228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53" name="Google Shape;153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3"/>
              <p:cNvGrpSpPr/>
              <p:nvPr/>
            </p:nvGrpSpPr>
            <p:grpSpPr>
              <a:xfrm>
                <a:off x="59507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56" name="Google Shape;156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2633400" y="2474901"/>
            <a:ext cx="387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493121"/>
            <a:ext cx="914400" cy="914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0" name="Google Shape;160;p3"/>
          <p:cNvSpPr txBox="1">
            <a:spLocks noGrp="1"/>
          </p:cNvSpPr>
          <p:nvPr>
            <p:ph type="subTitle" idx="1"/>
          </p:nvPr>
        </p:nvSpPr>
        <p:spPr>
          <a:xfrm>
            <a:off x="2633400" y="3284679"/>
            <a:ext cx="387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61" name="Google Shape;161;p3"/>
          <p:cNvGrpSpPr/>
          <p:nvPr/>
        </p:nvGrpSpPr>
        <p:grpSpPr>
          <a:xfrm>
            <a:off x="407032" y="598296"/>
            <a:ext cx="969437" cy="969860"/>
            <a:chOff x="769800" y="2509975"/>
            <a:chExt cx="1145500" cy="1146000"/>
          </a:xfrm>
        </p:grpSpPr>
        <p:sp>
          <p:nvSpPr>
            <p:cNvPr id="162" name="Google Shape;162;p3"/>
            <p:cNvSpPr/>
            <p:nvPr/>
          </p:nvSpPr>
          <p:spPr>
            <a:xfrm>
              <a:off x="769800" y="2509975"/>
              <a:ext cx="1145500" cy="1146000"/>
            </a:xfrm>
            <a:custGeom>
              <a:avLst/>
              <a:gdLst/>
              <a:ahLst/>
              <a:cxnLst/>
              <a:rect l="l" t="t" r="r" b="b"/>
              <a:pathLst>
                <a:path w="45820" h="45840" extrusionOk="0">
                  <a:moveTo>
                    <a:pt x="22317" y="1"/>
                  </a:moveTo>
                  <a:lnTo>
                    <a:pt x="21735" y="41"/>
                  </a:lnTo>
                  <a:lnTo>
                    <a:pt x="21152" y="61"/>
                  </a:lnTo>
                  <a:lnTo>
                    <a:pt x="20569" y="121"/>
                  </a:lnTo>
                  <a:lnTo>
                    <a:pt x="19987" y="181"/>
                  </a:lnTo>
                  <a:lnTo>
                    <a:pt x="19425" y="262"/>
                  </a:lnTo>
                  <a:lnTo>
                    <a:pt x="18842" y="362"/>
                  </a:lnTo>
                  <a:lnTo>
                    <a:pt x="18280" y="463"/>
                  </a:lnTo>
                  <a:lnTo>
                    <a:pt x="17737" y="583"/>
                  </a:lnTo>
                  <a:lnTo>
                    <a:pt x="17175" y="724"/>
                  </a:lnTo>
                  <a:lnTo>
                    <a:pt x="16632" y="864"/>
                  </a:lnTo>
                  <a:lnTo>
                    <a:pt x="16090" y="1025"/>
                  </a:lnTo>
                  <a:lnTo>
                    <a:pt x="15568" y="1206"/>
                  </a:lnTo>
                  <a:lnTo>
                    <a:pt x="15025" y="1387"/>
                  </a:lnTo>
                  <a:lnTo>
                    <a:pt x="14503" y="1588"/>
                  </a:lnTo>
                  <a:lnTo>
                    <a:pt x="13981" y="1808"/>
                  </a:lnTo>
                  <a:lnTo>
                    <a:pt x="13479" y="2029"/>
                  </a:lnTo>
                  <a:lnTo>
                    <a:pt x="12977" y="2270"/>
                  </a:lnTo>
                  <a:lnTo>
                    <a:pt x="12474" y="2512"/>
                  </a:lnTo>
                  <a:lnTo>
                    <a:pt x="11992" y="2773"/>
                  </a:lnTo>
                  <a:lnTo>
                    <a:pt x="11510" y="3034"/>
                  </a:lnTo>
                  <a:lnTo>
                    <a:pt x="11028" y="3315"/>
                  </a:lnTo>
                  <a:lnTo>
                    <a:pt x="10566" y="3616"/>
                  </a:lnTo>
                  <a:lnTo>
                    <a:pt x="10104" y="3918"/>
                  </a:lnTo>
                  <a:lnTo>
                    <a:pt x="9642" y="4239"/>
                  </a:lnTo>
                  <a:lnTo>
                    <a:pt x="9200" y="4560"/>
                  </a:lnTo>
                  <a:lnTo>
                    <a:pt x="8758" y="4882"/>
                  </a:lnTo>
                  <a:lnTo>
                    <a:pt x="8336" y="5243"/>
                  </a:lnTo>
                  <a:lnTo>
                    <a:pt x="7915" y="5585"/>
                  </a:lnTo>
                  <a:lnTo>
                    <a:pt x="7493" y="5946"/>
                  </a:lnTo>
                  <a:lnTo>
                    <a:pt x="7091" y="6328"/>
                  </a:lnTo>
                  <a:lnTo>
                    <a:pt x="6709" y="6710"/>
                  </a:lnTo>
                  <a:lnTo>
                    <a:pt x="6328" y="7112"/>
                  </a:lnTo>
                  <a:lnTo>
                    <a:pt x="5946" y="7513"/>
                  </a:lnTo>
                  <a:lnTo>
                    <a:pt x="5584" y="7915"/>
                  </a:lnTo>
                  <a:lnTo>
                    <a:pt x="5223" y="8337"/>
                  </a:lnTo>
                  <a:lnTo>
                    <a:pt x="4881" y="8779"/>
                  </a:lnTo>
                  <a:lnTo>
                    <a:pt x="4540" y="9201"/>
                  </a:lnTo>
                  <a:lnTo>
                    <a:pt x="4219" y="9663"/>
                  </a:lnTo>
                  <a:lnTo>
                    <a:pt x="3897" y="10105"/>
                  </a:lnTo>
                  <a:lnTo>
                    <a:pt x="3596" y="10567"/>
                  </a:lnTo>
                  <a:lnTo>
                    <a:pt x="3315" y="11029"/>
                  </a:lnTo>
                  <a:lnTo>
                    <a:pt x="3033" y="11511"/>
                  </a:lnTo>
                  <a:lnTo>
                    <a:pt x="2752" y="11993"/>
                  </a:lnTo>
                  <a:lnTo>
                    <a:pt x="2491" y="12495"/>
                  </a:lnTo>
                  <a:lnTo>
                    <a:pt x="2250" y="12977"/>
                  </a:lnTo>
                  <a:lnTo>
                    <a:pt x="2009" y="13479"/>
                  </a:lnTo>
                  <a:lnTo>
                    <a:pt x="1788" y="14001"/>
                  </a:lnTo>
                  <a:lnTo>
                    <a:pt x="1587" y="14524"/>
                  </a:lnTo>
                  <a:lnTo>
                    <a:pt x="1386" y="15046"/>
                  </a:lnTo>
                  <a:lnTo>
                    <a:pt x="1205" y="15568"/>
                  </a:lnTo>
                  <a:lnTo>
                    <a:pt x="1025" y="16111"/>
                  </a:lnTo>
                  <a:lnTo>
                    <a:pt x="864" y="16653"/>
                  </a:lnTo>
                  <a:lnTo>
                    <a:pt x="723" y="17195"/>
                  </a:lnTo>
                  <a:lnTo>
                    <a:pt x="583" y="17738"/>
                  </a:lnTo>
                  <a:lnTo>
                    <a:pt x="462" y="18300"/>
                  </a:lnTo>
                  <a:lnTo>
                    <a:pt x="342" y="18863"/>
                  </a:lnTo>
                  <a:lnTo>
                    <a:pt x="261" y="19425"/>
                  </a:lnTo>
                  <a:lnTo>
                    <a:pt x="181" y="20008"/>
                  </a:lnTo>
                  <a:lnTo>
                    <a:pt x="101" y="20570"/>
                  </a:lnTo>
                  <a:lnTo>
                    <a:pt x="60" y="21152"/>
                  </a:lnTo>
                  <a:lnTo>
                    <a:pt x="20" y="21735"/>
                  </a:lnTo>
                  <a:lnTo>
                    <a:pt x="0" y="22318"/>
                  </a:lnTo>
                  <a:lnTo>
                    <a:pt x="0" y="22920"/>
                  </a:lnTo>
                  <a:lnTo>
                    <a:pt x="0" y="23503"/>
                  </a:lnTo>
                  <a:lnTo>
                    <a:pt x="20" y="24105"/>
                  </a:lnTo>
                  <a:lnTo>
                    <a:pt x="60" y="24688"/>
                  </a:lnTo>
                  <a:lnTo>
                    <a:pt x="101" y="25270"/>
                  </a:lnTo>
                  <a:lnTo>
                    <a:pt x="181" y="25833"/>
                  </a:lnTo>
                  <a:lnTo>
                    <a:pt x="261" y="26415"/>
                  </a:lnTo>
                  <a:lnTo>
                    <a:pt x="342" y="26978"/>
                  </a:lnTo>
                  <a:lnTo>
                    <a:pt x="462" y="27540"/>
                  </a:lnTo>
                  <a:lnTo>
                    <a:pt x="583" y="28103"/>
                  </a:lnTo>
                  <a:lnTo>
                    <a:pt x="723" y="28645"/>
                  </a:lnTo>
                  <a:lnTo>
                    <a:pt x="864" y="29187"/>
                  </a:lnTo>
                  <a:lnTo>
                    <a:pt x="1025" y="29730"/>
                  </a:lnTo>
                  <a:lnTo>
                    <a:pt x="1205" y="30272"/>
                  </a:lnTo>
                  <a:lnTo>
                    <a:pt x="1386" y="30794"/>
                  </a:lnTo>
                  <a:lnTo>
                    <a:pt x="1587" y="31317"/>
                  </a:lnTo>
                  <a:lnTo>
                    <a:pt x="1788" y="31839"/>
                  </a:lnTo>
                  <a:lnTo>
                    <a:pt x="2009" y="32341"/>
                  </a:lnTo>
                  <a:lnTo>
                    <a:pt x="2250" y="32843"/>
                  </a:lnTo>
                  <a:lnTo>
                    <a:pt x="2491" y="33345"/>
                  </a:lnTo>
                  <a:lnTo>
                    <a:pt x="2752" y="33848"/>
                  </a:lnTo>
                  <a:lnTo>
                    <a:pt x="3033" y="34330"/>
                  </a:lnTo>
                  <a:lnTo>
                    <a:pt x="3315" y="34792"/>
                  </a:lnTo>
                  <a:lnTo>
                    <a:pt x="3596" y="35274"/>
                  </a:lnTo>
                  <a:lnTo>
                    <a:pt x="3897" y="35736"/>
                  </a:lnTo>
                  <a:lnTo>
                    <a:pt x="4219" y="36178"/>
                  </a:lnTo>
                  <a:lnTo>
                    <a:pt x="4540" y="36620"/>
                  </a:lnTo>
                  <a:lnTo>
                    <a:pt x="4881" y="37062"/>
                  </a:lnTo>
                  <a:lnTo>
                    <a:pt x="5223" y="37504"/>
                  </a:lnTo>
                  <a:lnTo>
                    <a:pt x="5584" y="37905"/>
                  </a:lnTo>
                  <a:lnTo>
                    <a:pt x="5946" y="38327"/>
                  </a:lnTo>
                  <a:lnTo>
                    <a:pt x="6328" y="38729"/>
                  </a:lnTo>
                  <a:lnTo>
                    <a:pt x="6709" y="39131"/>
                  </a:lnTo>
                  <a:lnTo>
                    <a:pt x="7091" y="39512"/>
                  </a:lnTo>
                  <a:lnTo>
                    <a:pt x="7493" y="39874"/>
                  </a:lnTo>
                  <a:lnTo>
                    <a:pt x="7915" y="40255"/>
                  </a:lnTo>
                  <a:lnTo>
                    <a:pt x="8336" y="40597"/>
                  </a:lnTo>
                  <a:lnTo>
                    <a:pt x="8758" y="40938"/>
                  </a:lnTo>
                  <a:lnTo>
                    <a:pt x="9200" y="41280"/>
                  </a:lnTo>
                  <a:lnTo>
                    <a:pt x="9642" y="41601"/>
                  </a:lnTo>
                  <a:lnTo>
                    <a:pt x="10104" y="41923"/>
                  </a:lnTo>
                  <a:lnTo>
                    <a:pt x="10566" y="42224"/>
                  </a:lnTo>
                  <a:lnTo>
                    <a:pt x="11028" y="42525"/>
                  </a:lnTo>
                  <a:lnTo>
                    <a:pt x="11510" y="42807"/>
                  </a:lnTo>
                  <a:lnTo>
                    <a:pt x="11992" y="43068"/>
                  </a:lnTo>
                  <a:lnTo>
                    <a:pt x="12474" y="43329"/>
                  </a:lnTo>
                  <a:lnTo>
                    <a:pt x="12977" y="43570"/>
                  </a:lnTo>
                  <a:lnTo>
                    <a:pt x="13479" y="43811"/>
                  </a:lnTo>
                  <a:lnTo>
                    <a:pt x="13981" y="44032"/>
                  </a:lnTo>
                  <a:lnTo>
                    <a:pt x="14503" y="44253"/>
                  </a:lnTo>
                  <a:lnTo>
                    <a:pt x="15025" y="44434"/>
                  </a:lnTo>
                  <a:lnTo>
                    <a:pt x="15568" y="44634"/>
                  </a:lnTo>
                  <a:lnTo>
                    <a:pt x="16090" y="44795"/>
                  </a:lnTo>
                  <a:lnTo>
                    <a:pt x="16632" y="44956"/>
                  </a:lnTo>
                  <a:lnTo>
                    <a:pt x="17175" y="45117"/>
                  </a:lnTo>
                  <a:lnTo>
                    <a:pt x="17737" y="45237"/>
                  </a:lnTo>
                  <a:lnTo>
                    <a:pt x="18280" y="45378"/>
                  </a:lnTo>
                  <a:lnTo>
                    <a:pt x="18842" y="45478"/>
                  </a:lnTo>
                  <a:lnTo>
                    <a:pt x="19425" y="45579"/>
                  </a:lnTo>
                  <a:lnTo>
                    <a:pt x="19987" y="45659"/>
                  </a:lnTo>
                  <a:lnTo>
                    <a:pt x="20569" y="45719"/>
                  </a:lnTo>
                  <a:lnTo>
                    <a:pt x="21152" y="45759"/>
                  </a:lnTo>
                  <a:lnTo>
                    <a:pt x="21735" y="45800"/>
                  </a:lnTo>
                  <a:lnTo>
                    <a:pt x="22317" y="45820"/>
                  </a:lnTo>
                  <a:lnTo>
                    <a:pt x="22900" y="45840"/>
                  </a:lnTo>
                  <a:lnTo>
                    <a:pt x="23502" y="45820"/>
                  </a:lnTo>
                  <a:lnTo>
                    <a:pt x="24085" y="45800"/>
                  </a:lnTo>
                  <a:lnTo>
                    <a:pt x="24667" y="45759"/>
                  </a:lnTo>
                  <a:lnTo>
                    <a:pt x="25250" y="45719"/>
                  </a:lnTo>
                  <a:lnTo>
                    <a:pt x="25832" y="45659"/>
                  </a:lnTo>
                  <a:lnTo>
                    <a:pt x="26395" y="45579"/>
                  </a:lnTo>
                  <a:lnTo>
                    <a:pt x="26957" y="45478"/>
                  </a:lnTo>
                  <a:lnTo>
                    <a:pt x="27520" y="45378"/>
                  </a:lnTo>
                  <a:lnTo>
                    <a:pt x="28082" y="45237"/>
                  </a:lnTo>
                  <a:lnTo>
                    <a:pt x="28645" y="45117"/>
                  </a:lnTo>
                  <a:lnTo>
                    <a:pt x="29187" y="44956"/>
                  </a:lnTo>
                  <a:lnTo>
                    <a:pt x="29729" y="44795"/>
                  </a:lnTo>
                  <a:lnTo>
                    <a:pt x="30252" y="44634"/>
                  </a:lnTo>
                  <a:lnTo>
                    <a:pt x="30794" y="44434"/>
                  </a:lnTo>
                  <a:lnTo>
                    <a:pt x="31316" y="44253"/>
                  </a:lnTo>
                  <a:lnTo>
                    <a:pt x="31818" y="44032"/>
                  </a:lnTo>
                  <a:lnTo>
                    <a:pt x="32341" y="43811"/>
                  </a:lnTo>
                  <a:lnTo>
                    <a:pt x="32843" y="43570"/>
                  </a:lnTo>
                  <a:lnTo>
                    <a:pt x="33345" y="43329"/>
                  </a:lnTo>
                  <a:lnTo>
                    <a:pt x="33827" y="43068"/>
                  </a:lnTo>
                  <a:lnTo>
                    <a:pt x="34309" y="42807"/>
                  </a:lnTo>
                  <a:lnTo>
                    <a:pt x="34791" y="42525"/>
                  </a:lnTo>
                  <a:lnTo>
                    <a:pt x="35253" y="42224"/>
                  </a:lnTo>
                  <a:lnTo>
                    <a:pt x="35715" y="41923"/>
                  </a:lnTo>
                  <a:lnTo>
                    <a:pt x="36177" y="41601"/>
                  </a:lnTo>
                  <a:lnTo>
                    <a:pt x="36619" y="41280"/>
                  </a:lnTo>
                  <a:lnTo>
                    <a:pt x="37061" y="40938"/>
                  </a:lnTo>
                  <a:lnTo>
                    <a:pt x="37483" y="40597"/>
                  </a:lnTo>
                  <a:lnTo>
                    <a:pt x="37905" y="40255"/>
                  </a:lnTo>
                  <a:lnTo>
                    <a:pt x="38306" y="39874"/>
                  </a:lnTo>
                  <a:lnTo>
                    <a:pt x="38708" y="39512"/>
                  </a:lnTo>
                  <a:lnTo>
                    <a:pt x="39110" y="39131"/>
                  </a:lnTo>
                  <a:lnTo>
                    <a:pt x="39492" y="38729"/>
                  </a:lnTo>
                  <a:lnTo>
                    <a:pt x="39873" y="38327"/>
                  </a:lnTo>
                  <a:lnTo>
                    <a:pt x="40235" y="37905"/>
                  </a:lnTo>
                  <a:lnTo>
                    <a:pt x="40596" y="37504"/>
                  </a:lnTo>
                  <a:lnTo>
                    <a:pt x="40938" y="37062"/>
                  </a:lnTo>
                  <a:lnTo>
                    <a:pt x="41279" y="36620"/>
                  </a:lnTo>
                  <a:lnTo>
                    <a:pt x="41601" y="36178"/>
                  </a:lnTo>
                  <a:lnTo>
                    <a:pt x="41902" y="35736"/>
                  </a:lnTo>
                  <a:lnTo>
                    <a:pt x="42203" y="35274"/>
                  </a:lnTo>
                  <a:lnTo>
                    <a:pt x="42505" y="34792"/>
                  </a:lnTo>
                  <a:lnTo>
                    <a:pt x="42786" y="34330"/>
                  </a:lnTo>
                  <a:lnTo>
                    <a:pt x="43067" y="33848"/>
                  </a:lnTo>
                  <a:lnTo>
                    <a:pt x="43308" y="33345"/>
                  </a:lnTo>
                  <a:lnTo>
                    <a:pt x="43569" y="32843"/>
                  </a:lnTo>
                  <a:lnTo>
                    <a:pt x="43790" y="32341"/>
                  </a:lnTo>
                  <a:lnTo>
                    <a:pt x="44031" y="31839"/>
                  </a:lnTo>
                  <a:lnTo>
                    <a:pt x="44232" y="31317"/>
                  </a:lnTo>
                  <a:lnTo>
                    <a:pt x="44433" y="30794"/>
                  </a:lnTo>
                  <a:lnTo>
                    <a:pt x="44614" y="30272"/>
                  </a:lnTo>
                  <a:lnTo>
                    <a:pt x="44795" y="29730"/>
                  </a:lnTo>
                  <a:lnTo>
                    <a:pt x="44955" y="29187"/>
                  </a:lnTo>
                  <a:lnTo>
                    <a:pt x="45096" y="28645"/>
                  </a:lnTo>
                  <a:lnTo>
                    <a:pt x="45237" y="28103"/>
                  </a:lnTo>
                  <a:lnTo>
                    <a:pt x="45357" y="27540"/>
                  </a:lnTo>
                  <a:lnTo>
                    <a:pt x="45458" y="26978"/>
                  </a:lnTo>
                  <a:lnTo>
                    <a:pt x="45558" y="26415"/>
                  </a:lnTo>
                  <a:lnTo>
                    <a:pt x="45638" y="25833"/>
                  </a:lnTo>
                  <a:lnTo>
                    <a:pt x="45699" y="25270"/>
                  </a:lnTo>
                  <a:lnTo>
                    <a:pt x="45759" y="24688"/>
                  </a:lnTo>
                  <a:lnTo>
                    <a:pt x="45799" y="24105"/>
                  </a:lnTo>
                  <a:lnTo>
                    <a:pt x="45819" y="23503"/>
                  </a:lnTo>
                  <a:lnTo>
                    <a:pt x="45819" y="22920"/>
                  </a:lnTo>
                  <a:lnTo>
                    <a:pt x="45819" y="22318"/>
                  </a:lnTo>
                  <a:lnTo>
                    <a:pt x="45799" y="21735"/>
                  </a:lnTo>
                  <a:lnTo>
                    <a:pt x="45759" y="21152"/>
                  </a:lnTo>
                  <a:lnTo>
                    <a:pt x="45699" y="20570"/>
                  </a:lnTo>
                  <a:lnTo>
                    <a:pt x="45638" y="20008"/>
                  </a:lnTo>
                  <a:lnTo>
                    <a:pt x="45558" y="19425"/>
                  </a:lnTo>
                  <a:lnTo>
                    <a:pt x="45458" y="18863"/>
                  </a:lnTo>
                  <a:lnTo>
                    <a:pt x="45357" y="18300"/>
                  </a:lnTo>
                  <a:lnTo>
                    <a:pt x="45237" y="17738"/>
                  </a:lnTo>
                  <a:lnTo>
                    <a:pt x="45096" y="17195"/>
                  </a:lnTo>
                  <a:lnTo>
                    <a:pt x="44955" y="16653"/>
                  </a:lnTo>
                  <a:lnTo>
                    <a:pt x="44795" y="16111"/>
                  </a:lnTo>
                  <a:lnTo>
                    <a:pt x="44614" y="15568"/>
                  </a:lnTo>
                  <a:lnTo>
                    <a:pt x="44433" y="15046"/>
                  </a:lnTo>
                  <a:lnTo>
                    <a:pt x="44232" y="14524"/>
                  </a:lnTo>
                  <a:lnTo>
                    <a:pt x="44031" y="14001"/>
                  </a:lnTo>
                  <a:lnTo>
                    <a:pt x="43790" y="13479"/>
                  </a:lnTo>
                  <a:lnTo>
                    <a:pt x="43569" y="12977"/>
                  </a:lnTo>
                  <a:lnTo>
                    <a:pt x="43308" y="12495"/>
                  </a:lnTo>
                  <a:lnTo>
                    <a:pt x="43067" y="11993"/>
                  </a:lnTo>
                  <a:lnTo>
                    <a:pt x="42786" y="11511"/>
                  </a:lnTo>
                  <a:lnTo>
                    <a:pt x="42505" y="11029"/>
                  </a:lnTo>
                  <a:lnTo>
                    <a:pt x="42203" y="10567"/>
                  </a:lnTo>
                  <a:lnTo>
                    <a:pt x="41902" y="10105"/>
                  </a:lnTo>
                  <a:lnTo>
                    <a:pt x="41601" y="9663"/>
                  </a:lnTo>
                  <a:lnTo>
                    <a:pt x="41279" y="9201"/>
                  </a:lnTo>
                  <a:lnTo>
                    <a:pt x="40938" y="8779"/>
                  </a:lnTo>
                  <a:lnTo>
                    <a:pt x="40596" y="8337"/>
                  </a:lnTo>
                  <a:lnTo>
                    <a:pt x="40235" y="7915"/>
                  </a:lnTo>
                  <a:lnTo>
                    <a:pt x="39873" y="7513"/>
                  </a:lnTo>
                  <a:lnTo>
                    <a:pt x="39492" y="7112"/>
                  </a:lnTo>
                  <a:lnTo>
                    <a:pt x="39110" y="6710"/>
                  </a:lnTo>
                  <a:lnTo>
                    <a:pt x="38708" y="6328"/>
                  </a:lnTo>
                  <a:lnTo>
                    <a:pt x="38306" y="5946"/>
                  </a:lnTo>
                  <a:lnTo>
                    <a:pt x="37905" y="5585"/>
                  </a:lnTo>
                  <a:lnTo>
                    <a:pt x="37483" y="5243"/>
                  </a:lnTo>
                  <a:lnTo>
                    <a:pt x="37061" y="4882"/>
                  </a:lnTo>
                  <a:lnTo>
                    <a:pt x="36619" y="4560"/>
                  </a:lnTo>
                  <a:lnTo>
                    <a:pt x="36177" y="4239"/>
                  </a:lnTo>
                  <a:lnTo>
                    <a:pt x="35715" y="3918"/>
                  </a:lnTo>
                  <a:lnTo>
                    <a:pt x="35253" y="3616"/>
                  </a:lnTo>
                  <a:lnTo>
                    <a:pt x="34791" y="3315"/>
                  </a:lnTo>
                  <a:lnTo>
                    <a:pt x="34309" y="3034"/>
                  </a:lnTo>
                  <a:lnTo>
                    <a:pt x="33827" y="2773"/>
                  </a:lnTo>
                  <a:lnTo>
                    <a:pt x="33345" y="2512"/>
                  </a:lnTo>
                  <a:lnTo>
                    <a:pt x="32843" y="2270"/>
                  </a:lnTo>
                  <a:lnTo>
                    <a:pt x="32341" y="2029"/>
                  </a:lnTo>
                  <a:lnTo>
                    <a:pt x="31818" y="1808"/>
                  </a:lnTo>
                  <a:lnTo>
                    <a:pt x="31316" y="1588"/>
                  </a:lnTo>
                  <a:lnTo>
                    <a:pt x="30794" y="1387"/>
                  </a:lnTo>
                  <a:lnTo>
                    <a:pt x="30252" y="1206"/>
                  </a:lnTo>
                  <a:lnTo>
                    <a:pt x="29729" y="1025"/>
                  </a:lnTo>
                  <a:lnTo>
                    <a:pt x="29187" y="864"/>
                  </a:lnTo>
                  <a:lnTo>
                    <a:pt x="28645" y="724"/>
                  </a:lnTo>
                  <a:lnTo>
                    <a:pt x="28082" y="583"/>
                  </a:lnTo>
                  <a:lnTo>
                    <a:pt x="27520" y="463"/>
                  </a:lnTo>
                  <a:lnTo>
                    <a:pt x="26957" y="362"/>
                  </a:lnTo>
                  <a:lnTo>
                    <a:pt x="26395" y="262"/>
                  </a:lnTo>
                  <a:lnTo>
                    <a:pt x="25832" y="181"/>
                  </a:lnTo>
                  <a:lnTo>
                    <a:pt x="25250" y="121"/>
                  </a:lnTo>
                  <a:lnTo>
                    <a:pt x="24667" y="61"/>
                  </a:lnTo>
                  <a:lnTo>
                    <a:pt x="24085" y="41"/>
                  </a:lnTo>
                  <a:lnTo>
                    <a:pt x="23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19500" y="2560200"/>
              <a:ext cx="1046075" cy="1045550"/>
            </a:xfrm>
            <a:custGeom>
              <a:avLst/>
              <a:gdLst/>
              <a:ahLst/>
              <a:cxnLst/>
              <a:rect l="l" t="t" r="r" b="b"/>
              <a:pathLst>
                <a:path w="41843" h="41822" extrusionOk="0">
                  <a:moveTo>
                    <a:pt x="20389" y="0"/>
                  </a:moveTo>
                  <a:lnTo>
                    <a:pt x="19847" y="20"/>
                  </a:lnTo>
                  <a:lnTo>
                    <a:pt x="19305" y="61"/>
                  </a:lnTo>
                  <a:lnTo>
                    <a:pt x="18782" y="101"/>
                  </a:lnTo>
                  <a:lnTo>
                    <a:pt x="18260" y="161"/>
                  </a:lnTo>
                  <a:lnTo>
                    <a:pt x="17738" y="241"/>
                  </a:lnTo>
                  <a:lnTo>
                    <a:pt x="17216" y="322"/>
                  </a:lnTo>
                  <a:lnTo>
                    <a:pt x="16713" y="422"/>
                  </a:lnTo>
                  <a:lnTo>
                    <a:pt x="16191" y="523"/>
                  </a:lnTo>
                  <a:lnTo>
                    <a:pt x="15689" y="643"/>
                  </a:lnTo>
                  <a:lnTo>
                    <a:pt x="15187" y="784"/>
                  </a:lnTo>
                  <a:lnTo>
                    <a:pt x="14705" y="924"/>
                  </a:lnTo>
                  <a:lnTo>
                    <a:pt x="14202" y="1085"/>
                  </a:lnTo>
                  <a:lnTo>
                    <a:pt x="13720" y="1266"/>
                  </a:lnTo>
                  <a:lnTo>
                    <a:pt x="13258" y="1447"/>
                  </a:lnTo>
                  <a:lnTo>
                    <a:pt x="12776" y="1627"/>
                  </a:lnTo>
                  <a:lnTo>
                    <a:pt x="12314" y="1848"/>
                  </a:lnTo>
                  <a:lnTo>
                    <a:pt x="11852" y="2049"/>
                  </a:lnTo>
                  <a:lnTo>
                    <a:pt x="11390" y="2290"/>
                  </a:lnTo>
                  <a:lnTo>
                    <a:pt x="10948" y="2511"/>
                  </a:lnTo>
                  <a:lnTo>
                    <a:pt x="10506" y="2772"/>
                  </a:lnTo>
                  <a:lnTo>
                    <a:pt x="10065" y="3013"/>
                  </a:lnTo>
                  <a:lnTo>
                    <a:pt x="9643" y="3295"/>
                  </a:lnTo>
                  <a:lnTo>
                    <a:pt x="9221" y="3556"/>
                  </a:lnTo>
                  <a:lnTo>
                    <a:pt x="8819" y="3857"/>
                  </a:lnTo>
                  <a:lnTo>
                    <a:pt x="8397" y="4138"/>
                  </a:lnTo>
                  <a:lnTo>
                    <a:pt x="7614" y="4761"/>
                  </a:lnTo>
                  <a:lnTo>
                    <a:pt x="6851" y="5424"/>
                  </a:lnTo>
                  <a:lnTo>
                    <a:pt x="6127" y="6127"/>
                  </a:lnTo>
                  <a:lnTo>
                    <a:pt x="5444" y="6850"/>
                  </a:lnTo>
                  <a:lnTo>
                    <a:pt x="4782" y="7613"/>
                  </a:lnTo>
                  <a:lnTo>
                    <a:pt x="4159" y="8397"/>
                  </a:lnTo>
                  <a:lnTo>
                    <a:pt x="3858" y="8799"/>
                  </a:lnTo>
                  <a:lnTo>
                    <a:pt x="3576" y="9220"/>
                  </a:lnTo>
                  <a:lnTo>
                    <a:pt x="3295" y="9642"/>
                  </a:lnTo>
                  <a:lnTo>
                    <a:pt x="3034" y="10064"/>
                  </a:lnTo>
                  <a:lnTo>
                    <a:pt x="2773" y="10506"/>
                  </a:lnTo>
                  <a:lnTo>
                    <a:pt x="2532" y="10948"/>
                  </a:lnTo>
                  <a:lnTo>
                    <a:pt x="2291" y="11390"/>
                  </a:lnTo>
                  <a:lnTo>
                    <a:pt x="2070" y="11832"/>
                  </a:lnTo>
                  <a:lnTo>
                    <a:pt x="1849" y="12294"/>
                  </a:lnTo>
                  <a:lnTo>
                    <a:pt x="1648" y="12776"/>
                  </a:lnTo>
                  <a:lnTo>
                    <a:pt x="1447" y="13238"/>
                  </a:lnTo>
                  <a:lnTo>
                    <a:pt x="1266" y="13720"/>
                  </a:lnTo>
                  <a:lnTo>
                    <a:pt x="1106" y="14202"/>
                  </a:lnTo>
                  <a:lnTo>
                    <a:pt x="945" y="14684"/>
                  </a:lnTo>
                  <a:lnTo>
                    <a:pt x="804" y="15186"/>
                  </a:lnTo>
                  <a:lnTo>
                    <a:pt x="664" y="15688"/>
                  </a:lnTo>
                  <a:lnTo>
                    <a:pt x="543" y="16191"/>
                  </a:lnTo>
                  <a:lnTo>
                    <a:pt x="423" y="16693"/>
                  </a:lnTo>
                  <a:lnTo>
                    <a:pt x="322" y="17215"/>
                  </a:lnTo>
                  <a:lnTo>
                    <a:pt x="242" y="17717"/>
                  </a:lnTo>
                  <a:lnTo>
                    <a:pt x="162" y="18240"/>
                  </a:lnTo>
                  <a:lnTo>
                    <a:pt x="101" y="18762"/>
                  </a:lnTo>
                  <a:lnTo>
                    <a:pt x="61" y="19304"/>
                  </a:lnTo>
                  <a:lnTo>
                    <a:pt x="21" y="19826"/>
                  </a:lnTo>
                  <a:lnTo>
                    <a:pt x="1" y="20369"/>
                  </a:lnTo>
                  <a:lnTo>
                    <a:pt x="1" y="20911"/>
                  </a:lnTo>
                  <a:lnTo>
                    <a:pt x="1" y="21454"/>
                  </a:lnTo>
                  <a:lnTo>
                    <a:pt x="21" y="21976"/>
                  </a:lnTo>
                  <a:lnTo>
                    <a:pt x="61" y="22518"/>
                  </a:lnTo>
                  <a:lnTo>
                    <a:pt x="101" y="23040"/>
                  </a:lnTo>
                  <a:lnTo>
                    <a:pt x="162" y="23583"/>
                  </a:lnTo>
                  <a:lnTo>
                    <a:pt x="242" y="24085"/>
                  </a:lnTo>
                  <a:lnTo>
                    <a:pt x="322" y="24607"/>
                  </a:lnTo>
                  <a:lnTo>
                    <a:pt x="423" y="25129"/>
                  </a:lnTo>
                  <a:lnTo>
                    <a:pt x="543" y="25632"/>
                  </a:lnTo>
                  <a:lnTo>
                    <a:pt x="664" y="26134"/>
                  </a:lnTo>
                  <a:lnTo>
                    <a:pt x="804" y="26636"/>
                  </a:lnTo>
                  <a:lnTo>
                    <a:pt x="945" y="27138"/>
                  </a:lnTo>
                  <a:lnTo>
                    <a:pt x="1106" y="27620"/>
                  </a:lnTo>
                  <a:lnTo>
                    <a:pt x="1266" y="28102"/>
                  </a:lnTo>
                  <a:lnTo>
                    <a:pt x="1447" y="28584"/>
                  </a:lnTo>
                  <a:lnTo>
                    <a:pt x="1648" y="29047"/>
                  </a:lnTo>
                  <a:lnTo>
                    <a:pt x="1849" y="29509"/>
                  </a:lnTo>
                  <a:lnTo>
                    <a:pt x="2070" y="29971"/>
                  </a:lnTo>
                  <a:lnTo>
                    <a:pt x="2291" y="30433"/>
                  </a:lnTo>
                  <a:lnTo>
                    <a:pt x="2532" y="30874"/>
                  </a:lnTo>
                  <a:lnTo>
                    <a:pt x="2773" y="31316"/>
                  </a:lnTo>
                  <a:lnTo>
                    <a:pt x="3034" y="31758"/>
                  </a:lnTo>
                  <a:lnTo>
                    <a:pt x="3295" y="32180"/>
                  </a:lnTo>
                  <a:lnTo>
                    <a:pt x="3576" y="32602"/>
                  </a:lnTo>
                  <a:lnTo>
                    <a:pt x="3858" y="33024"/>
                  </a:lnTo>
                  <a:lnTo>
                    <a:pt x="4159" y="33426"/>
                  </a:lnTo>
                  <a:lnTo>
                    <a:pt x="4782" y="34209"/>
                  </a:lnTo>
                  <a:lnTo>
                    <a:pt x="5444" y="34972"/>
                  </a:lnTo>
                  <a:lnTo>
                    <a:pt x="6127" y="35695"/>
                  </a:lnTo>
                  <a:lnTo>
                    <a:pt x="6851" y="36398"/>
                  </a:lnTo>
                  <a:lnTo>
                    <a:pt x="7614" y="37041"/>
                  </a:lnTo>
                  <a:lnTo>
                    <a:pt x="8397" y="37664"/>
                  </a:lnTo>
                  <a:lnTo>
                    <a:pt x="8819" y="37965"/>
                  </a:lnTo>
                  <a:lnTo>
                    <a:pt x="9221" y="38246"/>
                  </a:lnTo>
                  <a:lnTo>
                    <a:pt x="9643" y="38528"/>
                  </a:lnTo>
                  <a:lnTo>
                    <a:pt x="10065" y="38789"/>
                  </a:lnTo>
                  <a:lnTo>
                    <a:pt x="10506" y="39050"/>
                  </a:lnTo>
                  <a:lnTo>
                    <a:pt x="10948" y="39311"/>
                  </a:lnTo>
                  <a:lnTo>
                    <a:pt x="11390" y="39532"/>
                  </a:lnTo>
                  <a:lnTo>
                    <a:pt x="11852" y="39773"/>
                  </a:lnTo>
                  <a:lnTo>
                    <a:pt x="12314" y="39974"/>
                  </a:lnTo>
                  <a:lnTo>
                    <a:pt x="12776" y="40175"/>
                  </a:lnTo>
                  <a:lnTo>
                    <a:pt x="13258" y="40376"/>
                  </a:lnTo>
                  <a:lnTo>
                    <a:pt x="13720" y="40556"/>
                  </a:lnTo>
                  <a:lnTo>
                    <a:pt x="14202" y="40737"/>
                  </a:lnTo>
                  <a:lnTo>
                    <a:pt x="14705" y="40878"/>
                  </a:lnTo>
                  <a:lnTo>
                    <a:pt x="15187" y="41039"/>
                  </a:lnTo>
                  <a:lnTo>
                    <a:pt x="15689" y="41159"/>
                  </a:lnTo>
                  <a:lnTo>
                    <a:pt x="16191" y="41300"/>
                  </a:lnTo>
                  <a:lnTo>
                    <a:pt x="16713" y="41400"/>
                  </a:lnTo>
                  <a:lnTo>
                    <a:pt x="17216" y="41501"/>
                  </a:lnTo>
                  <a:lnTo>
                    <a:pt x="17738" y="41581"/>
                  </a:lnTo>
                  <a:lnTo>
                    <a:pt x="18260" y="41661"/>
                  </a:lnTo>
                  <a:lnTo>
                    <a:pt x="18782" y="41722"/>
                  </a:lnTo>
                  <a:lnTo>
                    <a:pt x="19305" y="41762"/>
                  </a:lnTo>
                  <a:lnTo>
                    <a:pt x="19847" y="41802"/>
                  </a:lnTo>
                  <a:lnTo>
                    <a:pt x="20389" y="41822"/>
                  </a:lnTo>
                  <a:lnTo>
                    <a:pt x="21454" y="41822"/>
                  </a:lnTo>
                  <a:lnTo>
                    <a:pt x="21996" y="41802"/>
                  </a:lnTo>
                  <a:lnTo>
                    <a:pt x="22539" y="41762"/>
                  </a:lnTo>
                  <a:lnTo>
                    <a:pt x="23061" y="41722"/>
                  </a:lnTo>
                  <a:lnTo>
                    <a:pt x="23583" y="41661"/>
                  </a:lnTo>
                  <a:lnTo>
                    <a:pt x="24105" y="41581"/>
                  </a:lnTo>
                  <a:lnTo>
                    <a:pt x="24628" y="41501"/>
                  </a:lnTo>
                  <a:lnTo>
                    <a:pt x="25130" y="41400"/>
                  </a:lnTo>
                  <a:lnTo>
                    <a:pt x="25652" y="41300"/>
                  </a:lnTo>
                  <a:lnTo>
                    <a:pt x="26154" y="41159"/>
                  </a:lnTo>
                  <a:lnTo>
                    <a:pt x="26636" y="41039"/>
                  </a:lnTo>
                  <a:lnTo>
                    <a:pt x="27139" y="40878"/>
                  </a:lnTo>
                  <a:lnTo>
                    <a:pt x="27621" y="40737"/>
                  </a:lnTo>
                  <a:lnTo>
                    <a:pt x="28103" y="40556"/>
                  </a:lnTo>
                  <a:lnTo>
                    <a:pt x="28585" y="40376"/>
                  </a:lnTo>
                  <a:lnTo>
                    <a:pt x="29067" y="40175"/>
                  </a:lnTo>
                  <a:lnTo>
                    <a:pt x="29529" y="39974"/>
                  </a:lnTo>
                  <a:lnTo>
                    <a:pt x="29991" y="39773"/>
                  </a:lnTo>
                  <a:lnTo>
                    <a:pt x="30433" y="39532"/>
                  </a:lnTo>
                  <a:lnTo>
                    <a:pt x="30895" y="39311"/>
                  </a:lnTo>
                  <a:lnTo>
                    <a:pt x="31337" y="39050"/>
                  </a:lnTo>
                  <a:lnTo>
                    <a:pt x="31759" y="38789"/>
                  </a:lnTo>
                  <a:lnTo>
                    <a:pt x="32201" y="38528"/>
                  </a:lnTo>
                  <a:lnTo>
                    <a:pt x="32622" y="38246"/>
                  </a:lnTo>
                  <a:lnTo>
                    <a:pt x="33024" y="37965"/>
                  </a:lnTo>
                  <a:lnTo>
                    <a:pt x="33426" y="37664"/>
                  </a:lnTo>
                  <a:lnTo>
                    <a:pt x="34229" y="37041"/>
                  </a:lnTo>
                  <a:lnTo>
                    <a:pt x="34993" y="36398"/>
                  </a:lnTo>
                  <a:lnTo>
                    <a:pt x="35716" y="35695"/>
                  </a:lnTo>
                  <a:lnTo>
                    <a:pt x="36399" y="34972"/>
                  </a:lnTo>
                  <a:lnTo>
                    <a:pt x="37062" y="34209"/>
                  </a:lnTo>
                  <a:lnTo>
                    <a:pt x="37684" y="33426"/>
                  </a:lnTo>
                  <a:lnTo>
                    <a:pt x="37986" y="33024"/>
                  </a:lnTo>
                  <a:lnTo>
                    <a:pt x="38267" y="32602"/>
                  </a:lnTo>
                  <a:lnTo>
                    <a:pt x="38548" y="32180"/>
                  </a:lnTo>
                  <a:lnTo>
                    <a:pt x="38809" y="31758"/>
                  </a:lnTo>
                  <a:lnTo>
                    <a:pt x="39070" y="31316"/>
                  </a:lnTo>
                  <a:lnTo>
                    <a:pt x="39311" y="30874"/>
                  </a:lnTo>
                  <a:lnTo>
                    <a:pt x="39553" y="30433"/>
                  </a:lnTo>
                  <a:lnTo>
                    <a:pt x="39773" y="29971"/>
                  </a:lnTo>
                  <a:lnTo>
                    <a:pt x="39994" y="29509"/>
                  </a:lnTo>
                  <a:lnTo>
                    <a:pt x="40195" y="29047"/>
                  </a:lnTo>
                  <a:lnTo>
                    <a:pt x="40376" y="28584"/>
                  </a:lnTo>
                  <a:lnTo>
                    <a:pt x="40577" y="28102"/>
                  </a:lnTo>
                  <a:lnTo>
                    <a:pt x="40738" y="27620"/>
                  </a:lnTo>
                  <a:lnTo>
                    <a:pt x="40898" y="27138"/>
                  </a:lnTo>
                  <a:lnTo>
                    <a:pt x="41039" y="26636"/>
                  </a:lnTo>
                  <a:lnTo>
                    <a:pt x="41180" y="26134"/>
                  </a:lnTo>
                  <a:lnTo>
                    <a:pt x="41300" y="25632"/>
                  </a:lnTo>
                  <a:lnTo>
                    <a:pt x="41421" y="25129"/>
                  </a:lnTo>
                  <a:lnTo>
                    <a:pt x="41501" y="24607"/>
                  </a:lnTo>
                  <a:lnTo>
                    <a:pt x="41601" y="24085"/>
                  </a:lnTo>
                  <a:lnTo>
                    <a:pt x="41662" y="23583"/>
                  </a:lnTo>
                  <a:lnTo>
                    <a:pt x="41722" y="23040"/>
                  </a:lnTo>
                  <a:lnTo>
                    <a:pt x="41782" y="22518"/>
                  </a:lnTo>
                  <a:lnTo>
                    <a:pt x="41802" y="21976"/>
                  </a:lnTo>
                  <a:lnTo>
                    <a:pt x="41822" y="21454"/>
                  </a:lnTo>
                  <a:lnTo>
                    <a:pt x="41842" y="20911"/>
                  </a:lnTo>
                  <a:lnTo>
                    <a:pt x="41822" y="20369"/>
                  </a:lnTo>
                  <a:lnTo>
                    <a:pt x="41802" y="19826"/>
                  </a:lnTo>
                  <a:lnTo>
                    <a:pt x="41782" y="19304"/>
                  </a:lnTo>
                  <a:lnTo>
                    <a:pt x="41722" y="18762"/>
                  </a:lnTo>
                  <a:lnTo>
                    <a:pt x="41662" y="18240"/>
                  </a:lnTo>
                  <a:lnTo>
                    <a:pt x="41601" y="17717"/>
                  </a:lnTo>
                  <a:lnTo>
                    <a:pt x="41501" y="17215"/>
                  </a:lnTo>
                  <a:lnTo>
                    <a:pt x="41421" y="16693"/>
                  </a:lnTo>
                  <a:lnTo>
                    <a:pt x="41300" y="16191"/>
                  </a:lnTo>
                  <a:lnTo>
                    <a:pt x="41180" y="15688"/>
                  </a:lnTo>
                  <a:lnTo>
                    <a:pt x="41039" y="15186"/>
                  </a:lnTo>
                  <a:lnTo>
                    <a:pt x="40898" y="14684"/>
                  </a:lnTo>
                  <a:lnTo>
                    <a:pt x="40738" y="14202"/>
                  </a:lnTo>
                  <a:lnTo>
                    <a:pt x="40577" y="13720"/>
                  </a:lnTo>
                  <a:lnTo>
                    <a:pt x="40376" y="13238"/>
                  </a:lnTo>
                  <a:lnTo>
                    <a:pt x="40195" y="12776"/>
                  </a:lnTo>
                  <a:lnTo>
                    <a:pt x="39994" y="12294"/>
                  </a:lnTo>
                  <a:lnTo>
                    <a:pt x="39773" y="11832"/>
                  </a:lnTo>
                  <a:lnTo>
                    <a:pt x="39553" y="11390"/>
                  </a:lnTo>
                  <a:lnTo>
                    <a:pt x="39311" y="10948"/>
                  </a:lnTo>
                  <a:lnTo>
                    <a:pt x="39070" y="10506"/>
                  </a:lnTo>
                  <a:lnTo>
                    <a:pt x="38809" y="10064"/>
                  </a:lnTo>
                  <a:lnTo>
                    <a:pt x="38548" y="9642"/>
                  </a:lnTo>
                  <a:lnTo>
                    <a:pt x="38267" y="9220"/>
                  </a:lnTo>
                  <a:lnTo>
                    <a:pt x="37986" y="8799"/>
                  </a:lnTo>
                  <a:lnTo>
                    <a:pt x="37684" y="8397"/>
                  </a:lnTo>
                  <a:lnTo>
                    <a:pt x="37062" y="7613"/>
                  </a:lnTo>
                  <a:lnTo>
                    <a:pt x="36399" y="6850"/>
                  </a:lnTo>
                  <a:lnTo>
                    <a:pt x="35716" y="6127"/>
                  </a:lnTo>
                  <a:lnTo>
                    <a:pt x="34993" y="5424"/>
                  </a:lnTo>
                  <a:lnTo>
                    <a:pt x="34229" y="4761"/>
                  </a:lnTo>
                  <a:lnTo>
                    <a:pt x="33426" y="4138"/>
                  </a:lnTo>
                  <a:lnTo>
                    <a:pt x="33024" y="3857"/>
                  </a:lnTo>
                  <a:lnTo>
                    <a:pt x="32622" y="3556"/>
                  </a:lnTo>
                  <a:lnTo>
                    <a:pt x="32201" y="3295"/>
                  </a:lnTo>
                  <a:lnTo>
                    <a:pt x="31759" y="3013"/>
                  </a:lnTo>
                  <a:lnTo>
                    <a:pt x="31337" y="2772"/>
                  </a:lnTo>
                  <a:lnTo>
                    <a:pt x="30895" y="2511"/>
                  </a:lnTo>
                  <a:lnTo>
                    <a:pt x="30433" y="2290"/>
                  </a:lnTo>
                  <a:lnTo>
                    <a:pt x="29991" y="2049"/>
                  </a:lnTo>
                  <a:lnTo>
                    <a:pt x="29529" y="1848"/>
                  </a:lnTo>
                  <a:lnTo>
                    <a:pt x="29067" y="1627"/>
                  </a:lnTo>
                  <a:lnTo>
                    <a:pt x="28585" y="1447"/>
                  </a:lnTo>
                  <a:lnTo>
                    <a:pt x="28103" y="1266"/>
                  </a:lnTo>
                  <a:lnTo>
                    <a:pt x="27621" y="1085"/>
                  </a:lnTo>
                  <a:lnTo>
                    <a:pt x="27139" y="924"/>
                  </a:lnTo>
                  <a:lnTo>
                    <a:pt x="26636" y="784"/>
                  </a:lnTo>
                  <a:lnTo>
                    <a:pt x="26154" y="643"/>
                  </a:lnTo>
                  <a:lnTo>
                    <a:pt x="25652" y="523"/>
                  </a:lnTo>
                  <a:lnTo>
                    <a:pt x="25130" y="422"/>
                  </a:lnTo>
                  <a:lnTo>
                    <a:pt x="24628" y="322"/>
                  </a:lnTo>
                  <a:lnTo>
                    <a:pt x="24105" y="241"/>
                  </a:lnTo>
                  <a:lnTo>
                    <a:pt x="23583" y="161"/>
                  </a:lnTo>
                  <a:lnTo>
                    <a:pt x="23061" y="101"/>
                  </a:lnTo>
                  <a:lnTo>
                    <a:pt x="22539" y="61"/>
                  </a:lnTo>
                  <a:lnTo>
                    <a:pt x="21996" y="20"/>
                  </a:lnTo>
                  <a:lnTo>
                    <a:pt x="2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305125" y="3045300"/>
              <a:ext cx="74850" cy="75350"/>
            </a:xfrm>
            <a:custGeom>
              <a:avLst/>
              <a:gdLst/>
              <a:ahLst/>
              <a:cxnLst/>
              <a:rect l="l" t="t" r="r" b="b"/>
              <a:pathLst>
                <a:path w="2994" h="3014" extrusionOk="0">
                  <a:moveTo>
                    <a:pt x="1487" y="1"/>
                  </a:moveTo>
                  <a:lnTo>
                    <a:pt x="1346" y="21"/>
                  </a:lnTo>
                  <a:lnTo>
                    <a:pt x="1185" y="41"/>
                  </a:lnTo>
                  <a:lnTo>
                    <a:pt x="1045" y="81"/>
                  </a:lnTo>
                  <a:lnTo>
                    <a:pt x="904" y="121"/>
                  </a:lnTo>
                  <a:lnTo>
                    <a:pt x="784" y="181"/>
                  </a:lnTo>
                  <a:lnTo>
                    <a:pt x="663" y="262"/>
                  </a:lnTo>
                  <a:lnTo>
                    <a:pt x="543" y="342"/>
                  </a:lnTo>
                  <a:lnTo>
                    <a:pt x="442" y="443"/>
                  </a:lnTo>
                  <a:lnTo>
                    <a:pt x="342" y="543"/>
                  </a:lnTo>
                  <a:lnTo>
                    <a:pt x="241" y="664"/>
                  </a:lnTo>
                  <a:lnTo>
                    <a:pt x="181" y="784"/>
                  </a:lnTo>
                  <a:lnTo>
                    <a:pt x="121" y="925"/>
                  </a:lnTo>
                  <a:lnTo>
                    <a:pt x="60" y="1065"/>
                  </a:lnTo>
                  <a:lnTo>
                    <a:pt x="20" y="1206"/>
                  </a:lnTo>
                  <a:lnTo>
                    <a:pt x="0" y="1346"/>
                  </a:lnTo>
                  <a:lnTo>
                    <a:pt x="0" y="1507"/>
                  </a:lnTo>
                  <a:lnTo>
                    <a:pt x="0" y="1668"/>
                  </a:lnTo>
                  <a:lnTo>
                    <a:pt x="20" y="1808"/>
                  </a:lnTo>
                  <a:lnTo>
                    <a:pt x="60" y="1949"/>
                  </a:lnTo>
                  <a:lnTo>
                    <a:pt x="121" y="2090"/>
                  </a:lnTo>
                  <a:lnTo>
                    <a:pt x="181" y="2230"/>
                  </a:lnTo>
                  <a:lnTo>
                    <a:pt x="241" y="2351"/>
                  </a:lnTo>
                  <a:lnTo>
                    <a:pt x="342" y="2451"/>
                  </a:lnTo>
                  <a:lnTo>
                    <a:pt x="442" y="2572"/>
                  </a:lnTo>
                  <a:lnTo>
                    <a:pt x="543" y="2672"/>
                  </a:lnTo>
                  <a:lnTo>
                    <a:pt x="663" y="2753"/>
                  </a:lnTo>
                  <a:lnTo>
                    <a:pt x="784" y="2833"/>
                  </a:lnTo>
                  <a:lnTo>
                    <a:pt x="904" y="2893"/>
                  </a:lnTo>
                  <a:lnTo>
                    <a:pt x="1045" y="2933"/>
                  </a:lnTo>
                  <a:lnTo>
                    <a:pt x="1185" y="2974"/>
                  </a:lnTo>
                  <a:lnTo>
                    <a:pt x="1346" y="2994"/>
                  </a:lnTo>
                  <a:lnTo>
                    <a:pt x="1487" y="3014"/>
                  </a:lnTo>
                  <a:lnTo>
                    <a:pt x="1647" y="2994"/>
                  </a:lnTo>
                  <a:lnTo>
                    <a:pt x="1788" y="2974"/>
                  </a:lnTo>
                  <a:lnTo>
                    <a:pt x="1949" y="2933"/>
                  </a:lnTo>
                  <a:lnTo>
                    <a:pt x="2069" y="2893"/>
                  </a:lnTo>
                  <a:lnTo>
                    <a:pt x="2210" y="2833"/>
                  </a:lnTo>
                  <a:lnTo>
                    <a:pt x="2330" y="2753"/>
                  </a:lnTo>
                  <a:lnTo>
                    <a:pt x="2451" y="2672"/>
                  </a:lnTo>
                  <a:lnTo>
                    <a:pt x="2551" y="2572"/>
                  </a:lnTo>
                  <a:lnTo>
                    <a:pt x="2652" y="2451"/>
                  </a:lnTo>
                  <a:lnTo>
                    <a:pt x="2732" y="2351"/>
                  </a:lnTo>
                  <a:lnTo>
                    <a:pt x="2812" y="2230"/>
                  </a:lnTo>
                  <a:lnTo>
                    <a:pt x="2873" y="2090"/>
                  </a:lnTo>
                  <a:lnTo>
                    <a:pt x="2933" y="1949"/>
                  </a:lnTo>
                  <a:lnTo>
                    <a:pt x="2973" y="1808"/>
                  </a:lnTo>
                  <a:lnTo>
                    <a:pt x="2993" y="1668"/>
                  </a:lnTo>
                  <a:lnTo>
                    <a:pt x="2993" y="1507"/>
                  </a:lnTo>
                  <a:lnTo>
                    <a:pt x="2993" y="1346"/>
                  </a:lnTo>
                  <a:lnTo>
                    <a:pt x="2973" y="1206"/>
                  </a:lnTo>
                  <a:lnTo>
                    <a:pt x="2933" y="1065"/>
                  </a:lnTo>
                  <a:lnTo>
                    <a:pt x="2873" y="925"/>
                  </a:lnTo>
                  <a:lnTo>
                    <a:pt x="2812" y="784"/>
                  </a:lnTo>
                  <a:lnTo>
                    <a:pt x="2732" y="664"/>
                  </a:lnTo>
                  <a:lnTo>
                    <a:pt x="2652" y="543"/>
                  </a:lnTo>
                  <a:lnTo>
                    <a:pt x="2551" y="443"/>
                  </a:lnTo>
                  <a:lnTo>
                    <a:pt x="2451" y="342"/>
                  </a:lnTo>
                  <a:lnTo>
                    <a:pt x="2330" y="262"/>
                  </a:lnTo>
                  <a:lnTo>
                    <a:pt x="2210" y="181"/>
                  </a:lnTo>
                  <a:lnTo>
                    <a:pt x="2069" y="121"/>
                  </a:lnTo>
                  <a:lnTo>
                    <a:pt x="1949" y="81"/>
                  </a:lnTo>
                  <a:lnTo>
                    <a:pt x="1788" y="41"/>
                  </a:lnTo>
                  <a:lnTo>
                    <a:pt x="1647" y="21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323200" y="2560200"/>
              <a:ext cx="38175" cy="104475"/>
            </a:xfrm>
            <a:custGeom>
              <a:avLst/>
              <a:gdLst/>
              <a:ahLst/>
              <a:cxnLst/>
              <a:rect l="l" t="t" r="r" b="b"/>
              <a:pathLst>
                <a:path w="1527" h="4179" extrusionOk="0">
                  <a:moveTo>
                    <a:pt x="764" y="0"/>
                  </a:moveTo>
                  <a:lnTo>
                    <a:pt x="623" y="20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41"/>
                  </a:lnTo>
                  <a:lnTo>
                    <a:pt x="141" y="342"/>
                  </a:lnTo>
                  <a:lnTo>
                    <a:pt x="61" y="482"/>
                  </a:lnTo>
                  <a:lnTo>
                    <a:pt x="20" y="623"/>
                  </a:lnTo>
                  <a:lnTo>
                    <a:pt x="0" y="764"/>
                  </a:lnTo>
                  <a:lnTo>
                    <a:pt x="0" y="3415"/>
                  </a:lnTo>
                  <a:lnTo>
                    <a:pt x="20" y="3576"/>
                  </a:lnTo>
                  <a:lnTo>
                    <a:pt x="61" y="3717"/>
                  </a:lnTo>
                  <a:lnTo>
                    <a:pt x="141" y="3837"/>
                  </a:lnTo>
                  <a:lnTo>
                    <a:pt x="241" y="3958"/>
                  </a:lnTo>
                  <a:lnTo>
                    <a:pt x="342" y="4038"/>
                  </a:lnTo>
                  <a:lnTo>
                    <a:pt x="482" y="4118"/>
                  </a:lnTo>
                  <a:lnTo>
                    <a:pt x="623" y="4158"/>
                  </a:lnTo>
                  <a:lnTo>
                    <a:pt x="764" y="4179"/>
                  </a:lnTo>
                  <a:lnTo>
                    <a:pt x="924" y="4158"/>
                  </a:lnTo>
                  <a:lnTo>
                    <a:pt x="1065" y="4118"/>
                  </a:lnTo>
                  <a:lnTo>
                    <a:pt x="1206" y="4038"/>
                  </a:lnTo>
                  <a:lnTo>
                    <a:pt x="1306" y="3958"/>
                  </a:lnTo>
                  <a:lnTo>
                    <a:pt x="1406" y="3837"/>
                  </a:lnTo>
                  <a:lnTo>
                    <a:pt x="1467" y="3717"/>
                  </a:lnTo>
                  <a:lnTo>
                    <a:pt x="1527" y="3576"/>
                  </a:lnTo>
                  <a:lnTo>
                    <a:pt x="1527" y="3415"/>
                  </a:lnTo>
                  <a:lnTo>
                    <a:pt x="1527" y="764"/>
                  </a:lnTo>
                  <a:lnTo>
                    <a:pt x="1527" y="623"/>
                  </a:lnTo>
                  <a:lnTo>
                    <a:pt x="1467" y="482"/>
                  </a:lnTo>
                  <a:lnTo>
                    <a:pt x="1406" y="342"/>
                  </a:lnTo>
                  <a:lnTo>
                    <a:pt x="1306" y="24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0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760600" y="3063875"/>
              <a:ext cx="104475" cy="38200"/>
            </a:xfrm>
            <a:custGeom>
              <a:avLst/>
              <a:gdLst/>
              <a:ahLst/>
              <a:cxnLst/>
              <a:rect l="l" t="t" r="r" b="b"/>
              <a:pathLst>
                <a:path w="4179" h="1528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0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20" y="925"/>
                  </a:lnTo>
                  <a:lnTo>
                    <a:pt x="60" y="1065"/>
                  </a:lnTo>
                  <a:lnTo>
                    <a:pt x="141" y="1186"/>
                  </a:lnTo>
                  <a:lnTo>
                    <a:pt x="241" y="1307"/>
                  </a:lnTo>
                  <a:lnTo>
                    <a:pt x="342" y="1387"/>
                  </a:lnTo>
                  <a:lnTo>
                    <a:pt x="482" y="1467"/>
                  </a:lnTo>
                  <a:lnTo>
                    <a:pt x="623" y="1507"/>
                  </a:lnTo>
                  <a:lnTo>
                    <a:pt x="764" y="1527"/>
                  </a:lnTo>
                  <a:lnTo>
                    <a:pt x="3415" y="1527"/>
                  </a:lnTo>
                  <a:lnTo>
                    <a:pt x="3576" y="1507"/>
                  </a:lnTo>
                  <a:lnTo>
                    <a:pt x="3716" y="1467"/>
                  </a:lnTo>
                  <a:lnTo>
                    <a:pt x="3837" y="1387"/>
                  </a:lnTo>
                  <a:lnTo>
                    <a:pt x="3957" y="1307"/>
                  </a:lnTo>
                  <a:lnTo>
                    <a:pt x="4038" y="1186"/>
                  </a:lnTo>
                  <a:lnTo>
                    <a:pt x="4118" y="1065"/>
                  </a:lnTo>
                  <a:lnTo>
                    <a:pt x="4158" y="925"/>
                  </a:lnTo>
                  <a:lnTo>
                    <a:pt x="4178" y="764"/>
                  </a:lnTo>
                  <a:lnTo>
                    <a:pt x="4158" y="603"/>
                  </a:lnTo>
                  <a:lnTo>
                    <a:pt x="4118" y="463"/>
                  </a:lnTo>
                  <a:lnTo>
                    <a:pt x="4038" y="342"/>
                  </a:lnTo>
                  <a:lnTo>
                    <a:pt x="3957" y="222"/>
                  </a:lnTo>
                  <a:lnTo>
                    <a:pt x="3837" y="121"/>
                  </a:lnTo>
                  <a:lnTo>
                    <a:pt x="3716" y="61"/>
                  </a:lnTo>
                  <a:lnTo>
                    <a:pt x="3576" y="21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568250" y="2649075"/>
              <a:ext cx="54275" cy="74350"/>
            </a:xfrm>
            <a:custGeom>
              <a:avLst/>
              <a:gdLst/>
              <a:ahLst/>
              <a:cxnLst/>
              <a:rect l="l" t="t" r="r" b="b"/>
              <a:pathLst>
                <a:path w="2171" h="2974" extrusionOk="0">
                  <a:moveTo>
                    <a:pt x="1708" y="1"/>
                  </a:moveTo>
                  <a:lnTo>
                    <a:pt x="1648" y="21"/>
                  </a:lnTo>
                  <a:lnTo>
                    <a:pt x="1568" y="61"/>
                  </a:lnTo>
                  <a:lnTo>
                    <a:pt x="1527" y="101"/>
                  </a:lnTo>
                  <a:lnTo>
                    <a:pt x="1467" y="162"/>
                  </a:lnTo>
                  <a:lnTo>
                    <a:pt x="61" y="2391"/>
                  </a:lnTo>
                  <a:lnTo>
                    <a:pt x="21" y="2472"/>
                  </a:lnTo>
                  <a:lnTo>
                    <a:pt x="1" y="2532"/>
                  </a:lnTo>
                  <a:lnTo>
                    <a:pt x="1" y="2612"/>
                  </a:lnTo>
                  <a:lnTo>
                    <a:pt x="1" y="2692"/>
                  </a:lnTo>
                  <a:lnTo>
                    <a:pt x="21" y="2753"/>
                  </a:lnTo>
                  <a:lnTo>
                    <a:pt x="61" y="2813"/>
                  </a:lnTo>
                  <a:lnTo>
                    <a:pt x="101" y="2873"/>
                  </a:lnTo>
                  <a:lnTo>
                    <a:pt x="162" y="2913"/>
                  </a:lnTo>
                  <a:lnTo>
                    <a:pt x="262" y="2974"/>
                  </a:lnTo>
                  <a:lnTo>
                    <a:pt x="463" y="2974"/>
                  </a:lnTo>
                  <a:lnTo>
                    <a:pt x="563" y="2934"/>
                  </a:lnTo>
                  <a:lnTo>
                    <a:pt x="624" y="2873"/>
                  </a:lnTo>
                  <a:lnTo>
                    <a:pt x="704" y="2813"/>
                  </a:lnTo>
                  <a:lnTo>
                    <a:pt x="2110" y="583"/>
                  </a:lnTo>
                  <a:lnTo>
                    <a:pt x="2150" y="503"/>
                  </a:lnTo>
                  <a:lnTo>
                    <a:pt x="2170" y="443"/>
                  </a:lnTo>
                  <a:lnTo>
                    <a:pt x="2170" y="362"/>
                  </a:lnTo>
                  <a:lnTo>
                    <a:pt x="2170" y="282"/>
                  </a:lnTo>
                  <a:lnTo>
                    <a:pt x="2150" y="222"/>
                  </a:lnTo>
                  <a:lnTo>
                    <a:pt x="2110" y="162"/>
                  </a:lnTo>
                  <a:lnTo>
                    <a:pt x="2050" y="101"/>
                  </a:lnTo>
                  <a:lnTo>
                    <a:pt x="1989" y="61"/>
                  </a:lnTo>
                  <a:lnTo>
                    <a:pt x="1929" y="21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715900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652" y="0"/>
                  </a:moveTo>
                  <a:lnTo>
                    <a:pt x="2592" y="20"/>
                  </a:lnTo>
                  <a:lnTo>
                    <a:pt x="2511" y="40"/>
                  </a:lnTo>
                  <a:lnTo>
                    <a:pt x="201" y="1326"/>
                  </a:lnTo>
                  <a:lnTo>
                    <a:pt x="141" y="1366"/>
                  </a:lnTo>
                  <a:lnTo>
                    <a:pt x="81" y="1426"/>
                  </a:lnTo>
                  <a:lnTo>
                    <a:pt x="41" y="1487"/>
                  </a:lnTo>
                  <a:lnTo>
                    <a:pt x="21" y="1547"/>
                  </a:lnTo>
                  <a:lnTo>
                    <a:pt x="0" y="1627"/>
                  </a:lnTo>
                  <a:lnTo>
                    <a:pt x="0" y="1688"/>
                  </a:lnTo>
                  <a:lnTo>
                    <a:pt x="21" y="1768"/>
                  </a:lnTo>
                  <a:lnTo>
                    <a:pt x="41" y="1828"/>
                  </a:lnTo>
                  <a:lnTo>
                    <a:pt x="121" y="1929"/>
                  </a:lnTo>
                  <a:lnTo>
                    <a:pt x="201" y="1989"/>
                  </a:lnTo>
                  <a:lnTo>
                    <a:pt x="282" y="2029"/>
                  </a:lnTo>
                  <a:lnTo>
                    <a:pt x="483" y="202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5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34" y="201"/>
                  </a:lnTo>
                  <a:lnTo>
                    <a:pt x="2993" y="121"/>
                  </a:lnTo>
                  <a:lnTo>
                    <a:pt x="2933" y="81"/>
                  </a:lnTo>
                  <a:lnTo>
                    <a:pt x="2873" y="40"/>
                  </a:lnTo>
                  <a:lnTo>
                    <a:pt x="2813" y="20"/>
                  </a:lnTo>
                  <a:lnTo>
                    <a:pt x="273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323200" y="3501275"/>
              <a:ext cx="38175" cy="103975"/>
            </a:xfrm>
            <a:custGeom>
              <a:avLst/>
              <a:gdLst/>
              <a:ahLst/>
              <a:cxnLst/>
              <a:rect l="l" t="t" r="r" b="b"/>
              <a:pathLst>
                <a:path w="1527" h="4159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3396"/>
                  </a:lnTo>
                  <a:lnTo>
                    <a:pt x="20" y="3556"/>
                  </a:lnTo>
                  <a:lnTo>
                    <a:pt x="61" y="3697"/>
                  </a:lnTo>
                  <a:lnTo>
                    <a:pt x="141" y="3837"/>
                  </a:lnTo>
                  <a:lnTo>
                    <a:pt x="241" y="3938"/>
                  </a:lnTo>
                  <a:lnTo>
                    <a:pt x="342" y="4038"/>
                  </a:lnTo>
                  <a:lnTo>
                    <a:pt x="482" y="4099"/>
                  </a:lnTo>
                  <a:lnTo>
                    <a:pt x="623" y="4159"/>
                  </a:lnTo>
                  <a:lnTo>
                    <a:pt x="924" y="4159"/>
                  </a:lnTo>
                  <a:lnTo>
                    <a:pt x="1065" y="4099"/>
                  </a:lnTo>
                  <a:lnTo>
                    <a:pt x="1206" y="4038"/>
                  </a:lnTo>
                  <a:lnTo>
                    <a:pt x="1306" y="3938"/>
                  </a:lnTo>
                  <a:lnTo>
                    <a:pt x="1406" y="3837"/>
                  </a:lnTo>
                  <a:lnTo>
                    <a:pt x="1467" y="3697"/>
                  </a:lnTo>
                  <a:lnTo>
                    <a:pt x="1527" y="3556"/>
                  </a:lnTo>
                  <a:lnTo>
                    <a:pt x="1527" y="3396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2"/>
                  </a:lnTo>
                  <a:lnTo>
                    <a:pt x="1206" y="12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568250" y="3442025"/>
              <a:ext cx="54275" cy="74850"/>
            </a:xfrm>
            <a:custGeom>
              <a:avLst/>
              <a:gdLst/>
              <a:ahLst/>
              <a:cxnLst/>
              <a:rect l="l" t="t" r="r" b="b"/>
              <a:pathLst>
                <a:path w="2171" h="2994" extrusionOk="0">
                  <a:moveTo>
                    <a:pt x="382" y="1"/>
                  </a:moveTo>
                  <a:lnTo>
                    <a:pt x="302" y="21"/>
                  </a:lnTo>
                  <a:lnTo>
                    <a:pt x="242" y="41"/>
                  </a:lnTo>
                  <a:lnTo>
                    <a:pt x="162" y="61"/>
                  </a:lnTo>
                  <a:lnTo>
                    <a:pt x="101" y="121"/>
                  </a:lnTo>
                  <a:lnTo>
                    <a:pt x="61" y="181"/>
                  </a:lnTo>
                  <a:lnTo>
                    <a:pt x="21" y="242"/>
                  </a:lnTo>
                  <a:lnTo>
                    <a:pt x="1" y="302"/>
                  </a:lnTo>
                  <a:lnTo>
                    <a:pt x="1" y="382"/>
                  </a:lnTo>
                  <a:lnTo>
                    <a:pt x="1" y="463"/>
                  </a:lnTo>
                  <a:lnTo>
                    <a:pt x="21" y="523"/>
                  </a:lnTo>
                  <a:lnTo>
                    <a:pt x="61" y="603"/>
                  </a:lnTo>
                  <a:lnTo>
                    <a:pt x="1467" y="2833"/>
                  </a:lnTo>
                  <a:lnTo>
                    <a:pt x="1527" y="2893"/>
                  </a:lnTo>
                  <a:lnTo>
                    <a:pt x="1608" y="2953"/>
                  </a:lnTo>
                  <a:lnTo>
                    <a:pt x="1708" y="2994"/>
                  </a:lnTo>
                  <a:lnTo>
                    <a:pt x="1889" y="2994"/>
                  </a:lnTo>
                  <a:lnTo>
                    <a:pt x="1989" y="2933"/>
                  </a:lnTo>
                  <a:lnTo>
                    <a:pt x="2050" y="2893"/>
                  </a:lnTo>
                  <a:lnTo>
                    <a:pt x="2110" y="2833"/>
                  </a:lnTo>
                  <a:lnTo>
                    <a:pt x="2150" y="2773"/>
                  </a:lnTo>
                  <a:lnTo>
                    <a:pt x="2170" y="2692"/>
                  </a:lnTo>
                  <a:lnTo>
                    <a:pt x="2170" y="2632"/>
                  </a:lnTo>
                  <a:lnTo>
                    <a:pt x="2170" y="2552"/>
                  </a:lnTo>
                  <a:lnTo>
                    <a:pt x="2150" y="2491"/>
                  </a:lnTo>
                  <a:lnTo>
                    <a:pt x="2110" y="2411"/>
                  </a:lnTo>
                  <a:lnTo>
                    <a:pt x="704" y="181"/>
                  </a:lnTo>
                  <a:lnTo>
                    <a:pt x="644" y="121"/>
                  </a:lnTo>
                  <a:lnTo>
                    <a:pt x="583" y="81"/>
                  </a:lnTo>
                  <a:lnTo>
                    <a:pt x="523" y="41"/>
                  </a:lnTo>
                  <a:lnTo>
                    <a:pt x="463" y="21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715900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82" y="0"/>
                  </a:moveTo>
                  <a:lnTo>
                    <a:pt x="201" y="40"/>
                  </a:lnTo>
                  <a:lnTo>
                    <a:pt x="141" y="81"/>
                  </a:lnTo>
                  <a:lnTo>
                    <a:pt x="101" y="121"/>
                  </a:lnTo>
                  <a:lnTo>
                    <a:pt x="41" y="181"/>
                  </a:lnTo>
                  <a:lnTo>
                    <a:pt x="21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21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41" y="663"/>
                  </a:lnTo>
                  <a:lnTo>
                    <a:pt x="201" y="703"/>
                  </a:lnTo>
                  <a:lnTo>
                    <a:pt x="2511" y="1989"/>
                  </a:lnTo>
                  <a:lnTo>
                    <a:pt x="2612" y="2009"/>
                  </a:lnTo>
                  <a:lnTo>
                    <a:pt x="2692" y="2029"/>
                  </a:lnTo>
                  <a:lnTo>
                    <a:pt x="2793" y="2009"/>
                  </a:lnTo>
                  <a:lnTo>
                    <a:pt x="2893" y="1969"/>
                  </a:lnTo>
                  <a:lnTo>
                    <a:pt x="2973" y="1909"/>
                  </a:lnTo>
                  <a:lnTo>
                    <a:pt x="303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07"/>
                  </a:lnTo>
                  <a:lnTo>
                    <a:pt x="3054" y="1547"/>
                  </a:lnTo>
                  <a:lnTo>
                    <a:pt x="3034" y="1467"/>
                  </a:lnTo>
                  <a:lnTo>
                    <a:pt x="2993" y="1406"/>
                  </a:lnTo>
                  <a:lnTo>
                    <a:pt x="2953" y="1366"/>
                  </a:lnTo>
                  <a:lnTo>
                    <a:pt x="2873" y="1306"/>
                  </a:lnTo>
                  <a:lnTo>
                    <a:pt x="563" y="4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20000" y="3063875"/>
              <a:ext cx="103975" cy="38200"/>
            </a:xfrm>
            <a:custGeom>
              <a:avLst/>
              <a:gdLst/>
              <a:ahLst/>
              <a:cxnLst/>
              <a:rect l="l" t="t" r="r" b="b"/>
              <a:pathLst>
                <a:path w="4159" h="1528" extrusionOk="0">
                  <a:moveTo>
                    <a:pt x="764" y="1"/>
                  </a:moveTo>
                  <a:lnTo>
                    <a:pt x="604" y="21"/>
                  </a:lnTo>
                  <a:lnTo>
                    <a:pt x="463" y="61"/>
                  </a:lnTo>
                  <a:lnTo>
                    <a:pt x="342" y="121"/>
                  </a:lnTo>
                  <a:lnTo>
                    <a:pt x="222" y="222"/>
                  </a:lnTo>
                  <a:lnTo>
                    <a:pt x="121" y="342"/>
                  </a:lnTo>
                  <a:lnTo>
                    <a:pt x="61" y="463"/>
                  </a:lnTo>
                  <a:lnTo>
                    <a:pt x="21" y="603"/>
                  </a:lnTo>
                  <a:lnTo>
                    <a:pt x="1" y="764"/>
                  </a:lnTo>
                  <a:lnTo>
                    <a:pt x="21" y="925"/>
                  </a:lnTo>
                  <a:lnTo>
                    <a:pt x="61" y="1065"/>
                  </a:lnTo>
                  <a:lnTo>
                    <a:pt x="121" y="1186"/>
                  </a:lnTo>
                  <a:lnTo>
                    <a:pt x="222" y="1307"/>
                  </a:lnTo>
                  <a:lnTo>
                    <a:pt x="342" y="1387"/>
                  </a:lnTo>
                  <a:lnTo>
                    <a:pt x="463" y="1467"/>
                  </a:lnTo>
                  <a:lnTo>
                    <a:pt x="604" y="1507"/>
                  </a:lnTo>
                  <a:lnTo>
                    <a:pt x="764" y="1527"/>
                  </a:lnTo>
                  <a:lnTo>
                    <a:pt x="3396" y="1527"/>
                  </a:lnTo>
                  <a:lnTo>
                    <a:pt x="3556" y="1507"/>
                  </a:lnTo>
                  <a:lnTo>
                    <a:pt x="3697" y="1467"/>
                  </a:lnTo>
                  <a:lnTo>
                    <a:pt x="3838" y="1387"/>
                  </a:lnTo>
                  <a:lnTo>
                    <a:pt x="3938" y="1307"/>
                  </a:lnTo>
                  <a:lnTo>
                    <a:pt x="4038" y="1186"/>
                  </a:lnTo>
                  <a:lnTo>
                    <a:pt x="4099" y="1065"/>
                  </a:lnTo>
                  <a:lnTo>
                    <a:pt x="4159" y="925"/>
                  </a:lnTo>
                  <a:lnTo>
                    <a:pt x="4159" y="764"/>
                  </a:lnTo>
                  <a:lnTo>
                    <a:pt x="4159" y="603"/>
                  </a:lnTo>
                  <a:lnTo>
                    <a:pt x="4099" y="463"/>
                  </a:lnTo>
                  <a:lnTo>
                    <a:pt x="4038" y="342"/>
                  </a:lnTo>
                  <a:lnTo>
                    <a:pt x="3938" y="222"/>
                  </a:lnTo>
                  <a:lnTo>
                    <a:pt x="3838" y="121"/>
                  </a:lnTo>
                  <a:lnTo>
                    <a:pt x="3697" y="61"/>
                  </a:lnTo>
                  <a:lnTo>
                    <a:pt x="3556" y="21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062575" y="2649075"/>
              <a:ext cx="54250" cy="74350"/>
            </a:xfrm>
            <a:custGeom>
              <a:avLst/>
              <a:gdLst/>
              <a:ahLst/>
              <a:cxnLst/>
              <a:rect l="l" t="t" r="r" b="b"/>
              <a:pathLst>
                <a:path w="2170" h="2974" extrusionOk="0">
                  <a:moveTo>
                    <a:pt x="301" y="1"/>
                  </a:moveTo>
                  <a:lnTo>
                    <a:pt x="241" y="21"/>
                  </a:lnTo>
                  <a:lnTo>
                    <a:pt x="161" y="61"/>
                  </a:lnTo>
                  <a:lnTo>
                    <a:pt x="100" y="101"/>
                  </a:lnTo>
                  <a:lnTo>
                    <a:pt x="60" y="162"/>
                  </a:lnTo>
                  <a:lnTo>
                    <a:pt x="20" y="222"/>
                  </a:lnTo>
                  <a:lnTo>
                    <a:pt x="0" y="282"/>
                  </a:lnTo>
                  <a:lnTo>
                    <a:pt x="0" y="362"/>
                  </a:lnTo>
                  <a:lnTo>
                    <a:pt x="0" y="443"/>
                  </a:lnTo>
                  <a:lnTo>
                    <a:pt x="20" y="503"/>
                  </a:lnTo>
                  <a:lnTo>
                    <a:pt x="60" y="583"/>
                  </a:lnTo>
                  <a:lnTo>
                    <a:pt x="1466" y="2813"/>
                  </a:lnTo>
                  <a:lnTo>
                    <a:pt x="1527" y="2873"/>
                  </a:lnTo>
                  <a:lnTo>
                    <a:pt x="1607" y="2934"/>
                  </a:lnTo>
                  <a:lnTo>
                    <a:pt x="1707" y="2974"/>
                  </a:lnTo>
                  <a:lnTo>
                    <a:pt x="1888" y="2974"/>
                  </a:lnTo>
                  <a:lnTo>
                    <a:pt x="1989" y="2913"/>
                  </a:lnTo>
                  <a:lnTo>
                    <a:pt x="2049" y="2873"/>
                  </a:lnTo>
                  <a:lnTo>
                    <a:pt x="2109" y="2813"/>
                  </a:lnTo>
                  <a:lnTo>
                    <a:pt x="2149" y="2753"/>
                  </a:lnTo>
                  <a:lnTo>
                    <a:pt x="2169" y="2692"/>
                  </a:lnTo>
                  <a:lnTo>
                    <a:pt x="2169" y="2612"/>
                  </a:lnTo>
                  <a:lnTo>
                    <a:pt x="2169" y="2532"/>
                  </a:lnTo>
                  <a:lnTo>
                    <a:pt x="2149" y="2472"/>
                  </a:lnTo>
                  <a:lnTo>
                    <a:pt x="2109" y="2391"/>
                  </a:lnTo>
                  <a:lnTo>
                    <a:pt x="703" y="162"/>
                  </a:lnTo>
                  <a:lnTo>
                    <a:pt x="643" y="101"/>
                  </a:lnTo>
                  <a:lnTo>
                    <a:pt x="583" y="61"/>
                  </a:lnTo>
                  <a:lnTo>
                    <a:pt x="522" y="2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92325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342" y="0"/>
                  </a:moveTo>
                  <a:lnTo>
                    <a:pt x="262" y="20"/>
                  </a:lnTo>
                  <a:lnTo>
                    <a:pt x="201" y="40"/>
                  </a:lnTo>
                  <a:lnTo>
                    <a:pt x="141" y="81"/>
                  </a:lnTo>
                  <a:lnTo>
                    <a:pt x="81" y="121"/>
                  </a:lnTo>
                  <a:lnTo>
                    <a:pt x="41" y="201"/>
                  </a:lnTo>
                  <a:lnTo>
                    <a:pt x="0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0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21" y="663"/>
                  </a:lnTo>
                  <a:lnTo>
                    <a:pt x="181" y="703"/>
                  </a:lnTo>
                  <a:lnTo>
                    <a:pt x="2511" y="1989"/>
                  </a:lnTo>
                  <a:lnTo>
                    <a:pt x="2592" y="2029"/>
                  </a:lnTo>
                  <a:lnTo>
                    <a:pt x="2793" y="2029"/>
                  </a:lnTo>
                  <a:lnTo>
                    <a:pt x="2873" y="1989"/>
                  </a:lnTo>
                  <a:lnTo>
                    <a:pt x="2953" y="1929"/>
                  </a:lnTo>
                  <a:lnTo>
                    <a:pt x="301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27"/>
                  </a:lnTo>
                  <a:lnTo>
                    <a:pt x="3054" y="1547"/>
                  </a:lnTo>
                  <a:lnTo>
                    <a:pt x="3034" y="1487"/>
                  </a:lnTo>
                  <a:lnTo>
                    <a:pt x="2993" y="1426"/>
                  </a:lnTo>
                  <a:lnTo>
                    <a:pt x="2933" y="1366"/>
                  </a:lnTo>
                  <a:lnTo>
                    <a:pt x="2873" y="1326"/>
                  </a:lnTo>
                  <a:lnTo>
                    <a:pt x="563" y="40"/>
                  </a:lnTo>
                  <a:lnTo>
                    <a:pt x="483" y="20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062575" y="3442025"/>
              <a:ext cx="54250" cy="74850"/>
            </a:xfrm>
            <a:custGeom>
              <a:avLst/>
              <a:gdLst/>
              <a:ahLst/>
              <a:cxnLst/>
              <a:rect l="l" t="t" r="r" b="b"/>
              <a:pathLst>
                <a:path w="2170" h="2994" extrusionOk="0">
                  <a:moveTo>
                    <a:pt x="1788" y="1"/>
                  </a:moveTo>
                  <a:lnTo>
                    <a:pt x="1707" y="21"/>
                  </a:lnTo>
                  <a:lnTo>
                    <a:pt x="1647" y="41"/>
                  </a:lnTo>
                  <a:lnTo>
                    <a:pt x="1567" y="81"/>
                  </a:lnTo>
                  <a:lnTo>
                    <a:pt x="1527" y="121"/>
                  </a:lnTo>
                  <a:lnTo>
                    <a:pt x="1466" y="181"/>
                  </a:lnTo>
                  <a:lnTo>
                    <a:pt x="60" y="2411"/>
                  </a:lnTo>
                  <a:lnTo>
                    <a:pt x="20" y="2491"/>
                  </a:lnTo>
                  <a:lnTo>
                    <a:pt x="0" y="2552"/>
                  </a:lnTo>
                  <a:lnTo>
                    <a:pt x="0" y="2632"/>
                  </a:lnTo>
                  <a:lnTo>
                    <a:pt x="0" y="2692"/>
                  </a:lnTo>
                  <a:lnTo>
                    <a:pt x="20" y="2773"/>
                  </a:lnTo>
                  <a:lnTo>
                    <a:pt x="60" y="2833"/>
                  </a:lnTo>
                  <a:lnTo>
                    <a:pt x="100" y="2893"/>
                  </a:lnTo>
                  <a:lnTo>
                    <a:pt x="161" y="2933"/>
                  </a:lnTo>
                  <a:lnTo>
                    <a:pt x="261" y="2994"/>
                  </a:lnTo>
                  <a:lnTo>
                    <a:pt x="462" y="2994"/>
                  </a:lnTo>
                  <a:lnTo>
                    <a:pt x="562" y="2953"/>
                  </a:lnTo>
                  <a:lnTo>
                    <a:pt x="623" y="2893"/>
                  </a:lnTo>
                  <a:lnTo>
                    <a:pt x="703" y="2833"/>
                  </a:lnTo>
                  <a:lnTo>
                    <a:pt x="2109" y="603"/>
                  </a:lnTo>
                  <a:lnTo>
                    <a:pt x="2149" y="523"/>
                  </a:lnTo>
                  <a:lnTo>
                    <a:pt x="2169" y="463"/>
                  </a:lnTo>
                  <a:lnTo>
                    <a:pt x="2169" y="382"/>
                  </a:lnTo>
                  <a:lnTo>
                    <a:pt x="2169" y="302"/>
                  </a:lnTo>
                  <a:lnTo>
                    <a:pt x="2149" y="242"/>
                  </a:lnTo>
                  <a:lnTo>
                    <a:pt x="2109" y="181"/>
                  </a:lnTo>
                  <a:lnTo>
                    <a:pt x="2049" y="121"/>
                  </a:lnTo>
                  <a:lnTo>
                    <a:pt x="1989" y="61"/>
                  </a:lnTo>
                  <a:lnTo>
                    <a:pt x="1928" y="41"/>
                  </a:lnTo>
                  <a:lnTo>
                    <a:pt x="1848" y="21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2325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572" y="0"/>
                  </a:moveTo>
                  <a:lnTo>
                    <a:pt x="2511" y="40"/>
                  </a:lnTo>
                  <a:lnTo>
                    <a:pt x="181" y="1306"/>
                  </a:lnTo>
                  <a:lnTo>
                    <a:pt x="121" y="1366"/>
                  </a:lnTo>
                  <a:lnTo>
                    <a:pt x="81" y="1406"/>
                  </a:lnTo>
                  <a:lnTo>
                    <a:pt x="41" y="1467"/>
                  </a:lnTo>
                  <a:lnTo>
                    <a:pt x="0" y="1547"/>
                  </a:lnTo>
                  <a:lnTo>
                    <a:pt x="0" y="1607"/>
                  </a:lnTo>
                  <a:lnTo>
                    <a:pt x="0" y="1688"/>
                  </a:lnTo>
                  <a:lnTo>
                    <a:pt x="0" y="1768"/>
                  </a:lnTo>
                  <a:lnTo>
                    <a:pt x="41" y="1828"/>
                  </a:lnTo>
                  <a:lnTo>
                    <a:pt x="101" y="1909"/>
                  </a:lnTo>
                  <a:lnTo>
                    <a:pt x="181" y="1969"/>
                  </a:lnTo>
                  <a:lnTo>
                    <a:pt x="282" y="2009"/>
                  </a:lnTo>
                  <a:lnTo>
                    <a:pt x="382" y="2029"/>
                  </a:lnTo>
                  <a:lnTo>
                    <a:pt x="462" y="200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3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14" y="181"/>
                  </a:lnTo>
                  <a:lnTo>
                    <a:pt x="2973" y="121"/>
                  </a:lnTo>
                  <a:lnTo>
                    <a:pt x="2913" y="81"/>
                  </a:lnTo>
                  <a:lnTo>
                    <a:pt x="2853" y="4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323200" y="2722400"/>
              <a:ext cx="38175" cy="379675"/>
            </a:xfrm>
            <a:custGeom>
              <a:avLst/>
              <a:gdLst/>
              <a:ahLst/>
              <a:cxnLst/>
              <a:rect l="l" t="t" r="r" b="b"/>
              <a:pathLst>
                <a:path w="1527" h="15187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21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14423"/>
                  </a:lnTo>
                  <a:lnTo>
                    <a:pt x="20" y="14584"/>
                  </a:lnTo>
                  <a:lnTo>
                    <a:pt x="61" y="14724"/>
                  </a:lnTo>
                  <a:lnTo>
                    <a:pt x="141" y="14845"/>
                  </a:lnTo>
                  <a:lnTo>
                    <a:pt x="241" y="14966"/>
                  </a:lnTo>
                  <a:lnTo>
                    <a:pt x="342" y="15046"/>
                  </a:lnTo>
                  <a:lnTo>
                    <a:pt x="482" y="15126"/>
                  </a:lnTo>
                  <a:lnTo>
                    <a:pt x="623" y="15166"/>
                  </a:lnTo>
                  <a:lnTo>
                    <a:pt x="764" y="15186"/>
                  </a:lnTo>
                  <a:lnTo>
                    <a:pt x="924" y="15166"/>
                  </a:lnTo>
                  <a:lnTo>
                    <a:pt x="1065" y="15126"/>
                  </a:lnTo>
                  <a:lnTo>
                    <a:pt x="1206" y="15046"/>
                  </a:lnTo>
                  <a:lnTo>
                    <a:pt x="1306" y="14966"/>
                  </a:lnTo>
                  <a:lnTo>
                    <a:pt x="1406" y="14845"/>
                  </a:lnTo>
                  <a:lnTo>
                    <a:pt x="1467" y="14724"/>
                  </a:lnTo>
                  <a:lnTo>
                    <a:pt x="1527" y="14584"/>
                  </a:lnTo>
                  <a:lnTo>
                    <a:pt x="1527" y="14423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323700" y="3063875"/>
              <a:ext cx="220975" cy="127075"/>
            </a:xfrm>
            <a:custGeom>
              <a:avLst/>
              <a:gdLst/>
              <a:ahLst/>
              <a:cxnLst/>
              <a:rect l="l" t="t" r="r" b="b"/>
              <a:pathLst>
                <a:path w="8839" h="5083" extrusionOk="0">
                  <a:moveTo>
                    <a:pt x="643" y="1"/>
                  </a:moveTo>
                  <a:lnTo>
                    <a:pt x="503" y="41"/>
                  </a:lnTo>
                  <a:lnTo>
                    <a:pt x="362" y="101"/>
                  </a:lnTo>
                  <a:lnTo>
                    <a:pt x="241" y="182"/>
                  </a:lnTo>
                  <a:lnTo>
                    <a:pt x="141" y="302"/>
                  </a:lnTo>
                  <a:lnTo>
                    <a:pt x="61" y="423"/>
                  </a:lnTo>
                  <a:lnTo>
                    <a:pt x="20" y="583"/>
                  </a:lnTo>
                  <a:lnTo>
                    <a:pt x="0" y="724"/>
                  </a:lnTo>
                  <a:lnTo>
                    <a:pt x="0" y="865"/>
                  </a:lnTo>
                  <a:lnTo>
                    <a:pt x="41" y="1005"/>
                  </a:lnTo>
                  <a:lnTo>
                    <a:pt x="101" y="1146"/>
                  </a:lnTo>
                  <a:lnTo>
                    <a:pt x="181" y="1266"/>
                  </a:lnTo>
                  <a:lnTo>
                    <a:pt x="282" y="1367"/>
                  </a:lnTo>
                  <a:lnTo>
                    <a:pt x="422" y="1447"/>
                  </a:lnTo>
                  <a:lnTo>
                    <a:pt x="7734" y="5003"/>
                  </a:lnTo>
                  <a:lnTo>
                    <a:pt x="7895" y="5063"/>
                  </a:lnTo>
                  <a:lnTo>
                    <a:pt x="8075" y="5083"/>
                  </a:lnTo>
                  <a:lnTo>
                    <a:pt x="8176" y="5083"/>
                  </a:lnTo>
                  <a:lnTo>
                    <a:pt x="8276" y="5063"/>
                  </a:lnTo>
                  <a:lnTo>
                    <a:pt x="8377" y="5023"/>
                  </a:lnTo>
                  <a:lnTo>
                    <a:pt x="8477" y="4982"/>
                  </a:lnTo>
                  <a:lnTo>
                    <a:pt x="8558" y="4922"/>
                  </a:lnTo>
                  <a:lnTo>
                    <a:pt x="8638" y="4842"/>
                  </a:lnTo>
                  <a:lnTo>
                    <a:pt x="8698" y="4762"/>
                  </a:lnTo>
                  <a:lnTo>
                    <a:pt x="8758" y="4661"/>
                  </a:lnTo>
                  <a:lnTo>
                    <a:pt x="8819" y="4520"/>
                  </a:lnTo>
                  <a:lnTo>
                    <a:pt x="8839" y="4360"/>
                  </a:lnTo>
                  <a:lnTo>
                    <a:pt x="8819" y="4219"/>
                  </a:lnTo>
                  <a:lnTo>
                    <a:pt x="8799" y="4079"/>
                  </a:lnTo>
                  <a:lnTo>
                    <a:pt x="8738" y="3938"/>
                  </a:lnTo>
                  <a:lnTo>
                    <a:pt x="8638" y="3817"/>
                  </a:lnTo>
                  <a:lnTo>
                    <a:pt x="8537" y="3717"/>
                  </a:lnTo>
                  <a:lnTo>
                    <a:pt x="8397" y="3637"/>
                  </a:lnTo>
                  <a:lnTo>
                    <a:pt x="1085" y="81"/>
                  </a:lnTo>
                  <a:lnTo>
                    <a:pt x="944" y="21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4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181" name="Google Shape;181;p4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182" name="Google Shape;182;p4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198" name="Google Shape;198;p4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" name="Google Shape;206;p4"/>
          <p:cNvGrpSpPr/>
          <p:nvPr/>
        </p:nvGrpSpPr>
        <p:grpSpPr>
          <a:xfrm>
            <a:off x="43050" y="378150"/>
            <a:ext cx="9057900" cy="4584350"/>
            <a:chOff x="43050" y="378150"/>
            <a:chExt cx="9057900" cy="4584350"/>
          </a:xfrm>
        </p:grpSpPr>
        <p:grpSp>
          <p:nvGrpSpPr>
            <p:cNvPr id="207" name="Google Shape;207;p4"/>
            <p:cNvGrpSpPr/>
            <p:nvPr/>
          </p:nvGrpSpPr>
          <p:grpSpPr>
            <a:xfrm>
              <a:off x="125517" y="1054571"/>
              <a:ext cx="8878403" cy="3722222"/>
              <a:chOff x="125517" y="1054571"/>
              <a:chExt cx="8878403" cy="3722222"/>
            </a:xfrm>
          </p:grpSpPr>
          <p:sp>
            <p:nvSpPr>
              <p:cNvPr id="208" name="Google Shape;208;p4"/>
              <p:cNvSpPr/>
              <p:nvPr/>
            </p:nvSpPr>
            <p:spPr>
              <a:xfrm>
                <a:off x="276025" y="36824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276025" y="18536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" name="Google Shape;210;p4"/>
              <p:cNvGrpSpPr/>
              <p:nvPr/>
            </p:nvGrpSpPr>
            <p:grpSpPr>
              <a:xfrm>
                <a:off x="8710521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211" name="Google Shape;211;p4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4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4"/>
              <p:cNvGrpSpPr/>
              <p:nvPr/>
            </p:nvGrpSpPr>
            <p:grpSpPr>
              <a:xfrm>
                <a:off x="125517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214" name="Google Shape;214;p4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4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6" name="Google Shape;216;p4"/>
            <p:cNvGrpSpPr/>
            <p:nvPr/>
          </p:nvGrpSpPr>
          <p:grpSpPr>
            <a:xfrm>
              <a:off x="43050" y="378150"/>
              <a:ext cx="9057900" cy="4584350"/>
              <a:chOff x="35650" y="378150"/>
              <a:chExt cx="9057900" cy="4584350"/>
            </a:xfrm>
          </p:grpSpPr>
          <p:sp>
            <p:nvSpPr>
              <p:cNvPr id="217" name="Google Shape;217;p4"/>
              <p:cNvSpPr/>
              <p:nvPr/>
            </p:nvSpPr>
            <p:spPr>
              <a:xfrm>
                <a:off x="35650" y="4587200"/>
                <a:ext cx="9057900" cy="375300"/>
              </a:xfrm>
              <a:prstGeom prst="ellipse">
                <a:avLst/>
              </a:prstGeom>
              <a:solidFill>
                <a:srgbClr val="2C3045">
                  <a:alpha val="15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499650" y="378150"/>
                <a:ext cx="8144700" cy="4387200"/>
              </a:xfrm>
              <a:prstGeom prst="roundRect">
                <a:avLst>
                  <a:gd name="adj" fmla="val 5321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" name="Google Shape;219;p4"/>
          <p:cNvSpPr txBox="1">
            <a:spLocks noGrp="1"/>
          </p:cNvSpPr>
          <p:nvPr>
            <p:ph type="title"/>
          </p:nvPr>
        </p:nvSpPr>
        <p:spPr>
          <a:xfrm>
            <a:off x="720000" y="615696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716900" y="1119725"/>
            <a:ext cx="7704000" cy="34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AutoNum type="arabicPeriod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7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318" name="Google Shape;318;p7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319" name="Google Shape;319;p7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7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7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7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7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7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7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7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7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7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7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4" name="Google Shape;334;p7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335" name="Google Shape;335;p7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3" name="Google Shape;343;p7"/>
          <p:cNvGrpSpPr/>
          <p:nvPr/>
        </p:nvGrpSpPr>
        <p:grpSpPr>
          <a:xfrm>
            <a:off x="43050" y="378150"/>
            <a:ext cx="9057900" cy="4584350"/>
            <a:chOff x="43050" y="378150"/>
            <a:chExt cx="9057900" cy="4584350"/>
          </a:xfrm>
        </p:grpSpPr>
        <p:grpSp>
          <p:nvGrpSpPr>
            <p:cNvPr id="344" name="Google Shape;344;p7"/>
            <p:cNvGrpSpPr/>
            <p:nvPr/>
          </p:nvGrpSpPr>
          <p:grpSpPr>
            <a:xfrm>
              <a:off x="125517" y="1054571"/>
              <a:ext cx="8878403" cy="3722222"/>
              <a:chOff x="125517" y="1054571"/>
              <a:chExt cx="8878403" cy="3722222"/>
            </a:xfrm>
          </p:grpSpPr>
          <p:sp>
            <p:nvSpPr>
              <p:cNvPr id="345" name="Google Shape;345;p7"/>
              <p:cNvSpPr/>
              <p:nvPr/>
            </p:nvSpPr>
            <p:spPr>
              <a:xfrm>
                <a:off x="276025" y="36824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276025" y="18536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" name="Google Shape;347;p7"/>
              <p:cNvGrpSpPr/>
              <p:nvPr/>
            </p:nvGrpSpPr>
            <p:grpSpPr>
              <a:xfrm>
                <a:off x="8710521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348" name="Google Shape;348;p7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7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0" name="Google Shape;350;p7"/>
              <p:cNvGrpSpPr/>
              <p:nvPr/>
            </p:nvGrpSpPr>
            <p:grpSpPr>
              <a:xfrm>
                <a:off x="125517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351" name="Google Shape;351;p7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7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3" name="Google Shape;353;p7"/>
            <p:cNvGrpSpPr/>
            <p:nvPr/>
          </p:nvGrpSpPr>
          <p:grpSpPr>
            <a:xfrm>
              <a:off x="43050" y="378150"/>
              <a:ext cx="9057900" cy="4584350"/>
              <a:chOff x="35650" y="378150"/>
              <a:chExt cx="9057900" cy="4584350"/>
            </a:xfrm>
          </p:grpSpPr>
          <p:sp>
            <p:nvSpPr>
              <p:cNvPr id="354" name="Google Shape;354;p7"/>
              <p:cNvSpPr/>
              <p:nvPr/>
            </p:nvSpPr>
            <p:spPr>
              <a:xfrm>
                <a:off x="35650" y="4587200"/>
                <a:ext cx="9057900" cy="375300"/>
              </a:xfrm>
              <a:prstGeom prst="ellipse">
                <a:avLst/>
              </a:prstGeom>
              <a:solidFill>
                <a:srgbClr val="2C3045">
                  <a:alpha val="15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499650" y="378150"/>
                <a:ext cx="8144700" cy="4387200"/>
              </a:xfrm>
              <a:prstGeom prst="roundRect">
                <a:avLst>
                  <a:gd name="adj" fmla="val 5321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" name="Google Shape;356;p7"/>
          <p:cNvSpPr txBox="1">
            <a:spLocks noGrp="1"/>
          </p:cNvSpPr>
          <p:nvPr>
            <p:ph type="body" idx="1"/>
          </p:nvPr>
        </p:nvSpPr>
        <p:spPr>
          <a:xfrm>
            <a:off x="1183158" y="1578547"/>
            <a:ext cx="45366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57" name="Google Shape;357;p7"/>
          <p:cNvSpPr txBox="1">
            <a:spLocks noGrp="1"/>
          </p:cNvSpPr>
          <p:nvPr>
            <p:ph type="title"/>
          </p:nvPr>
        </p:nvSpPr>
        <p:spPr>
          <a:xfrm>
            <a:off x="720000" y="61264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8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360" name="Google Shape;360;p8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361" name="Google Shape;361;p8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8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8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8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8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8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8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8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8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8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8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8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8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8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8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6" name="Google Shape;376;p8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377" name="Google Shape;377;p8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8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8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8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8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8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8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8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1999350" y="1389600"/>
            <a:ext cx="5145300" cy="23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86" name="Google Shape;386;p8"/>
          <p:cNvGrpSpPr/>
          <p:nvPr/>
        </p:nvGrpSpPr>
        <p:grpSpPr>
          <a:xfrm>
            <a:off x="1195542" y="2407606"/>
            <a:ext cx="799791" cy="1768646"/>
            <a:chOff x="10554050" y="3035751"/>
            <a:chExt cx="778688" cy="1721980"/>
          </a:xfrm>
        </p:grpSpPr>
        <p:sp>
          <p:nvSpPr>
            <p:cNvPr id="387" name="Google Shape;387;p8"/>
            <p:cNvSpPr/>
            <p:nvPr/>
          </p:nvSpPr>
          <p:spPr>
            <a:xfrm>
              <a:off x="10780631" y="3035751"/>
              <a:ext cx="445853" cy="879082"/>
            </a:xfrm>
            <a:custGeom>
              <a:avLst/>
              <a:gdLst/>
              <a:ahLst/>
              <a:cxnLst/>
              <a:rect l="l" t="t" r="r" b="b"/>
              <a:pathLst>
                <a:path w="11196" h="22075" extrusionOk="0">
                  <a:moveTo>
                    <a:pt x="2521" y="0"/>
                  </a:moveTo>
                  <a:lnTo>
                    <a:pt x="2280" y="19"/>
                  </a:lnTo>
                  <a:lnTo>
                    <a:pt x="2039" y="56"/>
                  </a:lnTo>
                  <a:lnTo>
                    <a:pt x="1891" y="93"/>
                  </a:lnTo>
                  <a:lnTo>
                    <a:pt x="1743" y="149"/>
                  </a:lnTo>
                  <a:lnTo>
                    <a:pt x="1594" y="204"/>
                  </a:lnTo>
                  <a:lnTo>
                    <a:pt x="1465" y="278"/>
                  </a:lnTo>
                  <a:lnTo>
                    <a:pt x="1205" y="445"/>
                  </a:lnTo>
                  <a:lnTo>
                    <a:pt x="964" y="649"/>
                  </a:lnTo>
                  <a:lnTo>
                    <a:pt x="760" y="890"/>
                  </a:lnTo>
                  <a:lnTo>
                    <a:pt x="575" y="1150"/>
                  </a:lnTo>
                  <a:lnTo>
                    <a:pt x="408" y="1428"/>
                  </a:lnTo>
                  <a:lnTo>
                    <a:pt x="297" y="1706"/>
                  </a:lnTo>
                  <a:lnTo>
                    <a:pt x="186" y="2002"/>
                  </a:lnTo>
                  <a:lnTo>
                    <a:pt x="112" y="2317"/>
                  </a:lnTo>
                  <a:lnTo>
                    <a:pt x="56" y="2614"/>
                  </a:lnTo>
                  <a:lnTo>
                    <a:pt x="19" y="2929"/>
                  </a:lnTo>
                  <a:lnTo>
                    <a:pt x="0" y="3244"/>
                  </a:lnTo>
                  <a:lnTo>
                    <a:pt x="0" y="3559"/>
                  </a:lnTo>
                  <a:lnTo>
                    <a:pt x="19" y="4189"/>
                  </a:lnTo>
                  <a:lnTo>
                    <a:pt x="93" y="4986"/>
                  </a:lnTo>
                  <a:lnTo>
                    <a:pt x="204" y="5783"/>
                  </a:lnTo>
                  <a:lnTo>
                    <a:pt x="371" y="6580"/>
                  </a:lnTo>
                  <a:lnTo>
                    <a:pt x="538" y="7359"/>
                  </a:lnTo>
                  <a:lnTo>
                    <a:pt x="760" y="8137"/>
                  </a:lnTo>
                  <a:lnTo>
                    <a:pt x="1001" y="8915"/>
                  </a:lnTo>
                  <a:lnTo>
                    <a:pt x="1279" y="9675"/>
                  </a:lnTo>
                  <a:lnTo>
                    <a:pt x="1576" y="10417"/>
                  </a:lnTo>
                  <a:lnTo>
                    <a:pt x="1965" y="11306"/>
                  </a:lnTo>
                  <a:lnTo>
                    <a:pt x="2391" y="12159"/>
                  </a:lnTo>
                  <a:lnTo>
                    <a:pt x="2836" y="13012"/>
                  </a:lnTo>
                  <a:lnTo>
                    <a:pt x="3318" y="13827"/>
                  </a:lnTo>
                  <a:lnTo>
                    <a:pt x="3837" y="14643"/>
                  </a:lnTo>
                  <a:lnTo>
                    <a:pt x="4374" y="15421"/>
                  </a:lnTo>
                  <a:lnTo>
                    <a:pt x="4930" y="16200"/>
                  </a:lnTo>
                  <a:lnTo>
                    <a:pt x="5524" y="16941"/>
                  </a:lnTo>
                  <a:lnTo>
                    <a:pt x="6154" y="17682"/>
                  </a:lnTo>
                  <a:lnTo>
                    <a:pt x="6802" y="18387"/>
                  </a:lnTo>
                  <a:lnTo>
                    <a:pt x="7470" y="19054"/>
                  </a:lnTo>
                  <a:lnTo>
                    <a:pt x="8174" y="19721"/>
                  </a:lnTo>
                  <a:lnTo>
                    <a:pt x="8897" y="20351"/>
                  </a:lnTo>
                  <a:lnTo>
                    <a:pt x="9638" y="20944"/>
                  </a:lnTo>
                  <a:lnTo>
                    <a:pt x="10398" y="21519"/>
                  </a:lnTo>
                  <a:lnTo>
                    <a:pt x="11195" y="22075"/>
                  </a:lnTo>
                  <a:lnTo>
                    <a:pt x="10806" y="20370"/>
                  </a:lnTo>
                  <a:lnTo>
                    <a:pt x="10454" y="18702"/>
                  </a:lnTo>
                  <a:lnTo>
                    <a:pt x="9786" y="15403"/>
                  </a:lnTo>
                  <a:lnTo>
                    <a:pt x="9453" y="13772"/>
                  </a:lnTo>
                  <a:lnTo>
                    <a:pt x="9101" y="12159"/>
                  </a:lnTo>
                  <a:lnTo>
                    <a:pt x="8711" y="10565"/>
                  </a:lnTo>
                  <a:lnTo>
                    <a:pt x="8508" y="9768"/>
                  </a:lnTo>
                  <a:lnTo>
                    <a:pt x="8285" y="8990"/>
                  </a:lnTo>
                  <a:lnTo>
                    <a:pt x="8026" y="8044"/>
                  </a:lnTo>
                  <a:lnTo>
                    <a:pt x="7729" y="7099"/>
                  </a:lnTo>
                  <a:lnTo>
                    <a:pt x="7433" y="6172"/>
                  </a:lnTo>
                  <a:lnTo>
                    <a:pt x="7099" y="5246"/>
                  </a:lnTo>
                  <a:lnTo>
                    <a:pt x="6914" y="4782"/>
                  </a:lnTo>
                  <a:lnTo>
                    <a:pt x="6728" y="4337"/>
                  </a:lnTo>
                  <a:lnTo>
                    <a:pt x="6524" y="3893"/>
                  </a:lnTo>
                  <a:lnTo>
                    <a:pt x="6302" y="3466"/>
                  </a:lnTo>
                  <a:lnTo>
                    <a:pt x="6080" y="3040"/>
                  </a:lnTo>
                  <a:lnTo>
                    <a:pt x="5839" y="2614"/>
                  </a:lnTo>
                  <a:lnTo>
                    <a:pt x="5561" y="2206"/>
                  </a:lnTo>
                  <a:lnTo>
                    <a:pt x="5283" y="1798"/>
                  </a:lnTo>
                  <a:lnTo>
                    <a:pt x="4986" y="1409"/>
                  </a:lnTo>
                  <a:lnTo>
                    <a:pt x="4634" y="1057"/>
                  </a:lnTo>
                  <a:lnTo>
                    <a:pt x="4449" y="872"/>
                  </a:lnTo>
                  <a:lnTo>
                    <a:pt x="4263" y="723"/>
                  </a:lnTo>
                  <a:lnTo>
                    <a:pt x="4059" y="556"/>
                  </a:lnTo>
                  <a:lnTo>
                    <a:pt x="3855" y="427"/>
                  </a:lnTo>
                  <a:lnTo>
                    <a:pt x="3633" y="316"/>
                  </a:lnTo>
                  <a:lnTo>
                    <a:pt x="3429" y="204"/>
                  </a:lnTo>
                  <a:lnTo>
                    <a:pt x="3207" y="130"/>
                  </a:lnTo>
                  <a:lnTo>
                    <a:pt x="2984" y="56"/>
                  </a:lnTo>
                  <a:lnTo>
                    <a:pt x="2743" y="1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0856648" y="3107350"/>
              <a:ext cx="358004" cy="791990"/>
            </a:xfrm>
            <a:custGeom>
              <a:avLst/>
              <a:gdLst/>
              <a:ahLst/>
              <a:cxnLst/>
              <a:rect l="l" t="t" r="r" b="b"/>
              <a:pathLst>
                <a:path w="8990" h="19888" extrusionOk="0">
                  <a:moveTo>
                    <a:pt x="75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0" y="74"/>
                  </a:lnTo>
                  <a:lnTo>
                    <a:pt x="0" y="111"/>
                  </a:lnTo>
                  <a:lnTo>
                    <a:pt x="167" y="705"/>
                  </a:lnTo>
                  <a:lnTo>
                    <a:pt x="649" y="2224"/>
                  </a:lnTo>
                  <a:lnTo>
                    <a:pt x="983" y="3281"/>
                  </a:lnTo>
                  <a:lnTo>
                    <a:pt x="1409" y="4486"/>
                  </a:lnTo>
                  <a:lnTo>
                    <a:pt x="1872" y="5839"/>
                  </a:lnTo>
                  <a:lnTo>
                    <a:pt x="2428" y="7303"/>
                  </a:lnTo>
                  <a:lnTo>
                    <a:pt x="3021" y="8841"/>
                  </a:lnTo>
                  <a:lnTo>
                    <a:pt x="3689" y="10435"/>
                  </a:lnTo>
                  <a:lnTo>
                    <a:pt x="4041" y="11251"/>
                  </a:lnTo>
                  <a:lnTo>
                    <a:pt x="4412" y="12066"/>
                  </a:lnTo>
                  <a:lnTo>
                    <a:pt x="4801" y="12900"/>
                  </a:lnTo>
                  <a:lnTo>
                    <a:pt x="5190" y="13716"/>
                  </a:lnTo>
                  <a:lnTo>
                    <a:pt x="5616" y="14531"/>
                  </a:lnTo>
                  <a:lnTo>
                    <a:pt x="6024" y="15328"/>
                  </a:lnTo>
                  <a:lnTo>
                    <a:pt x="6469" y="16125"/>
                  </a:lnTo>
                  <a:lnTo>
                    <a:pt x="6914" y="16922"/>
                  </a:lnTo>
                  <a:lnTo>
                    <a:pt x="7377" y="17682"/>
                  </a:lnTo>
                  <a:lnTo>
                    <a:pt x="7840" y="18423"/>
                  </a:lnTo>
                  <a:lnTo>
                    <a:pt x="8341" y="19146"/>
                  </a:lnTo>
                  <a:lnTo>
                    <a:pt x="8823" y="19851"/>
                  </a:lnTo>
                  <a:lnTo>
                    <a:pt x="8860" y="19869"/>
                  </a:lnTo>
                  <a:lnTo>
                    <a:pt x="8897" y="19888"/>
                  </a:lnTo>
                  <a:lnTo>
                    <a:pt x="8952" y="19869"/>
                  </a:lnTo>
                  <a:lnTo>
                    <a:pt x="8971" y="19832"/>
                  </a:lnTo>
                  <a:lnTo>
                    <a:pt x="8990" y="19814"/>
                  </a:lnTo>
                  <a:lnTo>
                    <a:pt x="8990" y="19776"/>
                  </a:lnTo>
                  <a:lnTo>
                    <a:pt x="8971" y="19739"/>
                  </a:lnTo>
                  <a:lnTo>
                    <a:pt x="8471" y="19054"/>
                  </a:lnTo>
                  <a:lnTo>
                    <a:pt x="7989" y="18331"/>
                  </a:lnTo>
                  <a:lnTo>
                    <a:pt x="7525" y="17589"/>
                  </a:lnTo>
                  <a:lnTo>
                    <a:pt x="7062" y="16830"/>
                  </a:lnTo>
                  <a:lnTo>
                    <a:pt x="6617" y="16051"/>
                  </a:lnTo>
                  <a:lnTo>
                    <a:pt x="6172" y="15254"/>
                  </a:lnTo>
                  <a:lnTo>
                    <a:pt x="5765" y="14439"/>
                  </a:lnTo>
                  <a:lnTo>
                    <a:pt x="5357" y="13623"/>
                  </a:lnTo>
                  <a:lnTo>
                    <a:pt x="4949" y="12808"/>
                  </a:lnTo>
                  <a:lnTo>
                    <a:pt x="4578" y="11992"/>
                  </a:lnTo>
                  <a:lnTo>
                    <a:pt x="4208" y="11177"/>
                  </a:lnTo>
                  <a:lnTo>
                    <a:pt x="3856" y="10361"/>
                  </a:lnTo>
                  <a:lnTo>
                    <a:pt x="3188" y="8767"/>
                  </a:lnTo>
                  <a:lnTo>
                    <a:pt x="2577" y="7229"/>
                  </a:lnTo>
                  <a:lnTo>
                    <a:pt x="2039" y="5783"/>
                  </a:lnTo>
                  <a:lnTo>
                    <a:pt x="1557" y="4430"/>
                  </a:lnTo>
                  <a:lnTo>
                    <a:pt x="1149" y="3225"/>
                  </a:lnTo>
                  <a:lnTo>
                    <a:pt x="816" y="2169"/>
                  </a:lnTo>
                  <a:lnTo>
                    <a:pt x="334" y="649"/>
                  </a:lnTo>
                  <a:lnTo>
                    <a:pt x="167" y="56"/>
                  </a:lnTo>
                  <a:lnTo>
                    <a:pt x="149" y="37"/>
                  </a:lnTo>
                  <a:lnTo>
                    <a:pt x="130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10885439" y="3136141"/>
              <a:ext cx="50216" cy="72357"/>
            </a:xfrm>
            <a:custGeom>
              <a:avLst/>
              <a:gdLst/>
              <a:ahLst/>
              <a:cxnLst/>
              <a:rect l="l" t="t" r="r" b="b"/>
              <a:pathLst>
                <a:path w="1261" h="1817" extrusionOk="0">
                  <a:moveTo>
                    <a:pt x="1149" y="0"/>
                  </a:moveTo>
                  <a:lnTo>
                    <a:pt x="1131" y="19"/>
                  </a:lnTo>
                  <a:lnTo>
                    <a:pt x="1094" y="37"/>
                  </a:lnTo>
                  <a:lnTo>
                    <a:pt x="19" y="1687"/>
                  </a:lnTo>
                  <a:lnTo>
                    <a:pt x="0" y="1724"/>
                  </a:lnTo>
                  <a:lnTo>
                    <a:pt x="0" y="1742"/>
                  </a:lnTo>
                  <a:lnTo>
                    <a:pt x="19" y="1779"/>
                  </a:lnTo>
                  <a:lnTo>
                    <a:pt x="37" y="1798"/>
                  </a:lnTo>
                  <a:lnTo>
                    <a:pt x="93" y="1816"/>
                  </a:lnTo>
                  <a:lnTo>
                    <a:pt x="130" y="1816"/>
                  </a:lnTo>
                  <a:lnTo>
                    <a:pt x="148" y="1779"/>
                  </a:lnTo>
                  <a:lnTo>
                    <a:pt x="1242" y="130"/>
                  </a:lnTo>
                  <a:lnTo>
                    <a:pt x="1261" y="93"/>
                  </a:lnTo>
                  <a:lnTo>
                    <a:pt x="1261" y="74"/>
                  </a:lnTo>
                  <a:lnTo>
                    <a:pt x="1242" y="37"/>
                  </a:lnTo>
                  <a:lnTo>
                    <a:pt x="1223" y="1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0937843" y="3264565"/>
              <a:ext cx="59057" cy="95972"/>
            </a:xfrm>
            <a:custGeom>
              <a:avLst/>
              <a:gdLst/>
              <a:ahLst/>
              <a:cxnLst/>
              <a:rect l="l" t="t" r="r" b="b"/>
              <a:pathLst>
                <a:path w="1483" h="2410" extrusionOk="0">
                  <a:moveTo>
                    <a:pt x="1372" y="0"/>
                  </a:moveTo>
                  <a:lnTo>
                    <a:pt x="1353" y="19"/>
                  </a:lnTo>
                  <a:lnTo>
                    <a:pt x="1316" y="37"/>
                  </a:lnTo>
                  <a:lnTo>
                    <a:pt x="19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9" y="2373"/>
                  </a:lnTo>
                  <a:lnTo>
                    <a:pt x="37" y="2410"/>
                  </a:lnTo>
                  <a:lnTo>
                    <a:pt x="130" y="2410"/>
                  </a:lnTo>
                  <a:lnTo>
                    <a:pt x="167" y="2373"/>
                  </a:lnTo>
                  <a:lnTo>
                    <a:pt x="1464" y="130"/>
                  </a:lnTo>
                  <a:lnTo>
                    <a:pt x="1483" y="93"/>
                  </a:lnTo>
                  <a:lnTo>
                    <a:pt x="1483" y="56"/>
                  </a:lnTo>
                  <a:lnTo>
                    <a:pt x="1464" y="37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10837455" y="3267512"/>
              <a:ext cx="84902" cy="31022"/>
            </a:xfrm>
            <a:custGeom>
              <a:avLst/>
              <a:gdLst/>
              <a:ahLst/>
              <a:cxnLst/>
              <a:rect l="l" t="t" r="r" b="b"/>
              <a:pathLst>
                <a:path w="2132" h="779" extrusionOk="0">
                  <a:moveTo>
                    <a:pt x="38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49"/>
                  </a:lnTo>
                  <a:lnTo>
                    <a:pt x="56" y="167"/>
                  </a:lnTo>
                  <a:lnTo>
                    <a:pt x="2021" y="779"/>
                  </a:lnTo>
                  <a:lnTo>
                    <a:pt x="2058" y="779"/>
                  </a:lnTo>
                  <a:lnTo>
                    <a:pt x="2095" y="760"/>
                  </a:lnTo>
                  <a:lnTo>
                    <a:pt x="2132" y="723"/>
                  </a:lnTo>
                  <a:lnTo>
                    <a:pt x="2132" y="686"/>
                  </a:lnTo>
                  <a:lnTo>
                    <a:pt x="2132" y="667"/>
                  </a:lnTo>
                  <a:lnTo>
                    <a:pt x="2113" y="630"/>
                  </a:lnTo>
                  <a:lnTo>
                    <a:pt x="2076" y="6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0882492" y="3437988"/>
              <a:ext cx="105569" cy="35482"/>
            </a:xfrm>
            <a:custGeom>
              <a:avLst/>
              <a:gdLst/>
              <a:ahLst/>
              <a:cxnLst/>
              <a:rect l="l" t="t" r="r" b="b"/>
              <a:pathLst>
                <a:path w="2651" h="891" extrusionOk="0">
                  <a:moveTo>
                    <a:pt x="56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2558" y="890"/>
                  </a:lnTo>
                  <a:lnTo>
                    <a:pt x="2576" y="890"/>
                  </a:lnTo>
                  <a:lnTo>
                    <a:pt x="2632" y="872"/>
                  </a:lnTo>
                  <a:lnTo>
                    <a:pt x="2650" y="816"/>
                  </a:lnTo>
                  <a:lnTo>
                    <a:pt x="2650" y="798"/>
                  </a:lnTo>
                  <a:lnTo>
                    <a:pt x="2650" y="761"/>
                  </a:lnTo>
                  <a:lnTo>
                    <a:pt x="2632" y="724"/>
                  </a:lnTo>
                  <a:lnTo>
                    <a:pt x="2595" y="72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11027121" y="3481553"/>
              <a:ext cx="58340" cy="98202"/>
            </a:xfrm>
            <a:custGeom>
              <a:avLst/>
              <a:gdLst/>
              <a:ahLst/>
              <a:cxnLst/>
              <a:rect l="l" t="t" r="r" b="b"/>
              <a:pathLst>
                <a:path w="1465" h="2466" extrusionOk="0">
                  <a:moveTo>
                    <a:pt x="1354" y="0"/>
                  </a:moveTo>
                  <a:lnTo>
                    <a:pt x="1335" y="19"/>
                  </a:lnTo>
                  <a:lnTo>
                    <a:pt x="1317" y="37"/>
                  </a:lnTo>
                  <a:lnTo>
                    <a:pt x="19" y="2336"/>
                  </a:lnTo>
                  <a:lnTo>
                    <a:pt x="1" y="2373"/>
                  </a:lnTo>
                  <a:lnTo>
                    <a:pt x="1" y="2391"/>
                  </a:lnTo>
                  <a:lnTo>
                    <a:pt x="19" y="2428"/>
                  </a:lnTo>
                  <a:lnTo>
                    <a:pt x="38" y="2447"/>
                  </a:lnTo>
                  <a:lnTo>
                    <a:pt x="93" y="2465"/>
                  </a:lnTo>
                  <a:lnTo>
                    <a:pt x="131" y="2447"/>
                  </a:lnTo>
                  <a:lnTo>
                    <a:pt x="168" y="2428"/>
                  </a:lnTo>
                  <a:lnTo>
                    <a:pt x="1465" y="130"/>
                  </a:lnTo>
                  <a:lnTo>
                    <a:pt x="1465" y="93"/>
                  </a:lnTo>
                  <a:lnTo>
                    <a:pt x="1465" y="74"/>
                  </a:lnTo>
                  <a:lnTo>
                    <a:pt x="1446" y="37"/>
                  </a:lnTo>
                  <a:lnTo>
                    <a:pt x="1428" y="1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10997614" y="3657922"/>
              <a:ext cx="93782" cy="39902"/>
            </a:xfrm>
            <a:custGeom>
              <a:avLst/>
              <a:gdLst/>
              <a:ahLst/>
              <a:cxnLst/>
              <a:rect l="l" t="t" r="r" b="b"/>
              <a:pathLst>
                <a:path w="2355" h="1002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0" y="131"/>
                  </a:lnTo>
                  <a:lnTo>
                    <a:pt x="37" y="168"/>
                  </a:lnTo>
                  <a:lnTo>
                    <a:pt x="56" y="186"/>
                  </a:lnTo>
                  <a:lnTo>
                    <a:pt x="2243" y="1002"/>
                  </a:lnTo>
                  <a:lnTo>
                    <a:pt x="2317" y="1002"/>
                  </a:lnTo>
                  <a:lnTo>
                    <a:pt x="2354" y="946"/>
                  </a:lnTo>
                  <a:lnTo>
                    <a:pt x="2354" y="928"/>
                  </a:lnTo>
                  <a:lnTo>
                    <a:pt x="2354" y="891"/>
                  </a:lnTo>
                  <a:lnTo>
                    <a:pt x="2336" y="854"/>
                  </a:lnTo>
                  <a:lnTo>
                    <a:pt x="2299" y="835"/>
                  </a:lnTo>
                  <a:lnTo>
                    <a:pt x="112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61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extrusionOk="0">
                  <a:moveTo>
                    <a:pt x="1" y="1"/>
                  </a:move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fill="none" extrusionOk="0">
                  <a:moveTo>
                    <a:pt x="17627" y="22650"/>
                  </a:move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10661805" y="3399600"/>
              <a:ext cx="607492" cy="822295"/>
            </a:xfrm>
            <a:custGeom>
              <a:avLst/>
              <a:gdLst/>
              <a:ahLst/>
              <a:cxnLst/>
              <a:rect l="l" t="t" r="r" b="b"/>
              <a:pathLst>
                <a:path w="15255" h="20649" extrusionOk="0">
                  <a:moveTo>
                    <a:pt x="56" y="1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4"/>
                  </a:lnTo>
                  <a:lnTo>
                    <a:pt x="19" y="112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167" y="205"/>
                  </a:lnTo>
                  <a:lnTo>
                    <a:pt x="260" y="260"/>
                  </a:lnTo>
                  <a:lnTo>
                    <a:pt x="334" y="316"/>
                  </a:lnTo>
                  <a:lnTo>
                    <a:pt x="408" y="390"/>
                  </a:lnTo>
                  <a:lnTo>
                    <a:pt x="464" y="464"/>
                  </a:lnTo>
                  <a:lnTo>
                    <a:pt x="519" y="557"/>
                  </a:lnTo>
                  <a:lnTo>
                    <a:pt x="612" y="742"/>
                  </a:lnTo>
                  <a:lnTo>
                    <a:pt x="686" y="965"/>
                  </a:lnTo>
                  <a:lnTo>
                    <a:pt x="723" y="1187"/>
                  </a:lnTo>
                  <a:lnTo>
                    <a:pt x="742" y="1428"/>
                  </a:lnTo>
                  <a:lnTo>
                    <a:pt x="723" y="1650"/>
                  </a:lnTo>
                  <a:lnTo>
                    <a:pt x="705" y="1928"/>
                  </a:lnTo>
                  <a:lnTo>
                    <a:pt x="686" y="2355"/>
                  </a:lnTo>
                  <a:lnTo>
                    <a:pt x="668" y="2559"/>
                  </a:lnTo>
                  <a:lnTo>
                    <a:pt x="686" y="2763"/>
                  </a:lnTo>
                  <a:lnTo>
                    <a:pt x="705" y="2966"/>
                  </a:lnTo>
                  <a:lnTo>
                    <a:pt x="760" y="3152"/>
                  </a:lnTo>
                  <a:lnTo>
                    <a:pt x="816" y="3337"/>
                  </a:lnTo>
                  <a:lnTo>
                    <a:pt x="927" y="3522"/>
                  </a:lnTo>
                  <a:lnTo>
                    <a:pt x="1057" y="3671"/>
                  </a:lnTo>
                  <a:lnTo>
                    <a:pt x="1186" y="3800"/>
                  </a:lnTo>
                  <a:lnTo>
                    <a:pt x="1353" y="3912"/>
                  </a:lnTo>
                  <a:lnTo>
                    <a:pt x="1520" y="4023"/>
                  </a:lnTo>
                  <a:lnTo>
                    <a:pt x="1705" y="4097"/>
                  </a:lnTo>
                  <a:lnTo>
                    <a:pt x="1891" y="4171"/>
                  </a:lnTo>
                  <a:lnTo>
                    <a:pt x="2261" y="4282"/>
                  </a:lnTo>
                  <a:lnTo>
                    <a:pt x="2669" y="4412"/>
                  </a:lnTo>
                  <a:lnTo>
                    <a:pt x="2855" y="4486"/>
                  </a:lnTo>
                  <a:lnTo>
                    <a:pt x="3040" y="4579"/>
                  </a:lnTo>
                  <a:lnTo>
                    <a:pt x="3225" y="4672"/>
                  </a:lnTo>
                  <a:lnTo>
                    <a:pt x="3392" y="4801"/>
                  </a:lnTo>
                  <a:lnTo>
                    <a:pt x="3540" y="4950"/>
                  </a:lnTo>
                  <a:lnTo>
                    <a:pt x="3689" y="5098"/>
                  </a:lnTo>
                  <a:lnTo>
                    <a:pt x="3818" y="5265"/>
                  </a:lnTo>
                  <a:lnTo>
                    <a:pt x="3911" y="5450"/>
                  </a:lnTo>
                  <a:lnTo>
                    <a:pt x="4004" y="5635"/>
                  </a:lnTo>
                  <a:lnTo>
                    <a:pt x="4078" y="5839"/>
                  </a:lnTo>
                  <a:lnTo>
                    <a:pt x="4133" y="6099"/>
                  </a:lnTo>
                  <a:lnTo>
                    <a:pt x="4171" y="6377"/>
                  </a:lnTo>
                  <a:lnTo>
                    <a:pt x="4189" y="6914"/>
                  </a:lnTo>
                  <a:lnTo>
                    <a:pt x="4208" y="7359"/>
                  </a:lnTo>
                  <a:lnTo>
                    <a:pt x="4226" y="7581"/>
                  </a:lnTo>
                  <a:lnTo>
                    <a:pt x="4263" y="7785"/>
                  </a:lnTo>
                  <a:lnTo>
                    <a:pt x="4300" y="8008"/>
                  </a:lnTo>
                  <a:lnTo>
                    <a:pt x="4374" y="8193"/>
                  </a:lnTo>
                  <a:lnTo>
                    <a:pt x="4467" y="8397"/>
                  </a:lnTo>
                  <a:lnTo>
                    <a:pt x="4578" y="8582"/>
                  </a:lnTo>
                  <a:lnTo>
                    <a:pt x="4727" y="8731"/>
                  </a:lnTo>
                  <a:lnTo>
                    <a:pt x="4893" y="8879"/>
                  </a:lnTo>
                  <a:lnTo>
                    <a:pt x="5060" y="8990"/>
                  </a:lnTo>
                  <a:lnTo>
                    <a:pt x="5246" y="9101"/>
                  </a:lnTo>
                  <a:lnTo>
                    <a:pt x="5449" y="9175"/>
                  </a:lnTo>
                  <a:lnTo>
                    <a:pt x="5653" y="9268"/>
                  </a:lnTo>
                  <a:lnTo>
                    <a:pt x="6061" y="9398"/>
                  </a:lnTo>
                  <a:lnTo>
                    <a:pt x="6506" y="9546"/>
                  </a:lnTo>
                  <a:lnTo>
                    <a:pt x="6710" y="9620"/>
                  </a:lnTo>
                  <a:lnTo>
                    <a:pt x="6914" y="9713"/>
                  </a:lnTo>
                  <a:lnTo>
                    <a:pt x="7173" y="9880"/>
                  </a:lnTo>
                  <a:lnTo>
                    <a:pt x="7395" y="10065"/>
                  </a:lnTo>
                  <a:lnTo>
                    <a:pt x="7599" y="10269"/>
                  </a:lnTo>
                  <a:lnTo>
                    <a:pt x="7785" y="10510"/>
                  </a:lnTo>
                  <a:lnTo>
                    <a:pt x="7933" y="10751"/>
                  </a:lnTo>
                  <a:lnTo>
                    <a:pt x="8063" y="11029"/>
                  </a:lnTo>
                  <a:lnTo>
                    <a:pt x="8155" y="11307"/>
                  </a:lnTo>
                  <a:lnTo>
                    <a:pt x="8192" y="11585"/>
                  </a:lnTo>
                  <a:lnTo>
                    <a:pt x="8211" y="11807"/>
                  </a:lnTo>
                  <a:lnTo>
                    <a:pt x="8211" y="12011"/>
                  </a:lnTo>
                  <a:lnTo>
                    <a:pt x="8192" y="12437"/>
                  </a:lnTo>
                  <a:lnTo>
                    <a:pt x="8192" y="12790"/>
                  </a:lnTo>
                  <a:lnTo>
                    <a:pt x="8192" y="13160"/>
                  </a:lnTo>
                  <a:lnTo>
                    <a:pt x="8211" y="13327"/>
                  </a:lnTo>
                  <a:lnTo>
                    <a:pt x="8230" y="13512"/>
                  </a:lnTo>
                  <a:lnTo>
                    <a:pt x="8285" y="13679"/>
                  </a:lnTo>
                  <a:lnTo>
                    <a:pt x="8341" y="13846"/>
                  </a:lnTo>
                  <a:lnTo>
                    <a:pt x="8433" y="14013"/>
                  </a:lnTo>
                  <a:lnTo>
                    <a:pt x="8545" y="14180"/>
                  </a:lnTo>
                  <a:lnTo>
                    <a:pt x="8674" y="14328"/>
                  </a:lnTo>
                  <a:lnTo>
                    <a:pt x="8823" y="14476"/>
                  </a:lnTo>
                  <a:lnTo>
                    <a:pt x="8989" y="14606"/>
                  </a:lnTo>
                  <a:lnTo>
                    <a:pt x="9175" y="14736"/>
                  </a:lnTo>
                  <a:lnTo>
                    <a:pt x="9379" y="14866"/>
                  </a:lnTo>
                  <a:lnTo>
                    <a:pt x="9601" y="14958"/>
                  </a:lnTo>
                  <a:lnTo>
                    <a:pt x="9990" y="15125"/>
                  </a:lnTo>
                  <a:lnTo>
                    <a:pt x="10398" y="15255"/>
                  </a:lnTo>
                  <a:lnTo>
                    <a:pt x="10769" y="15384"/>
                  </a:lnTo>
                  <a:lnTo>
                    <a:pt x="11139" y="15533"/>
                  </a:lnTo>
                  <a:lnTo>
                    <a:pt x="11473" y="15700"/>
                  </a:lnTo>
                  <a:lnTo>
                    <a:pt x="11807" y="15903"/>
                  </a:lnTo>
                  <a:lnTo>
                    <a:pt x="12122" y="16126"/>
                  </a:lnTo>
                  <a:lnTo>
                    <a:pt x="12437" y="16385"/>
                  </a:lnTo>
                  <a:lnTo>
                    <a:pt x="12733" y="16663"/>
                  </a:lnTo>
                  <a:lnTo>
                    <a:pt x="13030" y="16960"/>
                  </a:lnTo>
                  <a:lnTo>
                    <a:pt x="13308" y="17312"/>
                  </a:lnTo>
                  <a:lnTo>
                    <a:pt x="13586" y="17664"/>
                  </a:lnTo>
                  <a:lnTo>
                    <a:pt x="13808" y="18016"/>
                  </a:lnTo>
                  <a:lnTo>
                    <a:pt x="14031" y="18369"/>
                  </a:lnTo>
                  <a:lnTo>
                    <a:pt x="14235" y="18739"/>
                  </a:lnTo>
                  <a:lnTo>
                    <a:pt x="14420" y="19110"/>
                  </a:lnTo>
                  <a:lnTo>
                    <a:pt x="14772" y="19851"/>
                  </a:lnTo>
                  <a:lnTo>
                    <a:pt x="15087" y="20593"/>
                  </a:lnTo>
                  <a:lnTo>
                    <a:pt x="15124" y="20630"/>
                  </a:lnTo>
                  <a:lnTo>
                    <a:pt x="15180" y="20648"/>
                  </a:lnTo>
                  <a:lnTo>
                    <a:pt x="15198" y="20648"/>
                  </a:lnTo>
                  <a:lnTo>
                    <a:pt x="15236" y="20630"/>
                  </a:lnTo>
                  <a:lnTo>
                    <a:pt x="15254" y="20593"/>
                  </a:lnTo>
                  <a:lnTo>
                    <a:pt x="15254" y="20556"/>
                  </a:lnTo>
                  <a:lnTo>
                    <a:pt x="15254" y="20537"/>
                  </a:lnTo>
                  <a:lnTo>
                    <a:pt x="14920" y="19777"/>
                  </a:lnTo>
                  <a:lnTo>
                    <a:pt x="14568" y="19017"/>
                  </a:lnTo>
                  <a:lnTo>
                    <a:pt x="14383" y="18647"/>
                  </a:lnTo>
                  <a:lnTo>
                    <a:pt x="14179" y="18276"/>
                  </a:lnTo>
                  <a:lnTo>
                    <a:pt x="13957" y="17924"/>
                  </a:lnTo>
                  <a:lnTo>
                    <a:pt x="13716" y="17572"/>
                  </a:lnTo>
                  <a:lnTo>
                    <a:pt x="13456" y="17201"/>
                  </a:lnTo>
                  <a:lnTo>
                    <a:pt x="13160" y="16849"/>
                  </a:lnTo>
                  <a:lnTo>
                    <a:pt x="12863" y="16534"/>
                  </a:lnTo>
                  <a:lnTo>
                    <a:pt x="12548" y="16237"/>
                  </a:lnTo>
                  <a:lnTo>
                    <a:pt x="12233" y="15978"/>
                  </a:lnTo>
                  <a:lnTo>
                    <a:pt x="11899" y="15755"/>
                  </a:lnTo>
                  <a:lnTo>
                    <a:pt x="11566" y="15551"/>
                  </a:lnTo>
                  <a:lnTo>
                    <a:pt x="11214" y="15384"/>
                  </a:lnTo>
                  <a:lnTo>
                    <a:pt x="10824" y="15236"/>
                  </a:lnTo>
                  <a:lnTo>
                    <a:pt x="10454" y="15106"/>
                  </a:lnTo>
                  <a:lnTo>
                    <a:pt x="10046" y="14958"/>
                  </a:lnTo>
                  <a:lnTo>
                    <a:pt x="9657" y="14810"/>
                  </a:lnTo>
                  <a:lnTo>
                    <a:pt x="9342" y="14643"/>
                  </a:lnTo>
                  <a:lnTo>
                    <a:pt x="9175" y="14550"/>
                  </a:lnTo>
                  <a:lnTo>
                    <a:pt x="9027" y="14421"/>
                  </a:lnTo>
                  <a:lnTo>
                    <a:pt x="8860" y="14291"/>
                  </a:lnTo>
                  <a:lnTo>
                    <a:pt x="8730" y="14143"/>
                  </a:lnTo>
                  <a:lnTo>
                    <a:pt x="8600" y="13976"/>
                  </a:lnTo>
                  <a:lnTo>
                    <a:pt x="8508" y="13791"/>
                  </a:lnTo>
                  <a:lnTo>
                    <a:pt x="8452" y="13624"/>
                  </a:lnTo>
                  <a:lnTo>
                    <a:pt x="8396" y="13475"/>
                  </a:lnTo>
                  <a:lnTo>
                    <a:pt x="8378" y="13309"/>
                  </a:lnTo>
                  <a:lnTo>
                    <a:pt x="8359" y="13142"/>
                  </a:lnTo>
                  <a:lnTo>
                    <a:pt x="8359" y="12790"/>
                  </a:lnTo>
                  <a:lnTo>
                    <a:pt x="8378" y="12437"/>
                  </a:lnTo>
                  <a:lnTo>
                    <a:pt x="8396" y="12011"/>
                  </a:lnTo>
                  <a:lnTo>
                    <a:pt x="8396" y="11789"/>
                  </a:lnTo>
                  <a:lnTo>
                    <a:pt x="8378" y="11566"/>
                  </a:lnTo>
                  <a:lnTo>
                    <a:pt x="8322" y="11251"/>
                  </a:lnTo>
                  <a:lnTo>
                    <a:pt x="8230" y="10955"/>
                  </a:lnTo>
                  <a:lnTo>
                    <a:pt x="8100" y="10677"/>
                  </a:lnTo>
                  <a:lnTo>
                    <a:pt x="7933" y="10399"/>
                  </a:lnTo>
                  <a:lnTo>
                    <a:pt x="7748" y="10158"/>
                  </a:lnTo>
                  <a:lnTo>
                    <a:pt x="7525" y="9935"/>
                  </a:lnTo>
                  <a:lnTo>
                    <a:pt x="7266" y="9731"/>
                  </a:lnTo>
                  <a:lnTo>
                    <a:pt x="7006" y="9565"/>
                  </a:lnTo>
                  <a:lnTo>
                    <a:pt x="6784" y="9472"/>
                  </a:lnTo>
                  <a:lnTo>
                    <a:pt x="6561" y="9379"/>
                  </a:lnTo>
                  <a:lnTo>
                    <a:pt x="6117" y="9231"/>
                  </a:lnTo>
                  <a:lnTo>
                    <a:pt x="5709" y="9101"/>
                  </a:lnTo>
                  <a:lnTo>
                    <a:pt x="5524" y="9027"/>
                  </a:lnTo>
                  <a:lnTo>
                    <a:pt x="5338" y="8953"/>
                  </a:lnTo>
                  <a:lnTo>
                    <a:pt x="5153" y="8860"/>
                  </a:lnTo>
                  <a:lnTo>
                    <a:pt x="5005" y="8749"/>
                  </a:lnTo>
                  <a:lnTo>
                    <a:pt x="4856" y="8619"/>
                  </a:lnTo>
                  <a:lnTo>
                    <a:pt x="4727" y="8471"/>
                  </a:lnTo>
                  <a:lnTo>
                    <a:pt x="4615" y="8304"/>
                  </a:lnTo>
                  <a:lnTo>
                    <a:pt x="4541" y="8138"/>
                  </a:lnTo>
                  <a:lnTo>
                    <a:pt x="4467" y="7952"/>
                  </a:lnTo>
                  <a:lnTo>
                    <a:pt x="4430" y="7748"/>
                  </a:lnTo>
                  <a:lnTo>
                    <a:pt x="4393" y="7544"/>
                  </a:lnTo>
                  <a:lnTo>
                    <a:pt x="4374" y="7341"/>
                  </a:lnTo>
                  <a:lnTo>
                    <a:pt x="4356" y="6914"/>
                  </a:lnTo>
                  <a:lnTo>
                    <a:pt x="4356" y="6636"/>
                  </a:lnTo>
                  <a:lnTo>
                    <a:pt x="4337" y="6340"/>
                  </a:lnTo>
                  <a:lnTo>
                    <a:pt x="4300" y="6062"/>
                  </a:lnTo>
                  <a:lnTo>
                    <a:pt x="4245" y="5784"/>
                  </a:lnTo>
                  <a:lnTo>
                    <a:pt x="4171" y="5580"/>
                  </a:lnTo>
                  <a:lnTo>
                    <a:pt x="4078" y="5376"/>
                  </a:lnTo>
                  <a:lnTo>
                    <a:pt x="3948" y="5172"/>
                  </a:lnTo>
                  <a:lnTo>
                    <a:pt x="3818" y="4987"/>
                  </a:lnTo>
                  <a:lnTo>
                    <a:pt x="3670" y="4820"/>
                  </a:lnTo>
                  <a:lnTo>
                    <a:pt x="3503" y="4672"/>
                  </a:lnTo>
                  <a:lnTo>
                    <a:pt x="3318" y="4542"/>
                  </a:lnTo>
                  <a:lnTo>
                    <a:pt x="3133" y="4412"/>
                  </a:lnTo>
                  <a:lnTo>
                    <a:pt x="2929" y="4338"/>
                  </a:lnTo>
                  <a:lnTo>
                    <a:pt x="2725" y="4245"/>
                  </a:lnTo>
                  <a:lnTo>
                    <a:pt x="2317" y="4116"/>
                  </a:lnTo>
                  <a:lnTo>
                    <a:pt x="1946" y="4004"/>
                  </a:lnTo>
                  <a:lnTo>
                    <a:pt x="1780" y="3930"/>
                  </a:lnTo>
                  <a:lnTo>
                    <a:pt x="1613" y="3856"/>
                  </a:lnTo>
                  <a:lnTo>
                    <a:pt x="1446" y="3782"/>
                  </a:lnTo>
                  <a:lnTo>
                    <a:pt x="1316" y="3671"/>
                  </a:lnTo>
                  <a:lnTo>
                    <a:pt x="1186" y="3560"/>
                  </a:lnTo>
                  <a:lnTo>
                    <a:pt x="1075" y="3430"/>
                  </a:lnTo>
                  <a:lnTo>
                    <a:pt x="983" y="3263"/>
                  </a:lnTo>
                  <a:lnTo>
                    <a:pt x="908" y="3096"/>
                  </a:lnTo>
                  <a:lnTo>
                    <a:pt x="871" y="2911"/>
                  </a:lnTo>
                  <a:lnTo>
                    <a:pt x="853" y="2725"/>
                  </a:lnTo>
                  <a:lnTo>
                    <a:pt x="853" y="2540"/>
                  </a:lnTo>
                  <a:lnTo>
                    <a:pt x="853" y="2336"/>
                  </a:lnTo>
                  <a:lnTo>
                    <a:pt x="871" y="1947"/>
                  </a:lnTo>
                  <a:lnTo>
                    <a:pt x="908" y="1650"/>
                  </a:lnTo>
                  <a:lnTo>
                    <a:pt x="908" y="1410"/>
                  </a:lnTo>
                  <a:lnTo>
                    <a:pt x="890" y="1150"/>
                  </a:lnTo>
                  <a:lnTo>
                    <a:pt x="834" y="909"/>
                  </a:lnTo>
                  <a:lnTo>
                    <a:pt x="760" y="668"/>
                  </a:lnTo>
                  <a:lnTo>
                    <a:pt x="668" y="446"/>
                  </a:lnTo>
                  <a:lnTo>
                    <a:pt x="593" y="335"/>
                  </a:lnTo>
                  <a:lnTo>
                    <a:pt x="519" y="242"/>
                  </a:lnTo>
                  <a:lnTo>
                    <a:pt x="427" y="168"/>
                  </a:lnTo>
                  <a:lnTo>
                    <a:pt x="334" y="94"/>
                  </a:lnTo>
                  <a:lnTo>
                    <a:pt x="241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10999844" y="3696310"/>
              <a:ext cx="95972" cy="267966"/>
            </a:xfrm>
            <a:custGeom>
              <a:avLst/>
              <a:gdLst/>
              <a:ahLst/>
              <a:cxnLst/>
              <a:rect l="l" t="t" r="r" b="b"/>
              <a:pathLst>
                <a:path w="2410" h="6729" extrusionOk="0">
                  <a:moveTo>
                    <a:pt x="2280" y="1"/>
                  </a:moveTo>
                  <a:lnTo>
                    <a:pt x="2261" y="19"/>
                  </a:lnTo>
                  <a:lnTo>
                    <a:pt x="2243" y="56"/>
                  </a:lnTo>
                  <a:lnTo>
                    <a:pt x="0" y="6618"/>
                  </a:lnTo>
                  <a:lnTo>
                    <a:pt x="0" y="6636"/>
                  </a:lnTo>
                  <a:lnTo>
                    <a:pt x="19" y="6673"/>
                  </a:lnTo>
                  <a:lnTo>
                    <a:pt x="37" y="6710"/>
                  </a:lnTo>
                  <a:lnTo>
                    <a:pt x="56" y="6710"/>
                  </a:lnTo>
                  <a:lnTo>
                    <a:pt x="93" y="6729"/>
                  </a:lnTo>
                  <a:lnTo>
                    <a:pt x="130" y="6710"/>
                  </a:lnTo>
                  <a:lnTo>
                    <a:pt x="167" y="6673"/>
                  </a:lnTo>
                  <a:lnTo>
                    <a:pt x="2409" y="112"/>
                  </a:lnTo>
                  <a:lnTo>
                    <a:pt x="2409" y="75"/>
                  </a:lnTo>
                  <a:lnTo>
                    <a:pt x="2391" y="38"/>
                  </a:lnTo>
                  <a:lnTo>
                    <a:pt x="2372" y="19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10843348" y="3553868"/>
              <a:ext cx="70167" cy="188998"/>
            </a:xfrm>
            <a:custGeom>
              <a:avLst/>
              <a:gdLst/>
              <a:ahLst/>
              <a:cxnLst/>
              <a:rect l="l" t="t" r="r" b="b"/>
              <a:pathLst>
                <a:path w="1762" h="4746" extrusionOk="0">
                  <a:moveTo>
                    <a:pt x="1650" y="1"/>
                  </a:moveTo>
                  <a:lnTo>
                    <a:pt x="1613" y="19"/>
                  </a:lnTo>
                  <a:lnTo>
                    <a:pt x="1595" y="56"/>
                  </a:lnTo>
                  <a:lnTo>
                    <a:pt x="19" y="4616"/>
                  </a:lnTo>
                  <a:lnTo>
                    <a:pt x="1" y="4653"/>
                  </a:lnTo>
                  <a:lnTo>
                    <a:pt x="19" y="4690"/>
                  </a:lnTo>
                  <a:lnTo>
                    <a:pt x="38" y="4708"/>
                  </a:lnTo>
                  <a:lnTo>
                    <a:pt x="75" y="4727"/>
                  </a:lnTo>
                  <a:lnTo>
                    <a:pt x="93" y="4745"/>
                  </a:lnTo>
                  <a:lnTo>
                    <a:pt x="149" y="4727"/>
                  </a:lnTo>
                  <a:lnTo>
                    <a:pt x="186" y="4671"/>
                  </a:lnTo>
                  <a:lnTo>
                    <a:pt x="1762" y="112"/>
                  </a:lnTo>
                  <a:lnTo>
                    <a:pt x="1762" y="75"/>
                  </a:lnTo>
                  <a:lnTo>
                    <a:pt x="1762" y="38"/>
                  </a:lnTo>
                  <a:lnTo>
                    <a:pt x="1743" y="1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10709033" y="3454952"/>
              <a:ext cx="48743" cy="98242"/>
            </a:xfrm>
            <a:custGeom>
              <a:avLst/>
              <a:gdLst/>
              <a:ahLst/>
              <a:cxnLst/>
              <a:rect l="l" t="t" r="r" b="b"/>
              <a:pathLst>
                <a:path w="1224" h="2467" extrusionOk="0">
                  <a:moveTo>
                    <a:pt x="1131" y="1"/>
                  </a:moveTo>
                  <a:lnTo>
                    <a:pt x="1094" y="20"/>
                  </a:lnTo>
                  <a:lnTo>
                    <a:pt x="1075" y="38"/>
                  </a:lnTo>
                  <a:lnTo>
                    <a:pt x="1057" y="57"/>
                  </a:lnTo>
                  <a:lnTo>
                    <a:pt x="19" y="2336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29"/>
                  </a:lnTo>
                  <a:lnTo>
                    <a:pt x="56" y="2448"/>
                  </a:lnTo>
                  <a:lnTo>
                    <a:pt x="93" y="2466"/>
                  </a:lnTo>
                  <a:lnTo>
                    <a:pt x="130" y="2448"/>
                  </a:lnTo>
                  <a:lnTo>
                    <a:pt x="167" y="2410"/>
                  </a:lnTo>
                  <a:lnTo>
                    <a:pt x="1205" y="131"/>
                  </a:lnTo>
                  <a:lnTo>
                    <a:pt x="1224" y="94"/>
                  </a:lnTo>
                  <a:lnTo>
                    <a:pt x="1205" y="57"/>
                  </a:lnTo>
                  <a:lnTo>
                    <a:pt x="1187" y="38"/>
                  </a:lnTo>
                  <a:lnTo>
                    <a:pt x="1168" y="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10653682" y="3602570"/>
              <a:ext cx="165383" cy="11867"/>
            </a:xfrm>
            <a:custGeom>
              <a:avLst/>
              <a:gdLst/>
              <a:ahLst/>
              <a:cxnLst/>
              <a:rect l="l" t="t" r="r" b="b"/>
              <a:pathLst>
                <a:path w="4153" h="298" extrusionOk="0">
                  <a:moveTo>
                    <a:pt x="4059" y="1"/>
                  </a:moveTo>
                  <a:lnTo>
                    <a:pt x="93" y="112"/>
                  </a:lnTo>
                  <a:lnTo>
                    <a:pt x="56" y="131"/>
                  </a:lnTo>
                  <a:lnTo>
                    <a:pt x="19" y="149"/>
                  </a:lnTo>
                  <a:lnTo>
                    <a:pt x="0" y="168"/>
                  </a:lnTo>
                  <a:lnTo>
                    <a:pt x="0" y="205"/>
                  </a:lnTo>
                  <a:lnTo>
                    <a:pt x="19" y="242"/>
                  </a:lnTo>
                  <a:lnTo>
                    <a:pt x="37" y="279"/>
                  </a:lnTo>
                  <a:lnTo>
                    <a:pt x="56" y="279"/>
                  </a:lnTo>
                  <a:lnTo>
                    <a:pt x="93" y="297"/>
                  </a:lnTo>
                  <a:lnTo>
                    <a:pt x="4059" y="186"/>
                  </a:lnTo>
                  <a:lnTo>
                    <a:pt x="4097" y="168"/>
                  </a:lnTo>
                  <a:lnTo>
                    <a:pt x="4134" y="149"/>
                  </a:lnTo>
                  <a:lnTo>
                    <a:pt x="4152" y="131"/>
                  </a:lnTo>
                  <a:lnTo>
                    <a:pt x="4152" y="94"/>
                  </a:lnTo>
                  <a:lnTo>
                    <a:pt x="4152" y="56"/>
                  </a:lnTo>
                  <a:lnTo>
                    <a:pt x="4115" y="38"/>
                  </a:lnTo>
                  <a:lnTo>
                    <a:pt x="4097" y="1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10710506" y="3807014"/>
              <a:ext cx="264262" cy="13341"/>
            </a:xfrm>
            <a:custGeom>
              <a:avLst/>
              <a:gdLst/>
              <a:ahLst/>
              <a:cxnLst/>
              <a:rect l="l" t="t" r="r" b="b"/>
              <a:pathLst>
                <a:path w="6636" h="335" extrusionOk="0">
                  <a:moveTo>
                    <a:pt x="6543" y="1"/>
                  </a:moveTo>
                  <a:lnTo>
                    <a:pt x="75" y="149"/>
                  </a:lnTo>
                  <a:lnTo>
                    <a:pt x="38" y="168"/>
                  </a:lnTo>
                  <a:lnTo>
                    <a:pt x="19" y="186"/>
                  </a:lnTo>
                  <a:lnTo>
                    <a:pt x="1" y="205"/>
                  </a:lnTo>
                  <a:lnTo>
                    <a:pt x="1" y="242"/>
                  </a:lnTo>
                  <a:lnTo>
                    <a:pt x="1" y="279"/>
                  </a:lnTo>
                  <a:lnTo>
                    <a:pt x="19" y="297"/>
                  </a:lnTo>
                  <a:lnTo>
                    <a:pt x="38" y="316"/>
                  </a:lnTo>
                  <a:lnTo>
                    <a:pt x="75" y="335"/>
                  </a:lnTo>
                  <a:lnTo>
                    <a:pt x="6543" y="186"/>
                  </a:lnTo>
                  <a:lnTo>
                    <a:pt x="6580" y="168"/>
                  </a:lnTo>
                  <a:lnTo>
                    <a:pt x="6617" y="149"/>
                  </a:lnTo>
                  <a:lnTo>
                    <a:pt x="6636" y="131"/>
                  </a:lnTo>
                  <a:lnTo>
                    <a:pt x="6636" y="94"/>
                  </a:lnTo>
                  <a:lnTo>
                    <a:pt x="6617" y="57"/>
                  </a:lnTo>
                  <a:lnTo>
                    <a:pt x="6599" y="38"/>
                  </a:lnTo>
                  <a:lnTo>
                    <a:pt x="6580" y="19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0804244" y="4023284"/>
              <a:ext cx="328496" cy="41376"/>
            </a:xfrm>
            <a:custGeom>
              <a:avLst/>
              <a:gdLst/>
              <a:ahLst/>
              <a:cxnLst/>
              <a:rect l="l" t="t" r="r" b="b"/>
              <a:pathLst>
                <a:path w="8249" h="1039" extrusionOk="0">
                  <a:moveTo>
                    <a:pt x="8156" y="0"/>
                  </a:moveTo>
                  <a:lnTo>
                    <a:pt x="75" y="872"/>
                  </a:lnTo>
                  <a:lnTo>
                    <a:pt x="37" y="872"/>
                  </a:lnTo>
                  <a:lnTo>
                    <a:pt x="19" y="890"/>
                  </a:lnTo>
                  <a:lnTo>
                    <a:pt x="0" y="927"/>
                  </a:lnTo>
                  <a:lnTo>
                    <a:pt x="0" y="964"/>
                  </a:lnTo>
                  <a:lnTo>
                    <a:pt x="0" y="983"/>
                  </a:lnTo>
                  <a:lnTo>
                    <a:pt x="19" y="1020"/>
                  </a:lnTo>
                  <a:lnTo>
                    <a:pt x="56" y="1038"/>
                  </a:lnTo>
                  <a:lnTo>
                    <a:pt x="93" y="1038"/>
                  </a:lnTo>
                  <a:lnTo>
                    <a:pt x="8174" y="167"/>
                  </a:lnTo>
                  <a:lnTo>
                    <a:pt x="8193" y="167"/>
                  </a:lnTo>
                  <a:lnTo>
                    <a:pt x="8230" y="149"/>
                  </a:lnTo>
                  <a:lnTo>
                    <a:pt x="8248" y="112"/>
                  </a:lnTo>
                  <a:lnTo>
                    <a:pt x="8248" y="75"/>
                  </a:lnTo>
                  <a:lnTo>
                    <a:pt x="8230" y="38"/>
                  </a:lnTo>
                  <a:lnTo>
                    <a:pt x="8211" y="19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10928963" y="4160549"/>
              <a:ext cx="315952" cy="64274"/>
            </a:xfrm>
            <a:custGeom>
              <a:avLst/>
              <a:gdLst/>
              <a:ahLst/>
              <a:cxnLst/>
              <a:rect l="l" t="t" r="r" b="b"/>
              <a:pathLst>
                <a:path w="7934" h="1614" extrusionOk="0">
                  <a:moveTo>
                    <a:pt x="7822" y="1"/>
                  </a:moveTo>
                  <a:lnTo>
                    <a:pt x="56" y="1447"/>
                  </a:lnTo>
                  <a:lnTo>
                    <a:pt x="38" y="1447"/>
                  </a:lnTo>
                  <a:lnTo>
                    <a:pt x="1" y="1484"/>
                  </a:lnTo>
                  <a:lnTo>
                    <a:pt x="1" y="1502"/>
                  </a:lnTo>
                  <a:lnTo>
                    <a:pt x="1" y="1539"/>
                  </a:lnTo>
                  <a:lnTo>
                    <a:pt x="19" y="1595"/>
                  </a:lnTo>
                  <a:lnTo>
                    <a:pt x="75" y="1613"/>
                  </a:lnTo>
                  <a:lnTo>
                    <a:pt x="93" y="1613"/>
                  </a:lnTo>
                  <a:lnTo>
                    <a:pt x="7859" y="168"/>
                  </a:lnTo>
                  <a:lnTo>
                    <a:pt x="7896" y="149"/>
                  </a:lnTo>
                  <a:lnTo>
                    <a:pt x="7915" y="131"/>
                  </a:lnTo>
                  <a:lnTo>
                    <a:pt x="7933" y="94"/>
                  </a:lnTo>
                  <a:lnTo>
                    <a:pt x="7933" y="56"/>
                  </a:lnTo>
                  <a:lnTo>
                    <a:pt x="7915" y="38"/>
                  </a:lnTo>
                  <a:lnTo>
                    <a:pt x="7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10554050" y="3923651"/>
              <a:ext cx="687177" cy="831135"/>
            </a:xfrm>
            <a:custGeom>
              <a:avLst/>
              <a:gdLst/>
              <a:ahLst/>
              <a:cxnLst/>
              <a:rect l="l" t="t" r="r" b="b"/>
              <a:pathLst>
                <a:path w="17256" h="20871" extrusionOk="0">
                  <a:moveTo>
                    <a:pt x="0" y="0"/>
                  </a:moveTo>
                  <a:lnTo>
                    <a:pt x="167" y="297"/>
                  </a:lnTo>
                  <a:lnTo>
                    <a:pt x="334" y="593"/>
                  </a:lnTo>
                  <a:lnTo>
                    <a:pt x="464" y="909"/>
                  </a:lnTo>
                  <a:lnTo>
                    <a:pt x="593" y="1224"/>
                  </a:lnTo>
                  <a:lnTo>
                    <a:pt x="816" y="1854"/>
                  </a:lnTo>
                  <a:lnTo>
                    <a:pt x="1020" y="2484"/>
                  </a:lnTo>
                  <a:lnTo>
                    <a:pt x="1168" y="3151"/>
                  </a:lnTo>
                  <a:lnTo>
                    <a:pt x="1316" y="3818"/>
                  </a:lnTo>
                  <a:lnTo>
                    <a:pt x="1427" y="4486"/>
                  </a:lnTo>
                  <a:lnTo>
                    <a:pt x="1539" y="5171"/>
                  </a:lnTo>
                  <a:lnTo>
                    <a:pt x="1724" y="6524"/>
                  </a:lnTo>
                  <a:lnTo>
                    <a:pt x="1835" y="7210"/>
                  </a:lnTo>
                  <a:lnTo>
                    <a:pt x="1946" y="7896"/>
                  </a:lnTo>
                  <a:lnTo>
                    <a:pt x="2095" y="8563"/>
                  </a:lnTo>
                  <a:lnTo>
                    <a:pt x="2261" y="9212"/>
                  </a:lnTo>
                  <a:lnTo>
                    <a:pt x="2447" y="9879"/>
                  </a:lnTo>
                  <a:lnTo>
                    <a:pt x="2669" y="10509"/>
                  </a:lnTo>
                  <a:lnTo>
                    <a:pt x="2855" y="10954"/>
                  </a:lnTo>
                  <a:lnTo>
                    <a:pt x="3058" y="11380"/>
                  </a:lnTo>
                  <a:lnTo>
                    <a:pt x="3281" y="11788"/>
                  </a:lnTo>
                  <a:lnTo>
                    <a:pt x="3522" y="12196"/>
                  </a:lnTo>
                  <a:lnTo>
                    <a:pt x="3763" y="12604"/>
                  </a:lnTo>
                  <a:lnTo>
                    <a:pt x="4022" y="12993"/>
                  </a:lnTo>
                  <a:lnTo>
                    <a:pt x="4300" y="13382"/>
                  </a:lnTo>
                  <a:lnTo>
                    <a:pt x="4578" y="13753"/>
                  </a:lnTo>
                  <a:lnTo>
                    <a:pt x="5153" y="14494"/>
                  </a:lnTo>
                  <a:lnTo>
                    <a:pt x="5764" y="15199"/>
                  </a:lnTo>
                  <a:lnTo>
                    <a:pt x="6413" y="15866"/>
                  </a:lnTo>
                  <a:lnTo>
                    <a:pt x="7080" y="16514"/>
                  </a:lnTo>
                  <a:lnTo>
                    <a:pt x="7433" y="16830"/>
                  </a:lnTo>
                  <a:lnTo>
                    <a:pt x="7785" y="17126"/>
                  </a:lnTo>
                  <a:lnTo>
                    <a:pt x="8155" y="17423"/>
                  </a:lnTo>
                  <a:lnTo>
                    <a:pt x="8526" y="17701"/>
                  </a:lnTo>
                  <a:lnTo>
                    <a:pt x="8897" y="17979"/>
                  </a:lnTo>
                  <a:lnTo>
                    <a:pt x="9286" y="18238"/>
                  </a:lnTo>
                  <a:lnTo>
                    <a:pt x="9675" y="18498"/>
                  </a:lnTo>
                  <a:lnTo>
                    <a:pt x="10064" y="18739"/>
                  </a:lnTo>
                  <a:lnTo>
                    <a:pt x="10472" y="18961"/>
                  </a:lnTo>
                  <a:lnTo>
                    <a:pt x="10880" y="19183"/>
                  </a:lnTo>
                  <a:lnTo>
                    <a:pt x="11288" y="19387"/>
                  </a:lnTo>
                  <a:lnTo>
                    <a:pt x="11714" y="19591"/>
                  </a:lnTo>
                  <a:lnTo>
                    <a:pt x="12140" y="19777"/>
                  </a:lnTo>
                  <a:lnTo>
                    <a:pt x="12567" y="19943"/>
                  </a:lnTo>
                  <a:lnTo>
                    <a:pt x="12993" y="20092"/>
                  </a:lnTo>
                  <a:lnTo>
                    <a:pt x="13419" y="20240"/>
                  </a:lnTo>
                  <a:lnTo>
                    <a:pt x="13864" y="20370"/>
                  </a:lnTo>
                  <a:lnTo>
                    <a:pt x="14309" y="20481"/>
                  </a:lnTo>
                  <a:lnTo>
                    <a:pt x="14754" y="20592"/>
                  </a:lnTo>
                  <a:lnTo>
                    <a:pt x="15198" y="20685"/>
                  </a:lnTo>
                  <a:lnTo>
                    <a:pt x="15662" y="20740"/>
                  </a:lnTo>
                  <a:lnTo>
                    <a:pt x="16125" y="20796"/>
                  </a:lnTo>
                  <a:lnTo>
                    <a:pt x="16570" y="20833"/>
                  </a:lnTo>
                  <a:lnTo>
                    <a:pt x="17033" y="20870"/>
                  </a:lnTo>
                  <a:lnTo>
                    <a:pt x="17145" y="20407"/>
                  </a:lnTo>
                  <a:lnTo>
                    <a:pt x="17200" y="19906"/>
                  </a:lnTo>
                  <a:lnTo>
                    <a:pt x="17237" y="19387"/>
                  </a:lnTo>
                  <a:lnTo>
                    <a:pt x="17256" y="18850"/>
                  </a:lnTo>
                  <a:lnTo>
                    <a:pt x="17256" y="18294"/>
                  </a:lnTo>
                  <a:lnTo>
                    <a:pt x="17219" y="17738"/>
                  </a:lnTo>
                  <a:lnTo>
                    <a:pt x="17163" y="17163"/>
                  </a:lnTo>
                  <a:lnTo>
                    <a:pt x="17089" y="16589"/>
                  </a:lnTo>
                  <a:lnTo>
                    <a:pt x="16996" y="16014"/>
                  </a:lnTo>
                  <a:lnTo>
                    <a:pt x="16885" y="15458"/>
                  </a:lnTo>
                  <a:lnTo>
                    <a:pt x="16755" y="14902"/>
                  </a:lnTo>
                  <a:lnTo>
                    <a:pt x="16607" y="14365"/>
                  </a:lnTo>
                  <a:lnTo>
                    <a:pt x="16440" y="13846"/>
                  </a:lnTo>
                  <a:lnTo>
                    <a:pt x="16255" y="13345"/>
                  </a:lnTo>
                  <a:lnTo>
                    <a:pt x="16070" y="12882"/>
                  </a:lnTo>
                  <a:lnTo>
                    <a:pt x="15866" y="12455"/>
                  </a:lnTo>
                  <a:lnTo>
                    <a:pt x="15551" y="11881"/>
                  </a:lnTo>
                  <a:lnTo>
                    <a:pt x="15236" y="11325"/>
                  </a:lnTo>
                  <a:lnTo>
                    <a:pt x="14902" y="10769"/>
                  </a:lnTo>
                  <a:lnTo>
                    <a:pt x="14550" y="10213"/>
                  </a:lnTo>
                  <a:lnTo>
                    <a:pt x="14179" y="9675"/>
                  </a:lnTo>
                  <a:lnTo>
                    <a:pt x="13808" y="9156"/>
                  </a:lnTo>
                  <a:lnTo>
                    <a:pt x="13419" y="8637"/>
                  </a:lnTo>
                  <a:lnTo>
                    <a:pt x="12993" y="8137"/>
                  </a:lnTo>
                  <a:lnTo>
                    <a:pt x="12585" y="7637"/>
                  </a:lnTo>
                  <a:lnTo>
                    <a:pt x="12140" y="7155"/>
                  </a:lnTo>
                  <a:lnTo>
                    <a:pt x="11695" y="6691"/>
                  </a:lnTo>
                  <a:lnTo>
                    <a:pt x="11232" y="6228"/>
                  </a:lnTo>
                  <a:lnTo>
                    <a:pt x="10769" y="5783"/>
                  </a:lnTo>
                  <a:lnTo>
                    <a:pt x="10287" y="5338"/>
                  </a:lnTo>
                  <a:lnTo>
                    <a:pt x="9786" y="4930"/>
                  </a:lnTo>
                  <a:lnTo>
                    <a:pt x="9286" y="4523"/>
                  </a:lnTo>
                  <a:lnTo>
                    <a:pt x="8767" y="4115"/>
                  </a:lnTo>
                  <a:lnTo>
                    <a:pt x="8230" y="3744"/>
                  </a:lnTo>
                  <a:lnTo>
                    <a:pt x="7711" y="3374"/>
                  </a:lnTo>
                  <a:lnTo>
                    <a:pt x="7155" y="3021"/>
                  </a:lnTo>
                  <a:lnTo>
                    <a:pt x="6599" y="2688"/>
                  </a:lnTo>
                  <a:lnTo>
                    <a:pt x="6042" y="2354"/>
                  </a:lnTo>
                  <a:lnTo>
                    <a:pt x="5468" y="2058"/>
                  </a:lnTo>
                  <a:lnTo>
                    <a:pt x="4893" y="1761"/>
                  </a:lnTo>
                  <a:lnTo>
                    <a:pt x="4300" y="1483"/>
                  </a:lnTo>
                  <a:lnTo>
                    <a:pt x="3707" y="1224"/>
                  </a:lnTo>
                  <a:lnTo>
                    <a:pt x="3096" y="964"/>
                  </a:lnTo>
                  <a:lnTo>
                    <a:pt x="2502" y="742"/>
                  </a:lnTo>
                  <a:lnTo>
                    <a:pt x="1891" y="538"/>
                  </a:lnTo>
                  <a:lnTo>
                    <a:pt x="1261" y="334"/>
                  </a:lnTo>
                  <a:lnTo>
                    <a:pt x="63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10641138" y="4001143"/>
              <a:ext cx="594908" cy="756588"/>
            </a:xfrm>
            <a:custGeom>
              <a:avLst/>
              <a:gdLst/>
              <a:ahLst/>
              <a:cxnLst/>
              <a:rect l="l" t="t" r="r" b="b"/>
              <a:pathLst>
                <a:path w="14939" h="18999" extrusionOk="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482" y="649"/>
                  </a:lnTo>
                  <a:lnTo>
                    <a:pt x="1687" y="1965"/>
                  </a:lnTo>
                  <a:lnTo>
                    <a:pt x="3448" y="3967"/>
                  </a:lnTo>
                  <a:lnTo>
                    <a:pt x="4486" y="5172"/>
                  </a:lnTo>
                  <a:lnTo>
                    <a:pt x="5616" y="6487"/>
                  </a:lnTo>
                  <a:lnTo>
                    <a:pt x="6784" y="7915"/>
                  </a:lnTo>
                  <a:lnTo>
                    <a:pt x="7989" y="9397"/>
                  </a:lnTo>
                  <a:lnTo>
                    <a:pt x="9212" y="10954"/>
                  </a:lnTo>
                  <a:lnTo>
                    <a:pt x="10435" y="12548"/>
                  </a:lnTo>
                  <a:lnTo>
                    <a:pt x="11621" y="14161"/>
                  </a:lnTo>
                  <a:lnTo>
                    <a:pt x="12196" y="14976"/>
                  </a:lnTo>
                  <a:lnTo>
                    <a:pt x="12752" y="15792"/>
                  </a:lnTo>
                  <a:lnTo>
                    <a:pt x="13289" y="16589"/>
                  </a:lnTo>
                  <a:lnTo>
                    <a:pt x="13808" y="17386"/>
                  </a:lnTo>
                  <a:lnTo>
                    <a:pt x="14309" y="18183"/>
                  </a:lnTo>
                  <a:lnTo>
                    <a:pt x="14772" y="18961"/>
                  </a:lnTo>
                  <a:lnTo>
                    <a:pt x="14809" y="18998"/>
                  </a:lnTo>
                  <a:lnTo>
                    <a:pt x="14902" y="18998"/>
                  </a:lnTo>
                  <a:lnTo>
                    <a:pt x="14920" y="18961"/>
                  </a:lnTo>
                  <a:lnTo>
                    <a:pt x="14939" y="18943"/>
                  </a:lnTo>
                  <a:lnTo>
                    <a:pt x="14939" y="18906"/>
                  </a:lnTo>
                  <a:lnTo>
                    <a:pt x="14920" y="18868"/>
                  </a:lnTo>
                  <a:lnTo>
                    <a:pt x="14457" y="18090"/>
                  </a:lnTo>
                  <a:lnTo>
                    <a:pt x="13957" y="17293"/>
                  </a:lnTo>
                  <a:lnTo>
                    <a:pt x="13438" y="16496"/>
                  </a:lnTo>
                  <a:lnTo>
                    <a:pt x="12900" y="15699"/>
                  </a:lnTo>
                  <a:lnTo>
                    <a:pt x="12326" y="14884"/>
                  </a:lnTo>
                  <a:lnTo>
                    <a:pt x="11751" y="14068"/>
                  </a:lnTo>
                  <a:lnTo>
                    <a:pt x="10565" y="12456"/>
                  </a:lnTo>
                  <a:lnTo>
                    <a:pt x="9360" y="10862"/>
                  </a:lnTo>
                  <a:lnTo>
                    <a:pt x="8137" y="9305"/>
                  </a:lnTo>
                  <a:lnTo>
                    <a:pt x="6914" y="7803"/>
                  </a:lnTo>
                  <a:lnTo>
                    <a:pt x="5746" y="6376"/>
                  </a:lnTo>
                  <a:lnTo>
                    <a:pt x="4615" y="5060"/>
                  </a:lnTo>
                  <a:lnTo>
                    <a:pt x="3577" y="3856"/>
                  </a:lnTo>
                  <a:lnTo>
                    <a:pt x="1817" y="1854"/>
                  </a:lnTo>
                  <a:lnTo>
                    <a:pt x="612" y="519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10950387" y="4492700"/>
              <a:ext cx="252435" cy="180117"/>
            </a:xfrm>
            <a:custGeom>
              <a:avLst/>
              <a:gdLst/>
              <a:ahLst/>
              <a:cxnLst/>
              <a:rect l="l" t="t" r="r" b="b"/>
              <a:pathLst>
                <a:path w="6339" h="4523" extrusionOk="0">
                  <a:moveTo>
                    <a:pt x="6228" y="0"/>
                  </a:moveTo>
                  <a:lnTo>
                    <a:pt x="6209" y="19"/>
                  </a:lnTo>
                  <a:lnTo>
                    <a:pt x="6191" y="37"/>
                  </a:lnTo>
                  <a:lnTo>
                    <a:pt x="6172" y="75"/>
                  </a:lnTo>
                  <a:lnTo>
                    <a:pt x="5672" y="4337"/>
                  </a:lnTo>
                  <a:lnTo>
                    <a:pt x="111" y="3411"/>
                  </a:lnTo>
                  <a:lnTo>
                    <a:pt x="74" y="3411"/>
                  </a:lnTo>
                  <a:lnTo>
                    <a:pt x="37" y="3429"/>
                  </a:lnTo>
                  <a:lnTo>
                    <a:pt x="19" y="3448"/>
                  </a:lnTo>
                  <a:lnTo>
                    <a:pt x="0" y="3485"/>
                  </a:lnTo>
                  <a:lnTo>
                    <a:pt x="0" y="3522"/>
                  </a:lnTo>
                  <a:lnTo>
                    <a:pt x="19" y="3540"/>
                  </a:lnTo>
                  <a:lnTo>
                    <a:pt x="37" y="3559"/>
                  </a:lnTo>
                  <a:lnTo>
                    <a:pt x="74" y="3578"/>
                  </a:lnTo>
                  <a:lnTo>
                    <a:pt x="5727" y="4523"/>
                  </a:lnTo>
                  <a:lnTo>
                    <a:pt x="5746" y="4523"/>
                  </a:lnTo>
                  <a:lnTo>
                    <a:pt x="5801" y="4504"/>
                  </a:lnTo>
                  <a:lnTo>
                    <a:pt x="5820" y="4467"/>
                  </a:lnTo>
                  <a:lnTo>
                    <a:pt x="5839" y="4449"/>
                  </a:lnTo>
                  <a:lnTo>
                    <a:pt x="6339" y="93"/>
                  </a:lnTo>
                  <a:lnTo>
                    <a:pt x="6339" y="56"/>
                  </a:lnTo>
                  <a:lnTo>
                    <a:pt x="6320" y="37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10814558" y="4307450"/>
              <a:ext cx="290107" cy="212612"/>
            </a:xfrm>
            <a:custGeom>
              <a:avLst/>
              <a:gdLst/>
              <a:ahLst/>
              <a:cxnLst/>
              <a:rect l="l" t="t" r="r" b="b"/>
              <a:pathLst>
                <a:path w="7285" h="5339" extrusionOk="0">
                  <a:moveTo>
                    <a:pt x="7211" y="0"/>
                  </a:moveTo>
                  <a:lnTo>
                    <a:pt x="7174" y="19"/>
                  </a:lnTo>
                  <a:lnTo>
                    <a:pt x="7155" y="19"/>
                  </a:lnTo>
                  <a:lnTo>
                    <a:pt x="7118" y="56"/>
                  </a:lnTo>
                  <a:lnTo>
                    <a:pt x="7118" y="74"/>
                  </a:lnTo>
                  <a:lnTo>
                    <a:pt x="6395" y="5153"/>
                  </a:lnTo>
                  <a:lnTo>
                    <a:pt x="94" y="4949"/>
                  </a:lnTo>
                  <a:lnTo>
                    <a:pt x="57" y="4967"/>
                  </a:lnTo>
                  <a:lnTo>
                    <a:pt x="38" y="4986"/>
                  </a:lnTo>
                  <a:lnTo>
                    <a:pt x="1" y="5005"/>
                  </a:lnTo>
                  <a:lnTo>
                    <a:pt x="1" y="5042"/>
                  </a:lnTo>
                  <a:lnTo>
                    <a:pt x="1" y="5079"/>
                  </a:lnTo>
                  <a:lnTo>
                    <a:pt x="19" y="5097"/>
                  </a:lnTo>
                  <a:lnTo>
                    <a:pt x="57" y="5116"/>
                  </a:lnTo>
                  <a:lnTo>
                    <a:pt x="75" y="5134"/>
                  </a:lnTo>
                  <a:lnTo>
                    <a:pt x="6469" y="5338"/>
                  </a:lnTo>
                  <a:lnTo>
                    <a:pt x="6506" y="5338"/>
                  </a:lnTo>
                  <a:lnTo>
                    <a:pt x="6525" y="5320"/>
                  </a:lnTo>
                  <a:lnTo>
                    <a:pt x="6544" y="5283"/>
                  </a:lnTo>
                  <a:lnTo>
                    <a:pt x="6562" y="5264"/>
                  </a:lnTo>
                  <a:lnTo>
                    <a:pt x="7285" y="111"/>
                  </a:lnTo>
                  <a:lnTo>
                    <a:pt x="7285" y="74"/>
                  </a:lnTo>
                  <a:lnTo>
                    <a:pt x="7266" y="37"/>
                  </a:lnTo>
                  <a:lnTo>
                    <a:pt x="7248" y="19"/>
                  </a:lnTo>
                  <a:lnTo>
                    <a:pt x="721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10686892" y="4156885"/>
              <a:ext cx="276089" cy="201542"/>
            </a:xfrm>
            <a:custGeom>
              <a:avLst/>
              <a:gdLst/>
              <a:ahLst/>
              <a:cxnLst/>
              <a:rect l="l" t="t" r="r" b="b"/>
              <a:pathLst>
                <a:path w="6933" h="5061" extrusionOk="0">
                  <a:moveTo>
                    <a:pt x="6821" y="0"/>
                  </a:moveTo>
                  <a:lnTo>
                    <a:pt x="6784" y="19"/>
                  </a:lnTo>
                  <a:lnTo>
                    <a:pt x="6765" y="37"/>
                  </a:lnTo>
                  <a:lnTo>
                    <a:pt x="6765" y="74"/>
                  </a:lnTo>
                  <a:lnTo>
                    <a:pt x="6450" y="4875"/>
                  </a:lnTo>
                  <a:lnTo>
                    <a:pt x="93" y="4263"/>
                  </a:lnTo>
                  <a:lnTo>
                    <a:pt x="56" y="4263"/>
                  </a:lnTo>
                  <a:lnTo>
                    <a:pt x="38" y="4282"/>
                  </a:lnTo>
                  <a:lnTo>
                    <a:pt x="19" y="4300"/>
                  </a:lnTo>
                  <a:lnTo>
                    <a:pt x="0" y="4337"/>
                  </a:lnTo>
                  <a:lnTo>
                    <a:pt x="0" y="4374"/>
                  </a:lnTo>
                  <a:lnTo>
                    <a:pt x="19" y="4393"/>
                  </a:lnTo>
                  <a:lnTo>
                    <a:pt x="56" y="4430"/>
                  </a:lnTo>
                  <a:lnTo>
                    <a:pt x="75" y="4430"/>
                  </a:lnTo>
                  <a:lnTo>
                    <a:pt x="6525" y="5060"/>
                  </a:lnTo>
                  <a:lnTo>
                    <a:pt x="6543" y="5060"/>
                  </a:lnTo>
                  <a:lnTo>
                    <a:pt x="6599" y="5042"/>
                  </a:lnTo>
                  <a:lnTo>
                    <a:pt x="6617" y="5004"/>
                  </a:lnTo>
                  <a:lnTo>
                    <a:pt x="6617" y="4967"/>
                  </a:lnTo>
                  <a:lnTo>
                    <a:pt x="6932" y="93"/>
                  </a:lnTo>
                  <a:lnTo>
                    <a:pt x="6932" y="56"/>
                  </a:lnTo>
                  <a:lnTo>
                    <a:pt x="6914" y="19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0641138" y="4046181"/>
              <a:ext cx="164626" cy="138025"/>
            </a:xfrm>
            <a:custGeom>
              <a:avLst/>
              <a:gdLst/>
              <a:ahLst/>
              <a:cxnLst/>
              <a:rect l="l" t="t" r="r" b="b"/>
              <a:pathLst>
                <a:path w="4134" h="3466" extrusionOk="0">
                  <a:moveTo>
                    <a:pt x="3893" y="0"/>
                  </a:moveTo>
                  <a:lnTo>
                    <a:pt x="3855" y="19"/>
                  </a:lnTo>
                  <a:lnTo>
                    <a:pt x="3837" y="56"/>
                  </a:lnTo>
                  <a:lnTo>
                    <a:pt x="3837" y="93"/>
                  </a:lnTo>
                  <a:lnTo>
                    <a:pt x="3948" y="3281"/>
                  </a:lnTo>
                  <a:lnTo>
                    <a:pt x="93" y="2780"/>
                  </a:lnTo>
                  <a:lnTo>
                    <a:pt x="56" y="2780"/>
                  </a:lnTo>
                  <a:lnTo>
                    <a:pt x="37" y="2799"/>
                  </a:lnTo>
                  <a:lnTo>
                    <a:pt x="19" y="2817"/>
                  </a:lnTo>
                  <a:lnTo>
                    <a:pt x="0" y="2854"/>
                  </a:lnTo>
                  <a:lnTo>
                    <a:pt x="0" y="2891"/>
                  </a:lnTo>
                  <a:lnTo>
                    <a:pt x="19" y="2910"/>
                  </a:lnTo>
                  <a:lnTo>
                    <a:pt x="37" y="2947"/>
                  </a:lnTo>
                  <a:lnTo>
                    <a:pt x="74" y="2947"/>
                  </a:lnTo>
                  <a:lnTo>
                    <a:pt x="4022" y="3466"/>
                  </a:lnTo>
                  <a:lnTo>
                    <a:pt x="4078" y="3466"/>
                  </a:lnTo>
                  <a:lnTo>
                    <a:pt x="4096" y="3447"/>
                  </a:lnTo>
                  <a:lnTo>
                    <a:pt x="4115" y="3410"/>
                  </a:lnTo>
                  <a:lnTo>
                    <a:pt x="4133" y="3373"/>
                  </a:lnTo>
                  <a:lnTo>
                    <a:pt x="4004" y="74"/>
                  </a:lnTo>
                  <a:lnTo>
                    <a:pt x="4004" y="56"/>
                  </a:lnTo>
                  <a:lnTo>
                    <a:pt x="3985" y="1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9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413" name="Google Shape;413;p9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414" name="Google Shape;414;p9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9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9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9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9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9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9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9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9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9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9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9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9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9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9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9" name="Google Shape;429;p9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430" name="Google Shape;430;p9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9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9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9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9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9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9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9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2262300" y="1629650"/>
            <a:ext cx="4619400" cy="7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ubTitle" idx="1"/>
          </p:nvPr>
        </p:nvSpPr>
        <p:spPr>
          <a:xfrm>
            <a:off x="2263200" y="2418250"/>
            <a:ext cx="4617600" cy="10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440" name="Google Shape;440;p9"/>
          <p:cNvGrpSpPr/>
          <p:nvPr/>
        </p:nvGrpSpPr>
        <p:grpSpPr>
          <a:xfrm flipH="1">
            <a:off x="7148667" y="2474906"/>
            <a:ext cx="799791" cy="1768646"/>
            <a:chOff x="10554050" y="3035751"/>
            <a:chExt cx="778688" cy="1721980"/>
          </a:xfrm>
        </p:grpSpPr>
        <p:sp>
          <p:nvSpPr>
            <p:cNvPr id="441" name="Google Shape;441;p9"/>
            <p:cNvSpPr/>
            <p:nvPr/>
          </p:nvSpPr>
          <p:spPr>
            <a:xfrm>
              <a:off x="10780631" y="3035751"/>
              <a:ext cx="445853" cy="879082"/>
            </a:xfrm>
            <a:custGeom>
              <a:avLst/>
              <a:gdLst/>
              <a:ahLst/>
              <a:cxnLst/>
              <a:rect l="l" t="t" r="r" b="b"/>
              <a:pathLst>
                <a:path w="11196" h="22075" extrusionOk="0">
                  <a:moveTo>
                    <a:pt x="2521" y="0"/>
                  </a:moveTo>
                  <a:lnTo>
                    <a:pt x="2280" y="19"/>
                  </a:lnTo>
                  <a:lnTo>
                    <a:pt x="2039" y="56"/>
                  </a:lnTo>
                  <a:lnTo>
                    <a:pt x="1891" y="93"/>
                  </a:lnTo>
                  <a:lnTo>
                    <a:pt x="1743" y="149"/>
                  </a:lnTo>
                  <a:lnTo>
                    <a:pt x="1594" y="204"/>
                  </a:lnTo>
                  <a:lnTo>
                    <a:pt x="1465" y="278"/>
                  </a:lnTo>
                  <a:lnTo>
                    <a:pt x="1205" y="445"/>
                  </a:lnTo>
                  <a:lnTo>
                    <a:pt x="964" y="649"/>
                  </a:lnTo>
                  <a:lnTo>
                    <a:pt x="760" y="890"/>
                  </a:lnTo>
                  <a:lnTo>
                    <a:pt x="575" y="1150"/>
                  </a:lnTo>
                  <a:lnTo>
                    <a:pt x="408" y="1428"/>
                  </a:lnTo>
                  <a:lnTo>
                    <a:pt x="297" y="1706"/>
                  </a:lnTo>
                  <a:lnTo>
                    <a:pt x="186" y="2002"/>
                  </a:lnTo>
                  <a:lnTo>
                    <a:pt x="112" y="2317"/>
                  </a:lnTo>
                  <a:lnTo>
                    <a:pt x="56" y="2614"/>
                  </a:lnTo>
                  <a:lnTo>
                    <a:pt x="19" y="2929"/>
                  </a:lnTo>
                  <a:lnTo>
                    <a:pt x="0" y="3244"/>
                  </a:lnTo>
                  <a:lnTo>
                    <a:pt x="0" y="3559"/>
                  </a:lnTo>
                  <a:lnTo>
                    <a:pt x="19" y="4189"/>
                  </a:lnTo>
                  <a:lnTo>
                    <a:pt x="93" y="4986"/>
                  </a:lnTo>
                  <a:lnTo>
                    <a:pt x="204" y="5783"/>
                  </a:lnTo>
                  <a:lnTo>
                    <a:pt x="371" y="6580"/>
                  </a:lnTo>
                  <a:lnTo>
                    <a:pt x="538" y="7359"/>
                  </a:lnTo>
                  <a:lnTo>
                    <a:pt x="760" y="8137"/>
                  </a:lnTo>
                  <a:lnTo>
                    <a:pt x="1001" y="8915"/>
                  </a:lnTo>
                  <a:lnTo>
                    <a:pt x="1279" y="9675"/>
                  </a:lnTo>
                  <a:lnTo>
                    <a:pt x="1576" y="10417"/>
                  </a:lnTo>
                  <a:lnTo>
                    <a:pt x="1965" y="11306"/>
                  </a:lnTo>
                  <a:lnTo>
                    <a:pt x="2391" y="12159"/>
                  </a:lnTo>
                  <a:lnTo>
                    <a:pt x="2836" y="13012"/>
                  </a:lnTo>
                  <a:lnTo>
                    <a:pt x="3318" y="13827"/>
                  </a:lnTo>
                  <a:lnTo>
                    <a:pt x="3837" y="14643"/>
                  </a:lnTo>
                  <a:lnTo>
                    <a:pt x="4374" y="15421"/>
                  </a:lnTo>
                  <a:lnTo>
                    <a:pt x="4930" y="16200"/>
                  </a:lnTo>
                  <a:lnTo>
                    <a:pt x="5524" y="16941"/>
                  </a:lnTo>
                  <a:lnTo>
                    <a:pt x="6154" y="17682"/>
                  </a:lnTo>
                  <a:lnTo>
                    <a:pt x="6802" y="18387"/>
                  </a:lnTo>
                  <a:lnTo>
                    <a:pt x="7470" y="19054"/>
                  </a:lnTo>
                  <a:lnTo>
                    <a:pt x="8174" y="19721"/>
                  </a:lnTo>
                  <a:lnTo>
                    <a:pt x="8897" y="20351"/>
                  </a:lnTo>
                  <a:lnTo>
                    <a:pt x="9638" y="20944"/>
                  </a:lnTo>
                  <a:lnTo>
                    <a:pt x="10398" y="21519"/>
                  </a:lnTo>
                  <a:lnTo>
                    <a:pt x="11195" y="22075"/>
                  </a:lnTo>
                  <a:lnTo>
                    <a:pt x="10806" y="20370"/>
                  </a:lnTo>
                  <a:lnTo>
                    <a:pt x="10454" y="18702"/>
                  </a:lnTo>
                  <a:lnTo>
                    <a:pt x="9786" y="15403"/>
                  </a:lnTo>
                  <a:lnTo>
                    <a:pt x="9453" y="13772"/>
                  </a:lnTo>
                  <a:lnTo>
                    <a:pt x="9101" y="12159"/>
                  </a:lnTo>
                  <a:lnTo>
                    <a:pt x="8711" y="10565"/>
                  </a:lnTo>
                  <a:lnTo>
                    <a:pt x="8508" y="9768"/>
                  </a:lnTo>
                  <a:lnTo>
                    <a:pt x="8285" y="8990"/>
                  </a:lnTo>
                  <a:lnTo>
                    <a:pt x="8026" y="8044"/>
                  </a:lnTo>
                  <a:lnTo>
                    <a:pt x="7729" y="7099"/>
                  </a:lnTo>
                  <a:lnTo>
                    <a:pt x="7433" y="6172"/>
                  </a:lnTo>
                  <a:lnTo>
                    <a:pt x="7099" y="5246"/>
                  </a:lnTo>
                  <a:lnTo>
                    <a:pt x="6914" y="4782"/>
                  </a:lnTo>
                  <a:lnTo>
                    <a:pt x="6728" y="4337"/>
                  </a:lnTo>
                  <a:lnTo>
                    <a:pt x="6524" y="3893"/>
                  </a:lnTo>
                  <a:lnTo>
                    <a:pt x="6302" y="3466"/>
                  </a:lnTo>
                  <a:lnTo>
                    <a:pt x="6080" y="3040"/>
                  </a:lnTo>
                  <a:lnTo>
                    <a:pt x="5839" y="2614"/>
                  </a:lnTo>
                  <a:lnTo>
                    <a:pt x="5561" y="2206"/>
                  </a:lnTo>
                  <a:lnTo>
                    <a:pt x="5283" y="1798"/>
                  </a:lnTo>
                  <a:lnTo>
                    <a:pt x="4986" y="1409"/>
                  </a:lnTo>
                  <a:lnTo>
                    <a:pt x="4634" y="1057"/>
                  </a:lnTo>
                  <a:lnTo>
                    <a:pt x="4449" y="872"/>
                  </a:lnTo>
                  <a:lnTo>
                    <a:pt x="4263" y="723"/>
                  </a:lnTo>
                  <a:lnTo>
                    <a:pt x="4059" y="556"/>
                  </a:lnTo>
                  <a:lnTo>
                    <a:pt x="3855" y="427"/>
                  </a:lnTo>
                  <a:lnTo>
                    <a:pt x="3633" y="316"/>
                  </a:lnTo>
                  <a:lnTo>
                    <a:pt x="3429" y="204"/>
                  </a:lnTo>
                  <a:lnTo>
                    <a:pt x="3207" y="130"/>
                  </a:lnTo>
                  <a:lnTo>
                    <a:pt x="2984" y="56"/>
                  </a:lnTo>
                  <a:lnTo>
                    <a:pt x="2743" y="1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10856648" y="3107350"/>
              <a:ext cx="358004" cy="791990"/>
            </a:xfrm>
            <a:custGeom>
              <a:avLst/>
              <a:gdLst/>
              <a:ahLst/>
              <a:cxnLst/>
              <a:rect l="l" t="t" r="r" b="b"/>
              <a:pathLst>
                <a:path w="8990" h="19888" extrusionOk="0">
                  <a:moveTo>
                    <a:pt x="75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0" y="74"/>
                  </a:lnTo>
                  <a:lnTo>
                    <a:pt x="0" y="111"/>
                  </a:lnTo>
                  <a:lnTo>
                    <a:pt x="167" y="705"/>
                  </a:lnTo>
                  <a:lnTo>
                    <a:pt x="649" y="2224"/>
                  </a:lnTo>
                  <a:lnTo>
                    <a:pt x="983" y="3281"/>
                  </a:lnTo>
                  <a:lnTo>
                    <a:pt x="1409" y="4486"/>
                  </a:lnTo>
                  <a:lnTo>
                    <a:pt x="1872" y="5839"/>
                  </a:lnTo>
                  <a:lnTo>
                    <a:pt x="2428" y="7303"/>
                  </a:lnTo>
                  <a:lnTo>
                    <a:pt x="3021" y="8841"/>
                  </a:lnTo>
                  <a:lnTo>
                    <a:pt x="3689" y="10435"/>
                  </a:lnTo>
                  <a:lnTo>
                    <a:pt x="4041" y="11251"/>
                  </a:lnTo>
                  <a:lnTo>
                    <a:pt x="4412" y="12066"/>
                  </a:lnTo>
                  <a:lnTo>
                    <a:pt x="4801" y="12900"/>
                  </a:lnTo>
                  <a:lnTo>
                    <a:pt x="5190" y="13716"/>
                  </a:lnTo>
                  <a:lnTo>
                    <a:pt x="5616" y="14531"/>
                  </a:lnTo>
                  <a:lnTo>
                    <a:pt x="6024" y="15328"/>
                  </a:lnTo>
                  <a:lnTo>
                    <a:pt x="6469" y="16125"/>
                  </a:lnTo>
                  <a:lnTo>
                    <a:pt x="6914" y="16922"/>
                  </a:lnTo>
                  <a:lnTo>
                    <a:pt x="7377" y="17682"/>
                  </a:lnTo>
                  <a:lnTo>
                    <a:pt x="7840" y="18423"/>
                  </a:lnTo>
                  <a:lnTo>
                    <a:pt x="8341" y="19146"/>
                  </a:lnTo>
                  <a:lnTo>
                    <a:pt x="8823" y="19851"/>
                  </a:lnTo>
                  <a:lnTo>
                    <a:pt x="8860" y="19869"/>
                  </a:lnTo>
                  <a:lnTo>
                    <a:pt x="8897" y="19888"/>
                  </a:lnTo>
                  <a:lnTo>
                    <a:pt x="8952" y="19869"/>
                  </a:lnTo>
                  <a:lnTo>
                    <a:pt x="8971" y="19832"/>
                  </a:lnTo>
                  <a:lnTo>
                    <a:pt x="8990" y="19814"/>
                  </a:lnTo>
                  <a:lnTo>
                    <a:pt x="8990" y="19776"/>
                  </a:lnTo>
                  <a:lnTo>
                    <a:pt x="8971" y="19739"/>
                  </a:lnTo>
                  <a:lnTo>
                    <a:pt x="8471" y="19054"/>
                  </a:lnTo>
                  <a:lnTo>
                    <a:pt x="7989" y="18331"/>
                  </a:lnTo>
                  <a:lnTo>
                    <a:pt x="7525" y="17589"/>
                  </a:lnTo>
                  <a:lnTo>
                    <a:pt x="7062" y="16830"/>
                  </a:lnTo>
                  <a:lnTo>
                    <a:pt x="6617" y="16051"/>
                  </a:lnTo>
                  <a:lnTo>
                    <a:pt x="6172" y="15254"/>
                  </a:lnTo>
                  <a:lnTo>
                    <a:pt x="5765" y="14439"/>
                  </a:lnTo>
                  <a:lnTo>
                    <a:pt x="5357" y="13623"/>
                  </a:lnTo>
                  <a:lnTo>
                    <a:pt x="4949" y="12808"/>
                  </a:lnTo>
                  <a:lnTo>
                    <a:pt x="4578" y="11992"/>
                  </a:lnTo>
                  <a:lnTo>
                    <a:pt x="4208" y="11177"/>
                  </a:lnTo>
                  <a:lnTo>
                    <a:pt x="3856" y="10361"/>
                  </a:lnTo>
                  <a:lnTo>
                    <a:pt x="3188" y="8767"/>
                  </a:lnTo>
                  <a:lnTo>
                    <a:pt x="2577" y="7229"/>
                  </a:lnTo>
                  <a:lnTo>
                    <a:pt x="2039" y="5783"/>
                  </a:lnTo>
                  <a:lnTo>
                    <a:pt x="1557" y="4430"/>
                  </a:lnTo>
                  <a:lnTo>
                    <a:pt x="1149" y="3225"/>
                  </a:lnTo>
                  <a:lnTo>
                    <a:pt x="816" y="2169"/>
                  </a:lnTo>
                  <a:lnTo>
                    <a:pt x="334" y="649"/>
                  </a:lnTo>
                  <a:lnTo>
                    <a:pt x="167" y="56"/>
                  </a:lnTo>
                  <a:lnTo>
                    <a:pt x="149" y="37"/>
                  </a:lnTo>
                  <a:lnTo>
                    <a:pt x="130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10885439" y="3136141"/>
              <a:ext cx="50216" cy="72357"/>
            </a:xfrm>
            <a:custGeom>
              <a:avLst/>
              <a:gdLst/>
              <a:ahLst/>
              <a:cxnLst/>
              <a:rect l="l" t="t" r="r" b="b"/>
              <a:pathLst>
                <a:path w="1261" h="1817" extrusionOk="0">
                  <a:moveTo>
                    <a:pt x="1149" y="0"/>
                  </a:moveTo>
                  <a:lnTo>
                    <a:pt x="1131" y="19"/>
                  </a:lnTo>
                  <a:lnTo>
                    <a:pt x="1094" y="37"/>
                  </a:lnTo>
                  <a:lnTo>
                    <a:pt x="19" y="1687"/>
                  </a:lnTo>
                  <a:lnTo>
                    <a:pt x="0" y="1724"/>
                  </a:lnTo>
                  <a:lnTo>
                    <a:pt x="0" y="1742"/>
                  </a:lnTo>
                  <a:lnTo>
                    <a:pt x="19" y="1779"/>
                  </a:lnTo>
                  <a:lnTo>
                    <a:pt x="37" y="1798"/>
                  </a:lnTo>
                  <a:lnTo>
                    <a:pt x="93" y="1816"/>
                  </a:lnTo>
                  <a:lnTo>
                    <a:pt x="130" y="1816"/>
                  </a:lnTo>
                  <a:lnTo>
                    <a:pt x="148" y="1779"/>
                  </a:lnTo>
                  <a:lnTo>
                    <a:pt x="1242" y="130"/>
                  </a:lnTo>
                  <a:lnTo>
                    <a:pt x="1261" y="93"/>
                  </a:lnTo>
                  <a:lnTo>
                    <a:pt x="1261" y="74"/>
                  </a:lnTo>
                  <a:lnTo>
                    <a:pt x="1242" y="37"/>
                  </a:lnTo>
                  <a:lnTo>
                    <a:pt x="1223" y="1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0937843" y="3264565"/>
              <a:ext cx="59057" cy="95972"/>
            </a:xfrm>
            <a:custGeom>
              <a:avLst/>
              <a:gdLst/>
              <a:ahLst/>
              <a:cxnLst/>
              <a:rect l="l" t="t" r="r" b="b"/>
              <a:pathLst>
                <a:path w="1483" h="2410" extrusionOk="0">
                  <a:moveTo>
                    <a:pt x="1372" y="0"/>
                  </a:moveTo>
                  <a:lnTo>
                    <a:pt x="1353" y="19"/>
                  </a:lnTo>
                  <a:lnTo>
                    <a:pt x="1316" y="37"/>
                  </a:lnTo>
                  <a:lnTo>
                    <a:pt x="19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9" y="2373"/>
                  </a:lnTo>
                  <a:lnTo>
                    <a:pt x="37" y="2410"/>
                  </a:lnTo>
                  <a:lnTo>
                    <a:pt x="130" y="2410"/>
                  </a:lnTo>
                  <a:lnTo>
                    <a:pt x="167" y="2373"/>
                  </a:lnTo>
                  <a:lnTo>
                    <a:pt x="1464" y="130"/>
                  </a:lnTo>
                  <a:lnTo>
                    <a:pt x="1483" y="93"/>
                  </a:lnTo>
                  <a:lnTo>
                    <a:pt x="1483" y="56"/>
                  </a:lnTo>
                  <a:lnTo>
                    <a:pt x="1464" y="37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0837455" y="3267512"/>
              <a:ext cx="84902" cy="31022"/>
            </a:xfrm>
            <a:custGeom>
              <a:avLst/>
              <a:gdLst/>
              <a:ahLst/>
              <a:cxnLst/>
              <a:rect l="l" t="t" r="r" b="b"/>
              <a:pathLst>
                <a:path w="2132" h="779" extrusionOk="0">
                  <a:moveTo>
                    <a:pt x="38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49"/>
                  </a:lnTo>
                  <a:lnTo>
                    <a:pt x="56" y="167"/>
                  </a:lnTo>
                  <a:lnTo>
                    <a:pt x="2021" y="779"/>
                  </a:lnTo>
                  <a:lnTo>
                    <a:pt x="2058" y="779"/>
                  </a:lnTo>
                  <a:lnTo>
                    <a:pt x="2095" y="760"/>
                  </a:lnTo>
                  <a:lnTo>
                    <a:pt x="2132" y="723"/>
                  </a:lnTo>
                  <a:lnTo>
                    <a:pt x="2132" y="686"/>
                  </a:lnTo>
                  <a:lnTo>
                    <a:pt x="2132" y="667"/>
                  </a:lnTo>
                  <a:lnTo>
                    <a:pt x="2113" y="630"/>
                  </a:lnTo>
                  <a:lnTo>
                    <a:pt x="2076" y="6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0882492" y="3437988"/>
              <a:ext cx="105569" cy="35482"/>
            </a:xfrm>
            <a:custGeom>
              <a:avLst/>
              <a:gdLst/>
              <a:ahLst/>
              <a:cxnLst/>
              <a:rect l="l" t="t" r="r" b="b"/>
              <a:pathLst>
                <a:path w="2651" h="891" extrusionOk="0">
                  <a:moveTo>
                    <a:pt x="56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2558" y="890"/>
                  </a:lnTo>
                  <a:lnTo>
                    <a:pt x="2576" y="890"/>
                  </a:lnTo>
                  <a:lnTo>
                    <a:pt x="2632" y="872"/>
                  </a:lnTo>
                  <a:lnTo>
                    <a:pt x="2650" y="816"/>
                  </a:lnTo>
                  <a:lnTo>
                    <a:pt x="2650" y="798"/>
                  </a:lnTo>
                  <a:lnTo>
                    <a:pt x="2650" y="761"/>
                  </a:lnTo>
                  <a:lnTo>
                    <a:pt x="2632" y="724"/>
                  </a:lnTo>
                  <a:lnTo>
                    <a:pt x="2595" y="72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027121" y="3481553"/>
              <a:ext cx="58340" cy="98202"/>
            </a:xfrm>
            <a:custGeom>
              <a:avLst/>
              <a:gdLst/>
              <a:ahLst/>
              <a:cxnLst/>
              <a:rect l="l" t="t" r="r" b="b"/>
              <a:pathLst>
                <a:path w="1465" h="2466" extrusionOk="0">
                  <a:moveTo>
                    <a:pt x="1354" y="0"/>
                  </a:moveTo>
                  <a:lnTo>
                    <a:pt x="1335" y="19"/>
                  </a:lnTo>
                  <a:lnTo>
                    <a:pt x="1317" y="37"/>
                  </a:lnTo>
                  <a:lnTo>
                    <a:pt x="19" y="2336"/>
                  </a:lnTo>
                  <a:lnTo>
                    <a:pt x="1" y="2373"/>
                  </a:lnTo>
                  <a:lnTo>
                    <a:pt x="1" y="2391"/>
                  </a:lnTo>
                  <a:lnTo>
                    <a:pt x="19" y="2428"/>
                  </a:lnTo>
                  <a:lnTo>
                    <a:pt x="38" y="2447"/>
                  </a:lnTo>
                  <a:lnTo>
                    <a:pt x="93" y="2465"/>
                  </a:lnTo>
                  <a:lnTo>
                    <a:pt x="131" y="2447"/>
                  </a:lnTo>
                  <a:lnTo>
                    <a:pt x="168" y="2428"/>
                  </a:lnTo>
                  <a:lnTo>
                    <a:pt x="1465" y="130"/>
                  </a:lnTo>
                  <a:lnTo>
                    <a:pt x="1465" y="93"/>
                  </a:lnTo>
                  <a:lnTo>
                    <a:pt x="1465" y="74"/>
                  </a:lnTo>
                  <a:lnTo>
                    <a:pt x="1446" y="37"/>
                  </a:lnTo>
                  <a:lnTo>
                    <a:pt x="1428" y="1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0997614" y="3657922"/>
              <a:ext cx="93782" cy="39902"/>
            </a:xfrm>
            <a:custGeom>
              <a:avLst/>
              <a:gdLst/>
              <a:ahLst/>
              <a:cxnLst/>
              <a:rect l="l" t="t" r="r" b="b"/>
              <a:pathLst>
                <a:path w="2355" h="1002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0" y="131"/>
                  </a:lnTo>
                  <a:lnTo>
                    <a:pt x="37" y="168"/>
                  </a:lnTo>
                  <a:lnTo>
                    <a:pt x="56" y="186"/>
                  </a:lnTo>
                  <a:lnTo>
                    <a:pt x="2243" y="1002"/>
                  </a:lnTo>
                  <a:lnTo>
                    <a:pt x="2317" y="1002"/>
                  </a:lnTo>
                  <a:lnTo>
                    <a:pt x="2354" y="946"/>
                  </a:lnTo>
                  <a:lnTo>
                    <a:pt x="2354" y="928"/>
                  </a:lnTo>
                  <a:lnTo>
                    <a:pt x="2354" y="891"/>
                  </a:lnTo>
                  <a:lnTo>
                    <a:pt x="2336" y="854"/>
                  </a:lnTo>
                  <a:lnTo>
                    <a:pt x="2299" y="835"/>
                  </a:lnTo>
                  <a:lnTo>
                    <a:pt x="112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61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extrusionOk="0">
                  <a:moveTo>
                    <a:pt x="1" y="1"/>
                  </a:move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fill="none" extrusionOk="0">
                  <a:moveTo>
                    <a:pt x="17627" y="22650"/>
                  </a:move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661805" y="3399600"/>
              <a:ext cx="607492" cy="822295"/>
            </a:xfrm>
            <a:custGeom>
              <a:avLst/>
              <a:gdLst/>
              <a:ahLst/>
              <a:cxnLst/>
              <a:rect l="l" t="t" r="r" b="b"/>
              <a:pathLst>
                <a:path w="15255" h="20649" extrusionOk="0">
                  <a:moveTo>
                    <a:pt x="56" y="1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4"/>
                  </a:lnTo>
                  <a:lnTo>
                    <a:pt x="19" y="112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167" y="205"/>
                  </a:lnTo>
                  <a:lnTo>
                    <a:pt x="260" y="260"/>
                  </a:lnTo>
                  <a:lnTo>
                    <a:pt x="334" y="316"/>
                  </a:lnTo>
                  <a:lnTo>
                    <a:pt x="408" y="390"/>
                  </a:lnTo>
                  <a:lnTo>
                    <a:pt x="464" y="464"/>
                  </a:lnTo>
                  <a:lnTo>
                    <a:pt x="519" y="557"/>
                  </a:lnTo>
                  <a:lnTo>
                    <a:pt x="612" y="742"/>
                  </a:lnTo>
                  <a:lnTo>
                    <a:pt x="686" y="965"/>
                  </a:lnTo>
                  <a:lnTo>
                    <a:pt x="723" y="1187"/>
                  </a:lnTo>
                  <a:lnTo>
                    <a:pt x="742" y="1428"/>
                  </a:lnTo>
                  <a:lnTo>
                    <a:pt x="723" y="1650"/>
                  </a:lnTo>
                  <a:lnTo>
                    <a:pt x="705" y="1928"/>
                  </a:lnTo>
                  <a:lnTo>
                    <a:pt x="686" y="2355"/>
                  </a:lnTo>
                  <a:lnTo>
                    <a:pt x="668" y="2559"/>
                  </a:lnTo>
                  <a:lnTo>
                    <a:pt x="686" y="2763"/>
                  </a:lnTo>
                  <a:lnTo>
                    <a:pt x="705" y="2966"/>
                  </a:lnTo>
                  <a:lnTo>
                    <a:pt x="760" y="3152"/>
                  </a:lnTo>
                  <a:lnTo>
                    <a:pt x="816" y="3337"/>
                  </a:lnTo>
                  <a:lnTo>
                    <a:pt x="927" y="3522"/>
                  </a:lnTo>
                  <a:lnTo>
                    <a:pt x="1057" y="3671"/>
                  </a:lnTo>
                  <a:lnTo>
                    <a:pt x="1186" y="3800"/>
                  </a:lnTo>
                  <a:lnTo>
                    <a:pt x="1353" y="3912"/>
                  </a:lnTo>
                  <a:lnTo>
                    <a:pt x="1520" y="4023"/>
                  </a:lnTo>
                  <a:lnTo>
                    <a:pt x="1705" y="4097"/>
                  </a:lnTo>
                  <a:lnTo>
                    <a:pt x="1891" y="4171"/>
                  </a:lnTo>
                  <a:lnTo>
                    <a:pt x="2261" y="4282"/>
                  </a:lnTo>
                  <a:lnTo>
                    <a:pt x="2669" y="4412"/>
                  </a:lnTo>
                  <a:lnTo>
                    <a:pt x="2855" y="4486"/>
                  </a:lnTo>
                  <a:lnTo>
                    <a:pt x="3040" y="4579"/>
                  </a:lnTo>
                  <a:lnTo>
                    <a:pt x="3225" y="4672"/>
                  </a:lnTo>
                  <a:lnTo>
                    <a:pt x="3392" y="4801"/>
                  </a:lnTo>
                  <a:lnTo>
                    <a:pt x="3540" y="4950"/>
                  </a:lnTo>
                  <a:lnTo>
                    <a:pt x="3689" y="5098"/>
                  </a:lnTo>
                  <a:lnTo>
                    <a:pt x="3818" y="5265"/>
                  </a:lnTo>
                  <a:lnTo>
                    <a:pt x="3911" y="5450"/>
                  </a:lnTo>
                  <a:lnTo>
                    <a:pt x="4004" y="5635"/>
                  </a:lnTo>
                  <a:lnTo>
                    <a:pt x="4078" y="5839"/>
                  </a:lnTo>
                  <a:lnTo>
                    <a:pt x="4133" y="6099"/>
                  </a:lnTo>
                  <a:lnTo>
                    <a:pt x="4171" y="6377"/>
                  </a:lnTo>
                  <a:lnTo>
                    <a:pt x="4189" y="6914"/>
                  </a:lnTo>
                  <a:lnTo>
                    <a:pt x="4208" y="7359"/>
                  </a:lnTo>
                  <a:lnTo>
                    <a:pt x="4226" y="7581"/>
                  </a:lnTo>
                  <a:lnTo>
                    <a:pt x="4263" y="7785"/>
                  </a:lnTo>
                  <a:lnTo>
                    <a:pt x="4300" y="8008"/>
                  </a:lnTo>
                  <a:lnTo>
                    <a:pt x="4374" y="8193"/>
                  </a:lnTo>
                  <a:lnTo>
                    <a:pt x="4467" y="8397"/>
                  </a:lnTo>
                  <a:lnTo>
                    <a:pt x="4578" y="8582"/>
                  </a:lnTo>
                  <a:lnTo>
                    <a:pt x="4727" y="8731"/>
                  </a:lnTo>
                  <a:lnTo>
                    <a:pt x="4893" y="8879"/>
                  </a:lnTo>
                  <a:lnTo>
                    <a:pt x="5060" y="8990"/>
                  </a:lnTo>
                  <a:lnTo>
                    <a:pt x="5246" y="9101"/>
                  </a:lnTo>
                  <a:lnTo>
                    <a:pt x="5449" y="9175"/>
                  </a:lnTo>
                  <a:lnTo>
                    <a:pt x="5653" y="9268"/>
                  </a:lnTo>
                  <a:lnTo>
                    <a:pt x="6061" y="9398"/>
                  </a:lnTo>
                  <a:lnTo>
                    <a:pt x="6506" y="9546"/>
                  </a:lnTo>
                  <a:lnTo>
                    <a:pt x="6710" y="9620"/>
                  </a:lnTo>
                  <a:lnTo>
                    <a:pt x="6914" y="9713"/>
                  </a:lnTo>
                  <a:lnTo>
                    <a:pt x="7173" y="9880"/>
                  </a:lnTo>
                  <a:lnTo>
                    <a:pt x="7395" y="10065"/>
                  </a:lnTo>
                  <a:lnTo>
                    <a:pt x="7599" y="10269"/>
                  </a:lnTo>
                  <a:lnTo>
                    <a:pt x="7785" y="10510"/>
                  </a:lnTo>
                  <a:lnTo>
                    <a:pt x="7933" y="10751"/>
                  </a:lnTo>
                  <a:lnTo>
                    <a:pt x="8063" y="11029"/>
                  </a:lnTo>
                  <a:lnTo>
                    <a:pt x="8155" y="11307"/>
                  </a:lnTo>
                  <a:lnTo>
                    <a:pt x="8192" y="11585"/>
                  </a:lnTo>
                  <a:lnTo>
                    <a:pt x="8211" y="11807"/>
                  </a:lnTo>
                  <a:lnTo>
                    <a:pt x="8211" y="12011"/>
                  </a:lnTo>
                  <a:lnTo>
                    <a:pt x="8192" y="12437"/>
                  </a:lnTo>
                  <a:lnTo>
                    <a:pt x="8192" y="12790"/>
                  </a:lnTo>
                  <a:lnTo>
                    <a:pt x="8192" y="13160"/>
                  </a:lnTo>
                  <a:lnTo>
                    <a:pt x="8211" y="13327"/>
                  </a:lnTo>
                  <a:lnTo>
                    <a:pt x="8230" y="13512"/>
                  </a:lnTo>
                  <a:lnTo>
                    <a:pt x="8285" y="13679"/>
                  </a:lnTo>
                  <a:lnTo>
                    <a:pt x="8341" y="13846"/>
                  </a:lnTo>
                  <a:lnTo>
                    <a:pt x="8433" y="14013"/>
                  </a:lnTo>
                  <a:lnTo>
                    <a:pt x="8545" y="14180"/>
                  </a:lnTo>
                  <a:lnTo>
                    <a:pt x="8674" y="14328"/>
                  </a:lnTo>
                  <a:lnTo>
                    <a:pt x="8823" y="14476"/>
                  </a:lnTo>
                  <a:lnTo>
                    <a:pt x="8989" y="14606"/>
                  </a:lnTo>
                  <a:lnTo>
                    <a:pt x="9175" y="14736"/>
                  </a:lnTo>
                  <a:lnTo>
                    <a:pt x="9379" y="14866"/>
                  </a:lnTo>
                  <a:lnTo>
                    <a:pt x="9601" y="14958"/>
                  </a:lnTo>
                  <a:lnTo>
                    <a:pt x="9990" y="15125"/>
                  </a:lnTo>
                  <a:lnTo>
                    <a:pt x="10398" y="15255"/>
                  </a:lnTo>
                  <a:lnTo>
                    <a:pt x="10769" y="15384"/>
                  </a:lnTo>
                  <a:lnTo>
                    <a:pt x="11139" y="15533"/>
                  </a:lnTo>
                  <a:lnTo>
                    <a:pt x="11473" y="15700"/>
                  </a:lnTo>
                  <a:lnTo>
                    <a:pt x="11807" y="15903"/>
                  </a:lnTo>
                  <a:lnTo>
                    <a:pt x="12122" y="16126"/>
                  </a:lnTo>
                  <a:lnTo>
                    <a:pt x="12437" y="16385"/>
                  </a:lnTo>
                  <a:lnTo>
                    <a:pt x="12733" y="16663"/>
                  </a:lnTo>
                  <a:lnTo>
                    <a:pt x="13030" y="16960"/>
                  </a:lnTo>
                  <a:lnTo>
                    <a:pt x="13308" y="17312"/>
                  </a:lnTo>
                  <a:lnTo>
                    <a:pt x="13586" y="17664"/>
                  </a:lnTo>
                  <a:lnTo>
                    <a:pt x="13808" y="18016"/>
                  </a:lnTo>
                  <a:lnTo>
                    <a:pt x="14031" y="18369"/>
                  </a:lnTo>
                  <a:lnTo>
                    <a:pt x="14235" y="18739"/>
                  </a:lnTo>
                  <a:lnTo>
                    <a:pt x="14420" y="19110"/>
                  </a:lnTo>
                  <a:lnTo>
                    <a:pt x="14772" y="19851"/>
                  </a:lnTo>
                  <a:lnTo>
                    <a:pt x="15087" y="20593"/>
                  </a:lnTo>
                  <a:lnTo>
                    <a:pt x="15124" y="20630"/>
                  </a:lnTo>
                  <a:lnTo>
                    <a:pt x="15180" y="20648"/>
                  </a:lnTo>
                  <a:lnTo>
                    <a:pt x="15198" y="20648"/>
                  </a:lnTo>
                  <a:lnTo>
                    <a:pt x="15236" y="20630"/>
                  </a:lnTo>
                  <a:lnTo>
                    <a:pt x="15254" y="20593"/>
                  </a:lnTo>
                  <a:lnTo>
                    <a:pt x="15254" y="20556"/>
                  </a:lnTo>
                  <a:lnTo>
                    <a:pt x="15254" y="20537"/>
                  </a:lnTo>
                  <a:lnTo>
                    <a:pt x="14920" y="19777"/>
                  </a:lnTo>
                  <a:lnTo>
                    <a:pt x="14568" y="19017"/>
                  </a:lnTo>
                  <a:lnTo>
                    <a:pt x="14383" y="18647"/>
                  </a:lnTo>
                  <a:lnTo>
                    <a:pt x="14179" y="18276"/>
                  </a:lnTo>
                  <a:lnTo>
                    <a:pt x="13957" y="17924"/>
                  </a:lnTo>
                  <a:lnTo>
                    <a:pt x="13716" y="17572"/>
                  </a:lnTo>
                  <a:lnTo>
                    <a:pt x="13456" y="17201"/>
                  </a:lnTo>
                  <a:lnTo>
                    <a:pt x="13160" y="16849"/>
                  </a:lnTo>
                  <a:lnTo>
                    <a:pt x="12863" y="16534"/>
                  </a:lnTo>
                  <a:lnTo>
                    <a:pt x="12548" y="16237"/>
                  </a:lnTo>
                  <a:lnTo>
                    <a:pt x="12233" y="15978"/>
                  </a:lnTo>
                  <a:lnTo>
                    <a:pt x="11899" y="15755"/>
                  </a:lnTo>
                  <a:lnTo>
                    <a:pt x="11566" y="15551"/>
                  </a:lnTo>
                  <a:lnTo>
                    <a:pt x="11214" y="15384"/>
                  </a:lnTo>
                  <a:lnTo>
                    <a:pt x="10824" y="15236"/>
                  </a:lnTo>
                  <a:lnTo>
                    <a:pt x="10454" y="15106"/>
                  </a:lnTo>
                  <a:lnTo>
                    <a:pt x="10046" y="14958"/>
                  </a:lnTo>
                  <a:lnTo>
                    <a:pt x="9657" y="14810"/>
                  </a:lnTo>
                  <a:lnTo>
                    <a:pt x="9342" y="14643"/>
                  </a:lnTo>
                  <a:lnTo>
                    <a:pt x="9175" y="14550"/>
                  </a:lnTo>
                  <a:lnTo>
                    <a:pt x="9027" y="14421"/>
                  </a:lnTo>
                  <a:lnTo>
                    <a:pt x="8860" y="14291"/>
                  </a:lnTo>
                  <a:lnTo>
                    <a:pt x="8730" y="14143"/>
                  </a:lnTo>
                  <a:lnTo>
                    <a:pt x="8600" y="13976"/>
                  </a:lnTo>
                  <a:lnTo>
                    <a:pt x="8508" y="13791"/>
                  </a:lnTo>
                  <a:lnTo>
                    <a:pt x="8452" y="13624"/>
                  </a:lnTo>
                  <a:lnTo>
                    <a:pt x="8396" y="13475"/>
                  </a:lnTo>
                  <a:lnTo>
                    <a:pt x="8378" y="13309"/>
                  </a:lnTo>
                  <a:lnTo>
                    <a:pt x="8359" y="13142"/>
                  </a:lnTo>
                  <a:lnTo>
                    <a:pt x="8359" y="12790"/>
                  </a:lnTo>
                  <a:lnTo>
                    <a:pt x="8378" y="12437"/>
                  </a:lnTo>
                  <a:lnTo>
                    <a:pt x="8396" y="12011"/>
                  </a:lnTo>
                  <a:lnTo>
                    <a:pt x="8396" y="11789"/>
                  </a:lnTo>
                  <a:lnTo>
                    <a:pt x="8378" y="11566"/>
                  </a:lnTo>
                  <a:lnTo>
                    <a:pt x="8322" y="11251"/>
                  </a:lnTo>
                  <a:lnTo>
                    <a:pt x="8230" y="10955"/>
                  </a:lnTo>
                  <a:lnTo>
                    <a:pt x="8100" y="10677"/>
                  </a:lnTo>
                  <a:lnTo>
                    <a:pt x="7933" y="10399"/>
                  </a:lnTo>
                  <a:lnTo>
                    <a:pt x="7748" y="10158"/>
                  </a:lnTo>
                  <a:lnTo>
                    <a:pt x="7525" y="9935"/>
                  </a:lnTo>
                  <a:lnTo>
                    <a:pt x="7266" y="9731"/>
                  </a:lnTo>
                  <a:lnTo>
                    <a:pt x="7006" y="9565"/>
                  </a:lnTo>
                  <a:lnTo>
                    <a:pt x="6784" y="9472"/>
                  </a:lnTo>
                  <a:lnTo>
                    <a:pt x="6561" y="9379"/>
                  </a:lnTo>
                  <a:lnTo>
                    <a:pt x="6117" y="9231"/>
                  </a:lnTo>
                  <a:lnTo>
                    <a:pt x="5709" y="9101"/>
                  </a:lnTo>
                  <a:lnTo>
                    <a:pt x="5524" y="9027"/>
                  </a:lnTo>
                  <a:lnTo>
                    <a:pt x="5338" y="8953"/>
                  </a:lnTo>
                  <a:lnTo>
                    <a:pt x="5153" y="8860"/>
                  </a:lnTo>
                  <a:lnTo>
                    <a:pt x="5005" y="8749"/>
                  </a:lnTo>
                  <a:lnTo>
                    <a:pt x="4856" y="8619"/>
                  </a:lnTo>
                  <a:lnTo>
                    <a:pt x="4727" y="8471"/>
                  </a:lnTo>
                  <a:lnTo>
                    <a:pt x="4615" y="8304"/>
                  </a:lnTo>
                  <a:lnTo>
                    <a:pt x="4541" y="8138"/>
                  </a:lnTo>
                  <a:lnTo>
                    <a:pt x="4467" y="7952"/>
                  </a:lnTo>
                  <a:lnTo>
                    <a:pt x="4430" y="7748"/>
                  </a:lnTo>
                  <a:lnTo>
                    <a:pt x="4393" y="7544"/>
                  </a:lnTo>
                  <a:lnTo>
                    <a:pt x="4374" y="7341"/>
                  </a:lnTo>
                  <a:lnTo>
                    <a:pt x="4356" y="6914"/>
                  </a:lnTo>
                  <a:lnTo>
                    <a:pt x="4356" y="6636"/>
                  </a:lnTo>
                  <a:lnTo>
                    <a:pt x="4337" y="6340"/>
                  </a:lnTo>
                  <a:lnTo>
                    <a:pt x="4300" y="6062"/>
                  </a:lnTo>
                  <a:lnTo>
                    <a:pt x="4245" y="5784"/>
                  </a:lnTo>
                  <a:lnTo>
                    <a:pt x="4171" y="5580"/>
                  </a:lnTo>
                  <a:lnTo>
                    <a:pt x="4078" y="5376"/>
                  </a:lnTo>
                  <a:lnTo>
                    <a:pt x="3948" y="5172"/>
                  </a:lnTo>
                  <a:lnTo>
                    <a:pt x="3818" y="4987"/>
                  </a:lnTo>
                  <a:lnTo>
                    <a:pt x="3670" y="4820"/>
                  </a:lnTo>
                  <a:lnTo>
                    <a:pt x="3503" y="4672"/>
                  </a:lnTo>
                  <a:lnTo>
                    <a:pt x="3318" y="4542"/>
                  </a:lnTo>
                  <a:lnTo>
                    <a:pt x="3133" y="4412"/>
                  </a:lnTo>
                  <a:lnTo>
                    <a:pt x="2929" y="4338"/>
                  </a:lnTo>
                  <a:lnTo>
                    <a:pt x="2725" y="4245"/>
                  </a:lnTo>
                  <a:lnTo>
                    <a:pt x="2317" y="4116"/>
                  </a:lnTo>
                  <a:lnTo>
                    <a:pt x="1946" y="4004"/>
                  </a:lnTo>
                  <a:lnTo>
                    <a:pt x="1780" y="3930"/>
                  </a:lnTo>
                  <a:lnTo>
                    <a:pt x="1613" y="3856"/>
                  </a:lnTo>
                  <a:lnTo>
                    <a:pt x="1446" y="3782"/>
                  </a:lnTo>
                  <a:lnTo>
                    <a:pt x="1316" y="3671"/>
                  </a:lnTo>
                  <a:lnTo>
                    <a:pt x="1186" y="3560"/>
                  </a:lnTo>
                  <a:lnTo>
                    <a:pt x="1075" y="3430"/>
                  </a:lnTo>
                  <a:lnTo>
                    <a:pt x="983" y="3263"/>
                  </a:lnTo>
                  <a:lnTo>
                    <a:pt x="908" y="3096"/>
                  </a:lnTo>
                  <a:lnTo>
                    <a:pt x="871" y="2911"/>
                  </a:lnTo>
                  <a:lnTo>
                    <a:pt x="853" y="2725"/>
                  </a:lnTo>
                  <a:lnTo>
                    <a:pt x="853" y="2540"/>
                  </a:lnTo>
                  <a:lnTo>
                    <a:pt x="853" y="2336"/>
                  </a:lnTo>
                  <a:lnTo>
                    <a:pt x="871" y="1947"/>
                  </a:lnTo>
                  <a:lnTo>
                    <a:pt x="908" y="1650"/>
                  </a:lnTo>
                  <a:lnTo>
                    <a:pt x="908" y="1410"/>
                  </a:lnTo>
                  <a:lnTo>
                    <a:pt x="890" y="1150"/>
                  </a:lnTo>
                  <a:lnTo>
                    <a:pt x="834" y="909"/>
                  </a:lnTo>
                  <a:lnTo>
                    <a:pt x="760" y="668"/>
                  </a:lnTo>
                  <a:lnTo>
                    <a:pt x="668" y="446"/>
                  </a:lnTo>
                  <a:lnTo>
                    <a:pt x="593" y="335"/>
                  </a:lnTo>
                  <a:lnTo>
                    <a:pt x="519" y="242"/>
                  </a:lnTo>
                  <a:lnTo>
                    <a:pt x="427" y="168"/>
                  </a:lnTo>
                  <a:lnTo>
                    <a:pt x="334" y="94"/>
                  </a:lnTo>
                  <a:lnTo>
                    <a:pt x="241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10999844" y="3696310"/>
              <a:ext cx="95972" cy="267966"/>
            </a:xfrm>
            <a:custGeom>
              <a:avLst/>
              <a:gdLst/>
              <a:ahLst/>
              <a:cxnLst/>
              <a:rect l="l" t="t" r="r" b="b"/>
              <a:pathLst>
                <a:path w="2410" h="6729" extrusionOk="0">
                  <a:moveTo>
                    <a:pt x="2280" y="1"/>
                  </a:moveTo>
                  <a:lnTo>
                    <a:pt x="2261" y="19"/>
                  </a:lnTo>
                  <a:lnTo>
                    <a:pt x="2243" y="56"/>
                  </a:lnTo>
                  <a:lnTo>
                    <a:pt x="0" y="6618"/>
                  </a:lnTo>
                  <a:lnTo>
                    <a:pt x="0" y="6636"/>
                  </a:lnTo>
                  <a:lnTo>
                    <a:pt x="19" y="6673"/>
                  </a:lnTo>
                  <a:lnTo>
                    <a:pt x="37" y="6710"/>
                  </a:lnTo>
                  <a:lnTo>
                    <a:pt x="56" y="6710"/>
                  </a:lnTo>
                  <a:lnTo>
                    <a:pt x="93" y="6729"/>
                  </a:lnTo>
                  <a:lnTo>
                    <a:pt x="130" y="6710"/>
                  </a:lnTo>
                  <a:lnTo>
                    <a:pt x="167" y="6673"/>
                  </a:lnTo>
                  <a:lnTo>
                    <a:pt x="2409" y="112"/>
                  </a:lnTo>
                  <a:lnTo>
                    <a:pt x="2409" y="75"/>
                  </a:lnTo>
                  <a:lnTo>
                    <a:pt x="2391" y="38"/>
                  </a:lnTo>
                  <a:lnTo>
                    <a:pt x="2372" y="19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10843348" y="3553868"/>
              <a:ext cx="70167" cy="188998"/>
            </a:xfrm>
            <a:custGeom>
              <a:avLst/>
              <a:gdLst/>
              <a:ahLst/>
              <a:cxnLst/>
              <a:rect l="l" t="t" r="r" b="b"/>
              <a:pathLst>
                <a:path w="1762" h="4746" extrusionOk="0">
                  <a:moveTo>
                    <a:pt x="1650" y="1"/>
                  </a:moveTo>
                  <a:lnTo>
                    <a:pt x="1613" y="19"/>
                  </a:lnTo>
                  <a:lnTo>
                    <a:pt x="1595" y="56"/>
                  </a:lnTo>
                  <a:lnTo>
                    <a:pt x="19" y="4616"/>
                  </a:lnTo>
                  <a:lnTo>
                    <a:pt x="1" y="4653"/>
                  </a:lnTo>
                  <a:lnTo>
                    <a:pt x="19" y="4690"/>
                  </a:lnTo>
                  <a:lnTo>
                    <a:pt x="38" y="4708"/>
                  </a:lnTo>
                  <a:lnTo>
                    <a:pt x="75" y="4727"/>
                  </a:lnTo>
                  <a:lnTo>
                    <a:pt x="93" y="4745"/>
                  </a:lnTo>
                  <a:lnTo>
                    <a:pt x="149" y="4727"/>
                  </a:lnTo>
                  <a:lnTo>
                    <a:pt x="186" y="4671"/>
                  </a:lnTo>
                  <a:lnTo>
                    <a:pt x="1762" y="112"/>
                  </a:lnTo>
                  <a:lnTo>
                    <a:pt x="1762" y="75"/>
                  </a:lnTo>
                  <a:lnTo>
                    <a:pt x="1762" y="38"/>
                  </a:lnTo>
                  <a:lnTo>
                    <a:pt x="1743" y="1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10709033" y="3454952"/>
              <a:ext cx="48743" cy="98242"/>
            </a:xfrm>
            <a:custGeom>
              <a:avLst/>
              <a:gdLst/>
              <a:ahLst/>
              <a:cxnLst/>
              <a:rect l="l" t="t" r="r" b="b"/>
              <a:pathLst>
                <a:path w="1224" h="2467" extrusionOk="0">
                  <a:moveTo>
                    <a:pt x="1131" y="1"/>
                  </a:moveTo>
                  <a:lnTo>
                    <a:pt x="1094" y="20"/>
                  </a:lnTo>
                  <a:lnTo>
                    <a:pt x="1075" y="38"/>
                  </a:lnTo>
                  <a:lnTo>
                    <a:pt x="1057" y="57"/>
                  </a:lnTo>
                  <a:lnTo>
                    <a:pt x="19" y="2336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29"/>
                  </a:lnTo>
                  <a:lnTo>
                    <a:pt x="56" y="2448"/>
                  </a:lnTo>
                  <a:lnTo>
                    <a:pt x="93" y="2466"/>
                  </a:lnTo>
                  <a:lnTo>
                    <a:pt x="130" y="2448"/>
                  </a:lnTo>
                  <a:lnTo>
                    <a:pt x="167" y="2410"/>
                  </a:lnTo>
                  <a:lnTo>
                    <a:pt x="1205" y="131"/>
                  </a:lnTo>
                  <a:lnTo>
                    <a:pt x="1224" y="94"/>
                  </a:lnTo>
                  <a:lnTo>
                    <a:pt x="1205" y="57"/>
                  </a:lnTo>
                  <a:lnTo>
                    <a:pt x="1187" y="38"/>
                  </a:lnTo>
                  <a:lnTo>
                    <a:pt x="1168" y="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0653682" y="3602570"/>
              <a:ext cx="165383" cy="11867"/>
            </a:xfrm>
            <a:custGeom>
              <a:avLst/>
              <a:gdLst/>
              <a:ahLst/>
              <a:cxnLst/>
              <a:rect l="l" t="t" r="r" b="b"/>
              <a:pathLst>
                <a:path w="4153" h="298" extrusionOk="0">
                  <a:moveTo>
                    <a:pt x="4059" y="1"/>
                  </a:moveTo>
                  <a:lnTo>
                    <a:pt x="93" y="112"/>
                  </a:lnTo>
                  <a:lnTo>
                    <a:pt x="56" y="131"/>
                  </a:lnTo>
                  <a:lnTo>
                    <a:pt x="19" y="149"/>
                  </a:lnTo>
                  <a:lnTo>
                    <a:pt x="0" y="168"/>
                  </a:lnTo>
                  <a:lnTo>
                    <a:pt x="0" y="205"/>
                  </a:lnTo>
                  <a:lnTo>
                    <a:pt x="19" y="242"/>
                  </a:lnTo>
                  <a:lnTo>
                    <a:pt x="37" y="279"/>
                  </a:lnTo>
                  <a:lnTo>
                    <a:pt x="56" y="279"/>
                  </a:lnTo>
                  <a:lnTo>
                    <a:pt x="93" y="297"/>
                  </a:lnTo>
                  <a:lnTo>
                    <a:pt x="4059" y="186"/>
                  </a:lnTo>
                  <a:lnTo>
                    <a:pt x="4097" y="168"/>
                  </a:lnTo>
                  <a:lnTo>
                    <a:pt x="4134" y="149"/>
                  </a:lnTo>
                  <a:lnTo>
                    <a:pt x="4152" y="131"/>
                  </a:lnTo>
                  <a:lnTo>
                    <a:pt x="4152" y="94"/>
                  </a:lnTo>
                  <a:lnTo>
                    <a:pt x="4152" y="56"/>
                  </a:lnTo>
                  <a:lnTo>
                    <a:pt x="4115" y="38"/>
                  </a:lnTo>
                  <a:lnTo>
                    <a:pt x="4097" y="1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10710506" y="3807014"/>
              <a:ext cx="264262" cy="13341"/>
            </a:xfrm>
            <a:custGeom>
              <a:avLst/>
              <a:gdLst/>
              <a:ahLst/>
              <a:cxnLst/>
              <a:rect l="l" t="t" r="r" b="b"/>
              <a:pathLst>
                <a:path w="6636" h="335" extrusionOk="0">
                  <a:moveTo>
                    <a:pt x="6543" y="1"/>
                  </a:moveTo>
                  <a:lnTo>
                    <a:pt x="75" y="149"/>
                  </a:lnTo>
                  <a:lnTo>
                    <a:pt x="38" y="168"/>
                  </a:lnTo>
                  <a:lnTo>
                    <a:pt x="19" y="186"/>
                  </a:lnTo>
                  <a:lnTo>
                    <a:pt x="1" y="205"/>
                  </a:lnTo>
                  <a:lnTo>
                    <a:pt x="1" y="242"/>
                  </a:lnTo>
                  <a:lnTo>
                    <a:pt x="1" y="279"/>
                  </a:lnTo>
                  <a:lnTo>
                    <a:pt x="19" y="297"/>
                  </a:lnTo>
                  <a:lnTo>
                    <a:pt x="38" y="316"/>
                  </a:lnTo>
                  <a:lnTo>
                    <a:pt x="75" y="335"/>
                  </a:lnTo>
                  <a:lnTo>
                    <a:pt x="6543" y="186"/>
                  </a:lnTo>
                  <a:lnTo>
                    <a:pt x="6580" y="168"/>
                  </a:lnTo>
                  <a:lnTo>
                    <a:pt x="6617" y="149"/>
                  </a:lnTo>
                  <a:lnTo>
                    <a:pt x="6636" y="131"/>
                  </a:lnTo>
                  <a:lnTo>
                    <a:pt x="6636" y="94"/>
                  </a:lnTo>
                  <a:lnTo>
                    <a:pt x="6617" y="57"/>
                  </a:lnTo>
                  <a:lnTo>
                    <a:pt x="6599" y="38"/>
                  </a:lnTo>
                  <a:lnTo>
                    <a:pt x="6580" y="19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10804244" y="4023284"/>
              <a:ext cx="328496" cy="41376"/>
            </a:xfrm>
            <a:custGeom>
              <a:avLst/>
              <a:gdLst/>
              <a:ahLst/>
              <a:cxnLst/>
              <a:rect l="l" t="t" r="r" b="b"/>
              <a:pathLst>
                <a:path w="8249" h="1039" extrusionOk="0">
                  <a:moveTo>
                    <a:pt x="8156" y="0"/>
                  </a:moveTo>
                  <a:lnTo>
                    <a:pt x="75" y="872"/>
                  </a:lnTo>
                  <a:lnTo>
                    <a:pt x="37" y="872"/>
                  </a:lnTo>
                  <a:lnTo>
                    <a:pt x="19" y="890"/>
                  </a:lnTo>
                  <a:lnTo>
                    <a:pt x="0" y="927"/>
                  </a:lnTo>
                  <a:lnTo>
                    <a:pt x="0" y="964"/>
                  </a:lnTo>
                  <a:lnTo>
                    <a:pt x="0" y="983"/>
                  </a:lnTo>
                  <a:lnTo>
                    <a:pt x="19" y="1020"/>
                  </a:lnTo>
                  <a:lnTo>
                    <a:pt x="56" y="1038"/>
                  </a:lnTo>
                  <a:lnTo>
                    <a:pt x="93" y="1038"/>
                  </a:lnTo>
                  <a:lnTo>
                    <a:pt x="8174" y="167"/>
                  </a:lnTo>
                  <a:lnTo>
                    <a:pt x="8193" y="167"/>
                  </a:lnTo>
                  <a:lnTo>
                    <a:pt x="8230" y="149"/>
                  </a:lnTo>
                  <a:lnTo>
                    <a:pt x="8248" y="112"/>
                  </a:lnTo>
                  <a:lnTo>
                    <a:pt x="8248" y="75"/>
                  </a:lnTo>
                  <a:lnTo>
                    <a:pt x="8230" y="38"/>
                  </a:lnTo>
                  <a:lnTo>
                    <a:pt x="8211" y="19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10928963" y="4160549"/>
              <a:ext cx="315952" cy="64274"/>
            </a:xfrm>
            <a:custGeom>
              <a:avLst/>
              <a:gdLst/>
              <a:ahLst/>
              <a:cxnLst/>
              <a:rect l="l" t="t" r="r" b="b"/>
              <a:pathLst>
                <a:path w="7934" h="1614" extrusionOk="0">
                  <a:moveTo>
                    <a:pt x="7822" y="1"/>
                  </a:moveTo>
                  <a:lnTo>
                    <a:pt x="56" y="1447"/>
                  </a:lnTo>
                  <a:lnTo>
                    <a:pt x="38" y="1447"/>
                  </a:lnTo>
                  <a:lnTo>
                    <a:pt x="1" y="1484"/>
                  </a:lnTo>
                  <a:lnTo>
                    <a:pt x="1" y="1502"/>
                  </a:lnTo>
                  <a:lnTo>
                    <a:pt x="1" y="1539"/>
                  </a:lnTo>
                  <a:lnTo>
                    <a:pt x="19" y="1595"/>
                  </a:lnTo>
                  <a:lnTo>
                    <a:pt x="75" y="1613"/>
                  </a:lnTo>
                  <a:lnTo>
                    <a:pt x="93" y="1613"/>
                  </a:lnTo>
                  <a:lnTo>
                    <a:pt x="7859" y="168"/>
                  </a:lnTo>
                  <a:lnTo>
                    <a:pt x="7896" y="149"/>
                  </a:lnTo>
                  <a:lnTo>
                    <a:pt x="7915" y="131"/>
                  </a:lnTo>
                  <a:lnTo>
                    <a:pt x="7933" y="94"/>
                  </a:lnTo>
                  <a:lnTo>
                    <a:pt x="7933" y="56"/>
                  </a:lnTo>
                  <a:lnTo>
                    <a:pt x="7915" y="38"/>
                  </a:lnTo>
                  <a:lnTo>
                    <a:pt x="7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0554050" y="3923651"/>
              <a:ext cx="687177" cy="831135"/>
            </a:xfrm>
            <a:custGeom>
              <a:avLst/>
              <a:gdLst/>
              <a:ahLst/>
              <a:cxnLst/>
              <a:rect l="l" t="t" r="r" b="b"/>
              <a:pathLst>
                <a:path w="17256" h="20871" extrusionOk="0">
                  <a:moveTo>
                    <a:pt x="0" y="0"/>
                  </a:moveTo>
                  <a:lnTo>
                    <a:pt x="167" y="297"/>
                  </a:lnTo>
                  <a:lnTo>
                    <a:pt x="334" y="593"/>
                  </a:lnTo>
                  <a:lnTo>
                    <a:pt x="464" y="909"/>
                  </a:lnTo>
                  <a:lnTo>
                    <a:pt x="593" y="1224"/>
                  </a:lnTo>
                  <a:lnTo>
                    <a:pt x="816" y="1854"/>
                  </a:lnTo>
                  <a:lnTo>
                    <a:pt x="1020" y="2484"/>
                  </a:lnTo>
                  <a:lnTo>
                    <a:pt x="1168" y="3151"/>
                  </a:lnTo>
                  <a:lnTo>
                    <a:pt x="1316" y="3818"/>
                  </a:lnTo>
                  <a:lnTo>
                    <a:pt x="1427" y="4486"/>
                  </a:lnTo>
                  <a:lnTo>
                    <a:pt x="1539" y="5171"/>
                  </a:lnTo>
                  <a:lnTo>
                    <a:pt x="1724" y="6524"/>
                  </a:lnTo>
                  <a:lnTo>
                    <a:pt x="1835" y="7210"/>
                  </a:lnTo>
                  <a:lnTo>
                    <a:pt x="1946" y="7896"/>
                  </a:lnTo>
                  <a:lnTo>
                    <a:pt x="2095" y="8563"/>
                  </a:lnTo>
                  <a:lnTo>
                    <a:pt x="2261" y="9212"/>
                  </a:lnTo>
                  <a:lnTo>
                    <a:pt x="2447" y="9879"/>
                  </a:lnTo>
                  <a:lnTo>
                    <a:pt x="2669" y="10509"/>
                  </a:lnTo>
                  <a:lnTo>
                    <a:pt x="2855" y="10954"/>
                  </a:lnTo>
                  <a:lnTo>
                    <a:pt x="3058" y="11380"/>
                  </a:lnTo>
                  <a:lnTo>
                    <a:pt x="3281" y="11788"/>
                  </a:lnTo>
                  <a:lnTo>
                    <a:pt x="3522" y="12196"/>
                  </a:lnTo>
                  <a:lnTo>
                    <a:pt x="3763" y="12604"/>
                  </a:lnTo>
                  <a:lnTo>
                    <a:pt x="4022" y="12993"/>
                  </a:lnTo>
                  <a:lnTo>
                    <a:pt x="4300" y="13382"/>
                  </a:lnTo>
                  <a:lnTo>
                    <a:pt x="4578" y="13753"/>
                  </a:lnTo>
                  <a:lnTo>
                    <a:pt x="5153" y="14494"/>
                  </a:lnTo>
                  <a:lnTo>
                    <a:pt x="5764" y="15199"/>
                  </a:lnTo>
                  <a:lnTo>
                    <a:pt x="6413" y="15866"/>
                  </a:lnTo>
                  <a:lnTo>
                    <a:pt x="7080" y="16514"/>
                  </a:lnTo>
                  <a:lnTo>
                    <a:pt x="7433" y="16830"/>
                  </a:lnTo>
                  <a:lnTo>
                    <a:pt x="7785" y="17126"/>
                  </a:lnTo>
                  <a:lnTo>
                    <a:pt x="8155" y="17423"/>
                  </a:lnTo>
                  <a:lnTo>
                    <a:pt x="8526" y="17701"/>
                  </a:lnTo>
                  <a:lnTo>
                    <a:pt x="8897" y="17979"/>
                  </a:lnTo>
                  <a:lnTo>
                    <a:pt x="9286" y="18238"/>
                  </a:lnTo>
                  <a:lnTo>
                    <a:pt x="9675" y="18498"/>
                  </a:lnTo>
                  <a:lnTo>
                    <a:pt x="10064" y="18739"/>
                  </a:lnTo>
                  <a:lnTo>
                    <a:pt x="10472" y="18961"/>
                  </a:lnTo>
                  <a:lnTo>
                    <a:pt x="10880" y="19183"/>
                  </a:lnTo>
                  <a:lnTo>
                    <a:pt x="11288" y="19387"/>
                  </a:lnTo>
                  <a:lnTo>
                    <a:pt x="11714" y="19591"/>
                  </a:lnTo>
                  <a:lnTo>
                    <a:pt x="12140" y="19777"/>
                  </a:lnTo>
                  <a:lnTo>
                    <a:pt x="12567" y="19943"/>
                  </a:lnTo>
                  <a:lnTo>
                    <a:pt x="12993" y="20092"/>
                  </a:lnTo>
                  <a:lnTo>
                    <a:pt x="13419" y="20240"/>
                  </a:lnTo>
                  <a:lnTo>
                    <a:pt x="13864" y="20370"/>
                  </a:lnTo>
                  <a:lnTo>
                    <a:pt x="14309" y="20481"/>
                  </a:lnTo>
                  <a:lnTo>
                    <a:pt x="14754" y="20592"/>
                  </a:lnTo>
                  <a:lnTo>
                    <a:pt x="15198" y="20685"/>
                  </a:lnTo>
                  <a:lnTo>
                    <a:pt x="15662" y="20740"/>
                  </a:lnTo>
                  <a:lnTo>
                    <a:pt x="16125" y="20796"/>
                  </a:lnTo>
                  <a:lnTo>
                    <a:pt x="16570" y="20833"/>
                  </a:lnTo>
                  <a:lnTo>
                    <a:pt x="17033" y="20870"/>
                  </a:lnTo>
                  <a:lnTo>
                    <a:pt x="17145" y="20407"/>
                  </a:lnTo>
                  <a:lnTo>
                    <a:pt x="17200" y="19906"/>
                  </a:lnTo>
                  <a:lnTo>
                    <a:pt x="17237" y="19387"/>
                  </a:lnTo>
                  <a:lnTo>
                    <a:pt x="17256" y="18850"/>
                  </a:lnTo>
                  <a:lnTo>
                    <a:pt x="17256" y="18294"/>
                  </a:lnTo>
                  <a:lnTo>
                    <a:pt x="17219" y="17738"/>
                  </a:lnTo>
                  <a:lnTo>
                    <a:pt x="17163" y="17163"/>
                  </a:lnTo>
                  <a:lnTo>
                    <a:pt x="17089" y="16589"/>
                  </a:lnTo>
                  <a:lnTo>
                    <a:pt x="16996" y="16014"/>
                  </a:lnTo>
                  <a:lnTo>
                    <a:pt x="16885" y="15458"/>
                  </a:lnTo>
                  <a:lnTo>
                    <a:pt x="16755" y="14902"/>
                  </a:lnTo>
                  <a:lnTo>
                    <a:pt x="16607" y="14365"/>
                  </a:lnTo>
                  <a:lnTo>
                    <a:pt x="16440" y="13846"/>
                  </a:lnTo>
                  <a:lnTo>
                    <a:pt x="16255" y="13345"/>
                  </a:lnTo>
                  <a:lnTo>
                    <a:pt x="16070" y="12882"/>
                  </a:lnTo>
                  <a:lnTo>
                    <a:pt x="15866" y="12455"/>
                  </a:lnTo>
                  <a:lnTo>
                    <a:pt x="15551" y="11881"/>
                  </a:lnTo>
                  <a:lnTo>
                    <a:pt x="15236" y="11325"/>
                  </a:lnTo>
                  <a:lnTo>
                    <a:pt x="14902" y="10769"/>
                  </a:lnTo>
                  <a:lnTo>
                    <a:pt x="14550" y="10213"/>
                  </a:lnTo>
                  <a:lnTo>
                    <a:pt x="14179" y="9675"/>
                  </a:lnTo>
                  <a:lnTo>
                    <a:pt x="13808" y="9156"/>
                  </a:lnTo>
                  <a:lnTo>
                    <a:pt x="13419" y="8637"/>
                  </a:lnTo>
                  <a:lnTo>
                    <a:pt x="12993" y="8137"/>
                  </a:lnTo>
                  <a:lnTo>
                    <a:pt x="12585" y="7637"/>
                  </a:lnTo>
                  <a:lnTo>
                    <a:pt x="12140" y="7155"/>
                  </a:lnTo>
                  <a:lnTo>
                    <a:pt x="11695" y="6691"/>
                  </a:lnTo>
                  <a:lnTo>
                    <a:pt x="11232" y="6228"/>
                  </a:lnTo>
                  <a:lnTo>
                    <a:pt x="10769" y="5783"/>
                  </a:lnTo>
                  <a:lnTo>
                    <a:pt x="10287" y="5338"/>
                  </a:lnTo>
                  <a:lnTo>
                    <a:pt x="9786" y="4930"/>
                  </a:lnTo>
                  <a:lnTo>
                    <a:pt x="9286" y="4523"/>
                  </a:lnTo>
                  <a:lnTo>
                    <a:pt x="8767" y="4115"/>
                  </a:lnTo>
                  <a:lnTo>
                    <a:pt x="8230" y="3744"/>
                  </a:lnTo>
                  <a:lnTo>
                    <a:pt x="7711" y="3374"/>
                  </a:lnTo>
                  <a:lnTo>
                    <a:pt x="7155" y="3021"/>
                  </a:lnTo>
                  <a:lnTo>
                    <a:pt x="6599" y="2688"/>
                  </a:lnTo>
                  <a:lnTo>
                    <a:pt x="6042" y="2354"/>
                  </a:lnTo>
                  <a:lnTo>
                    <a:pt x="5468" y="2058"/>
                  </a:lnTo>
                  <a:lnTo>
                    <a:pt x="4893" y="1761"/>
                  </a:lnTo>
                  <a:lnTo>
                    <a:pt x="4300" y="1483"/>
                  </a:lnTo>
                  <a:lnTo>
                    <a:pt x="3707" y="1224"/>
                  </a:lnTo>
                  <a:lnTo>
                    <a:pt x="3096" y="964"/>
                  </a:lnTo>
                  <a:lnTo>
                    <a:pt x="2502" y="742"/>
                  </a:lnTo>
                  <a:lnTo>
                    <a:pt x="1891" y="538"/>
                  </a:lnTo>
                  <a:lnTo>
                    <a:pt x="1261" y="334"/>
                  </a:lnTo>
                  <a:lnTo>
                    <a:pt x="63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10641138" y="4001143"/>
              <a:ext cx="594908" cy="756588"/>
            </a:xfrm>
            <a:custGeom>
              <a:avLst/>
              <a:gdLst/>
              <a:ahLst/>
              <a:cxnLst/>
              <a:rect l="l" t="t" r="r" b="b"/>
              <a:pathLst>
                <a:path w="14939" h="18999" extrusionOk="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482" y="649"/>
                  </a:lnTo>
                  <a:lnTo>
                    <a:pt x="1687" y="1965"/>
                  </a:lnTo>
                  <a:lnTo>
                    <a:pt x="3448" y="3967"/>
                  </a:lnTo>
                  <a:lnTo>
                    <a:pt x="4486" y="5172"/>
                  </a:lnTo>
                  <a:lnTo>
                    <a:pt x="5616" y="6487"/>
                  </a:lnTo>
                  <a:lnTo>
                    <a:pt x="6784" y="7915"/>
                  </a:lnTo>
                  <a:lnTo>
                    <a:pt x="7989" y="9397"/>
                  </a:lnTo>
                  <a:lnTo>
                    <a:pt x="9212" y="10954"/>
                  </a:lnTo>
                  <a:lnTo>
                    <a:pt x="10435" y="12548"/>
                  </a:lnTo>
                  <a:lnTo>
                    <a:pt x="11621" y="14161"/>
                  </a:lnTo>
                  <a:lnTo>
                    <a:pt x="12196" y="14976"/>
                  </a:lnTo>
                  <a:lnTo>
                    <a:pt x="12752" y="15792"/>
                  </a:lnTo>
                  <a:lnTo>
                    <a:pt x="13289" y="16589"/>
                  </a:lnTo>
                  <a:lnTo>
                    <a:pt x="13808" y="17386"/>
                  </a:lnTo>
                  <a:lnTo>
                    <a:pt x="14309" y="18183"/>
                  </a:lnTo>
                  <a:lnTo>
                    <a:pt x="14772" y="18961"/>
                  </a:lnTo>
                  <a:lnTo>
                    <a:pt x="14809" y="18998"/>
                  </a:lnTo>
                  <a:lnTo>
                    <a:pt x="14902" y="18998"/>
                  </a:lnTo>
                  <a:lnTo>
                    <a:pt x="14920" y="18961"/>
                  </a:lnTo>
                  <a:lnTo>
                    <a:pt x="14939" y="18943"/>
                  </a:lnTo>
                  <a:lnTo>
                    <a:pt x="14939" y="18906"/>
                  </a:lnTo>
                  <a:lnTo>
                    <a:pt x="14920" y="18868"/>
                  </a:lnTo>
                  <a:lnTo>
                    <a:pt x="14457" y="18090"/>
                  </a:lnTo>
                  <a:lnTo>
                    <a:pt x="13957" y="17293"/>
                  </a:lnTo>
                  <a:lnTo>
                    <a:pt x="13438" y="16496"/>
                  </a:lnTo>
                  <a:lnTo>
                    <a:pt x="12900" y="15699"/>
                  </a:lnTo>
                  <a:lnTo>
                    <a:pt x="12326" y="14884"/>
                  </a:lnTo>
                  <a:lnTo>
                    <a:pt x="11751" y="14068"/>
                  </a:lnTo>
                  <a:lnTo>
                    <a:pt x="10565" y="12456"/>
                  </a:lnTo>
                  <a:lnTo>
                    <a:pt x="9360" y="10862"/>
                  </a:lnTo>
                  <a:lnTo>
                    <a:pt x="8137" y="9305"/>
                  </a:lnTo>
                  <a:lnTo>
                    <a:pt x="6914" y="7803"/>
                  </a:lnTo>
                  <a:lnTo>
                    <a:pt x="5746" y="6376"/>
                  </a:lnTo>
                  <a:lnTo>
                    <a:pt x="4615" y="5060"/>
                  </a:lnTo>
                  <a:lnTo>
                    <a:pt x="3577" y="3856"/>
                  </a:lnTo>
                  <a:lnTo>
                    <a:pt x="1817" y="1854"/>
                  </a:lnTo>
                  <a:lnTo>
                    <a:pt x="612" y="519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0950387" y="4492700"/>
              <a:ext cx="252435" cy="180117"/>
            </a:xfrm>
            <a:custGeom>
              <a:avLst/>
              <a:gdLst/>
              <a:ahLst/>
              <a:cxnLst/>
              <a:rect l="l" t="t" r="r" b="b"/>
              <a:pathLst>
                <a:path w="6339" h="4523" extrusionOk="0">
                  <a:moveTo>
                    <a:pt x="6228" y="0"/>
                  </a:moveTo>
                  <a:lnTo>
                    <a:pt x="6209" y="19"/>
                  </a:lnTo>
                  <a:lnTo>
                    <a:pt x="6191" y="37"/>
                  </a:lnTo>
                  <a:lnTo>
                    <a:pt x="6172" y="75"/>
                  </a:lnTo>
                  <a:lnTo>
                    <a:pt x="5672" y="4337"/>
                  </a:lnTo>
                  <a:lnTo>
                    <a:pt x="111" y="3411"/>
                  </a:lnTo>
                  <a:lnTo>
                    <a:pt x="74" y="3411"/>
                  </a:lnTo>
                  <a:lnTo>
                    <a:pt x="37" y="3429"/>
                  </a:lnTo>
                  <a:lnTo>
                    <a:pt x="19" y="3448"/>
                  </a:lnTo>
                  <a:lnTo>
                    <a:pt x="0" y="3485"/>
                  </a:lnTo>
                  <a:lnTo>
                    <a:pt x="0" y="3522"/>
                  </a:lnTo>
                  <a:lnTo>
                    <a:pt x="19" y="3540"/>
                  </a:lnTo>
                  <a:lnTo>
                    <a:pt x="37" y="3559"/>
                  </a:lnTo>
                  <a:lnTo>
                    <a:pt x="74" y="3578"/>
                  </a:lnTo>
                  <a:lnTo>
                    <a:pt x="5727" y="4523"/>
                  </a:lnTo>
                  <a:lnTo>
                    <a:pt x="5746" y="4523"/>
                  </a:lnTo>
                  <a:lnTo>
                    <a:pt x="5801" y="4504"/>
                  </a:lnTo>
                  <a:lnTo>
                    <a:pt x="5820" y="4467"/>
                  </a:lnTo>
                  <a:lnTo>
                    <a:pt x="5839" y="4449"/>
                  </a:lnTo>
                  <a:lnTo>
                    <a:pt x="6339" y="93"/>
                  </a:lnTo>
                  <a:lnTo>
                    <a:pt x="6339" y="56"/>
                  </a:lnTo>
                  <a:lnTo>
                    <a:pt x="6320" y="37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0814558" y="4307450"/>
              <a:ext cx="290107" cy="212612"/>
            </a:xfrm>
            <a:custGeom>
              <a:avLst/>
              <a:gdLst/>
              <a:ahLst/>
              <a:cxnLst/>
              <a:rect l="l" t="t" r="r" b="b"/>
              <a:pathLst>
                <a:path w="7285" h="5339" extrusionOk="0">
                  <a:moveTo>
                    <a:pt x="7211" y="0"/>
                  </a:moveTo>
                  <a:lnTo>
                    <a:pt x="7174" y="19"/>
                  </a:lnTo>
                  <a:lnTo>
                    <a:pt x="7155" y="19"/>
                  </a:lnTo>
                  <a:lnTo>
                    <a:pt x="7118" y="56"/>
                  </a:lnTo>
                  <a:lnTo>
                    <a:pt x="7118" y="74"/>
                  </a:lnTo>
                  <a:lnTo>
                    <a:pt x="6395" y="5153"/>
                  </a:lnTo>
                  <a:lnTo>
                    <a:pt x="94" y="4949"/>
                  </a:lnTo>
                  <a:lnTo>
                    <a:pt x="57" y="4967"/>
                  </a:lnTo>
                  <a:lnTo>
                    <a:pt x="38" y="4986"/>
                  </a:lnTo>
                  <a:lnTo>
                    <a:pt x="1" y="5005"/>
                  </a:lnTo>
                  <a:lnTo>
                    <a:pt x="1" y="5042"/>
                  </a:lnTo>
                  <a:lnTo>
                    <a:pt x="1" y="5079"/>
                  </a:lnTo>
                  <a:lnTo>
                    <a:pt x="19" y="5097"/>
                  </a:lnTo>
                  <a:lnTo>
                    <a:pt x="57" y="5116"/>
                  </a:lnTo>
                  <a:lnTo>
                    <a:pt x="75" y="5134"/>
                  </a:lnTo>
                  <a:lnTo>
                    <a:pt x="6469" y="5338"/>
                  </a:lnTo>
                  <a:lnTo>
                    <a:pt x="6506" y="5338"/>
                  </a:lnTo>
                  <a:lnTo>
                    <a:pt x="6525" y="5320"/>
                  </a:lnTo>
                  <a:lnTo>
                    <a:pt x="6544" y="5283"/>
                  </a:lnTo>
                  <a:lnTo>
                    <a:pt x="6562" y="5264"/>
                  </a:lnTo>
                  <a:lnTo>
                    <a:pt x="7285" y="111"/>
                  </a:lnTo>
                  <a:lnTo>
                    <a:pt x="7285" y="74"/>
                  </a:lnTo>
                  <a:lnTo>
                    <a:pt x="7266" y="37"/>
                  </a:lnTo>
                  <a:lnTo>
                    <a:pt x="7248" y="19"/>
                  </a:lnTo>
                  <a:lnTo>
                    <a:pt x="721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0686892" y="4156885"/>
              <a:ext cx="276089" cy="201542"/>
            </a:xfrm>
            <a:custGeom>
              <a:avLst/>
              <a:gdLst/>
              <a:ahLst/>
              <a:cxnLst/>
              <a:rect l="l" t="t" r="r" b="b"/>
              <a:pathLst>
                <a:path w="6933" h="5061" extrusionOk="0">
                  <a:moveTo>
                    <a:pt x="6821" y="0"/>
                  </a:moveTo>
                  <a:lnTo>
                    <a:pt x="6784" y="19"/>
                  </a:lnTo>
                  <a:lnTo>
                    <a:pt x="6765" y="37"/>
                  </a:lnTo>
                  <a:lnTo>
                    <a:pt x="6765" y="74"/>
                  </a:lnTo>
                  <a:lnTo>
                    <a:pt x="6450" y="4875"/>
                  </a:lnTo>
                  <a:lnTo>
                    <a:pt x="93" y="4263"/>
                  </a:lnTo>
                  <a:lnTo>
                    <a:pt x="56" y="4263"/>
                  </a:lnTo>
                  <a:lnTo>
                    <a:pt x="38" y="4282"/>
                  </a:lnTo>
                  <a:lnTo>
                    <a:pt x="19" y="4300"/>
                  </a:lnTo>
                  <a:lnTo>
                    <a:pt x="0" y="4337"/>
                  </a:lnTo>
                  <a:lnTo>
                    <a:pt x="0" y="4374"/>
                  </a:lnTo>
                  <a:lnTo>
                    <a:pt x="19" y="4393"/>
                  </a:lnTo>
                  <a:lnTo>
                    <a:pt x="56" y="4430"/>
                  </a:lnTo>
                  <a:lnTo>
                    <a:pt x="75" y="4430"/>
                  </a:lnTo>
                  <a:lnTo>
                    <a:pt x="6525" y="5060"/>
                  </a:lnTo>
                  <a:lnTo>
                    <a:pt x="6543" y="5060"/>
                  </a:lnTo>
                  <a:lnTo>
                    <a:pt x="6599" y="5042"/>
                  </a:lnTo>
                  <a:lnTo>
                    <a:pt x="6617" y="5004"/>
                  </a:lnTo>
                  <a:lnTo>
                    <a:pt x="6617" y="4967"/>
                  </a:lnTo>
                  <a:lnTo>
                    <a:pt x="6932" y="93"/>
                  </a:lnTo>
                  <a:lnTo>
                    <a:pt x="6932" y="56"/>
                  </a:lnTo>
                  <a:lnTo>
                    <a:pt x="6914" y="19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0641138" y="4046181"/>
              <a:ext cx="164626" cy="138025"/>
            </a:xfrm>
            <a:custGeom>
              <a:avLst/>
              <a:gdLst/>
              <a:ahLst/>
              <a:cxnLst/>
              <a:rect l="l" t="t" r="r" b="b"/>
              <a:pathLst>
                <a:path w="4134" h="3466" extrusionOk="0">
                  <a:moveTo>
                    <a:pt x="3893" y="0"/>
                  </a:moveTo>
                  <a:lnTo>
                    <a:pt x="3855" y="19"/>
                  </a:lnTo>
                  <a:lnTo>
                    <a:pt x="3837" y="56"/>
                  </a:lnTo>
                  <a:lnTo>
                    <a:pt x="3837" y="93"/>
                  </a:lnTo>
                  <a:lnTo>
                    <a:pt x="3948" y="3281"/>
                  </a:lnTo>
                  <a:lnTo>
                    <a:pt x="93" y="2780"/>
                  </a:lnTo>
                  <a:lnTo>
                    <a:pt x="56" y="2780"/>
                  </a:lnTo>
                  <a:lnTo>
                    <a:pt x="37" y="2799"/>
                  </a:lnTo>
                  <a:lnTo>
                    <a:pt x="19" y="2817"/>
                  </a:lnTo>
                  <a:lnTo>
                    <a:pt x="0" y="2854"/>
                  </a:lnTo>
                  <a:lnTo>
                    <a:pt x="0" y="2891"/>
                  </a:lnTo>
                  <a:lnTo>
                    <a:pt x="19" y="2910"/>
                  </a:lnTo>
                  <a:lnTo>
                    <a:pt x="37" y="2947"/>
                  </a:lnTo>
                  <a:lnTo>
                    <a:pt x="74" y="2947"/>
                  </a:lnTo>
                  <a:lnTo>
                    <a:pt x="4022" y="3466"/>
                  </a:lnTo>
                  <a:lnTo>
                    <a:pt x="4078" y="3466"/>
                  </a:lnTo>
                  <a:lnTo>
                    <a:pt x="4096" y="3447"/>
                  </a:lnTo>
                  <a:lnTo>
                    <a:pt x="4115" y="3410"/>
                  </a:lnTo>
                  <a:lnTo>
                    <a:pt x="4133" y="3373"/>
                  </a:lnTo>
                  <a:lnTo>
                    <a:pt x="4004" y="74"/>
                  </a:lnTo>
                  <a:lnTo>
                    <a:pt x="4004" y="56"/>
                  </a:lnTo>
                  <a:lnTo>
                    <a:pt x="3985" y="1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9"/>
          <p:cNvGrpSpPr/>
          <p:nvPr/>
        </p:nvGrpSpPr>
        <p:grpSpPr>
          <a:xfrm>
            <a:off x="1195542" y="2407606"/>
            <a:ext cx="799791" cy="1768646"/>
            <a:chOff x="10554050" y="3035751"/>
            <a:chExt cx="778688" cy="1721980"/>
          </a:xfrm>
        </p:grpSpPr>
        <p:sp>
          <p:nvSpPr>
            <p:cNvPr id="466" name="Google Shape;466;p9"/>
            <p:cNvSpPr/>
            <p:nvPr/>
          </p:nvSpPr>
          <p:spPr>
            <a:xfrm>
              <a:off x="10780631" y="3035751"/>
              <a:ext cx="445853" cy="879082"/>
            </a:xfrm>
            <a:custGeom>
              <a:avLst/>
              <a:gdLst/>
              <a:ahLst/>
              <a:cxnLst/>
              <a:rect l="l" t="t" r="r" b="b"/>
              <a:pathLst>
                <a:path w="11196" h="22075" extrusionOk="0">
                  <a:moveTo>
                    <a:pt x="2521" y="0"/>
                  </a:moveTo>
                  <a:lnTo>
                    <a:pt x="2280" y="19"/>
                  </a:lnTo>
                  <a:lnTo>
                    <a:pt x="2039" y="56"/>
                  </a:lnTo>
                  <a:lnTo>
                    <a:pt x="1891" y="93"/>
                  </a:lnTo>
                  <a:lnTo>
                    <a:pt x="1743" y="149"/>
                  </a:lnTo>
                  <a:lnTo>
                    <a:pt x="1594" y="204"/>
                  </a:lnTo>
                  <a:lnTo>
                    <a:pt x="1465" y="278"/>
                  </a:lnTo>
                  <a:lnTo>
                    <a:pt x="1205" y="445"/>
                  </a:lnTo>
                  <a:lnTo>
                    <a:pt x="964" y="649"/>
                  </a:lnTo>
                  <a:lnTo>
                    <a:pt x="760" y="890"/>
                  </a:lnTo>
                  <a:lnTo>
                    <a:pt x="575" y="1150"/>
                  </a:lnTo>
                  <a:lnTo>
                    <a:pt x="408" y="1428"/>
                  </a:lnTo>
                  <a:lnTo>
                    <a:pt x="297" y="1706"/>
                  </a:lnTo>
                  <a:lnTo>
                    <a:pt x="186" y="2002"/>
                  </a:lnTo>
                  <a:lnTo>
                    <a:pt x="112" y="2317"/>
                  </a:lnTo>
                  <a:lnTo>
                    <a:pt x="56" y="2614"/>
                  </a:lnTo>
                  <a:lnTo>
                    <a:pt x="19" y="2929"/>
                  </a:lnTo>
                  <a:lnTo>
                    <a:pt x="0" y="3244"/>
                  </a:lnTo>
                  <a:lnTo>
                    <a:pt x="0" y="3559"/>
                  </a:lnTo>
                  <a:lnTo>
                    <a:pt x="19" y="4189"/>
                  </a:lnTo>
                  <a:lnTo>
                    <a:pt x="93" y="4986"/>
                  </a:lnTo>
                  <a:lnTo>
                    <a:pt x="204" y="5783"/>
                  </a:lnTo>
                  <a:lnTo>
                    <a:pt x="371" y="6580"/>
                  </a:lnTo>
                  <a:lnTo>
                    <a:pt x="538" y="7359"/>
                  </a:lnTo>
                  <a:lnTo>
                    <a:pt x="760" y="8137"/>
                  </a:lnTo>
                  <a:lnTo>
                    <a:pt x="1001" y="8915"/>
                  </a:lnTo>
                  <a:lnTo>
                    <a:pt x="1279" y="9675"/>
                  </a:lnTo>
                  <a:lnTo>
                    <a:pt x="1576" y="10417"/>
                  </a:lnTo>
                  <a:lnTo>
                    <a:pt x="1965" y="11306"/>
                  </a:lnTo>
                  <a:lnTo>
                    <a:pt x="2391" y="12159"/>
                  </a:lnTo>
                  <a:lnTo>
                    <a:pt x="2836" y="13012"/>
                  </a:lnTo>
                  <a:lnTo>
                    <a:pt x="3318" y="13827"/>
                  </a:lnTo>
                  <a:lnTo>
                    <a:pt x="3837" y="14643"/>
                  </a:lnTo>
                  <a:lnTo>
                    <a:pt x="4374" y="15421"/>
                  </a:lnTo>
                  <a:lnTo>
                    <a:pt x="4930" y="16200"/>
                  </a:lnTo>
                  <a:lnTo>
                    <a:pt x="5524" y="16941"/>
                  </a:lnTo>
                  <a:lnTo>
                    <a:pt x="6154" y="17682"/>
                  </a:lnTo>
                  <a:lnTo>
                    <a:pt x="6802" y="18387"/>
                  </a:lnTo>
                  <a:lnTo>
                    <a:pt x="7470" y="19054"/>
                  </a:lnTo>
                  <a:lnTo>
                    <a:pt x="8174" y="19721"/>
                  </a:lnTo>
                  <a:lnTo>
                    <a:pt x="8897" y="20351"/>
                  </a:lnTo>
                  <a:lnTo>
                    <a:pt x="9638" y="20944"/>
                  </a:lnTo>
                  <a:lnTo>
                    <a:pt x="10398" y="21519"/>
                  </a:lnTo>
                  <a:lnTo>
                    <a:pt x="11195" y="22075"/>
                  </a:lnTo>
                  <a:lnTo>
                    <a:pt x="10806" y="20370"/>
                  </a:lnTo>
                  <a:lnTo>
                    <a:pt x="10454" y="18702"/>
                  </a:lnTo>
                  <a:lnTo>
                    <a:pt x="9786" y="15403"/>
                  </a:lnTo>
                  <a:lnTo>
                    <a:pt x="9453" y="13772"/>
                  </a:lnTo>
                  <a:lnTo>
                    <a:pt x="9101" y="12159"/>
                  </a:lnTo>
                  <a:lnTo>
                    <a:pt x="8711" y="10565"/>
                  </a:lnTo>
                  <a:lnTo>
                    <a:pt x="8508" y="9768"/>
                  </a:lnTo>
                  <a:lnTo>
                    <a:pt x="8285" y="8990"/>
                  </a:lnTo>
                  <a:lnTo>
                    <a:pt x="8026" y="8044"/>
                  </a:lnTo>
                  <a:lnTo>
                    <a:pt x="7729" y="7099"/>
                  </a:lnTo>
                  <a:lnTo>
                    <a:pt x="7433" y="6172"/>
                  </a:lnTo>
                  <a:lnTo>
                    <a:pt x="7099" y="5246"/>
                  </a:lnTo>
                  <a:lnTo>
                    <a:pt x="6914" y="4782"/>
                  </a:lnTo>
                  <a:lnTo>
                    <a:pt x="6728" y="4337"/>
                  </a:lnTo>
                  <a:lnTo>
                    <a:pt x="6524" y="3893"/>
                  </a:lnTo>
                  <a:lnTo>
                    <a:pt x="6302" y="3466"/>
                  </a:lnTo>
                  <a:lnTo>
                    <a:pt x="6080" y="3040"/>
                  </a:lnTo>
                  <a:lnTo>
                    <a:pt x="5839" y="2614"/>
                  </a:lnTo>
                  <a:lnTo>
                    <a:pt x="5561" y="2206"/>
                  </a:lnTo>
                  <a:lnTo>
                    <a:pt x="5283" y="1798"/>
                  </a:lnTo>
                  <a:lnTo>
                    <a:pt x="4986" y="1409"/>
                  </a:lnTo>
                  <a:lnTo>
                    <a:pt x="4634" y="1057"/>
                  </a:lnTo>
                  <a:lnTo>
                    <a:pt x="4449" y="872"/>
                  </a:lnTo>
                  <a:lnTo>
                    <a:pt x="4263" y="723"/>
                  </a:lnTo>
                  <a:lnTo>
                    <a:pt x="4059" y="556"/>
                  </a:lnTo>
                  <a:lnTo>
                    <a:pt x="3855" y="427"/>
                  </a:lnTo>
                  <a:lnTo>
                    <a:pt x="3633" y="316"/>
                  </a:lnTo>
                  <a:lnTo>
                    <a:pt x="3429" y="204"/>
                  </a:lnTo>
                  <a:lnTo>
                    <a:pt x="3207" y="130"/>
                  </a:lnTo>
                  <a:lnTo>
                    <a:pt x="2984" y="56"/>
                  </a:lnTo>
                  <a:lnTo>
                    <a:pt x="2743" y="1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0856648" y="3107350"/>
              <a:ext cx="358004" cy="791990"/>
            </a:xfrm>
            <a:custGeom>
              <a:avLst/>
              <a:gdLst/>
              <a:ahLst/>
              <a:cxnLst/>
              <a:rect l="l" t="t" r="r" b="b"/>
              <a:pathLst>
                <a:path w="8990" h="19888" extrusionOk="0">
                  <a:moveTo>
                    <a:pt x="75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0" y="74"/>
                  </a:lnTo>
                  <a:lnTo>
                    <a:pt x="0" y="111"/>
                  </a:lnTo>
                  <a:lnTo>
                    <a:pt x="167" y="705"/>
                  </a:lnTo>
                  <a:lnTo>
                    <a:pt x="649" y="2224"/>
                  </a:lnTo>
                  <a:lnTo>
                    <a:pt x="983" y="3281"/>
                  </a:lnTo>
                  <a:lnTo>
                    <a:pt x="1409" y="4486"/>
                  </a:lnTo>
                  <a:lnTo>
                    <a:pt x="1872" y="5839"/>
                  </a:lnTo>
                  <a:lnTo>
                    <a:pt x="2428" y="7303"/>
                  </a:lnTo>
                  <a:lnTo>
                    <a:pt x="3021" y="8841"/>
                  </a:lnTo>
                  <a:lnTo>
                    <a:pt x="3689" y="10435"/>
                  </a:lnTo>
                  <a:lnTo>
                    <a:pt x="4041" y="11251"/>
                  </a:lnTo>
                  <a:lnTo>
                    <a:pt x="4412" y="12066"/>
                  </a:lnTo>
                  <a:lnTo>
                    <a:pt x="4801" y="12900"/>
                  </a:lnTo>
                  <a:lnTo>
                    <a:pt x="5190" y="13716"/>
                  </a:lnTo>
                  <a:lnTo>
                    <a:pt x="5616" y="14531"/>
                  </a:lnTo>
                  <a:lnTo>
                    <a:pt x="6024" y="15328"/>
                  </a:lnTo>
                  <a:lnTo>
                    <a:pt x="6469" y="16125"/>
                  </a:lnTo>
                  <a:lnTo>
                    <a:pt x="6914" y="16922"/>
                  </a:lnTo>
                  <a:lnTo>
                    <a:pt x="7377" y="17682"/>
                  </a:lnTo>
                  <a:lnTo>
                    <a:pt x="7840" y="18423"/>
                  </a:lnTo>
                  <a:lnTo>
                    <a:pt x="8341" y="19146"/>
                  </a:lnTo>
                  <a:lnTo>
                    <a:pt x="8823" y="19851"/>
                  </a:lnTo>
                  <a:lnTo>
                    <a:pt x="8860" y="19869"/>
                  </a:lnTo>
                  <a:lnTo>
                    <a:pt x="8897" y="19888"/>
                  </a:lnTo>
                  <a:lnTo>
                    <a:pt x="8952" y="19869"/>
                  </a:lnTo>
                  <a:lnTo>
                    <a:pt x="8971" y="19832"/>
                  </a:lnTo>
                  <a:lnTo>
                    <a:pt x="8990" y="19814"/>
                  </a:lnTo>
                  <a:lnTo>
                    <a:pt x="8990" y="19776"/>
                  </a:lnTo>
                  <a:lnTo>
                    <a:pt x="8971" y="19739"/>
                  </a:lnTo>
                  <a:lnTo>
                    <a:pt x="8471" y="19054"/>
                  </a:lnTo>
                  <a:lnTo>
                    <a:pt x="7989" y="18331"/>
                  </a:lnTo>
                  <a:lnTo>
                    <a:pt x="7525" y="17589"/>
                  </a:lnTo>
                  <a:lnTo>
                    <a:pt x="7062" y="16830"/>
                  </a:lnTo>
                  <a:lnTo>
                    <a:pt x="6617" y="16051"/>
                  </a:lnTo>
                  <a:lnTo>
                    <a:pt x="6172" y="15254"/>
                  </a:lnTo>
                  <a:lnTo>
                    <a:pt x="5765" y="14439"/>
                  </a:lnTo>
                  <a:lnTo>
                    <a:pt x="5357" y="13623"/>
                  </a:lnTo>
                  <a:lnTo>
                    <a:pt x="4949" y="12808"/>
                  </a:lnTo>
                  <a:lnTo>
                    <a:pt x="4578" y="11992"/>
                  </a:lnTo>
                  <a:lnTo>
                    <a:pt x="4208" y="11177"/>
                  </a:lnTo>
                  <a:lnTo>
                    <a:pt x="3856" y="10361"/>
                  </a:lnTo>
                  <a:lnTo>
                    <a:pt x="3188" y="8767"/>
                  </a:lnTo>
                  <a:lnTo>
                    <a:pt x="2577" y="7229"/>
                  </a:lnTo>
                  <a:lnTo>
                    <a:pt x="2039" y="5783"/>
                  </a:lnTo>
                  <a:lnTo>
                    <a:pt x="1557" y="4430"/>
                  </a:lnTo>
                  <a:lnTo>
                    <a:pt x="1149" y="3225"/>
                  </a:lnTo>
                  <a:lnTo>
                    <a:pt x="816" y="2169"/>
                  </a:lnTo>
                  <a:lnTo>
                    <a:pt x="334" y="649"/>
                  </a:lnTo>
                  <a:lnTo>
                    <a:pt x="167" y="56"/>
                  </a:lnTo>
                  <a:lnTo>
                    <a:pt x="149" y="37"/>
                  </a:lnTo>
                  <a:lnTo>
                    <a:pt x="130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0885439" y="3136141"/>
              <a:ext cx="50216" cy="72357"/>
            </a:xfrm>
            <a:custGeom>
              <a:avLst/>
              <a:gdLst/>
              <a:ahLst/>
              <a:cxnLst/>
              <a:rect l="l" t="t" r="r" b="b"/>
              <a:pathLst>
                <a:path w="1261" h="1817" extrusionOk="0">
                  <a:moveTo>
                    <a:pt x="1149" y="0"/>
                  </a:moveTo>
                  <a:lnTo>
                    <a:pt x="1131" y="19"/>
                  </a:lnTo>
                  <a:lnTo>
                    <a:pt x="1094" y="37"/>
                  </a:lnTo>
                  <a:lnTo>
                    <a:pt x="19" y="1687"/>
                  </a:lnTo>
                  <a:lnTo>
                    <a:pt x="0" y="1724"/>
                  </a:lnTo>
                  <a:lnTo>
                    <a:pt x="0" y="1742"/>
                  </a:lnTo>
                  <a:lnTo>
                    <a:pt x="19" y="1779"/>
                  </a:lnTo>
                  <a:lnTo>
                    <a:pt x="37" y="1798"/>
                  </a:lnTo>
                  <a:lnTo>
                    <a:pt x="93" y="1816"/>
                  </a:lnTo>
                  <a:lnTo>
                    <a:pt x="130" y="1816"/>
                  </a:lnTo>
                  <a:lnTo>
                    <a:pt x="148" y="1779"/>
                  </a:lnTo>
                  <a:lnTo>
                    <a:pt x="1242" y="130"/>
                  </a:lnTo>
                  <a:lnTo>
                    <a:pt x="1261" y="93"/>
                  </a:lnTo>
                  <a:lnTo>
                    <a:pt x="1261" y="74"/>
                  </a:lnTo>
                  <a:lnTo>
                    <a:pt x="1242" y="37"/>
                  </a:lnTo>
                  <a:lnTo>
                    <a:pt x="1223" y="1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10937843" y="3264565"/>
              <a:ext cx="59057" cy="95972"/>
            </a:xfrm>
            <a:custGeom>
              <a:avLst/>
              <a:gdLst/>
              <a:ahLst/>
              <a:cxnLst/>
              <a:rect l="l" t="t" r="r" b="b"/>
              <a:pathLst>
                <a:path w="1483" h="2410" extrusionOk="0">
                  <a:moveTo>
                    <a:pt x="1372" y="0"/>
                  </a:moveTo>
                  <a:lnTo>
                    <a:pt x="1353" y="19"/>
                  </a:lnTo>
                  <a:lnTo>
                    <a:pt x="1316" y="37"/>
                  </a:lnTo>
                  <a:lnTo>
                    <a:pt x="19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9" y="2373"/>
                  </a:lnTo>
                  <a:lnTo>
                    <a:pt x="37" y="2410"/>
                  </a:lnTo>
                  <a:lnTo>
                    <a:pt x="130" y="2410"/>
                  </a:lnTo>
                  <a:lnTo>
                    <a:pt x="167" y="2373"/>
                  </a:lnTo>
                  <a:lnTo>
                    <a:pt x="1464" y="130"/>
                  </a:lnTo>
                  <a:lnTo>
                    <a:pt x="1483" y="93"/>
                  </a:lnTo>
                  <a:lnTo>
                    <a:pt x="1483" y="56"/>
                  </a:lnTo>
                  <a:lnTo>
                    <a:pt x="1464" y="37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0837455" y="3267512"/>
              <a:ext cx="84902" cy="31022"/>
            </a:xfrm>
            <a:custGeom>
              <a:avLst/>
              <a:gdLst/>
              <a:ahLst/>
              <a:cxnLst/>
              <a:rect l="l" t="t" r="r" b="b"/>
              <a:pathLst>
                <a:path w="2132" h="779" extrusionOk="0">
                  <a:moveTo>
                    <a:pt x="38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49"/>
                  </a:lnTo>
                  <a:lnTo>
                    <a:pt x="56" y="167"/>
                  </a:lnTo>
                  <a:lnTo>
                    <a:pt x="2021" y="779"/>
                  </a:lnTo>
                  <a:lnTo>
                    <a:pt x="2058" y="779"/>
                  </a:lnTo>
                  <a:lnTo>
                    <a:pt x="2095" y="760"/>
                  </a:lnTo>
                  <a:lnTo>
                    <a:pt x="2132" y="723"/>
                  </a:lnTo>
                  <a:lnTo>
                    <a:pt x="2132" y="686"/>
                  </a:lnTo>
                  <a:lnTo>
                    <a:pt x="2132" y="667"/>
                  </a:lnTo>
                  <a:lnTo>
                    <a:pt x="2113" y="630"/>
                  </a:lnTo>
                  <a:lnTo>
                    <a:pt x="2076" y="6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0882492" y="3437988"/>
              <a:ext cx="105569" cy="35482"/>
            </a:xfrm>
            <a:custGeom>
              <a:avLst/>
              <a:gdLst/>
              <a:ahLst/>
              <a:cxnLst/>
              <a:rect l="l" t="t" r="r" b="b"/>
              <a:pathLst>
                <a:path w="2651" h="891" extrusionOk="0">
                  <a:moveTo>
                    <a:pt x="56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2558" y="890"/>
                  </a:lnTo>
                  <a:lnTo>
                    <a:pt x="2576" y="890"/>
                  </a:lnTo>
                  <a:lnTo>
                    <a:pt x="2632" y="872"/>
                  </a:lnTo>
                  <a:lnTo>
                    <a:pt x="2650" y="816"/>
                  </a:lnTo>
                  <a:lnTo>
                    <a:pt x="2650" y="798"/>
                  </a:lnTo>
                  <a:lnTo>
                    <a:pt x="2650" y="761"/>
                  </a:lnTo>
                  <a:lnTo>
                    <a:pt x="2632" y="724"/>
                  </a:lnTo>
                  <a:lnTo>
                    <a:pt x="2595" y="72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11027121" y="3481553"/>
              <a:ext cx="58340" cy="98202"/>
            </a:xfrm>
            <a:custGeom>
              <a:avLst/>
              <a:gdLst/>
              <a:ahLst/>
              <a:cxnLst/>
              <a:rect l="l" t="t" r="r" b="b"/>
              <a:pathLst>
                <a:path w="1465" h="2466" extrusionOk="0">
                  <a:moveTo>
                    <a:pt x="1354" y="0"/>
                  </a:moveTo>
                  <a:lnTo>
                    <a:pt x="1335" y="19"/>
                  </a:lnTo>
                  <a:lnTo>
                    <a:pt x="1317" y="37"/>
                  </a:lnTo>
                  <a:lnTo>
                    <a:pt x="19" y="2336"/>
                  </a:lnTo>
                  <a:lnTo>
                    <a:pt x="1" y="2373"/>
                  </a:lnTo>
                  <a:lnTo>
                    <a:pt x="1" y="2391"/>
                  </a:lnTo>
                  <a:lnTo>
                    <a:pt x="19" y="2428"/>
                  </a:lnTo>
                  <a:lnTo>
                    <a:pt x="38" y="2447"/>
                  </a:lnTo>
                  <a:lnTo>
                    <a:pt x="93" y="2465"/>
                  </a:lnTo>
                  <a:lnTo>
                    <a:pt x="131" y="2447"/>
                  </a:lnTo>
                  <a:lnTo>
                    <a:pt x="168" y="2428"/>
                  </a:lnTo>
                  <a:lnTo>
                    <a:pt x="1465" y="130"/>
                  </a:lnTo>
                  <a:lnTo>
                    <a:pt x="1465" y="93"/>
                  </a:lnTo>
                  <a:lnTo>
                    <a:pt x="1465" y="74"/>
                  </a:lnTo>
                  <a:lnTo>
                    <a:pt x="1446" y="37"/>
                  </a:lnTo>
                  <a:lnTo>
                    <a:pt x="1428" y="1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10997614" y="3657922"/>
              <a:ext cx="93782" cy="39902"/>
            </a:xfrm>
            <a:custGeom>
              <a:avLst/>
              <a:gdLst/>
              <a:ahLst/>
              <a:cxnLst/>
              <a:rect l="l" t="t" r="r" b="b"/>
              <a:pathLst>
                <a:path w="2355" h="1002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0" y="131"/>
                  </a:lnTo>
                  <a:lnTo>
                    <a:pt x="37" y="168"/>
                  </a:lnTo>
                  <a:lnTo>
                    <a:pt x="56" y="186"/>
                  </a:lnTo>
                  <a:lnTo>
                    <a:pt x="2243" y="1002"/>
                  </a:lnTo>
                  <a:lnTo>
                    <a:pt x="2317" y="1002"/>
                  </a:lnTo>
                  <a:lnTo>
                    <a:pt x="2354" y="946"/>
                  </a:lnTo>
                  <a:lnTo>
                    <a:pt x="2354" y="928"/>
                  </a:lnTo>
                  <a:lnTo>
                    <a:pt x="2354" y="891"/>
                  </a:lnTo>
                  <a:lnTo>
                    <a:pt x="2336" y="854"/>
                  </a:lnTo>
                  <a:lnTo>
                    <a:pt x="2299" y="835"/>
                  </a:lnTo>
                  <a:lnTo>
                    <a:pt x="112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61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extrusionOk="0">
                  <a:moveTo>
                    <a:pt x="1" y="1"/>
                  </a:move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fill="none" extrusionOk="0">
                  <a:moveTo>
                    <a:pt x="17627" y="22650"/>
                  </a:move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10661805" y="3399600"/>
              <a:ext cx="607492" cy="822295"/>
            </a:xfrm>
            <a:custGeom>
              <a:avLst/>
              <a:gdLst/>
              <a:ahLst/>
              <a:cxnLst/>
              <a:rect l="l" t="t" r="r" b="b"/>
              <a:pathLst>
                <a:path w="15255" h="20649" extrusionOk="0">
                  <a:moveTo>
                    <a:pt x="56" y="1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4"/>
                  </a:lnTo>
                  <a:lnTo>
                    <a:pt x="19" y="112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167" y="205"/>
                  </a:lnTo>
                  <a:lnTo>
                    <a:pt x="260" y="260"/>
                  </a:lnTo>
                  <a:lnTo>
                    <a:pt x="334" y="316"/>
                  </a:lnTo>
                  <a:lnTo>
                    <a:pt x="408" y="390"/>
                  </a:lnTo>
                  <a:lnTo>
                    <a:pt x="464" y="464"/>
                  </a:lnTo>
                  <a:lnTo>
                    <a:pt x="519" y="557"/>
                  </a:lnTo>
                  <a:lnTo>
                    <a:pt x="612" y="742"/>
                  </a:lnTo>
                  <a:lnTo>
                    <a:pt x="686" y="965"/>
                  </a:lnTo>
                  <a:lnTo>
                    <a:pt x="723" y="1187"/>
                  </a:lnTo>
                  <a:lnTo>
                    <a:pt x="742" y="1428"/>
                  </a:lnTo>
                  <a:lnTo>
                    <a:pt x="723" y="1650"/>
                  </a:lnTo>
                  <a:lnTo>
                    <a:pt x="705" y="1928"/>
                  </a:lnTo>
                  <a:lnTo>
                    <a:pt x="686" y="2355"/>
                  </a:lnTo>
                  <a:lnTo>
                    <a:pt x="668" y="2559"/>
                  </a:lnTo>
                  <a:lnTo>
                    <a:pt x="686" y="2763"/>
                  </a:lnTo>
                  <a:lnTo>
                    <a:pt x="705" y="2966"/>
                  </a:lnTo>
                  <a:lnTo>
                    <a:pt x="760" y="3152"/>
                  </a:lnTo>
                  <a:lnTo>
                    <a:pt x="816" y="3337"/>
                  </a:lnTo>
                  <a:lnTo>
                    <a:pt x="927" y="3522"/>
                  </a:lnTo>
                  <a:lnTo>
                    <a:pt x="1057" y="3671"/>
                  </a:lnTo>
                  <a:lnTo>
                    <a:pt x="1186" y="3800"/>
                  </a:lnTo>
                  <a:lnTo>
                    <a:pt x="1353" y="3912"/>
                  </a:lnTo>
                  <a:lnTo>
                    <a:pt x="1520" y="4023"/>
                  </a:lnTo>
                  <a:lnTo>
                    <a:pt x="1705" y="4097"/>
                  </a:lnTo>
                  <a:lnTo>
                    <a:pt x="1891" y="4171"/>
                  </a:lnTo>
                  <a:lnTo>
                    <a:pt x="2261" y="4282"/>
                  </a:lnTo>
                  <a:lnTo>
                    <a:pt x="2669" y="4412"/>
                  </a:lnTo>
                  <a:lnTo>
                    <a:pt x="2855" y="4486"/>
                  </a:lnTo>
                  <a:lnTo>
                    <a:pt x="3040" y="4579"/>
                  </a:lnTo>
                  <a:lnTo>
                    <a:pt x="3225" y="4672"/>
                  </a:lnTo>
                  <a:lnTo>
                    <a:pt x="3392" y="4801"/>
                  </a:lnTo>
                  <a:lnTo>
                    <a:pt x="3540" y="4950"/>
                  </a:lnTo>
                  <a:lnTo>
                    <a:pt x="3689" y="5098"/>
                  </a:lnTo>
                  <a:lnTo>
                    <a:pt x="3818" y="5265"/>
                  </a:lnTo>
                  <a:lnTo>
                    <a:pt x="3911" y="5450"/>
                  </a:lnTo>
                  <a:lnTo>
                    <a:pt x="4004" y="5635"/>
                  </a:lnTo>
                  <a:lnTo>
                    <a:pt x="4078" y="5839"/>
                  </a:lnTo>
                  <a:lnTo>
                    <a:pt x="4133" y="6099"/>
                  </a:lnTo>
                  <a:lnTo>
                    <a:pt x="4171" y="6377"/>
                  </a:lnTo>
                  <a:lnTo>
                    <a:pt x="4189" y="6914"/>
                  </a:lnTo>
                  <a:lnTo>
                    <a:pt x="4208" y="7359"/>
                  </a:lnTo>
                  <a:lnTo>
                    <a:pt x="4226" y="7581"/>
                  </a:lnTo>
                  <a:lnTo>
                    <a:pt x="4263" y="7785"/>
                  </a:lnTo>
                  <a:lnTo>
                    <a:pt x="4300" y="8008"/>
                  </a:lnTo>
                  <a:lnTo>
                    <a:pt x="4374" y="8193"/>
                  </a:lnTo>
                  <a:lnTo>
                    <a:pt x="4467" y="8397"/>
                  </a:lnTo>
                  <a:lnTo>
                    <a:pt x="4578" y="8582"/>
                  </a:lnTo>
                  <a:lnTo>
                    <a:pt x="4727" y="8731"/>
                  </a:lnTo>
                  <a:lnTo>
                    <a:pt x="4893" y="8879"/>
                  </a:lnTo>
                  <a:lnTo>
                    <a:pt x="5060" y="8990"/>
                  </a:lnTo>
                  <a:lnTo>
                    <a:pt x="5246" y="9101"/>
                  </a:lnTo>
                  <a:lnTo>
                    <a:pt x="5449" y="9175"/>
                  </a:lnTo>
                  <a:lnTo>
                    <a:pt x="5653" y="9268"/>
                  </a:lnTo>
                  <a:lnTo>
                    <a:pt x="6061" y="9398"/>
                  </a:lnTo>
                  <a:lnTo>
                    <a:pt x="6506" y="9546"/>
                  </a:lnTo>
                  <a:lnTo>
                    <a:pt x="6710" y="9620"/>
                  </a:lnTo>
                  <a:lnTo>
                    <a:pt x="6914" y="9713"/>
                  </a:lnTo>
                  <a:lnTo>
                    <a:pt x="7173" y="9880"/>
                  </a:lnTo>
                  <a:lnTo>
                    <a:pt x="7395" y="10065"/>
                  </a:lnTo>
                  <a:lnTo>
                    <a:pt x="7599" y="10269"/>
                  </a:lnTo>
                  <a:lnTo>
                    <a:pt x="7785" y="10510"/>
                  </a:lnTo>
                  <a:lnTo>
                    <a:pt x="7933" y="10751"/>
                  </a:lnTo>
                  <a:lnTo>
                    <a:pt x="8063" y="11029"/>
                  </a:lnTo>
                  <a:lnTo>
                    <a:pt x="8155" y="11307"/>
                  </a:lnTo>
                  <a:lnTo>
                    <a:pt x="8192" y="11585"/>
                  </a:lnTo>
                  <a:lnTo>
                    <a:pt x="8211" y="11807"/>
                  </a:lnTo>
                  <a:lnTo>
                    <a:pt x="8211" y="12011"/>
                  </a:lnTo>
                  <a:lnTo>
                    <a:pt x="8192" y="12437"/>
                  </a:lnTo>
                  <a:lnTo>
                    <a:pt x="8192" y="12790"/>
                  </a:lnTo>
                  <a:lnTo>
                    <a:pt x="8192" y="13160"/>
                  </a:lnTo>
                  <a:lnTo>
                    <a:pt x="8211" y="13327"/>
                  </a:lnTo>
                  <a:lnTo>
                    <a:pt x="8230" y="13512"/>
                  </a:lnTo>
                  <a:lnTo>
                    <a:pt x="8285" y="13679"/>
                  </a:lnTo>
                  <a:lnTo>
                    <a:pt x="8341" y="13846"/>
                  </a:lnTo>
                  <a:lnTo>
                    <a:pt x="8433" y="14013"/>
                  </a:lnTo>
                  <a:lnTo>
                    <a:pt x="8545" y="14180"/>
                  </a:lnTo>
                  <a:lnTo>
                    <a:pt x="8674" y="14328"/>
                  </a:lnTo>
                  <a:lnTo>
                    <a:pt x="8823" y="14476"/>
                  </a:lnTo>
                  <a:lnTo>
                    <a:pt x="8989" y="14606"/>
                  </a:lnTo>
                  <a:lnTo>
                    <a:pt x="9175" y="14736"/>
                  </a:lnTo>
                  <a:lnTo>
                    <a:pt x="9379" y="14866"/>
                  </a:lnTo>
                  <a:lnTo>
                    <a:pt x="9601" y="14958"/>
                  </a:lnTo>
                  <a:lnTo>
                    <a:pt x="9990" y="15125"/>
                  </a:lnTo>
                  <a:lnTo>
                    <a:pt x="10398" y="15255"/>
                  </a:lnTo>
                  <a:lnTo>
                    <a:pt x="10769" y="15384"/>
                  </a:lnTo>
                  <a:lnTo>
                    <a:pt x="11139" y="15533"/>
                  </a:lnTo>
                  <a:lnTo>
                    <a:pt x="11473" y="15700"/>
                  </a:lnTo>
                  <a:lnTo>
                    <a:pt x="11807" y="15903"/>
                  </a:lnTo>
                  <a:lnTo>
                    <a:pt x="12122" y="16126"/>
                  </a:lnTo>
                  <a:lnTo>
                    <a:pt x="12437" y="16385"/>
                  </a:lnTo>
                  <a:lnTo>
                    <a:pt x="12733" y="16663"/>
                  </a:lnTo>
                  <a:lnTo>
                    <a:pt x="13030" y="16960"/>
                  </a:lnTo>
                  <a:lnTo>
                    <a:pt x="13308" y="17312"/>
                  </a:lnTo>
                  <a:lnTo>
                    <a:pt x="13586" y="17664"/>
                  </a:lnTo>
                  <a:lnTo>
                    <a:pt x="13808" y="18016"/>
                  </a:lnTo>
                  <a:lnTo>
                    <a:pt x="14031" y="18369"/>
                  </a:lnTo>
                  <a:lnTo>
                    <a:pt x="14235" y="18739"/>
                  </a:lnTo>
                  <a:lnTo>
                    <a:pt x="14420" y="19110"/>
                  </a:lnTo>
                  <a:lnTo>
                    <a:pt x="14772" y="19851"/>
                  </a:lnTo>
                  <a:lnTo>
                    <a:pt x="15087" y="20593"/>
                  </a:lnTo>
                  <a:lnTo>
                    <a:pt x="15124" y="20630"/>
                  </a:lnTo>
                  <a:lnTo>
                    <a:pt x="15180" y="20648"/>
                  </a:lnTo>
                  <a:lnTo>
                    <a:pt x="15198" y="20648"/>
                  </a:lnTo>
                  <a:lnTo>
                    <a:pt x="15236" y="20630"/>
                  </a:lnTo>
                  <a:lnTo>
                    <a:pt x="15254" y="20593"/>
                  </a:lnTo>
                  <a:lnTo>
                    <a:pt x="15254" y="20556"/>
                  </a:lnTo>
                  <a:lnTo>
                    <a:pt x="15254" y="20537"/>
                  </a:lnTo>
                  <a:lnTo>
                    <a:pt x="14920" y="19777"/>
                  </a:lnTo>
                  <a:lnTo>
                    <a:pt x="14568" y="19017"/>
                  </a:lnTo>
                  <a:lnTo>
                    <a:pt x="14383" y="18647"/>
                  </a:lnTo>
                  <a:lnTo>
                    <a:pt x="14179" y="18276"/>
                  </a:lnTo>
                  <a:lnTo>
                    <a:pt x="13957" y="17924"/>
                  </a:lnTo>
                  <a:lnTo>
                    <a:pt x="13716" y="17572"/>
                  </a:lnTo>
                  <a:lnTo>
                    <a:pt x="13456" y="17201"/>
                  </a:lnTo>
                  <a:lnTo>
                    <a:pt x="13160" y="16849"/>
                  </a:lnTo>
                  <a:lnTo>
                    <a:pt x="12863" y="16534"/>
                  </a:lnTo>
                  <a:lnTo>
                    <a:pt x="12548" y="16237"/>
                  </a:lnTo>
                  <a:lnTo>
                    <a:pt x="12233" y="15978"/>
                  </a:lnTo>
                  <a:lnTo>
                    <a:pt x="11899" y="15755"/>
                  </a:lnTo>
                  <a:lnTo>
                    <a:pt x="11566" y="15551"/>
                  </a:lnTo>
                  <a:lnTo>
                    <a:pt x="11214" y="15384"/>
                  </a:lnTo>
                  <a:lnTo>
                    <a:pt x="10824" y="15236"/>
                  </a:lnTo>
                  <a:lnTo>
                    <a:pt x="10454" y="15106"/>
                  </a:lnTo>
                  <a:lnTo>
                    <a:pt x="10046" y="14958"/>
                  </a:lnTo>
                  <a:lnTo>
                    <a:pt x="9657" y="14810"/>
                  </a:lnTo>
                  <a:lnTo>
                    <a:pt x="9342" y="14643"/>
                  </a:lnTo>
                  <a:lnTo>
                    <a:pt x="9175" y="14550"/>
                  </a:lnTo>
                  <a:lnTo>
                    <a:pt x="9027" y="14421"/>
                  </a:lnTo>
                  <a:lnTo>
                    <a:pt x="8860" y="14291"/>
                  </a:lnTo>
                  <a:lnTo>
                    <a:pt x="8730" y="14143"/>
                  </a:lnTo>
                  <a:lnTo>
                    <a:pt x="8600" y="13976"/>
                  </a:lnTo>
                  <a:lnTo>
                    <a:pt x="8508" y="13791"/>
                  </a:lnTo>
                  <a:lnTo>
                    <a:pt x="8452" y="13624"/>
                  </a:lnTo>
                  <a:lnTo>
                    <a:pt x="8396" y="13475"/>
                  </a:lnTo>
                  <a:lnTo>
                    <a:pt x="8378" y="13309"/>
                  </a:lnTo>
                  <a:lnTo>
                    <a:pt x="8359" y="13142"/>
                  </a:lnTo>
                  <a:lnTo>
                    <a:pt x="8359" y="12790"/>
                  </a:lnTo>
                  <a:lnTo>
                    <a:pt x="8378" y="12437"/>
                  </a:lnTo>
                  <a:lnTo>
                    <a:pt x="8396" y="12011"/>
                  </a:lnTo>
                  <a:lnTo>
                    <a:pt x="8396" y="11789"/>
                  </a:lnTo>
                  <a:lnTo>
                    <a:pt x="8378" y="11566"/>
                  </a:lnTo>
                  <a:lnTo>
                    <a:pt x="8322" y="11251"/>
                  </a:lnTo>
                  <a:lnTo>
                    <a:pt x="8230" y="10955"/>
                  </a:lnTo>
                  <a:lnTo>
                    <a:pt x="8100" y="10677"/>
                  </a:lnTo>
                  <a:lnTo>
                    <a:pt x="7933" y="10399"/>
                  </a:lnTo>
                  <a:lnTo>
                    <a:pt x="7748" y="10158"/>
                  </a:lnTo>
                  <a:lnTo>
                    <a:pt x="7525" y="9935"/>
                  </a:lnTo>
                  <a:lnTo>
                    <a:pt x="7266" y="9731"/>
                  </a:lnTo>
                  <a:lnTo>
                    <a:pt x="7006" y="9565"/>
                  </a:lnTo>
                  <a:lnTo>
                    <a:pt x="6784" y="9472"/>
                  </a:lnTo>
                  <a:lnTo>
                    <a:pt x="6561" y="9379"/>
                  </a:lnTo>
                  <a:lnTo>
                    <a:pt x="6117" y="9231"/>
                  </a:lnTo>
                  <a:lnTo>
                    <a:pt x="5709" y="9101"/>
                  </a:lnTo>
                  <a:lnTo>
                    <a:pt x="5524" y="9027"/>
                  </a:lnTo>
                  <a:lnTo>
                    <a:pt x="5338" y="8953"/>
                  </a:lnTo>
                  <a:lnTo>
                    <a:pt x="5153" y="8860"/>
                  </a:lnTo>
                  <a:lnTo>
                    <a:pt x="5005" y="8749"/>
                  </a:lnTo>
                  <a:lnTo>
                    <a:pt x="4856" y="8619"/>
                  </a:lnTo>
                  <a:lnTo>
                    <a:pt x="4727" y="8471"/>
                  </a:lnTo>
                  <a:lnTo>
                    <a:pt x="4615" y="8304"/>
                  </a:lnTo>
                  <a:lnTo>
                    <a:pt x="4541" y="8138"/>
                  </a:lnTo>
                  <a:lnTo>
                    <a:pt x="4467" y="7952"/>
                  </a:lnTo>
                  <a:lnTo>
                    <a:pt x="4430" y="7748"/>
                  </a:lnTo>
                  <a:lnTo>
                    <a:pt x="4393" y="7544"/>
                  </a:lnTo>
                  <a:lnTo>
                    <a:pt x="4374" y="7341"/>
                  </a:lnTo>
                  <a:lnTo>
                    <a:pt x="4356" y="6914"/>
                  </a:lnTo>
                  <a:lnTo>
                    <a:pt x="4356" y="6636"/>
                  </a:lnTo>
                  <a:lnTo>
                    <a:pt x="4337" y="6340"/>
                  </a:lnTo>
                  <a:lnTo>
                    <a:pt x="4300" y="6062"/>
                  </a:lnTo>
                  <a:lnTo>
                    <a:pt x="4245" y="5784"/>
                  </a:lnTo>
                  <a:lnTo>
                    <a:pt x="4171" y="5580"/>
                  </a:lnTo>
                  <a:lnTo>
                    <a:pt x="4078" y="5376"/>
                  </a:lnTo>
                  <a:lnTo>
                    <a:pt x="3948" y="5172"/>
                  </a:lnTo>
                  <a:lnTo>
                    <a:pt x="3818" y="4987"/>
                  </a:lnTo>
                  <a:lnTo>
                    <a:pt x="3670" y="4820"/>
                  </a:lnTo>
                  <a:lnTo>
                    <a:pt x="3503" y="4672"/>
                  </a:lnTo>
                  <a:lnTo>
                    <a:pt x="3318" y="4542"/>
                  </a:lnTo>
                  <a:lnTo>
                    <a:pt x="3133" y="4412"/>
                  </a:lnTo>
                  <a:lnTo>
                    <a:pt x="2929" y="4338"/>
                  </a:lnTo>
                  <a:lnTo>
                    <a:pt x="2725" y="4245"/>
                  </a:lnTo>
                  <a:lnTo>
                    <a:pt x="2317" y="4116"/>
                  </a:lnTo>
                  <a:lnTo>
                    <a:pt x="1946" y="4004"/>
                  </a:lnTo>
                  <a:lnTo>
                    <a:pt x="1780" y="3930"/>
                  </a:lnTo>
                  <a:lnTo>
                    <a:pt x="1613" y="3856"/>
                  </a:lnTo>
                  <a:lnTo>
                    <a:pt x="1446" y="3782"/>
                  </a:lnTo>
                  <a:lnTo>
                    <a:pt x="1316" y="3671"/>
                  </a:lnTo>
                  <a:lnTo>
                    <a:pt x="1186" y="3560"/>
                  </a:lnTo>
                  <a:lnTo>
                    <a:pt x="1075" y="3430"/>
                  </a:lnTo>
                  <a:lnTo>
                    <a:pt x="983" y="3263"/>
                  </a:lnTo>
                  <a:lnTo>
                    <a:pt x="908" y="3096"/>
                  </a:lnTo>
                  <a:lnTo>
                    <a:pt x="871" y="2911"/>
                  </a:lnTo>
                  <a:lnTo>
                    <a:pt x="853" y="2725"/>
                  </a:lnTo>
                  <a:lnTo>
                    <a:pt x="853" y="2540"/>
                  </a:lnTo>
                  <a:lnTo>
                    <a:pt x="853" y="2336"/>
                  </a:lnTo>
                  <a:lnTo>
                    <a:pt x="871" y="1947"/>
                  </a:lnTo>
                  <a:lnTo>
                    <a:pt x="908" y="1650"/>
                  </a:lnTo>
                  <a:lnTo>
                    <a:pt x="908" y="1410"/>
                  </a:lnTo>
                  <a:lnTo>
                    <a:pt x="890" y="1150"/>
                  </a:lnTo>
                  <a:lnTo>
                    <a:pt x="834" y="909"/>
                  </a:lnTo>
                  <a:lnTo>
                    <a:pt x="760" y="668"/>
                  </a:lnTo>
                  <a:lnTo>
                    <a:pt x="668" y="446"/>
                  </a:lnTo>
                  <a:lnTo>
                    <a:pt x="593" y="335"/>
                  </a:lnTo>
                  <a:lnTo>
                    <a:pt x="519" y="242"/>
                  </a:lnTo>
                  <a:lnTo>
                    <a:pt x="427" y="168"/>
                  </a:lnTo>
                  <a:lnTo>
                    <a:pt x="334" y="94"/>
                  </a:lnTo>
                  <a:lnTo>
                    <a:pt x="241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10999844" y="3696310"/>
              <a:ext cx="95972" cy="267966"/>
            </a:xfrm>
            <a:custGeom>
              <a:avLst/>
              <a:gdLst/>
              <a:ahLst/>
              <a:cxnLst/>
              <a:rect l="l" t="t" r="r" b="b"/>
              <a:pathLst>
                <a:path w="2410" h="6729" extrusionOk="0">
                  <a:moveTo>
                    <a:pt x="2280" y="1"/>
                  </a:moveTo>
                  <a:lnTo>
                    <a:pt x="2261" y="19"/>
                  </a:lnTo>
                  <a:lnTo>
                    <a:pt x="2243" y="56"/>
                  </a:lnTo>
                  <a:lnTo>
                    <a:pt x="0" y="6618"/>
                  </a:lnTo>
                  <a:lnTo>
                    <a:pt x="0" y="6636"/>
                  </a:lnTo>
                  <a:lnTo>
                    <a:pt x="19" y="6673"/>
                  </a:lnTo>
                  <a:lnTo>
                    <a:pt x="37" y="6710"/>
                  </a:lnTo>
                  <a:lnTo>
                    <a:pt x="56" y="6710"/>
                  </a:lnTo>
                  <a:lnTo>
                    <a:pt x="93" y="6729"/>
                  </a:lnTo>
                  <a:lnTo>
                    <a:pt x="130" y="6710"/>
                  </a:lnTo>
                  <a:lnTo>
                    <a:pt x="167" y="6673"/>
                  </a:lnTo>
                  <a:lnTo>
                    <a:pt x="2409" y="112"/>
                  </a:lnTo>
                  <a:lnTo>
                    <a:pt x="2409" y="75"/>
                  </a:lnTo>
                  <a:lnTo>
                    <a:pt x="2391" y="38"/>
                  </a:lnTo>
                  <a:lnTo>
                    <a:pt x="2372" y="19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10843348" y="3553868"/>
              <a:ext cx="70167" cy="188998"/>
            </a:xfrm>
            <a:custGeom>
              <a:avLst/>
              <a:gdLst/>
              <a:ahLst/>
              <a:cxnLst/>
              <a:rect l="l" t="t" r="r" b="b"/>
              <a:pathLst>
                <a:path w="1762" h="4746" extrusionOk="0">
                  <a:moveTo>
                    <a:pt x="1650" y="1"/>
                  </a:moveTo>
                  <a:lnTo>
                    <a:pt x="1613" y="19"/>
                  </a:lnTo>
                  <a:lnTo>
                    <a:pt x="1595" y="56"/>
                  </a:lnTo>
                  <a:lnTo>
                    <a:pt x="19" y="4616"/>
                  </a:lnTo>
                  <a:lnTo>
                    <a:pt x="1" y="4653"/>
                  </a:lnTo>
                  <a:lnTo>
                    <a:pt x="19" y="4690"/>
                  </a:lnTo>
                  <a:lnTo>
                    <a:pt x="38" y="4708"/>
                  </a:lnTo>
                  <a:lnTo>
                    <a:pt x="75" y="4727"/>
                  </a:lnTo>
                  <a:lnTo>
                    <a:pt x="93" y="4745"/>
                  </a:lnTo>
                  <a:lnTo>
                    <a:pt x="149" y="4727"/>
                  </a:lnTo>
                  <a:lnTo>
                    <a:pt x="186" y="4671"/>
                  </a:lnTo>
                  <a:lnTo>
                    <a:pt x="1762" y="112"/>
                  </a:lnTo>
                  <a:lnTo>
                    <a:pt x="1762" y="75"/>
                  </a:lnTo>
                  <a:lnTo>
                    <a:pt x="1762" y="38"/>
                  </a:lnTo>
                  <a:lnTo>
                    <a:pt x="1743" y="1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0709033" y="3454952"/>
              <a:ext cx="48743" cy="98242"/>
            </a:xfrm>
            <a:custGeom>
              <a:avLst/>
              <a:gdLst/>
              <a:ahLst/>
              <a:cxnLst/>
              <a:rect l="l" t="t" r="r" b="b"/>
              <a:pathLst>
                <a:path w="1224" h="2467" extrusionOk="0">
                  <a:moveTo>
                    <a:pt x="1131" y="1"/>
                  </a:moveTo>
                  <a:lnTo>
                    <a:pt x="1094" y="20"/>
                  </a:lnTo>
                  <a:lnTo>
                    <a:pt x="1075" y="38"/>
                  </a:lnTo>
                  <a:lnTo>
                    <a:pt x="1057" y="57"/>
                  </a:lnTo>
                  <a:lnTo>
                    <a:pt x="19" y="2336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29"/>
                  </a:lnTo>
                  <a:lnTo>
                    <a:pt x="56" y="2448"/>
                  </a:lnTo>
                  <a:lnTo>
                    <a:pt x="93" y="2466"/>
                  </a:lnTo>
                  <a:lnTo>
                    <a:pt x="130" y="2448"/>
                  </a:lnTo>
                  <a:lnTo>
                    <a:pt x="167" y="2410"/>
                  </a:lnTo>
                  <a:lnTo>
                    <a:pt x="1205" y="131"/>
                  </a:lnTo>
                  <a:lnTo>
                    <a:pt x="1224" y="94"/>
                  </a:lnTo>
                  <a:lnTo>
                    <a:pt x="1205" y="57"/>
                  </a:lnTo>
                  <a:lnTo>
                    <a:pt x="1187" y="38"/>
                  </a:lnTo>
                  <a:lnTo>
                    <a:pt x="1168" y="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0653682" y="3602570"/>
              <a:ext cx="165383" cy="11867"/>
            </a:xfrm>
            <a:custGeom>
              <a:avLst/>
              <a:gdLst/>
              <a:ahLst/>
              <a:cxnLst/>
              <a:rect l="l" t="t" r="r" b="b"/>
              <a:pathLst>
                <a:path w="4153" h="298" extrusionOk="0">
                  <a:moveTo>
                    <a:pt x="4059" y="1"/>
                  </a:moveTo>
                  <a:lnTo>
                    <a:pt x="93" y="112"/>
                  </a:lnTo>
                  <a:lnTo>
                    <a:pt x="56" y="131"/>
                  </a:lnTo>
                  <a:lnTo>
                    <a:pt x="19" y="149"/>
                  </a:lnTo>
                  <a:lnTo>
                    <a:pt x="0" y="168"/>
                  </a:lnTo>
                  <a:lnTo>
                    <a:pt x="0" y="205"/>
                  </a:lnTo>
                  <a:lnTo>
                    <a:pt x="19" y="242"/>
                  </a:lnTo>
                  <a:lnTo>
                    <a:pt x="37" y="279"/>
                  </a:lnTo>
                  <a:lnTo>
                    <a:pt x="56" y="279"/>
                  </a:lnTo>
                  <a:lnTo>
                    <a:pt x="93" y="297"/>
                  </a:lnTo>
                  <a:lnTo>
                    <a:pt x="4059" y="186"/>
                  </a:lnTo>
                  <a:lnTo>
                    <a:pt x="4097" y="168"/>
                  </a:lnTo>
                  <a:lnTo>
                    <a:pt x="4134" y="149"/>
                  </a:lnTo>
                  <a:lnTo>
                    <a:pt x="4152" y="131"/>
                  </a:lnTo>
                  <a:lnTo>
                    <a:pt x="4152" y="94"/>
                  </a:lnTo>
                  <a:lnTo>
                    <a:pt x="4152" y="56"/>
                  </a:lnTo>
                  <a:lnTo>
                    <a:pt x="4115" y="38"/>
                  </a:lnTo>
                  <a:lnTo>
                    <a:pt x="4097" y="1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0710506" y="3807014"/>
              <a:ext cx="264262" cy="13341"/>
            </a:xfrm>
            <a:custGeom>
              <a:avLst/>
              <a:gdLst/>
              <a:ahLst/>
              <a:cxnLst/>
              <a:rect l="l" t="t" r="r" b="b"/>
              <a:pathLst>
                <a:path w="6636" h="335" extrusionOk="0">
                  <a:moveTo>
                    <a:pt x="6543" y="1"/>
                  </a:moveTo>
                  <a:lnTo>
                    <a:pt x="75" y="149"/>
                  </a:lnTo>
                  <a:lnTo>
                    <a:pt x="38" y="168"/>
                  </a:lnTo>
                  <a:lnTo>
                    <a:pt x="19" y="186"/>
                  </a:lnTo>
                  <a:lnTo>
                    <a:pt x="1" y="205"/>
                  </a:lnTo>
                  <a:lnTo>
                    <a:pt x="1" y="242"/>
                  </a:lnTo>
                  <a:lnTo>
                    <a:pt x="1" y="279"/>
                  </a:lnTo>
                  <a:lnTo>
                    <a:pt x="19" y="297"/>
                  </a:lnTo>
                  <a:lnTo>
                    <a:pt x="38" y="316"/>
                  </a:lnTo>
                  <a:lnTo>
                    <a:pt x="75" y="335"/>
                  </a:lnTo>
                  <a:lnTo>
                    <a:pt x="6543" y="186"/>
                  </a:lnTo>
                  <a:lnTo>
                    <a:pt x="6580" y="168"/>
                  </a:lnTo>
                  <a:lnTo>
                    <a:pt x="6617" y="149"/>
                  </a:lnTo>
                  <a:lnTo>
                    <a:pt x="6636" y="131"/>
                  </a:lnTo>
                  <a:lnTo>
                    <a:pt x="6636" y="94"/>
                  </a:lnTo>
                  <a:lnTo>
                    <a:pt x="6617" y="57"/>
                  </a:lnTo>
                  <a:lnTo>
                    <a:pt x="6599" y="38"/>
                  </a:lnTo>
                  <a:lnTo>
                    <a:pt x="6580" y="19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10804244" y="4023284"/>
              <a:ext cx="328496" cy="41376"/>
            </a:xfrm>
            <a:custGeom>
              <a:avLst/>
              <a:gdLst/>
              <a:ahLst/>
              <a:cxnLst/>
              <a:rect l="l" t="t" r="r" b="b"/>
              <a:pathLst>
                <a:path w="8249" h="1039" extrusionOk="0">
                  <a:moveTo>
                    <a:pt x="8156" y="0"/>
                  </a:moveTo>
                  <a:lnTo>
                    <a:pt x="75" y="872"/>
                  </a:lnTo>
                  <a:lnTo>
                    <a:pt x="37" y="872"/>
                  </a:lnTo>
                  <a:lnTo>
                    <a:pt x="19" y="890"/>
                  </a:lnTo>
                  <a:lnTo>
                    <a:pt x="0" y="927"/>
                  </a:lnTo>
                  <a:lnTo>
                    <a:pt x="0" y="964"/>
                  </a:lnTo>
                  <a:lnTo>
                    <a:pt x="0" y="983"/>
                  </a:lnTo>
                  <a:lnTo>
                    <a:pt x="19" y="1020"/>
                  </a:lnTo>
                  <a:lnTo>
                    <a:pt x="56" y="1038"/>
                  </a:lnTo>
                  <a:lnTo>
                    <a:pt x="93" y="1038"/>
                  </a:lnTo>
                  <a:lnTo>
                    <a:pt x="8174" y="167"/>
                  </a:lnTo>
                  <a:lnTo>
                    <a:pt x="8193" y="167"/>
                  </a:lnTo>
                  <a:lnTo>
                    <a:pt x="8230" y="149"/>
                  </a:lnTo>
                  <a:lnTo>
                    <a:pt x="8248" y="112"/>
                  </a:lnTo>
                  <a:lnTo>
                    <a:pt x="8248" y="75"/>
                  </a:lnTo>
                  <a:lnTo>
                    <a:pt x="8230" y="38"/>
                  </a:lnTo>
                  <a:lnTo>
                    <a:pt x="8211" y="19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10928963" y="4160549"/>
              <a:ext cx="315952" cy="64274"/>
            </a:xfrm>
            <a:custGeom>
              <a:avLst/>
              <a:gdLst/>
              <a:ahLst/>
              <a:cxnLst/>
              <a:rect l="l" t="t" r="r" b="b"/>
              <a:pathLst>
                <a:path w="7934" h="1614" extrusionOk="0">
                  <a:moveTo>
                    <a:pt x="7822" y="1"/>
                  </a:moveTo>
                  <a:lnTo>
                    <a:pt x="56" y="1447"/>
                  </a:lnTo>
                  <a:lnTo>
                    <a:pt x="38" y="1447"/>
                  </a:lnTo>
                  <a:lnTo>
                    <a:pt x="1" y="1484"/>
                  </a:lnTo>
                  <a:lnTo>
                    <a:pt x="1" y="1502"/>
                  </a:lnTo>
                  <a:lnTo>
                    <a:pt x="1" y="1539"/>
                  </a:lnTo>
                  <a:lnTo>
                    <a:pt x="19" y="1595"/>
                  </a:lnTo>
                  <a:lnTo>
                    <a:pt x="75" y="1613"/>
                  </a:lnTo>
                  <a:lnTo>
                    <a:pt x="93" y="1613"/>
                  </a:lnTo>
                  <a:lnTo>
                    <a:pt x="7859" y="168"/>
                  </a:lnTo>
                  <a:lnTo>
                    <a:pt x="7896" y="149"/>
                  </a:lnTo>
                  <a:lnTo>
                    <a:pt x="7915" y="131"/>
                  </a:lnTo>
                  <a:lnTo>
                    <a:pt x="7933" y="94"/>
                  </a:lnTo>
                  <a:lnTo>
                    <a:pt x="7933" y="56"/>
                  </a:lnTo>
                  <a:lnTo>
                    <a:pt x="7915" y="38"/>
                  </a:lnTo>
                  <a:lnTo>
                    <a:pt x="7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0554050" y="3923651"/>
              <a:ext cx="687177" cy="831135"/>
            </a:xfrm>
            <a:custGeom>
              <a:avLst/>
              <a:gdLst/>
              <a:ahLst/>
              <a:cxnLst/>
              <a:rect l="l" t="t" r="r" b="b"/>
              <a:pathLst>
                <a:path w="17256" h="20871" extrusionOk="0">
                  <a:moveTo>
                    <a:pt x="0" y="0"/>
                  </a:moveTo>
                  <a:lnTo>
                    <a:pt x="167" y="297"/>
                  </a:lnTo>
                  <a:lnTo>
                    <a:pt x="334" y="593"/>
                  </a:lnTo>
                  <a:lnTo>
                    <a:pt x="464" y="909"/>
                  </a:lnTo>
                  <a:lnTo>
                    <a:pt x="593" y="1224"/>
                  </a:lnTo>
                  <a:lnTo>
                    <a:pt x="816" y="1854"/>
                  </a:lnTo>
                  <a:lnTo>
                    <a:pt x="1020" y="2484"/>
                  </a:lnTo>
                  <a:lnTo>
                    <a:pt x="1168" y="3151"/>
                  </a:lnTo>
                  <a:lnTo>
                    <a:pt x="1316" y="3818"/>
                  </a:lnTo>
                  <a:lnTo>
                    <a:pt x="1427" y="4486"/>
                  </a:lnTo>
                  <a:lnTo>
                    <a:pt x="1539" y="5171"/>
                  </a:lnTo>
                  <a:lnTo>
                    <a:pt x="1724" y="6524"/>
                  </a:lnTo>
                  <a:lnTo>
                    <a:pt x="1835" y="7210"/>
                  </a:lnTo>
                  <a:lnTo>
                    <a:pt x="1946" y="7896"/>
                  </a:lnTo>
                  <a:lnTo>
                    <a:pt x="2095" y="8563"/>
                  </a:lnTo>
                  <a:lnTo>
                    <a:pt x="2261" y="9212"/>
                  </a:lnTo>
                  <a:lnTo>
                    <a:pt x="2447" y="9879"/>
                  </a:lnTo>
                  <a:lnTo>
                    <a:pt x="2669" y="10509"/>
                  </a:lnTo>
                  <a:lnTo>
                    <a:pt x="2855" y="10954"/>
                  </a:lnTo>
                  <a:lnTo>
                    <a:pt x="3058" y="11380"/>
                  </a:lnTo>
                  <a:lnTo>
                    <a:pt x="3281" y="11788"/>
                  </a:lnTo>
                  <a:lnTo>
                    <a:pt x="3522" y="12196"/>
                  </a:lnTo>
                  <a:lnTo>
                    <a:pt x="3763" y="12604"/>
                  </a:lnTo>
                  <a:lnTo>
                    <a:pt x="4022" y="12993"/>
                  </a:lnTo>
                  <a:lnTo>
                    <a:pt x="4300" y="13382"/>
                  </a:lnTo>
                  <a:lnTo>
                    <a:pt x="4578" y="13753"/>
                  </a:lnTo>
                  <a:lnTo>
                    <a:pt x="5153" y="14494"/>
                  </a:lnTo>
                  <a:lnTo>
                    <a:pt x="5764" y="15199"/>
                  </a:lnTo>
                  <a:lnTo>
                    <a:pt x="6413" y="15866"/>
                  </a:lnTo>
                  <a:lnTo>
                    <a:pt x="7080" y="16514"/>
                  </a:lnTo>
                  <a:lnTo>
                    <a:pt x="7433" y="16830"/>
                  </a:lnTo>
                  <a:lnTo>
                    <a:pt x="7785" y="17126"/>
                  </a:lnTo>
                  <a:lnTo>
                    <a:pt x="8155" y="17423"/>
                  </a:lnTo>
                  <a:lnTo>
                    <a:pt x="8526" y="17701"/>
                  </a:lnTo>
                  <a:lnTo>
                    <a:pt x="8897" y="17979"/>
                  </a:lnTo>
                  <a:lnTo>
                    <a:pt x="9286" y="18238"/>
                  </a:lnTo>
                  <a:lnTo>
                    <a:pt x="9675" y="18498"/>
                  </a:lnTo>
                  <a:lnTo>
                    <a:pt x="10064" y="18739"/>
                  </a:lnTo>
                  <a:lnTo>
                    <a:pt x="10472" y="18961"/>
                  </a:lnTo>
                  <a:lnTo>
                    <a:pt x="10880" y="19183"/>
                  </a:lnTo>
                  <a:lnTo>
                    <a:pt x="11288" y="19387"/>
                  </a:lnTo>
                  <a:lnTo>
                    <a:pt x="11714" y="19591"/>
                  </a:lnTo>
                  <a:lnTo>
                    <a:pt x="12140" y="19777"/>
                  </a:lnTo>
                  <a:lnTo>
                    <a:pt x="12567" y="19943"/>
                  </a:lnTo>
                  <a:lnTo>
                    <a:pt x="12993" y="20092"/>
                  </a:lnTo>
                  <a:lnTo>
                    <a:pt x="13419" y="20240"/>
                  </a:lnTo>
                  <a:lnTo>
                    <a:pt x="13864" y="20370"/>
                  </a:lnTo>
                  <a:lnTo>
                    <a:pt x="14309" y="20481"/>
                  </a:lnTo>
                  <a:lnTo>
                    <a:pt x="14754" y="20592"/>
                  </a:lnTo>
                  <a:lnTo>
                    <a:pt x="15198" y="20685"/>
                  </a:lnTo>
                  <a:lnTo>
                    <a:pt x="15662" y="20740"/>
                  </a:lnTo>
                  <a:lnTo>
                    <a:pt x="16125" y="20796"/>
                  </a:lnTo>
                  <a:lnTo>
                    <a:pt x="16570" y="20833"/>
                  </a:lnTo>
                  <a:lnTo>
                    <a:pt x="17033" y="20870"/>
                  </a:lnTo>
                  <a:lnTo>
                    <a:pt x="17145" y="20407"/>
                  </a:lnTo>
                  <a:lnTo>
                    <a:pt x="17200" y="19906"/>
                  </a:lnTo>
                  <a:lnTo>
                    <a:pt x="17237" y="19387"/>
                  </a:lnTo>
                  <a:lnTo>
                    <a:pt x="17256" y="18850"/>
                  </a:lnTo>
                  <a:lnTo>
                    <a:pt x="17256" y="18294"/>
                  </a:lnTo>
                  <a:lnTo>
                    <a:pt x="17219" y="17738"/>
                  </a:lnTo>
                  <a:lnTo>
                    <a:pt x="17163" y="17163"/>
                  </a:lnTo>
                  <a:lnTo>
                    <a:pt x="17089" y="16589"/>
                  </a:lnTo>
                  <a:lnTo>
                    <a:pt x="16996" y="16014"/>
                  </a:lnTo>
                  <a:lnTo>
                    <a:pt x="16885" y="15458"/>
                  </a:lnTo>
                  <a:lnTo>
                    <a:pt x="16755" y="14902"/>
                  </a:lnTo>
                  <a:lnTo>
                    <a:pt x="16607" y="14365"/>
                  </a:lnTo>
                  <a:lnTo>
                    <a:pt x="16440" y="13846"/>
                  </a:lnTo>
                  <a:lnTo>
                    <a:pt x="16255" y="13345"/>
                  </a:lnTo>
                  <a:lnTo>
                    <a:pt x="16070" y="12882"/>
                  </a:lnTo>
                  <a:lnTo>
                    <a:pt x="15866" y="12455"/>
                  </a:lnTo>
                  <a:lnTo>
                    <a:pt x="15551" y="11881"/>
                  </a:lnTo>
                  <a:lnTo>
                    <a:pt x="15236" y="11325"/>
                  </a:lnTo>
                  <a:lnTo>
                    <a:pt x="14902" y="10769"/>
                  </a:lnTo>
                  <a:lnTo>
                    <a:pt x="14550" y="10213"/>
                  </a:lnTo>
                  <a:lnTo>
                    <a:pt x="14179" y="9675"/>
                  </a:lnTo>
                  <a:lnTo>
                    <a:pt x="13808" y="9156"/>
                  </a:lnTo>
                  <a:lnTo>
                    <a:pt x="13419" y="8637"/>
                  </a:lnTo>
                  <a:lnTo>
                    <a:pt x="12993" y="8137"/>
                  </a:lnTo>
                  <a:lnTo>
                    <a:pt x="12585" y="7637"/>
                  </a:lnTo>
                  <a:lnTo>
                    <a:pt x="12140" y="7155"/>
                  </a:lnTo>
                  <a:lnTo>
                    <a:pt x="11695" y="6691"/>
                  </a:lnTo>
                  <a:lnTo>
                    <a:pt x="11232" y="6228"/>
                  </a:lnTo>
                  <a:lnTo>
                    <a:pt x="10769" y="5783"/>
                  </a:lnTo>
                  <a:lnTo>
                    <a:pt x="10287" y="5338"/>
                  </a:lnTo>
                  <a:lnTo>
                    <a:pt x="9786" y="4930"/>
                  </a:lnTo>
                  <a:lnTo>
                    <a:pt x="9286" y="4523"/>
                  </a:lnTo>
                  <a:lnTo>
                    <a:pt x="8767" y="4115"/>
                  </a:lnTo>
                  <a:lnTo>
                    <a:pt x="8230" y="3744"/>
                  </a:lnTo>
                  <a:lnTo>
                    <a:pt x="7711" y="3374"/>
                  </a:lnTo>
                  <a:lnTo>
                    <a:pt x="7155" y="3021"/>
                  </a:lnTo>
                  <a:lnTo>
                    <a:pt x="6599" y="2688"/>
                  </a:lnTo>
                  <a:lnTo>
                    <a:pt x="6042" y="2354"/>
                  </a:lnTo>
                  <a:lnTo>
                    <a:pt x="5468" y="2058"/>
                  </a:lnTo>
                  <a:lnTo>
                    <a:pt x="4893" y="1761"/>
                  </a:lnTo>
                  <a:lnTo>
                    <a:pt x="4300" y="1483"/>
                  </a:lnTo>
                  <a:lnTo>
                    <a:pt x="3707" y="1224"/>
                  </a:lnTo>
                  <a:lnTo>
                    <a:pt x="3096" y="964"/>
                  </a:lnTo>
                  <a:lnTo>
                    <a:pt x="2502" y="742"/>
                  </a:lnTo>
                  <a:lnTo>
                    <a:pt x="1891" y="538"/>
                  </a:lnTo>
                  <a:lnTo>
                    <a:pt x="1261" y="334"/>
                  </a:lnTo>
                  <a:lnTo>
                    <a:pt x="63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0641138" y="4001143"/>
              <a:ext cx="594908" cy="756588"/>
            </a:xfrm>
            <a:custGeom>
              <a:avLst/>
              <a:gdLst/>
              <a:ahLst/>
              <a:cxnLst/>
              <a:rect l="l" t="t" r="r" b="b"/>
              <a:pathLst>
                <a:path w="14939" h="18999" extrusionOk="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482" y="649"/>
                  </a:lnTo>
                  <a:lnTo>
                    <a:pt x="1687" y="1965"/>
                  </a:lnTo>
                  <a:lnTo>
                    <a:pt x="3448" y="3967"/>
                  </a:lnTo>
                  <a:lnTo>
                    <a:pt x="4486" y="5172"/>
                  </a:lnTo>
                  <a:lnTo>
                    <a:pt x="5616" y="6487"/>
                  </a:lnTo>
                  <a:lnTo>
                    <a:pt x="6784" y="7915"/>
                  </a:lnTo>
                  <a:lnTo>
                    <a:pt x="7989" y="9397"/>
                  </a:lnTo>
                  <a:lnTo>
                    <a:pt x="9212" y="10954"/>
                  </a:lnTo>
                  <a:lnTo>
                    <a:pt x="10435" y="12548"/>
                  </a:lnTo>
                  <a:lnTo>
                    <a:pt x="11621" y="14161"/>
                  </a:lnTo>
                  <a:lnTo>
                    <a:pt x="12196" y="14976"/>
                  </a:lnTo>
                  <a:lnTo>
                    <a:pt x="12752" y="15792"/>
                  </a:lnTo>
                  <a:lnTo>
                    <a:pt x="13289" y="16589"/>
                  </a:lnTo>
                  <a:lnTo>
                    <a:pt x="13808" y="17386"/>
                  </a:lnTo>
                  <a:lnTo>
                    <a:pt x="14309" y="18183"/>
                  </a:lnTo>
                  <a:lnTo>
                    <a:pt x="14772" y="18961"/>
                  </a:lnTo>
                  <a:lnTo>
                    <a:pt x="14809" y="18998"/>
                  </a:lnTo>
                  <a:lnTo>
                    <a:pt x="14902" y="18998"/>
                  </a:lnTo>
                  <a:lnTo>
                    <a:pt x="14920" y="18961"/>
                  </a:lnTo>
                  <a:lnTo>
                    <a:pt x="14939" y="18943"/>
                  </a:lnTo>
                  <a:lnTo>
                    <a:pt x="14939" y="18906"/>
                  </a:lnTo>
                  <a:lnTo>
                    <a:pt x="14920" y="18868"/>
                  </a:lnTo>
                  <a:lnTo>
                    <a:pt x="14457" y="18090"/>
                  </a:lnTo>
                  <a:lnTo>
                    <a:pt x="13957" y="17293"/>
                  </a:lnTo>
                  <a:lnTo>
                    <a:pt x="13438" y="16496"/>
                  </a:lnTo>
                  <a:lnTo>
                    <a:pt x="12900" y="15699"/>
                  </a:lnTo>
                  <a:lnTo>
                    <a:pt x="12326" y="14884"/>
                  </a:lnTo>
                  <a:lnTo>
                    <a:pt x="11751" y="14068"/>
                  </a:lnTo>
                  <a:lnTo>
                    <a:pt x="10565" y="12456"/>
                  </a:lnTo>
                  <a:lnTo>
                    <a:pt x="9360" y="10862"/>
                  </a:lnTo>
                  <a:lnTo>
                    <a:pt x="8137" y="9305"/>
                  </a:lnTo>
                  <a:lnTo>
                    <a:pt x="6914" y="7803"/>
                  </a:lnTo>
                  <a:lnTo>
                    <a:pt x="5746" y="6376"/>
                  </a:lnTo>
                  <a:lnTo>
                    <a:pt x="4615" y="5060"/>
                  </a:lnTo>
                  <a:lnTo>
                    <a:pt x="3577" y="3856"/>
                  </a:lnTo>
                  <a:lnTo>
                    <a:pt x="1817" y="1854"/>
                  </a:lnTo>
                  <a:lnTo>
                    <a:pt x="612" y="519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0950387" y="4492700"/>
              <a:ext cx="252435" cy="180117"/>
            </a:xfrm>
            <a:custGeom>
              <a:avLst/>
              <a:gdLst/>
              <a:ahLst/>
              <a:cxnLst/>
              <a:rect l="l" t="t" r="r" b="b"/>
              <a:pathLst>
                <a:path w="6339" h="4523" extrusionOk="0">
                  <a:moveTo>
                    <a:pt x="6228" y="0"/>
                  </a:moveTo>
                  <a:lnTo>
                    <a:pt x="6209" y="19"/>
                  </a:lnTo>
                  <a:lnTo>
                    <a:pt x="6191" y="37"/>
                  </a:lnTo>
                  <a:lnTo>
                    <a:pt x="6172" y="75"/>
                  </a:lnTo>
                  <a:lnTo>
                    <a:pt x="5672" y="4337"/>
                  </a:lnTo>
                  <a:lnTo>
                    <a:pt x="111" y="3411"/>
                  </a:lnTo>
                  <a:lnTo>
                    <a:pt x="74" y="3411"/>
                  </a:lnTo>
                  <a:lnTo>
                    <a:pt x="37" y="3429"/>
                  </a:lnTo>
                  <a:lnTo>
                    <a:pt x="19" y="3448"/>
                  </a:lnTo>
                  <a:lnTo>
                    <a:pt x="0" y="3485"/>
                  </a:lnTo>
                  <a:lnTo>
                    <a:pt x="0" y="3522"/>
                  </a:lnTo>
                  <a:lnTo>
                    <a:pt x="19" y="3540"/>
                  </a:lnTo>
                  <a:lnTo>
                    <a:pt x="37" y="3559"/>
                  </a:lnTo>
                  <a:lnTo>
                    <a:pt x="74" y="3578"/>
                  </a:lnTo>
                  <a:lnTo>
                    <a:pt x="5727" y="4523"/>
                  </a:lnTo>
                  <a:lnTo>
                    <a:pt x="5746" y="4523"/>
                  </a:lnTo>
                  <a:lnTo>
                    <a:pt x="5801" y="4504"/>
                  </a:lnTo>
                  <a:lnTo>
                    <a:pt x="5820" y="4467"/>
                  </a:lnTo>
                  <a:lnTo>
                    <a:pt x="5839" y="4449"/>
                  </a:lnTo>
                  <a:lnTo>
                    <a:pt x="6339" y="93"/>
                  </a:lnTo>
                  <a:lnTo>
                    <a:pt x="6339" y="56"/>
                  </a:lnTo>
                  <a:lnTo>
                    <a:pt x="6320" y="37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0814558" y="4307450"/>
              <a:ext cx="290107" cy="212612"/>
            </a:xfrm>
            <a:custGeom>
              <a:avLst/>
              <a:gdLst/>
              <a:ahLst/>
              <a:cxnLst/>
              <a:rect l="l" t="t" r="r" b="b"/>
              <a:pathLst>
                <a:path w="7285" h="5339" extrusionOk="0">
                  <a:moveTo>
                    <a:pt x="7211" y="0"/>
                  </a:moveTo>
                  <a:lnTo>
                    <a:pt x="7174" y="19"/>
                  </a:lnTo>
                  <a:lnTo>
                    <a:pt x="7155" y="19"/>
                  </a:lnTo>
                  <a:lnTo>
                    <a:pt x="7118" y="56"/>
                  </a:lnTo>
                  <a:lnTo>
                    <a:pt x="7118" y="74"/>
                  </a:lnTo>
                  <a:lnTo>
                    <a:pt x="6395" y="5153"/>
                  </a:lnTo>
                  <a:lnTo>
                    <a:pt x="94" y="4949"/>
                  </a:lnTo>
                  <a:lnTo>
                    <a:pt x="57" y="4967"/>
                  </a:lnTo>
                  <a:lnTo>
                    <a:pt x="38" y="4986"/>
                  </a:lnTo>
                  <a:lnTo>
                    <a:pt x="1" y="5005"/>
                  </a:lnTo>
                  <a:lnTo>
                    <a:pt x="1" y="5042"/>
                  </a:lnTo>
                  <a:lnTo>
                    <a:pt x="1" y="5079"/>
                  </a:lnTo>
                  <a:lnTo>
                    <a:pt x="19" y="5097"/>
                  </a:lnTo>
                  <a:lnTo>
                    <a:pt x="57" y="5116"/>
                  </a:lnTo>
                  <a:lnTo>
                    <a:pt x="75" y="5134"/>
                  </a:lnTo>
                  <a:lnTo>
                    <a:pt x="6469" y="5338"/>
                  </a:lnTo>
                  <a:lnTo>
                    <a:pt x="6506" y="5338"/>
                  </a:lnTo>
                  <a:lnTo>
                    <a:pt x="6525" y="5320"/>
                  </a:lnTo>
                  <a:lnTo>
                    <a:pt x="6544" y="5283"/>
                  </a:lnTo>
                  <a:lnTo>
                    <a:pt x="6562" y="5264"/>
                  </a:lnTo>
                  <a:lnTo>
                    <a:pt x="7285" y="111"/>
                  </a:lnTo>
                  <a:lnTo>
                    <a:pt x="7285" y="74"/>
                  </a:lnTo>
                  <a:lnTo>
                    <a:pt x="7266" y="37"/>
                  </a:lnTo>
                  <a:lnTo>
                    <a:pt x="7248" y="19"/>
                  </a:lnTo>
                  <a:lnTo>
                    <a:pt x="721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0686892" y="4156885"/>
              <a:ext cx="276089" cy="201542"/>
            </a:xfrm>
            <a:custGeom>
              <a:avLst/>
              <a:gdLst/>
              <a:ahLst/>
              <a:cxnLst/>
              <a:rect l="l" t="t" r="r" b="b"/>
              <a:pathLst>
                <a:path w="6933" h="5061" extrusionOk="0">
                  <a:moveTo>
                    <a:pt x="6821" y="0"/>
                  </a:moveTo>
                  <a:lnTo>
                    <a:pt x="6784" y="19"/>
                  </a:lnTo>
                  <a:lnTo>
                    <a:pt x="6765" y="37"/>
                  </a:lnTo>
                  <a:lnTo>
                    <a:pt x="6765" y="74"/>
                  </a:lnTo>
                  <a:lnTo>
                    <a:pt x="6450" y="4875"/>
                  </a:lnTo>
                  <a:lnTo>
                    <a:pt x="93" y="4263"/>
                  </a:lnTo>
                  <a:lnTo>
                    <a:pt x="56" y="4263"/>
                  </a:lnTo>
                  <a:lnTo>
                    <a:pt x="38" y="4282"/>
                  </a:lnTo>
                  <a:lnTo>
                    <a:pt x="19" y="4300"/>
                  </a:lnTo>
                  <a:lnTo>
                    <a:pt x="0" y="4337"/>
                  </a:lnTo>
                  <a:lnTo>
                    <a:pt x="0" y="4374"/>
                  </a:lnTo>
                  <a:lnTo>
                    <a:pt x="19" y="4393"/>
                  </a:lnTo>
                  <a:lnTo>
                    <a:pt x="56" y="4430"/>
                  </a:lnTo>
                  <a:lnTo>
                    <a:pt x="75" y="4430"/>
                  </a:lnTo>
                  <a:lnTo>
                    <a:pt x="6525" y="5060"/>
                  </a:lnTo>
                  <a:lnTo>
                    <a:pt x="6543" y="5060"/>
                  </a:lnTo>
                  <a:lnTo>
                    <a:pt x="6599" y="5042"/>
                  </a:lnTo>
                  <a:lnTo>
                    <a:pt x="6617" y="5004"/>
                  </a:lnTo>
                  <a:lnTo>
                    <a:pt x="6617" y="4967"/>
                  </a:lnTo>
                  <a:lnTo>
                    <a:pt x="6932" y="93"/>
                  </a:lnTo>
                  <a:lnTo>
                    <a:pt x="6932" y="56"/>
                  </a:lnTo>
                  <a:lnTo>
                    <a:pt x="6914" y="19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0641138" y="4046181"/>
              <a:ext cx="164626" cy="138025"/>
            </a:xfrm>
            <a:custGeom>
              <a:avLst/>
              <a:gdLst/>
              <a:ahLst/>
              <a:cxnLst/>
              <a:rect l="l" t="t" r="r" b="b"/>
              <a:pathLst>
                <a:path w="4134" h="3466" extrusionOk="0">
                  <a:moveTo>
                    <a:pt x="3893" y="0"/>
                  </a:moveTo>
                  <a:lnTo>
                    <a:pt x="3855" y="19"/>
                  </a:lnTo>
                  <a:lnTo>
                    <a:pt x="3837" y="56"/>
                  </a:lnTo>
                  <a:lnTo>
                    <a:pt x="3837" y="93"/>
                  </a:lnTo>
                  <a:lnTo>
                    <a:pt x="3948" y="3281"/>
                  </a:lnTo>
                  <a:lnTo>
                    <a:pt x="93" y="2780"/>
                  </a:lnTo>
                  <a:lnTo>
                    <a:pt x="56" y="2780"/>
                  </a:lnTo>
                  <a:lnTo>
                    <a:pt x="37" y="2799"/>
                  </a:lnTo>
                  <a:lnTo>
                    <a:pt x="19" y="2817"/>
                  </a:lnTo>
                  <a:lnTo>
                    <a:pt x="0" y="2854"/>
                  </a:lnTo>
                  <a:lnTo>
                    <a:pt x="0" y="2891"/>
                  </a:lnTo>
                  <a:lnTo>
                    <a:pt x="19" y="2910"/>
                  </a:lnTo>
                  <a:lnTo>
                    <a:pt x="37" y="2947"/>
                  </a:lnTo>
                  <a:lnTo>
                    <a:pt x="74" y="2947"/>
                  </a:lnTo>
                  <a:lnTo>
                    <a:pt x="4022" y="3466"/>
                  </a:lnTo>
                  <a:lnTo>
                    <a:pt x="4078" y="3466"/>
                  </a:lnTo>
                  <a:lnTo>
                    <a:pt x="4096" y="3447"/>
                  </a:lnTo>
                  <a:lnTo>
                    <a:pt x="4115" y="3410"/>
                  </a:lnTo>
                  <a:lnTo>
                    <a:pt x="4133" y="3373"/>
                  </a:lnTo>
                  <a:lnTo>
                    <a:pt x="4004" y="74"/>
                  </a:lnTo>
                  <a:lnTo>
                    <a:pt x="4004" y="56"/>
                  </a:lnTo>
                  <a:lnTo>
                    <a:pt x="3985" y="1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1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494" name="Google Shape;494;p11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495" name="Google Shape;495;p11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11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11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11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11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11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11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11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11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11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11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11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11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11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11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0" name="Google Shape;510;p11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511" name="Google Shape;511;p11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11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11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11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11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11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11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11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19" name="Google Shape;519;p11"/>
          <p:cNvGrpSpPr/>
          <p:nvPr/>
        </p:nvGrpSpPr>
        <p:grpSpPr>
          <a:xfrm>
            <a:off x="16525" y="206675"/>
            <a:ext cx="1102825" cy="1470925"/>
            <a:chOff x="8269775" y="3716750"/>
            <a:chExt cx="1102825" cy="1470925"/>
          </a:xfrm>
        </p:grpSpPr>
        <p:sp>
          <p:nvSpPr>
            <p:cNvPr id="520" name="Google Shape;520;p11"/>
            <p:cNvSpPr/>
            <p:nvPr/>
          </p:nvSpPr>
          <p:spPr>
            <a:xfrm>
              <a:off x="8420425" y="3716750"/>
              <a:ext cx="813575" cy="1012425"/>
            </a:xfrm>
            <a:custGeom>
              <a:avLst/>
              <a:gdLst/>
              <a:ahLst/>
              <a:cxnLst/>
              <a:rect l="l" t="t" r="r" b="b"/>
              <a:pathLst>
                <a:path w="32543" h="40497" extrusionOk="0">
                  <a:moveTo>
                    <a:pt x="2251" y="1"/>
                  </a:moveTo>
                  <a:lnTo>
                    <a:pt x="2351" y="201"/>
                  </a:lnTo>
                  <a:lnTo>
                    <a:pt x="2431" y="422"/>
                  </a:lnTo>
                  <a:lnTo>
                    <a:pt x="2492" y="684"/>
                  </a:lnTo>
                  <a:lnTo>
                    <a:pt x="2512" y="985"/>
                  </a:lnTo>
                  <a:lnTo>
                    <a:pt x="2512" y="1286"/>
                  </a:lnTo>
                  <a:lnTo>
                    <a:pt x="2512" y="1608"/>
                  </a:lnTo>
                  <a:lnTo>
                    <a:pt x="2472" y="1949"/>
                  </a:lnTo>
                  <a:lnTo>
                    <a:pt x="2411" y="2291"/>
                  </a:lnTo>
                  <a:lnTo>
                    <a:pt x="2351" y="2632"/>
                  </a:lnTo>
                  <a:lnTo>
                    <a:pt x="2291" y="2973"/>
                  </a:lnTo>
                  <a:lnTo>
                    <a:pt x="2110" y="3616"/>
                  </a:lnTo>
                  <a:lnTo>
                    <a:pt x="1909" y="4179"/>
                  </a:lnTo>
                  <a:lnTo>
                    <a:pt x="1728" y="4661"/>
                  </a:lnTo>
                  <a:lnTo>
                    <a:pt x="1527" y="5042"/>
                  </a:lnTo>
                  <a:lnTo>
                    <a:pt x="1327" y="5444"/>
                  </a:lnTo>
                  <a:lnTo>
                    <a:pt x="885" y="6208"/>
                  </a:lnTo>
                  <a:lnTo>
                    <a:pt x="664" y="6589"/>
                  </a:lnTo>
                  <a:lnTo>
                    <a:pt x="483" y="6991"/>
                  </a:lnTo>
                  <a:lnTo>
                    <a:pt x="302" y="7393"/>
                  </a:lnTo>
                  <a:lnTo>
                    <a:pt x="162" y="7794"/>
                  </a:lnTo>
                  <a:lnTo>
                    <a:pt x="101" y="8015"/>
                  </a:lnTo>
                  <a:lnTo>
                    <a:pt x="61" y="8236"/>
                  </a:lnTo>
                  <a:lnTo>
                    <a:pt x="21" y="8457"/>
                  </a:lnTo>
                  <a:lnTo>
                    <a:pt x="1" y="8678"/>
                  </a:lnTo>
                  <a:lnTo>
                    <a:pt x="1" y="8899"/>
                  </a:lnTo>
                  <a:lnTo>
                    <a:pt x="1" y="9140"/>
                  </a:lnTo>
                  <a:lnTo>
                    <a:pt x="41" y="9361"/>
                  </a:lnTo>
                  <a:lnTo>
                    <a:pt x="81" y="9562"/>
                  </a:lnTo>
                  <a:lnTo>
                    <a:pt x="121" y="9783"/>
                  </a:lnTo>
                  <a:lnTo>
                    <a:pt x="202" y="9984"/>
                  </a:lnTo>
                  <a:lnTo>
                    <a:pt x="282" y="10185"/>
                  </a:lnTo>
                  <a:lnTo>
                    <a:pt x="403" y="10366"/>
                  </a:lnTo>
                  <a:lnTo>
                    <a:pt x="523" y="10546"/>
                  </a:lnTo>
                  <a:lnTo>
                    <a:pt x="664" y="10687"/>
                  </a:lnTo>
                  <a:lnTo>
                    <a:pt x="824" y="10828"/>
                  </a:lnTo>
                  <a:lnTo>
                    <a:pt x="1005" y="10968"/>
                  </a:lnTo>
                  <a:lnTo>
                    <a:pt x="1246" y="11089"/>
                  </a:lnTo>
                  <a:lnTo>
                    <a:pt x="1487" y="11189"/>
                  </a:lnTo>
                  <a:lnTo>
                    <a:pt x="1748" y="11270"/>
                  </a:lnTo>
                  <a:lnTo>
                    <a:pt x="2030" y="11350"/>
                  </a:lnTo>
                  <a:lnTo>
                    <a:pt x="2291" y="11430"/>
                  </a:lnTo>
                  <a:lnTo>
                    <a:pt x="2552" y="11511"/>
                  </a:lnTo>
                  <a:lnTo>
                    <a:pt x="2793" y="11611"/>
                  </a:lnTo>
                  <a:lnTo>
                    <a:pt x="3034" y="11752"/>
                  </a:lnTo>
                  <a:lnTo>
                    <a:pt x="3235" y="11932"/>
                  </a:lnTo>
                  <a:lnTo>
                    <a:pt x="3416" y="12113"/>
                  </a:lnTo>
                  <a:lnTo>
                    <a:pt x="3556" y="12314"/>
                  </a:lnTo>
                  <a:lnTo>
                    <a:pt x="3677" y="12555"/>
                  </a:lnTo>
                  <a:lnTo>
                    <a:pt x="3757" y="12796"/>
                  </a:lnTo>
                  <a:lnTo>
                    <a:pt x="3817" y="13037"/>
                  </a:lnTo>
                  <a:lnTo>
                    <a:pt x="3858" y="13318"/>
                  </a:lnTo>
                  <a:lnTo>
                    <a:pt x="3878" y="13580"/>
                  </a:lnTo>
                  <a:lnTo>
                    <a:pt x="3858" y="13861"/>
                  </a:lnTo>
                  <a:lnTo>
                    <a:pt x="3837" y="14142"/>
                  </a:lnTo>
                  <a:lnTo>
                    <a:pt x="3797" y="14423"/>
                  </a:lnTo>
                  <a:lnTo>
                    <a:pt x="3737" y="14725"/>
                  </a:lnTo>
                  <a:lnTo>
                    <a:pt x="3596" y="15287"/>
                  </a:lnTo>
                  <a:lnTo>
                    <a:pt x="3396" y="15809"/>
                  </a:lnTo>
                  <a:lnTo>
                    <a:pt x="3215" y="16352"/>
                  </a:lnTo>
                  <a:lnTo>
                    <a:pt x="3034" y="16894"/>
                  </a:lnTo>
                  <a:lnTo>
                    <a:pt x="2893" y="17456"/>
                  </a:lnTo>
                  <a:lnTo>
                    <a:pt x="2833" y="17738"/>
                  </a:lnTo>
                  <a:lnTo>
                    <a:pt x="2793" y="18019"/>
                  </a:lnTo>
                  <a:lnTo>
                    <a:pt x="2773" y="18280"/>
                  </a:lnTo>
                  <a:lnTo>
                    <a:pt x="2773" y="18561"/>
                  </a:lnTo>
                  <a:lnTo>
                    <a:pt x="2793" y="18822"/>
                  </a:lnTo>
                  <a:lnTo>
                    <a:pt x="2853" y="19063"/>
                  </a:lnTo>
                  <a:lnTo>
                    <a:pt x="2934" y="19324"/>
                  </a:lnTo>
                  <a:lnTo>
                    <a:pt x="3034" y="19545"/>
                  </a:lnTo>
                  <a:lnTo>
                    <a:pt x="3175" y="19766"/>
                  </a:lnTo>
                  <a:lnTo>
                    <a:pt x="3335" y="19987"/>
                  </a:lnTo>
                  <a:lnTo>
                    <a:pt x="3456" y="20108"/>
                  </a:lnTo>
                  <a:lnTo>
                    <a:pt x="3596" y="20208"/>
                  </a:lnTo>
                  <a:lnTo>
                    <a:pt x="3737" y="20309"/>
                  </a:lnTo>
                  <a:lnTo>
                    <a:pt x="3878" y="20389"/>
                  </a:lnTo>
                  <a:lnTo>
                    <a:pt x="4199" y="20550"/>
                  </a:lnTo>
                  <a:lnTo>
                    <a:pt x="4541" y="20670"/>
                  </a:lnTo>
                  <a:lnTo>
                    <a:pt x="4882" y="20751"/>
                  </a:lnTo>
                  <a:lnTo>
                    <a:pt x="5244" y="20831"/>
                  </a:lnTo>
                  <a:lnTo>
                    <a:pt x="5967" y="20952"/>
                  </a:lnTo>
                  <a:lnTo>
                    <a:pt x="6328" y="21032"/>
                  </a:lnTo>
                  <a:lnTo>
                    <a:pt x="6690" y="21092"/>
                  </a:lnTo>
                  <a:lnTo>
                    <a:pt x="7011" y="21193"/>
                  </a:lnTo>
                  <a:lnTo>
                    <a:pt x="7333" y="21313"/>
                  </a:lnTo>
                  <a:lnTo>
                    <a:pt x="7634" y="21454"/>
                  </a:lnTo>
                  <a:lnTo>
                    <a:pt x="7754" y="21554"/>
                  </a:lnTo>
                  <a:lnTo>
                    <a:pt x="7875" y="21635"/>
                  </a:lnTo>
                  <a:lnTo>
                    <a:pt x="7996" y="21755"/>
                  </a:lnTo>
                  <a:lnTo>
                    <a:pt x="8096" y="21876"/>
                  </a:lnTo>
                  <a:lnTo>
                    <a:pt x="8196" y="22016"/>
                  </a:lnTo>
                  <a:lnTo>
                    <a:pt x="8277" y="22157"/>
                  </a:lnTo>
                  <a:lnTo>
                    <a:pt x="8337" y="22297"/>
                  </a:lnTo>
                  <a:lnTo>
                    <a:pt x="8397" y="22438"/>
                  </a:lnTo>
                  <a:lnTo>
                    <a:pt x="8437" y="22579"/>
                  </a:lnTo>
                  <a:lnTo>
                    <a:pt x="8458" y="22699"/>
                  </a:lnTo>
                  <a:lnTo>
                    <a:pt x="8478" y="22980"/>
                  </a:lnTo>
                  <a:lnTo>
                    <a:pt x="8437" y="23282"/>
                  </a:lnTo>
                  <a:lnTo>
                    <a:pt x="8397" y="23563"/>
                  </a:lnTo>
                  <a:lnTo>
                    <a:pt x="8317" y="23844"/>
                  </a:lnTo>
                  <a:lnTo>
                    <a:pt x="8196" y="24145"/>
                  </a:lnTo>
                  <a:lnTo>
                    <a:pt x="8096" y="24427"/>
                  </a:lnTo>
                  <a:lnTo>
                    <a:pt x="7855" y="25029"/>
                  </a:lnTo>
                  <a:lnTo>
                    <a:pt x="7734" y="25331"/>
                  </a:lnTo>
                  <a:lnTo>
                    <a:pt x="7614" y="25632"/>
                  </a:lnTo>
                  <a:lnTo>
                    <a:pt x="7534" y="25933"/>
                  </a:lnTo>
                  <a:lnTo>
                    <a:pt x="7473" y="26235"/>
                  </a:lnTo>
                  <a:lnTo>
                    <a:pt x="7433" y="26536"/>
                  </a:lnTo>
                  <a:lnTo>
                    <a:pt x="7433" y="26837"/>
                  </a:lnTo>
                  <a:lnTo>
                    <a:pt x="7473" y="27118"/>
                  </a:lnTo>
                  <a:lnTo>
                    <a:pt x="7554" y="27379"/>
                  </a:lnTo>
                  <a:lnTo>
                    <a:pt x="7654" y="27641"/>
                  </a:lnTo>
                  <a:lnTo>
                    <a:pt x="7795" y="27882"/>
                  </a:lnTo>
                  <a:lnTo>
                    <a:pt x="7955" y="28103"/>
                  </a:lnTo>
                  <a:lnTo>
                    <a:pt x="8136" y="28303"/>
                  </a:lnTo>
                  <a:lnTo>
                    <a:pt x="8337" y="28504"/>
                  </a:lnTo>
                  <a:lnTo>
                    <a:pt x="8558" y="28705"/>
                  </a:lnTo>
                  <a:lnTo>
                    <a:pt x="8779" y="28886"/>
                  </a:lnTo>
                  <a:lnTo>
                    <a:pt x="9040" y="29047"/>
                  </a:lnTo>
                  <a:lnTo>
                    <a:pt x="9281" y="29207"/>
                  </a:lnTo>
                  <a:lnTo>
                    <a:pt x="9562" y="29348"/>
                  </a:lnTo>
                  <a:lnTo>
                    <a:pt x="10105" y="29609"/>
                  </a:lnTo>
                  <a:lnTo>
                    <a:pt x="10647" y="29830"/>
                  </a:lnTo>
                  <a:lnTo>
                    <a:pt x="11189" y="30071"/>
                  </a:lnTo>
                  <a:lnTo>
                    <a:pt x="11752" y="30312"/>
                  </a:lnTo>
                  <a:lnTo>
                    <a:pt x="12274" y="30614"/>
                  </a:lnTo>
                  <a:lnTo>
                    <a:pt x="12535" y="30754"/>
                  </a:lnTo>
                  <a:lnTo>
                    <a:pt x="12776" y="30935"/>
                  </a:lnTo>
                  <a:lnTo>
                    <a:pt x="12997" y="31116"/>
                  </a:lnTo>
                  <a:lnTo>
                    <a:pt x="13198" y="31296"/>
                  </a:lnTo>
                  <a:lnTo>
                    <a:pt x="13399" y="31517"/>
                  </a:lnTo>
                  <a:lnTo>
                    <a:pt x="13560" y="31718"/>
                  </a:lnTo>
                  <a:lnTo>
                    <a:pt x="13700" y="31959"/>
                  </a:lnTo>
                  <a:lnTo>
                    <a:pt x="13821" y="32200"/>
                  </a:lnTo>
                  <a:lnTo>
                    <a:pt x="13921" y="32462"/>
                  </a:lnTo>
                  <a:lnTo>
                    <a:pt x="13982" y="32743"/>
                  </a:lnTo>
                  <a:lnTo>
                    <a:pt x="14002" y="33024"/>
                  </a:lnTo>
                  <a:lnTo>
                    <a:pt x="14002" y="33325"/>
                  </a:lnTo>
                  <a:lnTo>
                    <a:pt x="13961" y="33607"/>
                  </a:lnTo>
                  <a:lnTo>
                    <a:pt x="13921" y="33888"/>
                  </a:lnTo>
                  <a:lnTo>
                    <a:pt x="13841" y="34470"/>
                  </a:lnTo>
                  <a:lnTo>
                    <a:pt x="13801" y="34751"/>
                  </a:lnTo>
                  <a:lnTo>
                    <a:pt x="13801" y="35053"/>
                  </a:lnTo>
                  <a:lnTo>
                    <a:pt x="13801" y="35254"/>
                  </a:lnTo>
                  <a:lnTo>
                    <a:pt x="13821" y="35434"/>
                  </a:lnTo>
                  <a:lnTo>
                    <a:pt x="13861" y="35635"/>
                  </a:lnTo>
                  <a:lnTo>
                    <a:pt x="13901" y="35816"/>
                  </a:lnTo>
                  <a:lnTo>
                    <a:pt x="13961" y="35997"/>
                  </a:lnTo>
                  <a:lnTo>
                    <a:pt x="14022" y="36178"/>
                  </a:lnTo>
                  <a:lnTo>
                    <a:pt x="14202" y="36519"/>
                  </a:lnTo>
                  <a:lnTo>
                    <a:pt x="14403" y="36841"/>
                  </a:lnTo>
                  <a:lnTo>
                    <a:pt x="14644" y="37142"/>
                  </a:lnTo>
                  <a:lnTo>
                    <a:pt x="14926" y="37423"/>
                  </a:lnTo>
                  <a:lnTo>
                    <a:pt x="15227" y="37684"/>
                  </a:lnTo>
                  <a:lnTo>
                    <a:pt x="15568" y="37925"/>
                  </a:lnTo>
                  <a:lnTo>
                    <a:pt x="15910" y="38126"/>
                  </a:lnTo>
                  <a:lnTo>
                    <a:pt x="16292" y="38327"/>
                  </a:lnTo>
                  <a:lnTo>
                    <a:pt x="16673" y="38488"/>
                  </a:lnTo>
                  <a:lnTo>
                    <a:pt x="17075" y="38608"/>
                  </a:lnTo>
                  <a:lnTo>
                    <a:pt x="17477" y="38709"/>
                  </a:lnTo>
                  <a:lnTo>
                    <a:pt x="17878" y="38789"/>
                  </a:lnTo>
                  <a:lnTo>
                    <a:pt x="18280" y="38829"/>
                  </a:lnTo>
                  <a:lnTo>
                    <a:pt x="18682" y="38849"/>
                  </a:lnTo>
                  <a:lnTo>
                    <a:pt x="19084" y="38849"/>
                  </a:lnTo>
                  <a:lnTo>
                    <a:pt x="19485" y="38829"/>
                  </a:lnTo>
                  <a:lnTo>
                    <a:pt x="19887" y="38789"/>
                  </a:lnTo>
                  <a:lnTo>
                    <a:pt x="20691" y="38709"/>
                  </a:lnTo>
                  <a:lnTo>
                    <a:pt x="21494" y="38568"/>
                  </a:lnTo>
                  <a:lnTo>
                    <a:pt x="23081" y="38287"/>
                  </a:lnTo>
                  <a:lnTo>
                    <a:pt x="23884" y="38166"/>
                  </a:lnTo>
                  <a:lnTo>
                    <a:pt x="24688" y="38066"/>
                  </a:lnTo>
                  <a:lnTo>
                    <a:pt x="25090" y="38046"/>
                  </a:lnTo>
                  <a:lnTo>
                    <a:pt x="25512" y="38046"/>
                  </a:lnTo>
                  <a:lnTo>
                    <a:pt x="25913" y="38066"/>
                  </a:lnTo>
                  <a:lnTo>
                    <a:pt x="26335" y="38106"/>
                  </a:lnTo>
                  <a:lnTo>
                    <a:pt x="26757" y="38166"/>
                  </a:lnTo>
                  <a:lnTo>
                    <a:pt x="27159" y="38247"/>
                  </a:lnTo>
                  <a:lnTo>
                    <a:pt x="27540" y="38367"/>
                  </a:lnTo>
                  <a:lnTo>
                    <a:pt x="27942" y="38488"/>
                  </a:lnTo>
                  <a:lnTo>
                    <a:pt x="28304" y="38648"/>
                  </a:lnTo>
                  <a:lnTo>
                    <a:pt x="28665" y="38829"/>
                  </a:lnTo>
                  <a:lnTo>
                    <a:pt x="28987" y="39050"/>
                  </a:lnTo>
                  <a:lnTo>
                    <a:pt x="29308" y="39271"/>
                  </a:lnTo>
                  <a:lnTo>
                    <a:pt x="29589" y="39532"/>
                  </a:lnTo>
                  <a:lnTo>
                    <a:pt x="29850" y="39834"/>
                  </a:lnTo>
                  <a:lnTo>
                    <a:pt x="30071" y="40155"/>
                  </a:lnTo>
                  <a:lnTo>
                    <a:pt x="30252" y="40496"/>
                  </a:lnTo>
                  <a:lnTo>
                    <a:pt x="30152" y="39813"/>
                  </a:lnTo>
                  <a:lnTo>
                    <a:pt x="30071" y="39110"/>
                  </a:lnTo>
                  <a:lnTo>
                    <a:pt x="30011" y="38407"/>
                  </a:lnTo>
                  <a:lnTo>
                    <a:pt x="29971" y="37724"/>
                  </a:lnTo>
                  <a:lnTo>
                    <a:pt x="29971" y="37021"/>
                  </a:lnTo>
                  <a:lnTo>
                    <a:pt x="29991" y="36318"/>
                  </a:lnTo>
                  <a:lnTo>
                    <a:pt x="30051" y="35615"/>
                  </a:lnTo>
                  <a:lnTo>
                    <a:pt x="30112" y="34932"/>
                  </a:lnTo>
                  <a:lnTo>
                    <a:pt x="30212" y="34229"/>
                  </a:lnTo>
                  <a:lnTo>
                    <a:pt x="30332" y="33546"/>
                  </a:lnTo>
                  <a:lnTo>
                    <a:pt x="30473" y="32863"/>
                  </a:lnTo>
                  <a:lnTo>
                    <a:pt x="30654" y="32180"/>
                  </a:lnTo>
                  <a:lnTo>
                    <a:pt x="30855" y="31497"/>
                  </a:lnTo>
                  <a:lnTo>
                    <a:pt x="31076" y="30834"/>
                  </a:lnTo>
                  <a:lnTo>
                    <a:pt x="31317" y="30192"/>
                  </a:lnTo>
                  <a:lnTo>
                    <a:pt x="31598" y="29549"/>
                  </a:lnTo>
                  <a:lnTo>
                    <a:pt x="31839" y="28986"/>
                  </a:lnTo>
                  <a:lnTo>
                    <a:pt x="32060" y="28424"/>
                  </a:lnTo>
                  <a:lnTo>
                    <a:pt x="32281" y="27841"/>
                  </a:lnTo>
                  <a:lnTo>
                    <a:pt x="32361" y="27540"/>
                  </a:lnTo>
                  <a:lnTo>
                    <a:pt x="32442" y="27259"/>
                  </a:lnTo>
                  <a:lnTo>
                    <a:pt x="32502" y="26958"/>
                  </a:lnTo>
                  <a:lnTo>
                    <a:pt x="32542" y="26676"/>
                  </a:lnTo>
                  <a:lnTo>
                    <a:pt x="32542" y="26395"/>
                  </a:lnTo>
                  <a:lnTo>
                    <a:pt x="32542" y="26114"/>
                  </a:lnTo>
                  <a:lnTo>
                    <a:pt x="32482" y="25833"/>
                  </a:lnTo>
                  <a:lnTo>
                    <a:pt x="32422" y="25572"/>
                  </a:lnTo>
                  <a:lnTo>
                    <a:pt x="32321" y="25310"/>
                  </a:lnTo>
                  <a:lnTo>
                    <a:pt x="32160" y="25069"/>
                  </a:lnTo>
                  <a:lnTo>
                    <a:pt x="32080" y="24929"/>
                  </a:lnTo>
                  <a:lnTo>
                    <a:pt x="31980" y="24808"/>
                  </a:lnTo>
                  <a:lnTo>
                    <a:pt x="31739" y="24567"/>
                  </a:lnTo>
                  <a:lnTo>
                    <a:pt x="31498" y="24386"/>
                  </a:lnTo>
                  <a:lnTo>
                    <a:pt x="31216" y="24206"/>
                  </a:lnTo>
                  <a:lnTo>
                    <a:pt x="30915" y="24065"/>
                  </a:lnTo>
                  <a:lnTo>
                    <a:pt x="30614" y="23924"/>
                  </a:lnTo>
                  <a:lnTo>
                    <a:pt x="29971" y="23683"/>
                  </a:lnTo>
                  <a:lnTo>
                    <a:pt x="29328" y="23442"/>
                  </a:lnTo>
                  <a:lnTo>
                    <a:pt x="29007" y="23322"/>
                  </a:lnTo>
                  <a:lnTo>
                    <a:pt x="28705" y="23181"/>
                  </a:lnTo>
                  <a:lnTo>
                    <a:pt x="28404" y="23021"/>
                  </a:lnTo>
                  <a:lnTo>
                    <a:pt x="28143" y="22840"/>
                  </a:lnTo>
                  <a:lnTo>
                    <a:pt x="27882" y="22619"/>
                  </a:lnTo>
                  <a:lnTo>
                    <a:pt x="27661" y="22378"/>
                  </a:lnTo>
                  <a:lnTo>
                    <a:pt x="27520" y="22197"/>
                  </a:lnTo>
                  <a:lnTo>
                    <a:pt x="27420" y="21996"/>
                  </a:lnTo>
                  <a:lnTo>
                    <a:pt x="27319" y="21795"/>
                  </a:lnTo>
                  <a:lnTo>
                    <a:pt x="27219" y="21594"/>
                  </a:lnTo>
                  <a:lnTo>
                    <a:pt x="27159" y="21373"/>
                  </a:lnTo>
                  <a:lnTo>
                    <a:pt x="27119" y="21152"/>
                  </a:lnTo>
                  <a:lnTo>
                    <a:pt x="27078" y="20911"/>
                  </a:lnTo>
                  <a:lnTo>
                    <a:pt x="27038" y="20690"/>
                  </a:lnTo>
                  <a:lnTo>
                    <a:pt x="27018" y="20208"/>
                  </a:lnTo>
                  <a:lnTo>
                    <a:pt x="27018" y="19706"/>
                  </a:lnTo>
                  <a:lnTo>
                    <a:pt x="27058" y="18702"/>
                  </a:lnTo>
                  <a:lnTo>
                    <a:pt x="27098" y="18220"/>
                  </a:lnTo>
                  <a:lnTo>
                    <a:pt x="27098" y="17718"/>
                  </a:lnTo>
                  <a:lnTo>
                    <a:pt x="27078" y="17256"/>
                  </a:lnTo>
                  <a:lnTo>
                    <a:pt x="27018" y="16794"/>
                  </a:lnTo>
                  <a:lnTo>
                    <a:pt x="26978" y="16593"/>
                  </a:lnTo>
                  <a:lnTo>
                    <a:pt x="26918" y="16372"/>
                  </a:lnTo>
                  <a:lnTo>
                    <a:pt x="26837" y="16171"/>
                  </a:lnTo>
                  <a:lnTo>
                    <a:pt x="26757" y="15970"/>
                  </a:lnTo>
                  <a:lnTo>
                    <a:pt x="26657" y="15789"/>
                  </a:lnTo>
                  <a:lnTo>
                    <a:pt x="26516" y="15608"/>
                  </a:lnTo>
                  <a:lnTo>
                    <a:pt x="26375" y="15448"/>
                  </a:lnTo>
                  <a:lnTo>
                    <a:pt x="26215" y="15287"/>
                  </a:lnTo>
                  <a:lnTo>
                    <a:pt x="26054" y="15187"/>
                  </a:lnTo>
                  <a:lnTo>
                    <a:pt x="25913" y="15086"/>
                  </a:lnTo>
                  <a:lnTo>
                    <a:pt x="25753" y="15006"/>
                  </a:lnTo>
                  <a:lnTo>
                    <a:pt x="25592" y="14925"/>
                  </a:lnTo>
                  <a:lnTo>
                    <a:pt x="25250" y="14805"/>
                  </a:lnTo>
                  <a:lnTo>
                    <a:pt x="24889" y="14725"/>
                  </a:lnTo>
                  <a:lnTo>
                    <a:pt x="24507" y="14664"/>
                  </a:lnTo>
                  <a:lnTo>
                    <a:pt x="24126" y="14624"/>
                  </a:lnTo>
                  <a:lnTo>
                    <a:pt x="23342" y="14544"/>
                  </a:lnTo>
                  <a:lnTo>
                    <a:pt x="22960" y="14524"/>
                  </a:lnTo>
                  <a:lnTo>
                    <a:pt x="22599" y="14463"/>
                  </a:lnTo>
                  <a:lnTo>
                    <a:pt x="22237" y="14403"/>
                  </a:lnTo>
                  <a:lnTo>
                    <a:pt x="21896" y="14303"/>
                  </a:lnTo>
                  <a:lnTo>
                    <a:pt x="21595" y="14182"/>
                  </a:lnTo>
                  <a:lnTo>
                    <a:pt x="21434" y="14102"/>
                  </a:lnTo>
                  <a:lnTo>
                    <a:pt x="21293" y="14001"/>
                  </a:lnTo>
                  <a:lnTo>
                    <a:pt x="21173" y="13901"/>
                  </a:lnTo>
                  <a:lnTo>
                    <a:pt x="21052" y="13780"/>
                  </a:lnTo>
                  <a:lnTo>
                    <a:pt x="20932" y="13660"/>
                  </a:lnTo>
                  <a:lnTo>
                    <a:pt x="20831" y="13519"/>
                  </a:lnTo>
                  <a:lnTo>
                    <a:pt x="20751" y="13379"/>
                  </a:lnTo>
                  <a:lnTo>
                    <a:pt x="20691" y="13258"/>
                  </a:lnTo>
                  <a:lnTo>
                    <a:pt x="20610" y="12977"/>
                  </a:lnTo>
                  <a:lnTo>
                    <a:pt x="20550" y="12696"/>
                  </a:lnTo>
                  <a:lnTo>
                    <a:pt x="20530" y="12394"/>
                  </a:lnTo>
                  <a:lnTo>
                    <a:pt x="20550" y="12093"/>
                  </a:lnTo>
                  <a:lnTo>
                    <a:pt x="20570" y="11792"/>
                  </a:lnTo>
                  <a:lnTo>
                    <a:pt x="20671" y="11169"/>
                  </a:lnTo>
                  <a:lnTo>
                    <a:pt x="20771" y="10546"/>
                  </a:lnTo>
                  <a:lnTo>
                    <a:pt x="20811" y="10245"/>
                  </a:lnTo>
                  <a:lnTo>
                    <a:pt x="20851" y="9924"/>
                  </a:lnTo>
                  <a:lnTo>
                    <a:pt x="20851" y="9622"/>
                  </a:lnTo>
                  <a:lnTo>
                    <a:pt x="20811" y="9321"/>
                  </a:lnTo>
                  <a:lnTo>
                    <a:pt x="20751" y="9040"/>
                  </a:lnTo>
                  <a:lnTo>
                    <a:pt x="20650" y="8759"/>
                  </a:lnTo>
                  <a:lnTo>
                    <a:pt x="20550" y="8558"/>
                  </a:lnTo>
                  <a:lnTo>
                    <a:pt x="20429" y="8377"/>
                  </a:lnTo>
                  <a:lnTo>
                    <a:pt x="20269" y="8196"/>
                  </a:lnTo>
                  <a:lnTo>
                    <a:pt x="20108" y="8056"/>
                  </a:lnTo>
                  <a:lnTo>
                    <a:pt x="19947" y="7915"/>
                  </a:lnTo>
                  <a:lnTo>
                    <a:pt x="19747" y="7794"/>
                  </a:lnTo>
                  <a:lnTo>
                    <a:pt x="19546" y="7694"/>
                  </a:lnTo>
                  <a:lnTo>
                    <a:pt x="19345" y="7594"/>
                  </a:lnTo>
                  <a:lnTo>
                    <a:pt x="19124" y="7513"/>
                  </a:lnTo>
                  <a:lnTo>
                    <a:pt x="18903" y="7453"/>
                  </a:lnTo>
                  <a:lnTo>
                    <a:pt x="18441" y="7332"/>
                  </a:lnTo>
                  <a:lnTo>
                    <a:pt x="17959" y="7272"/>
                  </a:lnTo>
                  <a:lnTo>
                    <a:pt x="17497" y="7232"/>
                  </a:lnTo>
                  <a:lnTo>
                    <a:pt x="16553" y="7172"/>
                  </a:lnTo>
                  <a:lnTo>
                    <a:pt x="16091" y="7111"/>
                  </a:lnTo>
                  <a:lnTo>
                    <a:pt x="15629" y="7051"/>
                  </a:lnTo>
                  <a:lnTo>
                    <a:pt x="15167" y="6931"/>
                  </a:lnTo>
                  <a:lnTo>
                    <a:pt x="14966" y="6870"/>
                  </a:lnTo>
                  <a:lnTo>
                    <a:pt x="14745" y="6770"/>
                  </a:lnTo>
                  <a:lnTo>
                    <a:pt x="14544" y="6670"/>
                  </a:lnTo>
                  <a:lnTo>
                    <a:pt x="14363" y="6569"/>
                  </a:lnTo>
                  <a:lnTo>
                    <a:pt x="14182" y="6428"/>
                  </a:lnTo>
                  <a:lnTo>
                    <a:pt x="14002" y="6268"/>
                  </a:lnTo>
                  <a:lnTo>
                    <a:pt x="13781" y="6027"/>
                  </a:lnTo>
                  <a:lnTo>
                    <a:pt x="13600" y="5746"/>
                  </a:lnTo>
                  <a:lnTo>
                    <a:pt x="13459" y="5464"/>
                  </a:lnTo>
                  <a:lnTo>
                    <a:pt x="13319" y="5143"/>
                  </a:lnTo>
                  <a:lnTo>
                    <a:pt x="13218" y="4822"/>
                  </a:lnTo>
                  <a:lnTo>
                    <a:pt x="13118" y="4500"/>
                  </a:lnTo>
                  <a:lnTo>
                    <a:pt x="12957" y="3817"/>
                  </a:lnTo>
                  <a:lnTo>
                    <a:pt x="12796" y="3154"/>
                  </a:lnTo>
                  <a:lnTo>
                    <a:pt x="12696" y="2813"/>
                  </a:lnTo>
                  <a:lnTo>
                    <a:pt x="12575" y="2511"/>
                  </a:lnTo>
                  <a:lnTo>
                    <a:pt x="12435" y="2210"/>
                  </a:lnTo>
                  <a:lnTo>
                    <a:pt x="12274" y="1929"/>
                  </a:lnTo>
                  <a:lnTo>
                    <a:pt x="12073" y="1668"/>
                  </a:lnTo>
                  <a:lnTo>
                    <a:pt x="11852" y="1427"/>
                  </a:lnTo>
                  <a:lnTo>
                    <a:pt x="11631" y="1266"/>
                  </a:lnTo>
                  <a:lnTo>
                    <a:pt x="11410" y="1125"/>
                  </a:lnTo>
                  <a:lnTo>
                    <a:pt x="11169" y="1005"/>
                  </a:lnTo>
                  <a:lnTo>
                    <a:pt x="10928" y="925"/>
                  </a:lnTo>
                  <a:lnTo>
                    <a:pt x="10667" y="864"/>
                  </a:lnTo>
                  <a:lnTo>
                    <a:pt x="10406" y="824"/>
                  </a:lnTo>
                  <a:lnTo>
                    <a:pt x="10145" y="784"/>
                  </a:lnTo>
                  <a:lnTo>
                    <a:pt x="9582" y="784"/>
                  </a:lnTo>
                  <a:lnTo>
                    <a:pt x="9301" y="804"/>
                  </a:lnTo>
                  <a:lnTo>
                    <a:pt x="8739" y="884"/>
                  </a:lnTo>
                  <a:lnTo>
                    <a:pt x="8176" y="985"/>
                  </a:lnTo>
                  <a:lnTo>
                    <a:pt x="7634" y="1105"/>
                  </a:lnTo>
                  <a:lnTo>
                    <a:pt x="7353" y="1166"/>
                  </a:lnTo>
                  <a:lnTo>
                    <a:pt x="7031" y="1186"/>
                  </a:lnTo>
                  <a:lnTo>
                    <a:pt x="6670" y="1226"/>
                  </a:lnTo>
                  <a:lnTo>
                    <a:pt x="5906" y="1226"/>
                  </a:lnTo>
                  <a:lnTo>
                    <a:pt x="5505" y="1206"/>
                  </a:lnTo>
                  <a:lnTo>
                    <a:pt x="5103" y="1166"/>
                  </a:lnTo>
                  <a:lnTo>
                    <a:pt x="4701" y="1125"/>
                  </a:lnTo>
                  <a:lnTo>
                    <a:pt x="4320" y="1045"/>
                  </a:lnTo>
                  <a:lnTo>
                    <a:pt x="3938" y="965"/>
                  </a:lnTo>
                  <a:lnTo>
                    <a:pt x="3576" y="864"/>
                  </a:lnTo>
                  <a:lnTo>
                    <a:pt x="3235" y="724"/>
                  </a:lnTo>
                  <a:lnTo>
                    <a:pt x="2934" y="583"/>
                  </a:lnTo>
                  <a:lnTo>
                    <a:pt x="2652" y="402"/>
                  </a:lnTo>
                  <a:lnTo>
                    <a:pt x="2431" y="201"/>
                  </a:lnTo>
                  <a:lnTo>
                    <a:pt x="2331" y="101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508325" y="3788575"/>
              <a:ext cx="676450" cy="932050"/>
            </a:xfrm>
            <a:custGeom>
              <a:avLst/>
              <a:gdLst/>
              <a:ahLst/>
              <a:cxnLst/>
              <a:rect l="l" t="t" r="r" b="b"/>
              <a:pathLst>
                <a:path w="27058" h="37282" extrusionOk="0">
                  <a:moveTo>
                    <a:pt x="201" y="0"/>
                  </a:moveTo>
                  <a:lnTo>
                    <a:pt x="121" y="20"/>
                  </a:lnTo>
                  <a:lnTo>
                    <a:pt x="60" y="60"/>
                  </a:lnTo>
                  <a:lnTo>
                    <a:pt x="20" y="141"/>
                  </a:lnTo>
                  <a:lnTo>
                    <a:pt x="0" y="201"/>
                  </a:lnTo>
                  <a:lnTo>
                    <a:pt x="20" y="281"/>
                  </a:lnTo>
                  <a:lnTo>
                    <a:pt x="60" y="342"/>
                  </a:lnTo>
                  <a:lnTo>
                    <a:pt x="141" y="382"/>
                  </a:lnTo>
                  <a:lnTo>
                    <a:pt x="342" y="462"/>
                  </a:lnTo>
                  <a:lnTo>
                    <a:pt x="522" y="583"/>
                  </a:lnTo>
                  <a:lnTo>
                    <a:pt x="723" y="703"/>
                  </a:lnTo>
                  <a:lnTo>
                    <a:pt x="884" y="844"/>
                  </a:lnTo>
                  <a:lnTo>
                    <a:pt x="1045" y="1004"/>
                  </a:lnTo>
                  <a:lnTo>
                    <a:pt x="1205" y="1185"/>
                  </a:lnTo>
                  <a:lnTo>
                    <a:pt x="1346" y="1386"/>
                  </a:lnTo>
                  <a:lnTo>
                    <a:pt x="1487" y="1607"/>
                  </a:lnTo>
                  <a:lnTo>
                    <a:pt x="1607" y="1848"/>
                  </a:lnTo>
                  <a:lnTo>
                    <a:pt x="1728" y="2129"/>
                  </a:lnTo>
                  <a:lnTo>
                    <a:pt x="1828" y="2411"/>
                  </a:lnTo>
                  <a:lnTo>
                    <a:pt x="1928" y="2712"/>
                  </a:lnTo>
                  <a:lnTo>
                    <a:pt x="2009" y="3033"/>
                  </a:lnTo>
                  <a:lnTo>
                    <a:pt x="2089" y="3395"/>
                  </a:lnTo>
                  <a:lnTo>
                    <a:pt x="2170" y="3756"/>
                  </a:lnTo>
                  <a:lnTo>
                    <a:pt x="2230" y="4158"/>
                  </a:lnTo>
                  <a:lnTo>
                    <a:pt x="2310" y="4721"/>
                  </a:lnTo>
                  <a:lnTo>
                    <a:pt x="2411" y="5323"/>
                  </a:lnTo>
                  <a:lnTo>
                    <a:pt x="2551" y="5926"/>
                  </a:lnTo>
                  <a:lnTo>
                    <a:pt x="2632" y="6227"/>
                  </a:lnTo>
                  <a:lnTo>
                    <a:pt x="2732" y="6528"/>
                  </a:lnTo>
                  <a:lnTo>
                    <a:pt x="2832" y="6830"/>
                  </a:lnTo>
                  <a:lnTo>
                    <a:pt x="2973" y="7111"/>
                  </a:lnTo>
                  <a:lnTo>
                    <a:pt x="3114" y="7372"/>
                  </a:lnTo>
                  <a:lnTo>
                    <a:pt x="3294" y="7633"/>
                  </a:lnTo>
                  <a:lnTo>
                    <a:pt x="3475" y="7874"/>
                  </a:lnTo>
                  <a:lnTo>
                    <a:pt x="3696" y="8095"/>
                  </a:lnTo>
                  <a:lnTo>
                    <a:pt x="3917" y="8296"/>
                  </a:lnTo>
                  <a:lnTo>
                    <a:pt x="4198" y="8477"/>
                  </a:lnTo>
                  <a:lnTo>
                    <a:pt x="4439" y="8617"/>
                  </a:lnTo>
                  <a:lnTo>
                    <a:pt x="4700" y="8718"/>
                  </a:lnTo>
                  <a:lnTo>
                    <a:pt x="4982" y="8798"/>
                  </a:lnTo>
                  <a:lnTo>
                    <a:pt x="5243" y="8879"/>
                  </a:lnTo>
                  <a:lnTo>
                    <a:pt x="5524" y="8939"/>
                  </a:lnTo>
                  <a:lnTo>
                    <a:pt x="5805" y="8979"/>
                  </a:lnTo>
                  <a:lnTo>
                    <a:pt x="6368" y="9039"/>
                  </a:lnTo>
                  <a:lnTo>
                    <a:pt x="7011" y="9120"/>
                  </a:lnTo>
                  <a:lnTo>
                    <a:pt x="7312" y="9180"/>
                  </a:lnTo>
                  <a:lnTo>
                    <a:pt x="7613" y="9240"/>
                  </a:lnTo>
                  <a:lnTo>
                    <a:pt x="7894" y="9321"/>
                  </a:lnTo>
                  <a:lnTo>
                    <a:pt x="8176" y="9441"/>
                  </a:lnTo>
                  <a:lnTo>
                    <a:pt x="8417" y="9582"/>
                  </a:lnTo>
                  <a:lnTo>
                    <a:pt x="8658" y="9762"/>
                  </a:lnTo>
                  <a:lnTo>
                    <a:pt x="8818" y="9923"/>
                  </a:lnTo>
                  <a:lnTo>
                    <a:pt x="8939" y="10084"/>
                  </a:lnTo>
                  <a:lnTo>
                    <a:pt x="9059" y="10265"/>
                  </a:lnTo>
                  <a:lnTo>
                    <a:pt x="9160" y="10465"/>
                  </a:lnTo>
                  <a:lnTo>
                    <a:pt x="9260" y="10666"/>
                  </a:lnTo>
                  <a:lnTo>
                    <a:pt x="9321" y="10887"/>
                  </a:lnTo>
                  <a:lnTo>
                    <a:pt x="9381" y="11108"/>
                  </a:lnTo>
                  <a:lnTo>
                    <a:pt x="9421" y="11329"/>
                  </a:lnTo>
                  <a:lnTo>
                    <a:pt x="9461" y="11791"/>
                  </a:lnTo>
                  <a:lnTo>
                    <a:pt x="9461" y="12253"/>
                  </a:lnTo>
                  <a:lnTo>
                    <a:pt x="9441" y="12735"/>
                  </a:lnTo>
                  <a:lnTo>
                    <a:pt x="9401" y="13197"/>
                  </a:lnTo>
                  <a:lnTo>
                    <a:pt x="9341" y="13679"/>
                  </a:lnTo>
                  <a:lnTo>
                    <a:pt x="9300" y="14182"/>
                  </a:lnTo>
                  <a:lnTo>
                    <a:pt x="9280" y="14664"/>
                  </a:lnTo>
                  <a:lnTo>
                    <a:pt x="9300" y="15166"/>
                  </a:lnTo>
                  <a:lnTo>
                    <a:pt x="9321" y="15407"/>
                  </a:lnTo>
                  <a:lnTo>
                    <a:pt x="9361" y="15648"/>
                  </a:lnTo>
                  <a:lnTo>
                    <a:pt x="9401" y="15889"/>
                  </a:lnTo>
                  <a:lnTo>
                    <a:pt x="9461" y="16110"/>
                  </a:lnTo>
                  <a:lnTo>
                    <a:pt x="9541" y="16351"/>
                  </a:lnTo>
                  <a:lnTo>
                    <a:pt x="9642" y="16572"/>
                  </a:lnTo>
                  <a:lnTo>
                    <a:pt x="9762" y="16773"/>
                  </a:lnTo>
                  <a:lnTo>
                    <a:pt x="9903" y="16974"/>
                  </a:lnTo>
                  <a:lnTo>
                    <a:pt x="10044" y="17155"/>
                  </a:lnTo>
                  <a:lnTo>
                    <a:pt x="10204" y="17315"/>
                  </a:lnTo>
                  <a:lnTo>
                    <a:pt x="10365" y="17456"/>
                  </a:lnTo>
                  <a:lnTo>
                    <a:pt x="10546" y="17576"/>
                  </a:lnTo>
                  <a:lnTo>
                    <a:pt x="10727" y="17697"/>
                  </a:lnTo>
                  <a:lnTo>
                    <a:pt x="10907" y="17797"/>
                  </a:lnTo>
                  <a:lnTo>
                    <a:pt x="11309" y="17978"/>
                  </a:lnTo>
                  <a:lnTo>
                    <a:pt x="11731" y="18119"/>
                  </a:lnTo>
                  <a:lnTo>
                    <a:pt x="12173" y="18239"/>
                  </a:lnTo>
                  <a:lnTo>
                    <a:pt x="12615" y="18340"/>
                  </a:lnTo>
                  <a:lnTo>
                    <a:pt x="13057" y="18440"/>
                  </a:lnTo>
                  <a:lnTo>
                    <a:pt x="13860" y="18601"/>
                  </a:lnTo>
                  <a:lnTo>
                    <a:pt x="14242" y="18701"/>
                  </a:lnTo>
                  <a:lnTo>
                    <a:pt x="14624" y="18822"/>
                  </a:lnTo>
                  <a:lnTo>
                    <a:pt x="14965" y="18962"/>
                  </a:lnTo>
                  <a:lnTo>
                    <a:pt x="15307" y="19143"/>
                  </a:lnTo>
                  <a:lnTo>
                    <a:pt x="15447" y="19244"/>
                  </a:lnTo>
                  <a:lnTo>
                    <a:pt x="15608" y="19344"/>
                  </a:lnTo>
                  <a:lnTo>
                    <a:pt x="15748" y="19465"/>
                  </a:lnTo>
                  <a:lnTo>
                    <a:pt x="15869" y="19605"/>
                  </a:lnTo>
                  <a:lnTo>
                    <a:pt x="16030" y="19786"/>
                  </a:lnTo>
                  <a:lnTo>
                    <a:pt x="16150" y="19967"/>
                  </a:lnTo>
                  <a:lnTo>
                    <a:pt x="16271" y="20168"/>
                  </a:lnTo>
                  <a:lnTo>
                    <a:pt x="16371" y="20369"/>
                  </a:lnTo>
                  <a:lnTo>
                    <a:pt x="16451" y="20569"/>
                  </a:lnTo>
                  <a:lnTo>
                    <a:pt x="16512" y="20790"/>
                  </a:lnTo>
                  <a:lnTo>
                    <a:pt x="16572" y="21011"/>
                  </a:lnTo>
                  <a:lnTo>
                    <a:pt x="16632" y="21252"/>
                  </a:lnTo>
                  <a:lnTo>
                    <a:pt x="16693" y="21714"/>
                  </a:lnTo>
                  <a:lnTo>
                    <a:pt x="16713" y="22217"/>
                  </a:lnTo>
                  <a:lnTo>
                    <a:pt x="16733" y="22719"/>
                  </a:lnTo>
                  <a:lnTo>
                    <a:pt x="16733" y="23201"/>
                  </a:lnTo>
                  <a:lnTo>
                    <a:pt x="16733" y="23623"/>
                  </a:lnTo>
                  <a:lnTo>
                    <a:pt x="16753" y="24044"/>
                  </a:lnTo>
                  <a:lnTo>
                    <a:pt x="16813" y="24567"/>
                  </a:lnTo>
                  <a:lnTo>
                    <a:pt x="16853" y="24828"/>
                  </a:lnTo>
                  <a:lnTo>
                    <a:pt x="16913" y="25109"/>
                  </a:lnTo>
                  <a:lnTo>
                    <a:pt x="16974" y="25410"/>
                  </a:lnTo>
                  <a:lnTo>
                    <a:pt x="17074" y="25692"/>
                  </a:lnTo>
                  <a:lnTo>
                    <a:pt x="17175" y="25993"/>
                  </a:lnTo>
                  <a:lnTo>
                    <a:pt x="17315" y="26254"/>
                  </a:lnTo>
                  <a:lnTo>
                    <a:pt x="17476" y="26515"/>
                  </a:lnTo>
                  <a:lnTo>
                    <a:pt x="17657" y="26776"/>
                  </a:lnTo>
                  <a:lnTo>
                    <a:pt x="17858" y="26997"/>
                  </a:lnTo>
                  <a:lnTo>
                    <a:pt x="18099" y="27198"/>
                  </a:lnTo>
                  <a:lnTo>
                    <a:pt x="18380" y="27359"/>
                  </a:lnTo>
                  <a:lnTo>
                    <a:pt x="18520" y="27419"/>
                  </a:lnTo>
                  <a:lnTo>
                    <a:pt x="18681" y="27479"/>
                  </a:lnTo>
                  <a:lnTo>
                    <a:pt x="18862" y="27540"/>
                  </a:lnTo>
                  <a:lnTo>
                    <a:pt x="19043" y="27580"/>
                  </a:lnTo>
                  <a:lnTo>
                    <a:pt x="19404" y="27620"/>
                  </a:lnTo>
                  <a:lnTo>
                    <a:pt x="19766" y="27640"/>
                  </a:lnTo>
                  <a:lnTo>
                    <a:pt x="20107" y="27620"/>
                  </a:lnTo>
                  <a:lnTo>
                    <a:pt x="20710" y="27620"/>
                  </a:lnTo>
                  <a:lnTo>
                    <a:pt x="20991" y="27660"/>
                  </a:lnTo>
                  <a:lnTo>
                    <a:pt x="21272" y="27700"/>
                  </a:lnTo>
                  <a:lnTo>
                    <a:pt x="21453" y="27761"/>
                  </a:lnTo>
                  <a:lnTo>
                    <a:pt x="21634" y="27841"/>
                  </a:lnTo>
                  <a:lnTo>
                    <a:pt x="21795" y="27921"/>
                  </a:lnTo>
                  <a:lnTo>
                    <a:pt x="21955" y="28022"/>
                  </a:lnTo>
                  <a:lnTo>
                    <a:pt x="22116" y="28122"/>
                  </a:lnTo>
                  <a:lnTo>
                    <a:pt x="22257" y="28243"/>
                  </a:lnTo>
                  <a:lnTo>
                    <a:pt x="22538" y="28524"/>
                  </a:lnTo>
                  <a:lnTo>
                    <a:pt x="22799" y="28825"/>
                  </a:lnTo>
                  <a:lnTo>
                    <a:pt x="23040" y="29147"/>
                  </a:lnTo>
                  <a:lnTo>
                    <a:pt x="23261" y="29468"/>
                  </a:lnTo>
                  <a:lnTo>
                    <a:pt x="23462" y="29810"/>
                  </a:lnTo>
                  <a:lnTo>
                    <a:pt x="23964" y="30673"/>
                  </a:lnTo>
                  <a:lnTo>
                    <a:pt x="24446" y="31557"/>
                  </a:lnTo>
                  <a:lnTo>
                    <a:pt x="24888" y="32461"/>
                  </a:lnTo>
                  <a:lnTo>
                    <a:pt x="25290" y="33385"/>
                  </a:lnTo>
                  <a:lnTo>
                    <a:pt x="25672" y="34309"/>
                  </a:lnTo>
                  <a:lnTo>
                    <a:pt x="26033" y="35233"/>
                  </a:lnTo>
                  <a:lnTo>
                    <a:pt x="26354" y="36177"/>
                  </a:lnTo>
                  <a:lnTo>
                    <a:pt x="26656" y="37141"/>
                  </a:lnTo>
                  <a:lnTo>
                    <a:pt x="26696" y="37202"/>
                  </a:lnTo>
                  <a:lnTo>
                    <a:pt x="26736" y="37242"/>
                  </a:lnTo>
                  <a:lnTo>
                    <a:pt x="26796" y="37282"/>
                  </a:lnTo>
                  <a:lnTo>
                    <a:pt x="26897" y="37282"/>
                  </a:lnTo>
                  <a:lnTo>
                    <a:pt x="26977" y="37242"/>
                  </a:lnTo>
                  <a:lnTo>
                    <a:pt x="27017" y="37182"/>
                  </a:lnTo>
                  <a:lnTo>
                    <a:pt x="27058" y="37101"/>
                  </a:lnTo>
                  <a:lnTo>
                    <a:pt x="27037" y="37021"/>
                  </a:lnTo>
                  <a:lnTo>
                    <a:pt x="26736" y="36057"/>
                  </a:lnTo>
                  <a:lnTo>
                    <a:pt x="26415" y="35092"/>
                  </a:lnTo>
                  <a:lnTo>
                    <a:pt x="26053" y="34148"/>
                  </a:lnTo>
                  <a:lnTo>
                    <a:pt x="25651" y="33224"/>
                  </a:lnTo>
                  <a:lnTo>
                    <a:pt x="25250" y="32300"/>
                  </a:lnTo>
                  <a:lnTo>
                    <a:pt x="24788" y="31376"/>
                  </a:lnTo>
                  <a:lnTo>
                    <a:pt x="24326" y="30492"/>
                  </a:lnTo>
                  <a:lnTo>
                    <a:pt x="23803" y="29609"/>
                  </a:lnTo>
                  <a:lnTo>
                    <a:pt x="23582" y="29247"/>
                  </a:lnTo>
                  <a:lnTo>
                    <a:pt x="23341" y="28885"/>
                  </a:lnTo>
                  <a:lnTo>
                    <a:pt x="23080" y="28544"/>
                  </a:lnTo>
                  <a:lnTo>
                    <a:pt x="22799" y="28203"/>
                  </a:lnTo>
                  <a:lnTo>
                    <a:pt x="22498" y="27921"/>
                  </a:lnTo>
                  <a:lnTo>
                    <a:pt x="22317" y="27781"/>
                  </a:lnTo>
                  <a:lnTo>
                    <a:pt x="22156" y="27660"/>
                  </a:lnTo>
                  <a:lnTo>
                    <a:pt x="21975" y="27560"/>
                  </a:lnTo>
                  <a:lnTo>
                    <a:pt x="21775" y="27459"/>
                  </a:lnTo>
                  <a:lnTo>
                    <a:pt x="21574" y="27379"/>
                  </a:lnTo>
                  <a:lnTo>
                    <a:pt x="21373" y="27319"/>
                  </a:lnTo>
                  <a:lnTo>
                    <a:pt x="21051" y="27258"/>
                  </a:lnTo>
                  <a:lnTo>
                    <a:pt x="20750" y="27238"/>
                  </a:lnTo>
                  <a:lnTo>
                    <a:pt x="20429" y="27218"/>
                  </a:lnTo>
                  <a:lnTo>
                    <a:pt x="20107" y="27238"/>
                  </a:lnTo>
                  <a:lnTo>
                    <a:pt x="19766" y="27238"/>
                  </a:lnTo>
                  <a:lnTo>
                    <a:pt x="19444" y="27218"/>
                  </a:lnTo>
                  <a:lnTo>
                    <a:pt x="19123" y="27178"/>
                  </a:lnTo>
                  <a:lnTo>
                    <a:pt x="18962" y="27158"/>
                  </a:lnTo>
                  <a:lnTo>
                    <a:pt x="18822" y="27098"/>
                  </a:lnTo>
                  <a:lnTo>
                    <a:pt x="18541" y="26997"/>
                  </a:lnTo>
                  <a:lnTo>
                    <a:pt x="18320" y="26857"/>
                  </a:lnTo>
                  <a:lnTo>
                    <a:pt x="18119" y="26676"/>
                  </a:lnTo>
                  <a:lnTo>
                    <a:pt x="17938" y="26475"/>
                  </a:lnTo>
                  <a:lnTo>
                    <a:pt x="17777" y="26254"/>
                  </a:lnTo>
                  <a:lnTo>
                    <a:pt x="17637" y="26013"/>
                  </a:lnTo>
                  <a:lnTo>
                    <a:pt x="17516" y="25772"/>
                  </a:lnTo>
                  <a:lnTo>
                    <a:pt x="17416" y="25511"/>
                  </a:lnTo>
                  <a:lnTo>
                    <a:pt x="17355" y="25250"/>
                  </a:lnTo>
                  <a:lnTo>
                    <a:pt x="17275" y="24989"/>
                  </a:lnTo>
                  <a:lnTo>
                    <a:pt x="17195" y="24466"/>
                  </a:lnTo>
                  <a:lnTo>
                    <a:pt x="17155" y="24004"/>
                  </a:lnTo>
                  <a:lnTo>
                    <a:pt x="17134" y="23623"/>
                  </a:lnTo>
                  <a:lnTo>
                    <a:pt x="17134" y="23201"/>
                  </a:lnTo>
                  <a:lnTo>
                    <a:pt x="17134" y="22699"/>
                  </a:lnTo>
                  <a:lnTo>
                    <a:pt x="17114" y="22176"/>
                  </a:lnTo>
                  <a:lnTo>
                    <a:pt x="17074" y="21654"/>
                  </a:lnTo>
                  <a:lnTo>
                    <a:pt x="17014" y="21152"/>
                  </a:lnTo>
                  <a:lnTo>
                    <a:pt x="16954" y="20891"/>
                  </a:lnTo>
                  <a:lnTo>
                    <a:pt x="16893" y="20650"/>
                  </a:lnTo>
                  <a:lnTo>
                    <a:pt x="16813" y="20409"/>
                  </a:lnTo>
                  <a:lnTo>
                    <a:pt x="16713" y="20188"/>
                  </a:lnTo>
                  <a:lnTo>
                    <a:pt x="16612" y="19947"/>
                  </a:lnTo>
                  <a:lnTo>
                    <a:pt x="16492" y="19746"/>
                  </a:lnTo>
                  <a:lnTo>
                    <a:pt x="16331" y="19525"/>
                  </a:lnTo>
                  <a:lnTo>
                    <a:pt x="16170" y="19324"/>
                  </a:lnTo>
                  <a:lnTo>
                    <a:pt x="16030" y="19183"/>
                  </a:lnTo>
                  <a:lnTo>
                    <a:pt x="15869" y="19043"/>
                  </a:lnTo>
                  <a:lnTo>
                    <a:pt x="15688" y="18922"/>
                  </a:lnTo>
                  <a:lnTo>
                    <a:pt x="15527" y="18822"/>
                  </a:lnTo>
                  <a:lnTo>
                    <a:pt x="15166" y="18621"/>
                  </a:lnTo>
                  <a:lnTo>
                    <a:pt x="14784" y="18460"/>
                  </a:lnTo>
                  <a:lnTo>
                    <a:pt x="14383" y="18340"/>
                  </a:lnTo>
                  <a:lnTo>
                    <a:pt x="13961" y="18219"/>
                  </a:lnTo>
                  <a:lnTo>
                    <a:pt x="13137" y="18038"/>
                  </a:lnTo>
                  <a:lnTo>
                    <a:pt x="12273" y="17858"/>
                  </a:lnTo>
                  <a:lnTo>
                    <a:pt x="11872" y="17757"/>
                  </a:lnTo>
                  <a:lnTo>
                    <a:pt x="11490" y="17617"/>
                  </a:lnTo>
                  <a:lnTo>
                    <a:pt x="11128" y="17456"/>
                  </a:lnTo>
                  <a:lnTo>
                    <a:pt x="10948" y="17376"/>
                  </a:lnTo>
                  <a:lnTo>
                    <a:pt x="10787" y="17275"/>
                  </a:lnTo>
                  <a:lnTo>
                    <a:pt x="10626" y="17155"/>
                  </a:lnTo>
                  <a:lnTo>
                    <a:pt x="10486" y="17034"/>
                  </a:lnTo>
                  <a:lnTo>
                    <a:pt x="10345" y="16893"/>
                  </a:lnTo>
                  <a:lnTo>
                    <a:pt x="10224" y="16733"/>
                  </a:lnTo>
                  <a:lnTo>
                    <a:pt x="10104" y="16552"/>
                  </a:lnTo>
                  <a:lnTo>
                    <a:pt x="10004" y="16371"/>
                  </a:lnTo>
                  <a:lnTo>
                    <a:pt x="9903" y="16170"/>
                  </a:lnTo>
                  <a:lnTo>
                    <a:pt x="9843" y="15969"/>
                  </a:lnTo>
                  <a:lnTo>
                    <a:pt x="9783" y="15748"/>
                  </a:lnTo>
                  <a:lnTo>
                    <a:pt x="9742" y="15527"/>
                  </a:lnTo>
                  <a:lnTo>
                    <a:pt x="9702" y="15307"/>
                  </a:lnTo>
                  <a:lnTo>
                    <a:pt x="9682" y="15086"/>
                  </a:lnTo>
                  <a:lnTo>
                    <a:pt x="9682" y="14624"/>
                  </a:lnTo>
                  <a:lnTo>
                    <a:pt x="9702" y="14141"/>
                  </a:lnTo>
                  <a:lnTo>
                    <a:pt x="9742" y="13659"/>
                  </a:lnTo>
                  <a:lnTo>
                    <a:pt x="9803" y="13197"/>
                  </a:lnTo>
                  <a:lnTo>
                    <a:pt x="9843" y="12715"/>
                  </a:lnTo>
                  <a:lnTo>
                    <a:pt x="9863" y="12213"/>
                  </a:lnTo>
                  <a:lnTo>
                    <a:pt x="9843" y="11711"/>
                  </a:lnTo>
                  <a:lnTo>
                    <a:pt x="9823" y="11450"/>
                  </a:lnTo>
                  <a:lnTo>
                    <a:pt x="9803" y="11209"/>
                  </a:lnTo>
                  <a:lnTo>
                    <a:pt x="9742" y="10948"/>
                  </a:lnTo>
                  <a:lnTo>
                    <a:pt x="9682" y="10707"/>
                  </a:lnTo>
                  <a:lnTo>
                    <a:pt x="9602" y="10486"/>
                  </a:lnTo>
                  <a:lnTo>
                    <a:pt x="9521" y="10265"/>
                  </a:lnTo>
                  <a:lnTo>
                    <a:pt x="9401" y="10044"/>
                  </a:lnTo>
                  <a:lnTo>
                    <a:pt x="9260" y="9843"/>
                  </a:lnTo>
                  <a:lnTo>
                    <a:pt x="9100" y="9642"/>
                  </a:lnTo>
                  <a:lnTo>
                    <a:pt x="8919" y="9461"/>
                  </a:lnTo>
                  <a:lnTo>
                    <a:pt x="8638" y="9260"/>
                  </a:lnTo>
                  <a:lnTo>
                    <a:pt x="8356" y="9100"/>
                  </a:lnTo>
                  <a:lnTo>
                    <a:pt x="8055" y="8959"/>
                  </a:lnTo>
                  <a:lnTo>
                    <a:pt x="7734" y="8859"/>
                  </a:lnTo>
                  <a:lnTo>
                    <a:pt x="7412" y="8798"/>
                  </a:lnTo>
                  <a:lnTo>
                    <a:pt x="7091" y="8738"/>
                  </a:lnTo>
                  <a:lnTo>
                    <a:pt x="6428" y="8638"/>
                  </a:lnTo>
                  <a:lnTo>
                    <a:pt x="5886" y="8577"/>
                  </a:lnTo>
                  <a:lnTo>
                    <a:pt x="5363" y="8497"/>
                  </a:lnTo>
                  <a:lnTo>
                    <a:pt x="5102" y="8437"/>
                  </a:lnTo>
                  <a:lnTo>
                    <a:pt x="4861" y="8356"/>
                  </a:lnTo>
                  <a:lnTo>
                    <a:pt x="4620" y="8256"/>
                  </a:lnTo>
                  <a:lnTo>
                    <a:pt x="4399" y="8135"/>
                  </a:lnTo>
                  <a:lnTo>
                    <a:pt x="4158" y="7975"/>
                  </a:lnTo>
                  <a:lnTo>
                    <a:pt x="3957" y="7794"/>
                  </a:lnTo>
                  <a:lnTo>
                    <a:pt x="3756" y="7593"/>
                  </a:lnTo>
                  <a:lnTo>
                    <a:pt x="3596" y="7372"/>
                  </a:lnTo>
                  <a:lnTo>
                    <a:pt x="3435" y="7151"/>
                  </a:lnTo>
                  <a:lnTo>
                    <a:pt x="3314" y="6890"/>
                  </a:lnTo>
                  <a:lnTo>
                    <a:pt x="3194" y="6629"/>
                  </a:lnTo>
                  <a:lnTo>
                    <a:pt x="3094" y="6368"/>
                  </a:lnTo>
                  <a:lnTo>
                    <a:pt x="2993" y="6086"/>
                  </a:lnTo>
                  <a:lnTo>
                    <a:pt x="2933" y="5805"/>
                  </a:lnTo>
                  <a:lnTo>
                    <a:pt x="2792" y="5223"/>
                  </a:lnTo>
                  <a:lnTo>
                    <a:pt x="2712" y="4660"/>
                  </a:lnTo>
                  <a:lnTo>
                    <a:pt x="2632" y="4098"/>
                  </a:lnTo>
                  <a:lnTo>
                    <a:pt x="2551" y="3676"/>
                  </a:lnTo>
                  <a:lnTo>
                    <a:pt x="2471" y="3274"/>
                  </a:lnTo>
                  <a:lnTo>
                    <a:pt x="2390" y="2893"/>
                  </a:lnTo>
                  <a:lnTo>
                    <a:pt x="2290" y="2551"/>
                  </a:lnTo>
                  <a:lnTo>
                    <a:pt x="2190" y="2210"/>
                  </a:lnTo>
                  <a:lnTo>
                    <a:pt x="2069" y="1908"/>
                  </a:lnTo>
                  <a:lnTo>
                    <a:pt x="1949" y="1627"/>
                  </a:lnTo>
                  <a:lnTo>
                    <a:pt x="1808" y="1366"/>
                  </a:lnTo>
                  <a:lnTo>
                    <a:pt x="1647" y="1105"/>
                  </a:lnTo>
                  <a:lnTo>
                    <a:pt x="1487" y="884"/>
                  </a:lnTo>
                  <a:lnTo>
                    <a:pt x="1306" y="683"/>
                  </a:lnTo>
                  <a:lnTo>
                    <a:pt x="1125" y="522"/>
                  </a:lnTo>
                  <a:lnTo>
                    <a:pt x="924" y="362"/>
                  </a:lnTo>
                  <a:lnTo>
                    <a:pt x="723" y="221"/>
                  </a:lnTo>
                  <a:lnTo>
                    <a:pt x="502" y="10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8269775" y="4266150"/>
              <a:ext cx="1102825" cy="921525"/>
            </a:xfrm>
            <a:custGeom>
              <a:avLst/>
              <a:gdLst/>
              <a:ahLst/>
              <a:cxnLst/>
              <a:rect l="l" t="t" r="r" b="b"/>
              <a:pathLst>
                <a:path w="44113" h="36861" extrusionOk="0">
                  <a:moveTo>
                    <a:pt x="4842" y="0"/>
                  </a:moveTo>
                  <a:lnTo>
                    <a:pt x="4500" y="40"/>
                  </a:lnTo>
                  <a:lnTo>
                    <a:pt x="4159" y="80"/>
                  </a:lnTo>
                  <a:lnTo>
                    <a:pt x="3817" y="161"/>
                  </a:lnTo>
                  <a:lnTo>
                    <a:pt x="3476" y="241"/>
                  </a:lnTo>
                  <a:lnTo>
                    <a:pt x="3154" y="341"/>
                  </a:lnTo>
                  <a:lnTo>
                    <a:pt x="2833" y="462"/>
                  </a:lnTo>
                  <a:lnTo>
                    <a:pt x="2512" y="603"/>
                  </a:lnTo>
                  <a:lnTo>
                    <a:pt x="2210" y="763"/>
                  </a:lnTo>
                  <a:lnTo>
                    <a:pt x="1929" y="944"/>
                  </a:lnTo>
                  <a:lnTo>
                    <a:pt x="1648" y="1145"/>
                  </a:lnTo>
                  <a:lnTo>
                    <a:pt x="1387" y="1346"/>
                  </a:lnTo>
                  <a:lnTo>
                    <a:pt x="1146" y="1587"/>
                  </a:lnTo>
                  <a:lnTo>
                    <a:pt x="925" y="1828"/>
                  </a:lnTo>
                  <a:lnTo>
                    <a:pt x="724" y="2109"/>
                  </a:lnTo>
                  <a:lnTo>
                    <a:pt x="543" y="2390"/>
                  </a:lnTo>
                  <a:lnTo>
                    <a:pt x="382" y="2692"/>
                  </a:lnTo>
                  <a:lnTo>
                    <a:pt x="262" y="2973"/>
                  </a:lnTo>
                  <a:lnTo>
                    <a:pt x="161" y="3294"/>
                  </a:lnTo>
                  <a:lnTo>
                    <a:pt x="101" y="3596"/>
                  </a:lnTo>
                  <a:lnTo>
                    <a:pt x="41" y="3917"/>
                  </a:lnTo>
                  <a:lnTo>
                    <a:pt x="1" y="4238"/>
                  </a:lnTo>
                  <a:lnTo>
                    <a:pt x="1" y="4560"/>
                  </a:lnTo>
                  <a:lnTo>
                    <a:pt x="1" y="4881"/>
                  </a:lnTo>
                  <a:lnTo>
                    <a:pt x="41" y="5203"/>
                  </a:lnTo>
                  <a:lnTo>
                    <a:pt x="81" y="5544"/>
                  </a:lnTo>
                  <a:lnTo>
                    <a:pt x="141" y="5865"/>
                  </a:lnTo>
                  <a:lnTo>
                    <a:pt x="222" y="6187"/>
                  </a:lnTo>
                  <a:lnTo>
                    <a:pt x="302" y="6488"/>
                  </a:lnTo>
                  <a:lnTo>
                    <a:pt x="423" y="6810"/>
                  </a:lnTo>
                  <a:lnTo>
                    <a:pt x="543" y="7111"/>
                  </a:lnTo>
                  <a:lnTo>
                    <a:pt x="664" y="7412"/>
                  </a:lnTo>
                  <a:lnTo>
                    <a:pt x="965" y="7995"/>
                  </a:lnTo>
                  <a:lnTo>
                    <a:pt x="1306" y="8557"/>
                  </a:lnTo>
                  <a:lnTo>
                    <a:pt x="1668" y="9100"/>
                  </a:lnTo>
                  <a:lnTo>
                    <a:pt x="2050" y="9622"/>
                  </a:lnTo>
                  <a:lnTo>
                    <a:pt x="2451" y="10144"/>
                  </a:lnTo>
                  <a:lnTo>
                    <a:pt x="2853" y="10666"/>
                  </a:lnTo>
                  <a:lnTo>
                    <a:pt x="3657" y="11691"/>
                  </a:lnTo>
                  <a:lnTo>
                    <a:pt x="4078" y="12233"/>
                  </a:lnTo>
                  <a:lnTo>
                    <a:pt x="4480" y="12796"/>
                  </a:lnTo>
                  <a:lnTo>
                    <a:pt x="5264" y="13941"/>
                  </a:lnTo>
                  <a:lnTo>
                    <a:pt x="6007" y="15106"/>
                  </a:lnTo>
                  <a:lnTo>
                    <a:pt x="6730" y="16271"/>
                  </a:lnTo>
                  <a:lnTo>
                    <a:pt x="7433" y="17476"/>
                  </a:lnTo>
                  <a:lnTo>
                    <a:pt x="8116" y="18681"/>
                  </a:lnTo>
                  <a:lnTo>
                    <a:pt x="9482" y="21092"/>
                  </a:lnTo>
                  <a:lnTo>
                    <a:pt x="10185" y="22277"/>
                  </a:lnTo>
                  <a:lnTo>
                    <a:pt x="10888" y="23462"/>
                  </a:lnTo>
                  <a:lnTo>
                    <a:pt x="11611" y="24627"/>
                  </a:lnTo>
                  <a:lnTo>
                    <a:pt x="12374" y="25772"/>
                  </a:lnTo>
                  <a:lnTo>
                    <a:pt x="12776" y="26334"/>
                  </a:lnTo>
                  <a:lnTo>
                    <a:pt x="13178" y="26897"/>
                  </a:lnTo>
                  <a:lnTo>
                    <a:pt x="13580" y="27439"/>
                  </a:lnTo>
                  <a:lnTo>
                    <a:pt x="14001" y="27982"/>
                  </a:lnTo>
                  <a:lnTo>
                    <a:pt x="14443" y="28524"/>
                  </a:lnTo>
                  <a:lnTo>
                    <a:pt x="14885" y="29046"/>
                  </a:lnTo>
                  <a:lnTo>
                    <a:pt x="15347" y="29548"/>
                  </a:lnTo>
                  <a:lnTo>
                    <a:pt x="15829" y="30051"/>
                  </a:lnTo>
                  <a:lnTo>
                    <a:pt x="16432" y="30633"/>
                  </a:lnTo>
                  <a:lnTo>
                    <a:pt x="17095" y="31216"/>
                  </a:lnTo>
                  <a:lnTo>
                    <a:pt x="17778" y="31738"/>
                  </a:lnTo>
                  <a:lnTo>
                    <a:pt x="18501" y="32260"/>
                  </a:lnTo>
                  <a:lnTo>
                    <a:pt x="19264" y="32742"/>
                  </a:lnTo>
                  <a:lnTo>
                    <a:pt x="20048" y="33204"/>
                  </a:lnTo>
                  <a:lnTo>
                    <a:pt x="20851" y="33646"/>
                  </a:lnTo>
                  <a:lnTo>
                    <a:pt x="21695" y="34048"/>
                  </a:lnTo>
                  <a:lnTo>
                    <a:pt x="22559" y="34430"/>
                  </a:lnTo>
                  <a:lnTo>
                    <a:pt x="23442" y="34771"/>
                  </a:lnTo>
                  <a:lnTo>
                    <a:pt x="24346" y="35092"/>
                  </a:lnTo>
                  <a:lnTo>
                    <a:pt x="25270" y="35394"/>
                  </a:lnTo>
                  <a:lnTo>
                    <a:pt x="26194" y="35655"/>
                  </a:lnTo>
                  <a:lnTo>
                    <a:pt x="27159" y="35896"/>
                  </a:lnTo>
                  <a:lnTo>
                    <a:pt x="28103" y="36117"/>
                  </a:lnTo>
                  <a:lnTo>
                    <a:pt x="29087" y="36298"/>
                  </a:lnTo>
                  <a:lnTo>
                    <a:pt x="30051" y="36458"/>
                  </a:lnTo>
                  <a:lnTo>
                    <a:pt x="31035" y="36599"/>
                  </a:lnTo>
                  <a:lnTo>
                    <a:pt x="32020" y="36699"/>
                  </a:lnTo>
                  <a:lnTo>
                    <a:pt x="33004" y="36780"/>
                  </a:lnTo>
                  <a:lnTo>
                    <a:pt x="33968" y="36840"/>
                  </a:lnTo>
                  <a:lnTo>
                    <a:pt x="34952" y="36860"/>
                  </a:lnTo>
                  <a:lnTo>
                    <a:pt x="35917" y="36860"/>
                  </a:lnTo>
                  <a:lnTo>
                    <a:pt x="36881" y="36820"/>
                  </a:lnTo>
                  <a:lnTo>
                    <a:pt x="37845" y="36760"/>
                  </a:lnTo>
                  <a:lnTo>
                    <a:pt x="38769" y="36679"/>
                  </a:lnTo>
                  <a:lnTo>
                    <a:pt x="39693" y="36559"/>
                  </a:lnTo>
                  <a:lnTo>
                    <a:pt x="40617" y="36418"/>
                  </a:lnTo>
                  <a:lnTo>
                    <a:pt x="41501" y="36257"/>
                  </a:lnTo>
                  <a:lnTo>
                    <a:pt x="42365" y="36057"/>
                  </a:lnTo>
                  <a:lnTo>
                    <a:pt x="43208" y="35836"/>
                  </a:lnTo>
                  <a:lnTo>
                    <a:pt x="44032" y="35574"/>
                  </a:lnTo>
                  <a:lnTo>
                    <a:pt x="44092" y="34791"/>
                  </a:lnTo>
                  <a:lnTo>
                    <a:pt x="44112" y="33988"/>
                  </a:lnTo>
                  <a:lnTo>
                    <a:pt x="44092" y="33164"/>
                  </a:lnTo>
                  <a:lnTo>
                    <a:pt x="44052" y="32361"/>
                  </a:lnTo>
                  <a:lnTo>
                    <a:pt x="43972" y="31537"/>
                  </a:lnTo>
                  <a:lnTo>
                    <a:pt x="43871" y="30713"/>
                  </a:lnTo>
                  <a:lnTo>
                    <a:pt x="43751" y="29890"/>
                  </a:lnTo>
                  <a:lnTo>
                    <a:pt x="43590" y="29066"/>
                  </a:lnTo>
                  <a:lnTo>
                    <a:pt x="43409" y="28263"/>
                  </a:lnTo>
                  <a:lnTo>
                    <a:pt x="43188" y="27439"/>
                  </a:lnTo>
                  <a:lnTo>
                    <a:pt x="42967" y="26616"/>
                  </a:lnTo>
                  <a:lnTo>
                    <a:pt x="42706" y="25792"/>
                  </a:lnTo>
                  <a:lnTo>
                    <a:pt x="42425" y="24989"/>
                  </a:lnTo>
                  <a:lnTo>
                    <a:pt x="42103" y="24185"/>
                  </a:lnTo>
                  <a:lnTo>
                    <a:pt x="41782" y="23382"/>
                  </a:lnTo>
                  <a:lnTo>
                    <a:pt x="41420" y="22598"/>
                  </a:lnTo>
                  <a:lnTo>
                    <a:pt x="41059" y="21815"/>
                  </a:lnTo>
                  <a:lnTo>
                    <a:pt x="40657" y="21051"/>
                  </a:lnTo>
                  <a:lnTo>
                    <a:pt x="40235" y="20288"/>
                  </a:lnTo>
                  <a:lnTo>
                    <a:pt x="39813" y="19545"/>
                  </a:lnTo>
                  <a:lnTo>
                    <a:pt x="39351" y="18822"/>
                  </a:lnTo>
                  <a:lnTo>
                    <a:pt x="38889" y="18099"/>
                  </a:lnTo>
                  <a:lnTo>
                    <a:pt x="38387" y="17416"/>
                  </a:lnTo>
                  <a:lnTo>
                    <a:pt x="37885" y="16733"/>
                  </a:lnTo>
                  <a:lnTo>
                    <a:pt x="37363" y="16070"/>
                  </a:lnTo>
                  <a:lnTo>
                    <a:pt x="36820" y="15427"/>
                  </a:lnTo>
                  <a:lnTo>
                    <a:pt x="36278" y="14804"/>
                  </a:lnTo>
                  <a:lnTo>
                    <a:pt x="35716" y="14202"/>
                  </a:lnTo>
                  <a:lnTo>
                    <a:pt x="35133" y="13619"/>
                  </a:lnTo>
                  <a:lnTo>
                    <a:pt x="34531" y="13057"/>
                  </a:lnTo>
                  <a:lnTo>
                    <a:pt x="33928" y="12534"/>
                  </a:lnTo>
                  <a:lnTo>
                    <a:pt x="33305" y="12032"/>
                  </a:lnTo>
                  <a:lnTo>
                    <a:pt x="32683" y="11550"/>
                  </a:lnTo>
                  <a:lnTo>
                    <a:pt x="32040" y="11088"/>
                  </a:lnTo>
                  <a:lnTo>
                    <a:pt x="31397" y="10626"/>
                  </a:lnTo>
                  <a:lnTo>
                    <a:pt x="30754" y="10184"/>
                  </a:lnTo>
                  <a:lnTo>
                    <a:pt x="30091" y="9762"/>
                  </a:lnTo>
                  <a:lnTo>
                    <a:pt x="29408" y="9341"/>
                  </a:lnTo>
                  <a:lnTo>
                    <a:pt x="28745" y="8919"/>
                  </a:lnTo>
                  <a:lnTo>
                    <a:pt x="28062" y="8537"/>
                  </a:lnTo>
                  <a:lnTo>
                    <a:pt x="26676" y="7774"/>
                  </a:lnTo>
                  <a:lnTo>
                    <a:pt x="25270" y="7051"/>
                  </a:lnTo>
                  <a:lnTo>
                    <a:pt x="23844" y="6348"/>
                  </a:lnTo>
                  <a:lnTo>
                    <a:pt x="22418" y="5705"/>
                  </a:lnTo>
                  <a:lnTo>
                    <a:pt x="20952" y="5062"/>
                  </a:lnTo>
                  <a:lnTo>
                    <a:pt x="19485" y="4459"/>
                  </a:lnTo>
                  <a:lnTo>
                    <a:pt x="17999" y="3877"/>
                  </a:lnTo>
                  <a:lnTo>
                    <a:pt x="16512" y="3314"/>
                  </a:lnTo>
                  <a:lnTo>
                    <a:pt x="15026" y="2772"/>
                  </a:lnTo>
                  <a:lnTo>
                    <a:pt x="13519" y="2230"/>
                  </a:lnTo>
                  <a:lnTo>
                    <a:pt x="10526" y="1185"/>
                  </a:lnTo>
                  <a:lnTo>
                    <a:pt x="9221" y="743"/>
                  </a:lnTo>
                  <a:lnTo>
                    <a:pt x="8558" y="542"/>
                  </a:lnTo>
                  <a:lnTo>
                    <a:pt x="7895" y="341"/>
                  </a:lnTo>
                  <a:lnTo>
                    <a:pt x="7232" y="201"/>
                  </a:lnTo>
                  <a:lnTo>
                    <a:pt x="6549" y="80"/>
                  </a:lnTo>
                  <a:lnTo>
                    <a:pt x="6208" y="40"/>
                  </a:lnTo>
                  <a:lnTo>
                    <a:pt x="5886" y="20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356650" y="4365575"/>
              <a:ext cx="1005400" cy="778400"/>
            </a:xfrm>
            <a:custGeom>
              <a:avLst/>
              <a:gdLst/>
              <a:ahLst/>
              <a:cxnLst/>
              <a:rect l="l" t="t" r="r" b="b"/>
              <a:pathLst>
                <a:path w="40216" h="31136" extrusionOk="0">
                  <a:moveTo>
                    <a:pt x="141" y="0"/>
                  </a:moveTo>
                  <a:lnTo>
                    <a:pt x="61" y="40"/>
                  </a:lnTo>
                  <a:lnTo>
                    <a:pt x="21" y="101"/>
                  </a:lnTo>
                  <a:lnTo>
                    <a:pt x="1" y="181"/>
                  </a:lnTo>
                  <a:lnTo>
                    <a:pt x="1" y="261"/>
                  </a:lnTo>
                  <a:lnTo>
                    <a:pt x="41" y="322"/>
                  </a:lnTo>
                  <a:lnTo>
                    <a:pt x="101" y="382"/>
                  </a:lnTo>
                  <a:lnTo>
                    <a:pt x="1065" y="864"/>
                  </a:lnTo>
                  <a:lnTo>
                    <a:pt x="1989" y="1366"/>
                  </a:lnTo>
                  <a:lnTo>
                    <a:pt x="2913" y="1909"/>
                  </a:lnTo>
                  <a:lnTo>
                    <a:pt x="3837" y="2451"/>
                  </a:lnTo>
                  <a:lnTo>
                    <a:pt x="4741" y="3013"/>
                  </a:lnTo>
                  <a:lnTo>
                    <a:pt x="5625" y="3616"/>
                  </a:lnTo>
                  <a:lnTo>
                    <a:pt x="6509" y="4199"/>
                  </a:lnTo>
                  <a:lnTo>
                    <a:pt x="7393" y="4821"/>
                  </a:lnTo>
                  <a:lnTo>
                    <a:pt x="8257" y="5444"/>
                  </a:lnTo>
                  <a:lnTo>
                    <a:pt x="9100" y="6067"/>
                  </a:lnTo>
                  <a:lnTo>
                    <a:pt x="10808" y="7352"/>
                  </a:lnTo>
                  <a:lnTo>
                    <a:pt x="12475" y="8658"/>
                  </a:lnTo>
                  <a:lnTo>
                    <a:pt x="14142" y="9964"/>
                  </a:lnTo>
                  <a:lnTo>
                    <a:pt x="15870" y="11329"/>
                  </a:lnTo>
                  <a:lnTo>
                    <a:pt x="17758" y="12836"/>
                  </a:lnTo>
                  <a:lnTo>
                    <a:pt x="21836" y="16150"/>
                  </a:lnTo>
                  <a:lnTo>
                    <a:pt x="26094" y="19646"/>
                  </a:lnTo>
                  <a:lnTo>
                    <a:pt x="30232" y="23060"/>
                  </a:lnTo>
                  <a:lnTo>
                    <a:pt x="37021" y="28705"/>
                  </a:lnTo>
                  <a:lnTo>
                    <a:pt x="39874" y="31095"/>
                  </a:lnTo>
                  <a:lnTo>
                    <a:pt x="39934" y="31135"/>
                  </a:lnTo>
                  <a:lnTo>
                    <a:pt x="40014" y="31135"/>
                  </a:lnTo>
                  <a:lnTo>
                    <a:pt x="40095" y="31115"/>
                  </a:lnTo>
                  <a:lnTo>
                    <a:pt x="40155" y="31075"/>
                  </a:lnTo>
                  <a:lnTo>
                    <a:pt x="40195" y="30995"/>
                  </a:lnTo>
                  <a:lnTo>
                    <a:pt x="40215" y="30915"/>
                  </a:lnTo>
                  <a:lnTo>
                    <a:pt x="40175" y="30854"/>
                  </a:lnTo>
                  <a:lnTo>
                    <a:pt x="40135" y="30794"/>
                  </a:lnTo>
                  <a:lnTo>
                    <a:pt x="37262" y="28404"/>
                  </a:lnTo>
                  <a:lnTo>
                    <a:pt x="30473" y="22759"/>
                  </a:lnTo>
                  <a:lnTo>
                    <a:pt x="26335" y="19324"/>
                  </a:lnTo>
                  <a:lnTo>
                    <a:pt x="22077" y="15849"/>
                  </a:lnTo>
                  <a:lnTo>
                    <a:pt x="17999" y="12535"/>
                  </a:lnTo>
                  <a:lnTo>
                    <a:pt x="16111" y="11008"/>
                  </a:lnTo>
                  <a:lnTo>
                    <a:pt x="14383" y="9642"/>
                  </a:lnTo>
                  <a:lnTo>
                    <a:pt x="12716" y="8336"/>
                  </a:lnTo>
                  <a:lnTo>
                    <a:pt x="11049" y="7031"/>
                  </a:lnTo>
                  <a:lnTo>
                    <a:pt x="9341" y="5745"/>
                  </a:lnTo>
                  <a:lnTo>
                    <a:pt x="8478" y="5102"/>
                  </a:lnTo>
                  <a:lnTo>
                    <a:pt x="7614" y="4480"/>
                  </a:lnTo>
                  <a:lnTo>
                    <a:pt x="6730" y="3877"/>
                  </a:lnTo>
                  <a:lnTo>
                    <a:pt x="5846" y="3274"/>
                  </a:lnTo>
                  <a:lnTo>
                    <a:pt x="4942" y="2672"/>
                  </a:lnTo>
                  <a:lnTo>
                    <a:pt x="4038" y="2109"/>
                  </a:lnTo>
                  <a:lnTo>
                    <a:pt x="3114" y="1547"/>
                  </a:lnTo>
                  <a:lnTo>
                    <a:pt x="2190" y="1025"/>
                  </a:lnTo>
                  <a:lnTo>
                    <a:pt x="1246" y="502"/>
                  </a:lnTo>
                  <a:lnTo>
                    <a:pt x="282" y="2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8383275" y="4350000"/>
              <a:ext cx="84400" cy="98950"/>
            </a:xfrm>
            <a:custGeom>
              <a:avLst/>
              <a:gdLst/>
              <a:ahLst/>
              <a:cxnLst/>
              <a:rect l="l" t="t" r="r" b="b"/>
              <a:pathLst>
                <a:path w="3376" h="3958" extrusionOk="0">
                  <a:moveTo>
                    <a:pt x="2491" y="1"/>
                  </a:moveTo>
                  <a:lnTo>
                    <a:pt x="2411" y="41"/>
                  </a:lnTo>
                  <a:lnTo>
                    <a:pt x="2351" y="101"/>
                  </a:lnTo>
                  <a:lnTo>
                    <a:pt x="2330" y="161"/>
                  </a:lnTo>
                  <a:lnTo>
                    <a:pt x="2330" y="242"/>
                  </a:lnTo>
                  <a:lnTo>
                    <a:pt x="2933" y="2953"/>
                  </a:lnTo>
                  <a:lnTo>
                    <a:pt x="141" y="3576"/>
                  </a:lnTo>
                  <a:lnTo>
                    <a:pt x="81" y="3596"/>
                  </a:lnTo>
                  <a:lnTo>
                    <a:pt x="20" y="3656"/>
                  </a:lnTo>
                  <a:lnTo>
                    <a:pt x="0" y="3737"/>
                  </a:lnTo>
                  <a:lnTo>
                    <a:pt x="0" y="3817"/>
                  </a:lnTo>
                  <a:lnTo>
                    <a:pt x="20" y="3877"/>
                  </a:lnTo>
                  <a:lnTo>
                    <a:pt x="61" y="3918"/>
                  </a:lnTo>
                  <a:lnTo>
                    <a:pt x="121" y="3958"/>
                  </a:lnTo>
                  <a:lnTo>
                    <a:pt x="241" y="3958"/>
                  </a:lnTo>
                  <a:lnTo>
                    <a:pt x="3214" y="3295"/>
                  </a:lnTo>
                  <a:lnTo>
                    <a:pt x="3295" y="3255"/>
                  </a:lnTo>
                  <a:lnTo>
                    <a:pt x="3335" y="3194"/>
                  </a:lnTo>
                  <a:lnTo>
                    <a:pt x="3375" y="3134"/>
                  </a:lnTo>
                  <a:lnTo>
                    <a:pt x="3375" y="3054"/>
                  </a:lnTo>
                  <a:lnTo>
                    <a:pt x="2712" y="161"/>
                  </a:lnTo>
                  <a:lnTo>
                    <a:pt x="2692" y="81"/>
                  </a:lnTo>
                  <a:lnTo>
                    <a:pt x="2632" y="41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473675" y="4370600"/>
              <a:ext cx="194350" cy="247100"/>
            </a:xfrm>
            <a:custGeom>
              <a:avLst/>
              <a:gdLst/>
              <a:ahLst/>
              <a:cxnLst/>
              <a:rect l="l" t="t" r="r" b="b"/>
              <a:pathLst>
                <a:path w="7774" h="9884" extrusionOk="0">
                  <a:moveTo>
                    <a:pt x="5765" y="0"/>
                  </a:moveTo>
                  <a:lnTo>
                    <a:pt x="5705" y="20"/>
                  </a:lnTo>
                  <a:lnTo>
                    <a:pt x="5645" y="81"/>
                  </a:lnTo>
                  <a:lnTo>
                    <a:pt x="5624" y="161"/>
                  </a:lnTo>
                  <a:lnTo>
                    <a:pt x="5624" y="241"/>
                  </a:lnTo>
                  <a:lnTo>
                    <a:pt x="7332" y="7874"/>
                  </a:lnTo>
                  <a:lnTo>
                    <a:pt x="161" y="9481"/>
                  </a:lnTo>
                  <a:lnTo>
                    <a:pt x="80" y="9521"/>
                  </a:lnTo>
                  <a:lnTo>
                    <a:pt x="20" y="9582"/>
                  </a:lnTo>
                  <a:lnTo>
                    <a:pt x="0" y="9642"/>
                  </a:lnTo>
                  <a:lnTo>
                    <a:pt x="0" y="9722"/>
                  </a:lnTo>
                  <a:lnTo>
                    <a:pt x="20" y="9783"/>
                  </a:lnTo>
                  <a:lnTo>
                    <a:pt x="80" y="9843"/>
                  </a:lnTo>
                  <a:lnTo>
                    <a:pt x="121" y="9863"/>
                  </a:lnTo>
                  <a:lnTo>
                    <a:pt x="201" y="9883"/>
                  </a:lnTo>
                  <a:lnTo>
                    <a:pt x="241" y="9883"/>
                  </a:lnTo>
                  <a:lnTo>
                    <a:pt x="7613" y="8216"/>
                  </a:lnTo>
                  <a:lnTo>
                    <a:pt x="7693" y="8196"/>
                  </a:lnTo>
                  <a:lnTo>
                    <a:pt x="7754" y="8135"/>
                  </a:lnTo>
                  <a:lnTo>
                    <a:pt x="7774" y="8055"/>
                  </a:lnTo>
                  <a:lnTo>
                    <a:pt x="7774" y="7975"/>
                  </a:lnTo>
                  <a:lnTo>
                    <a:pt x="6006" y="141"/>
                  </a:lnTo>
                  <a:lnTo>
                    <a:pt x="5986" y="81"/>
                  </a:lnTo>
                  <a:lnTo>
                    <a:pt x="5926" y="20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8655450" y="4474050"/>
              <a:ext cx="247100" cy="368125"/>
            </a:xfrm>
            <a:custGeom>
              <a:avLst/>
              <a:gdLst/>
              <a:ahLst/>
              <a:cxnLst/>
              <a:rect l="l" t="t" r="r" b="b"/>
              <a:pathLst>
                <a:path w="9884" h="14725" extrusionOk="0">
                  <a:moveTo>
                    <a:pt x="9622" y="0"/>
                  </a:moveTo>
                  <a:lnTo>
                    <a:pt x="9542" y="20"/>
                  </a:lnTo>
                  <a:lnTo>
                    <a:pt x="9482" y="60"/>
                  </a:lnTo>
                  <a:lnTo>
                    <a:pt x="9442" y="121"/>
                  </a:lnTo>
                  <a:lnTo>
                    <a:pt x="9422" y="201"/>
                  </a:lnTo>
                  <a:lnTo>
                    <a:pt x="9502" y="11149"/>
                  </a:lnTo>
                  <a:lnTo>
                    <a:pt x="141" y="14322"/>
                  </a:lnTo>
                  <a:lnTo>
                    <a:pt x="61" y="14362"/>
                  </a:lnTo>
                  <a:lnTo>
                    <a:pt x="21" y="14423"/>
                  </a:lnTo>
                  <a:lnTo>
                    <a:pt x="1" y="14503"/>
                  </a:lnTo>
                  <a:lnTo>
                    <a:pt x="21" y="14583"/>
                  </a:lnTo>
                  <a:lnTo>
                    <a:pt x="41" y="14644"/>
                  </a:lnTo>
                  <a:lnTo>
                    <a:pt x="81" y="14684"/>
                  </a:lnTo>
                  <a:lnTo>
                    <a:pt x="141" y="14704"/>
                  </a:lnTo>
                  <a:lnTo>
                    <a:pt x="202" y="14724"/>
                  </a:lnTo>
                  <a:lnTo>
                    <a:pt x="262" y="14704"/>
                  </a:lnTo>
                  <a:lnTo>
                    <a:pt x="9763" y="11470"/>
                  </a:lnTo>
                  <a:lnTo>
                    <a:pt x="9803" y="11450"/>
                  </a:lnTo>
                  <a:lnTo>
                    <a:pt x="9863" y="11410"/>
                  </a:lnTo>
                  <a:lnTo>
                    <a:pt x="9884" y="11349"/>
                  </a:lnTo>
                  <a:lnTo>
                    <a:pt x="9884" y="11289"/>
                  </a:lnTo>
                  <a:lnTo>
                    <a:pt x="9823" y="201"/>
                  </a:lnTo>
                  <a:lnTo>
                    <a:pt x="9803" y="121"/>
                  </a:lnTo>
                  <a:lnTo>
                    <a:pt x="9763" y="60"/>
                  </a:lnTo>
                  <a:lnTo>
                    <a:pt x="9703" y="20"/>
                  </a:lnTo>
                  <a:lnTo>
                    <a:pt x="962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8875900" y="4683450"/>
              <a:ext cx="282750" cy="361100"/>
            </a:xfrm>
            <a:custGeom>
              <a:avLst/>
              <a:gdLst/>
              <a:ahLst/>
              <a:cxnLst/>
              <a:rect l="l" t="t" r="r" b="b"/>
              <a:pathLst>
                <a:path w="11310" h="14444" extrusionOk="0">
                  <a:moveTo>
                    <a:pt x="11129" y="0"/>
                  </a:moveTo>
                  <a:lnTo>
                    <a:pt x="11049" y="21"/>
                  </a:lnTo>
                  <a:lnTo>
                    <a:pt x="10989" y="61"/>
                  </a:lnTo>
                  <a:lnTo>
                    <a:pt x="10928" y="121"/>
                  </a:lnTo>
                  <a:lnTo>
                    <a:pt x="10908" y="201"/>
                  </a:lnTo>
                  <a:lnTo>
                    <a:pt x="10647" y="10968"/>
                  </a:lnTo>
                  <a:lnTo>
                    <a:pt x="142" y="14062"/>
                  </a:lnTo>
                  <a:lnTo>
                    <a:pt x="61" y="14082"/>
                  </a:lnTo>
                  <a:lnTo>
                    <a:pt x="21" y="14142"/>
                  </a:lnTo>
                  <a:lnTo>
                    <a:pt x="1" y="14222"/>
                  </a:lnTo>
                  <a:lnTo>
                    <a:pt x="1" y="14303"/>
                  </a:lnTo>
                  <a:lnTo>
                    <a:pt x="21" y="14363"/>
                  </a:lnTo>
                  <a:lnTo>
                    <a:pt x="81" y="14403"/>
                  </a:lnTo>
                  <a:lnTo>
                    <a:pt x="121" y="14443"/>
                  </a:lnTo>
                  <a:lnTo>
                    <a:pt x="242" y="14443"/>
                  </a:lnTo>
                  <a:lnTo>
                    <a:pt x="10888" y="11310"/>
                  </a:lnTo>
                  <a:lnTo>
                    <a:pt x="10948" y="11269"/>
                  </a:lnTo>
                  <a:lnTo>
                    <a:pt x="10989" y="11229"/>
                  </a:lnTo>
                  <a:lnTo>
                    <a:pt x="11029" y="11189"/>
                  </a:lnTo>
                  <a:lnTo>
                    <a:pt x="11029" y="11109"/>
                  </a:lnTo>
                  <a:lnTo>
                    <a:pt x="11310" y="221"/>
                  </a:lnTo>
                  <a:lnTo>
                    <a:pt x="11310" y="141"/>
                  </a:lnTo>
                  <a:lnTo>
                    <a:pt x="11250" y="81"/>
                  </a:lnTo>
                  <a:lnTo>
                    <a:pt x="11189" y="21"/>
                  </a:lnTo>
                  <a:lnTo>
                    <a:pt x="11129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11"/>
          <p:cNvGrpSpPr/>
          <p:nvPr/>
        </p:nvGrpSpPr>
        <p:grpSpPr>
          <a:xfrm>
            <a:off x="43050" y="378150"/>
            <a:ext cx="9057900" cy="4584350"/>
            <a:chOff x="43050" y="378150"/>
            <a:chExt cx="9057900" cy="4584350"/>
          </a:xfrm>
        </p:grpSpPr>
        <p:grpSp>
          <p:nvGrpSpPr>
            <p:cNvPr id="529" name="Google Shape;529;p11"/>
            <p:cNvGrpSpPr/>
            <p:nvPr/>
          </p:nvGrpSpPr>
          <p:grpSpPr>
            <a:xfrm>
              <a:off x="125517" y="1054571"/>
              <a:ext cx="8878403" cy="3722222"/>
              <a:chOff x="125517" y="1054571"/>
              <a:chExt cx="8878403" cy="3722222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276025" y="36824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276025" y="18536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2" name="Google Shape;532;p11"/>
              <p:cNvGrpSpPr/>
              <p:nvPr/>
            </p:nvGrpSpPr>
            <p:grpSpPr>
              <a:xfrm>
                <a:off x="8710521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533" name="Google Shape;533;p11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1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" name="Google Shape;535;p11"/>
              <p:cNvGrpSpPr/>
              <p:nvPr/>
            </p:nvGrpSpPr>
            <p:grpSpPr>
              <a:xfrm>
                <a:off x="125517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536" name="Google Shape;536;p11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11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8" name="Google Shape;538;p11"/>
            <p:cNvGrpSpPr/>
            <p:nvPr/>
          </p:nvGrpSpPr>
          <p:grpSpPr>
            <a:xfrm>
              <a:off x="43050" y="378150"/>
              <a:ext cx="9057900" cy="4584350"/>
              <a:chOff x="35650" y="378150"/>
              <a:chExt cx="9057900" cy="4584350"/>
            </a:xfrm>
          </p:grpSpPr>
          <p:sp>
            <p:nvSpPr>
              <p:cNvPr id="539" name="Google Shape;539;p11"/>
              <p:cNvSpPr/>
              <p:nvPr/>
            </p:nvSpPr>
            <p:spPr>
              <a:xfrm>
                <a:off x="35650" y="4587200"/>
                <a:ext cx="9057900" cy="375300"/>
              </a:xfrm>
              <a:prstGeom prst="ellipse">
                <a:avLst/>
              </a:prstGeom>
              <a:solidFill>
                <a:srgbClr val="2C3045">
                  <a:alpha val="15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499650" y="378150"/>
                <a:ext cx="8144700" cy="4387200"/>
              </a:xfrm>
              <a:prstGeom prst="roundRect">
                <a:avLst>
                  <a:gd name="adj" fmla="val 5321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1" name="Google Shape;541;p11"/>
          <p:cNvSpPr txBox="1">
            <a:spLocks noGrp="1"/>
          </p:cNvSpPr>
          <p:nvPr>
            <p:ph type="title" hasCustomPrompt="1"/>
          </p:nvPr>
        </p:nvSpPr>
        <p:spPr>
          <a:xfrm>
            <a:off x="2129125" y="1772050"/>
            <a:ext cx="63210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2" name="Google Shape;542;p11"/>
          <p:cNvSpPr txBox="1">
            <a:spLocks noGrp="1"/>
          </p:cNvSpPr>
          <p:nvPr>
            <p:ph type="subTitle" idx="1"/>
          </p:nvPr>
        </p:nvSpPr>
        <p:spPr>
          <a:xfrm>
            <a:off x="3584550" y="2874343"/>
            <a:ext cx="4865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highlight>
                  <a:schemeClr val="accen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43" name="Google Shape;543;p11"/>
          <p:cNvGrpSpPr/>
          <p:nvPr/>
        </p:nvGrpSpPr>
        <p:grpSpPr>
          <a:xfrm>
            <a:off x="8237200" y="3187125"/>
            <a:ext cx="1027975" cy="1851078"/>
            <a:chOff x="8046725" y="2806125"/>
            <a:chExt cx="1027975" cy="1851078"/>
          </a:xfrm>
        </p:grpSpPr>
        <p:sp>
          <p:nvSpPr>
            <p:cNvPr id="544" name="Google Shape;544;p11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11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546" name="Google Shape;546;p11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1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4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614" name="Google Shape;614;p14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615" name="Google Shape;615;p14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4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14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14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4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4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4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4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4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14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14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4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4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4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4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0" name="Google Shape;630;p14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631" name="Google Shape;631;p14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4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4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4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4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4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14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14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39" name="Google Shape;639;p14"/>
          <p:cNvSpPr txBox="1">
            <a:spLocks noGrp="1"/>
          </p:cNvSpPr>
          <p:nvPr>
            <p:ph type="title"/>
          </p:nvPr>
        </p:nvSpPr>
        <p:spPr>
          <a:xfrm>
            <a:off x="1851600" y="3511793"/>
            <a:ext cx="5440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1"/>
          </p:nvPr>
        </p:nvSpPr>
        <p:spPr>
          <a:xfrm>
            <a:off x="1762050" y="1480800"/>
            <a:ext cx="5619900" cy="19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41" name="Google Shape;641;p14"/>
          <p:cNvGrpSpPr/>
          <p:nvPr/>
        </p:nvGrpSpPr>
        <p:grpSpPr>
          <a:xfrm>
            <a:off x="7836532" y="322071"/>
            <a:ext cx="969437" cy="969860"/>
            <a:chOff x="769800" y="2509975"/>
            <a:chExt cx="1145500" cy="1146000"/>
          </a:xfrm>
        </p:grpSpPr>
        <p:sp>
          <p:nvSpPr>
            <p:cNvPr id="642" name="Google Shape;642;p14"/>
            <p:cNvSpPr/>
            <p:nvPr/>
          </p:nvSpPr>
          <p:spPr>
            <a:xfrm>
              <a:off x="769800" y="2509975"/>
              <a:ext cx="1145500" cy="1146000"/>
            </a:xfrm>
            <a:custGeom>
              <a:avLst/>
              <a:gdLst/>
              <a:ahLst/>
              <a:cxnLst/>
              <a:rect l="l" t="t" r="r" b="b"/>
              <a:pathLst>
                <a:path w="45820" h="45840" extrusionOk="0">
                  <a:moveTo>
                    <a:pt x="22317" y="1"/>
                  </a:moveTo>
                  <a:lnTo>
                    <a:pt x="21735" y="41"/>
                  </a:lnTo>
                  <a:lnTo>
                    <a:pt x="21152" y="61"/>
                  </a:lnTo>
                  <a:lnTo>
                    <a:pt x="20569" y="121"/>
                  </a:lnTo>
                  <a:lnTo>
                    <a:pt x="19987" y="181"/>
                  </a:lnTo>
                  <a:lnTo>
                    <a:pt x="19425" y="262"/>
                  </a:lnTo>
                  <a:lnTo>
                    <a:pt x="18842" y="362"/>
                  </a:lnTo>
                  <a:lnTo>
                    <a:pt x="18280" y="463"/>
                  </a:lnTo>
                  <a:lnTo>
                    <a:pt x="17737" y="583"/>
                  </a:lnTo>
                  <a:lnTo>
                    <a:pt x="17175" y="724"/>
                  </a:lnTo>
                  <a:lnTo>
                    <a:pt x="16632" y="864"/>
                  </a:lnTo>
                  <a:lnTo>
                    <a:pt x="16090" y="1025"/>
                  </a:lnTo>
                  <a:lnTo>
                    <a:pt x="15568" y="1206"/>
                  </a:lnTo>
                  <a:lnTo>
                    <a:pt x="15025" y="1387"/>
                  </a:lnTo>
                  <a:lnTo>
                    <a:pt x="14503" y="1588"/>
                  </a:lnTo>
                  <a:lnTo>
                    <a:pt x="13981" y="1808"/>
                  </a:lnTo>
                  <a:lnTo>
                    <a:pt x="13479" y="2029"/>
                  </a:lnTo>
                  <a:lnTo>
                    <a:pt x="12977" y="2270"/>
                  </a:lnTo>
                  <a:lnTo>
                    <a:pt x="12474" y="2512"/>
                  </a:lnTo>
                  <a:lnTo>
                    <a:pt x="11992" y="2773"/>
                  </a:lnTo>
                  <a:lnTo>
                    <a:pt x="11510" y="3034"/>
                  </a:lnTo>
                  <a:lnTo>
                    <a:pt x="11028" y="3315"/>
                  </a:lnTo>
                  <a:lnTo>
                    <a:pt x="10566" y="3616"/>
                  </a:lnTo>
                  <a:lnTo>
                    <a:pt x="10104" y="3918"/>
                  </a:lnTo>
                  <a:lnTo>
                    <a:pt x="9642" y="4239"/>
                  </a:lnTo>
                  <a:lnTo>
                    <a:pt x="9200" y="4560"/>
                  </a:lnTo>
                  <a:lnTo>
                    <a:pt x="8758" y="4882"/>
                  </a:lnTo>
                  <a:lnTo>
                    <a:pt x="8336" y="5243"/>
                  </a:lnTo>
                  <a:lnTo>
                    <a:pt x="7915" y="5585"/>
                  </a:lnTo>
                  <a:lnTo>
                    <a:pt x="7493" y="5946"/>
                  </a:lnTo>
                  <a:lnTo>
                    <a:pt x="7091" y="6328"/>
                  </a:lnTo>
                  <a:lnTo>
                    <a:pt x="6709" y="6710"/>
                  </a:lnTo>
                  <a:lnTo>
                    <a:pt x="6328" y="7112"/>
                  </a:lnTo>
                  <a:lnTo>
                    <a:pt x="5946" y="7513"/>
                  </a:lnTo>
                  <a:lnTo>
                    <a:pt x="5584" y="7915"/>
                  </a:lnTo>
                  <a:lnTo>
                    <a:pt x="5223" y="8337"/>
                  </a:lnTo>
                  <a:lnTo>
                    <a:pt x="4881" y="8779"/>
                  </a:lnTo>
                  <a:lnTo>
                    <a:pt x="4540" y="9201"/>
                  </a:lnTo>
                  <a:lnTo>
                    <a:pt x="4219" y="9663"/>
                  </a:lnTo>
                  <a:lnTo>
                    <a:pt x="3897" y="10105"/>
                  </a:lnTo>
                  <a:lnTo>
                    <a:pt x="3596" y="10567"/>
                  </a:lnTo>
                  <a:lnTo>
                    <a:pt x="3315" y="11029"/>
                  </a:lnTo>
                  <a:lnTo>
                    <a:pt x="3033" y="11511"/>
                  </a:lnTo>
                  <a:lnTo>
                    <a:pt x="2752" y="11993"/>
                  </a:lnTo>
                  <a:lnTo>
                    <a:pt x="2491" y="12495"/>
                  </a:lnTo>
                  <a:lnTo>
                    <a:pt x="2250" y="12977"/>
                  </a:lnTo>
                  <a:lnTo>
                    <a:pt x="2009" y="13479"/>
                  </a:lnTo>
                  <a:lnTo>
                    <a:pt x="1788" y="14001"/>
                  </a:lnTo>
                  <a:lnTo>
                    <a:pt x="1587" y="14524"/>
                  </a:lnTo>
                  <a:lnTo>
                    <a:pt x="1386" y="15046"/>
                  </a:lnTo>
                  <a:lnTo>
                    <a:pt x="1205" y="15568"/>
                  </a:lnTo>
                  <a:lnTo>
                    <a:pt x="1025" y="16111"/>
                  </a:lnTo>
                  <a:lnTo>
                    <a:pt x="864" y="16653"/>
                  </a:lnTo>
                  <a:lnTo>
                    <a:pt x="723" y="17195"/>
                  </a:lnTo>
                  <a:lnTo>
                    <a:pt x="583" y="17738"/>
                  </a:lnTo>
                  <a:lnTo>
                    <a:pt x="462" y="18300"/>
                  </a:lnTo>
                  <a:lnTo>
                    <a:pt x="342" y="18863"/>
                  </a:lnTo>
                  <a:lnTo>
                    <a:pt x="261" y="19425"/>
                  </a:lnTo>
                  <a:lnTo>
                    <a:pt x="181" y="20008"/>
                  </a:lnTo>
                  <a:lnTo>
                    <a:pt x="101" y="20570"/>
                  </a:lnTo>
                  <a:lnTo>
                    <a:pt x="60" y="21152"/>
                  </a:lnTo>
                  <a:lnTo>
                    <a:pt x="20" y="21735"/>
                  </a:lnTo>
                  <a:lnTo>
                    <a:pt x="0" y="22318"/>
                  </a:lnTo>
                  <a:lnTo>
                    <a:pt x="0" y="22920"/>
                  </a:lnTo>
                  <a:lnTo>
                    <a:pt x="0" y="23503"/>
                  </a:lnTo>
                  <a:lnTo>
                    <a:pt x="20" y="24105"/>
                  </a:lnTo>
                  <a:lnTo>
                    <a:pt x="60" y="24688"/>
                  </a:lnTo>
                  <a:lnTo>
                    <a:pt x="101" y="25270"/>
                  </a:lnTo>
                  <a:lnTo>
                    <a:pt x="181" y="25833"/>
                  </a:lnTo>
                  <a:lnTo>
                    <a:pt x="261" y="26415"/>
                  </a:lnTo>
                  <a:lnTo>
                    <a:pt x="342" y="26978"/>
                  </a:lnTo>
                  <a:lnTo>
                    <a:pt x="462" y="27540"/>
                  </a:lnTo>
                  <a:lnTo>
                    <a:pt x="583" y="28103"/>
                  </a:lnTo>
                  <a:lnTo>
                    <a:pt x="723" y="28645"/>
                  </a:lnTo>
                  <a:lnTo>
                    <a:pt x="864" y="29187"/>
                  </a:lnTo>
                  <a:lnTo>
                    <a:pt x="1025" y="29730"/>
                  </a:lnTo>
                  <a:lnTo>
                    <a:pt x="1205" y="30272"/>
                  </a:lnTo>
                  <a:lnTo>
                    <a:pt x="1386" y="30794"/>
                  </a:lnTo>
                  <a:lnTo>
                    <a:pt x="1587" y="31317"/>
                  </a:lnTo>
                  <a:lnTo>
                    <a:pt x="1788" y="31839"/>
                  </a:lnTo>
                  <a:lnTo>
                    <a:pt x="2009" y="32341"/>
                  </a:lnTo>
                  <a:lnTo>
                    <a:pt x="2250" y="32843"/>
                  </a:lnTo>
                  <a:lnTo>
                    <a:pt x="2491" y="33345"/>
                  </a:lnTo>
                  <a:lnTo>
                    <a:pt x="2752" y="33848"/>
                  </a:lnTo>
                  <a:lnTo>
                    <a:pt x="3033" y="34330"/>
                  </a:lnTo>
                  <a:lnTo>
                    <a:pt x="3315" y="34792"/>
                  </a:lnTo>
                  <a:lnTo>
                    <a:pt x="3596" y="35274"/>
                  </a:lnTo>
                  <a:lnTo>
                    <a:pt x="3897" y="35736"/>
                  </a:lnTo>
                  <a:lnTo>
                    <a:pt x="4219" y="36178"/>
                  </a:lnTo>
                  <a:lnTo>
                    <a:pt x="4540" y="36620"/>
                  </a:lnTo>
                  <a:lnTo>
                    <a:pt x="4881" y="37062"/>
                  </a:lnTo>
                  <a:lnTo>
                    <a:pt x="5223" y="37504"/>
                  </a:lnTo>
                  <a:lnTo>
                    <a:pt x="5584" y="37905"/>
                  </a:lnTo>
                  <a:lnTo>
                    <a:pt x="5946" y="38327"/>
                  </a:lnTo>
                  <a:lnTo>
                    <a:pt x="6328" y="38729"/>
                  </a:lnTo>
                  <a:lnTo>
                    <a:pt x="6709" y="39131"/>
                  </a:lnTo>
                  <a:lnTo>
                    <a:pt x="7091" y="39512"/>
                  </a:lnTo>
                  <a:lnTo>
                    <a:pt x="7493" y="39874"/>
                  </a:lnTo>
                  <a:lnTo>
                    <a:pt x="7915" y="40255"/>
                  </a:lnTo>
                  <a:lnTo>
                    <a:pt x="8336" y="40597"/>
                  </a:lnTo>
                  <a:lnTo>
                    <a:pt x="8758" y="40938"/>
                  </a:lnTo>
                  <a:lnTo>
                    <a:pt x="9200" y="41280"/>
                  </a:lnTo>
                  <a:lnTo>
                    <a:pt x="9642" y="41601"/>
                  </a:lnTo>
                  <a:lnTo>
                    <a:pt x="10104" y="41923"/>
                  </a:lnTo>
                  <a:lnTo>
                    <a:pt x="10566" y="42224"/>
                  </a:lnTo>
                  <a:lnTo>
                    <a:pt x="11028" y="42525"/>
                  </a:lnTo>
                  <a:lnTo>
                    <a:pt x="11510" y="42807"/>
                  </a:lnTo>
                  <a:lnTo>
                    <a:pt x="11992" y="43068"/>
                  </a:lnTo>
                  <a:lnTo>
                    <a:pt x="12474" y="43329"/>
                  </a:lnTo>
                  <a:lnTo>
                    <a:pt x="12977" y="43570"/>
                  </a:lnTo>
                  <a:lnTo>
                    <a:pt x="13479" y="43811"/>
                  </a:lnTo>
                  <a:lnTo>
                    <a:pt x="13981" y="44032"/>
                  </a:lnTo>
                  <a:lnTo>
                    <a:pt x="14503" y="44253"/>
                  </a:lnTo>
                  <a:lnTo>
                    <a:pt x="15025" y="44434"/>
                  </a:lnTo>
                  <a:lnTo>
                    <a:pt x="15568" y="44634"/>
                  </a:lnTo>
                  <a:lnTo>
                    <a:pt x="16090" y="44795"/>
                  </a:lnTo>
                  <a:lnTo>
                    <a:pt x="16632" y="44956"/>
                  </a:lnTo>
                  <a:lnTo>
                    <a:pt x="17175" y="45117"/>
                  </a:lnTo>
                  <a:lnTo>
                    <a:pt x="17737" y="45237"/>
                  </a:lnTo>
                  <a:lnTo>
                    <a:pt x="18280" y="45378"/>
                  </a:lnTo>
                  <a:lnTo>
                    <a:pt x="18842" y="45478"/>
                  </a:lnTo>
                  <a:lnTo>
                    <a:pt x="19425" y="45579"/>
                  </a:lnTo>
                  <a:lnTo>
                    <a:pt x="19987" y="45659"/>
                  </a:lnTo>
                  <a:lnTo>
                    <a:pt x="20569" y="45719"/>
                  </a:lnTo>
                  <a:lnTo>
                    <a:pt x="21152" y="45759"/>
                  </a:lnTo>
                  <a:lnTo>
                    <a:pt x="21735" y="45800"/>
                  </a:lnTo>
                  <a:lnTo>
                    <a:pt x="22317" y="45820"/>
                  </a:lnTo>
                  <a:lnTo>
                    <a:pt x="22900" y="45840"/>
                  </a:lnTo>
                  <a:lnTo>
                    <a:pt x="23502" y="45820"/>
                  </a:lnTo>
                  <a:lnTo>
                    <a:pt x="24085" y="45800"/>
                  </a:lnTo>
                  <a:lnTo>
                    <a:pt x="24667" y="45759"/>
                  </a:lnTo>
                  <a:lnTo>
                    <a:pt x="25250" y="45719"/>
                  </a:lnTo>
                  <a:lnTo>
                    <a:pt x="25832" y="45659"/>
                  </a:lnTo>
                  <a:lnTo>
                    <a:pt x="26395" y="45579"/>
                  </a:lnTo>
                  <a:lnTo>
                    <a:pt x="26957" y="45478"/>
                  </a:lnTo>
                  <a:lnTo>
                    <a:pt x="27520" y="45378"/>
                  </a:lnTo>
                  <a:lnTo>
                    <a:pt x="28082" y="45237"/>
                  </a:lnTo>
                  <a:lnTo>
                    <a:pt x="28645" y="45117"/>
                  </a:lnTo>
                  <a:lnTo>
                    <a:pt x="29187" y="44956"/>
                  </a:lnTo>
                  <a:lnTo>
                    <a:pt x="29729" y="44795"/>
                  </a:lnTo>
                  <a:lnTo>
                    <a:pt x="30252" y="44634"/>
                  </a:lnTo>
                  <a:lnTo>
                    <a:pt x="30794" y="44434"/>
                  </a:lnTo>
                  <a:lnTo>
                    <a:pt x="31316" y="44253"/>
                  </a:lnTo>
                  <a:lnTo>
                    <a:pt x="31818" y="44032"/>
                  </a:lnTo>
                  <a:lnTo>
                    <a:pt x="32341" y="43811"/>
                  </a:lnTo>
                  <a:lnTo>
                    <a:pt x="32843" y="43570"/>
                  </a:lnTo>
                  <a:lnTo>
                    <a:pt x="33345" y="43329"/>
                  </a:lnTo>
                  <a:lnTo>
                    <a:pt x="33827" y="43068"/>
                  </a:lnTo>
                  <a:lnTo>
                    <a:pt x="34309" y="42807"/>
                  </a:lnTo>
                  <a:lnTo>
                    <a:pt x="34791" y="42525"/>
                  </a:lnTo>
                  <a:lnTo>
                    <a:pt x="35253" y="42224"/>
                  </a:lnTo>
                  <a:lnTo>
                    <a:pt x="35715" y="41923"/>
                  </a:lnTo>
                  <a:lnTo>
                    <a:pt x="36177" y="41601"/>
                  </a:lnTo>
                  <a:lnTo>
                    <a:pt x="36619" y="41280"/>
                  </a:lnTo>
                  <a:lnTo>
                    <a:pt x="37061" y="40938"/>
                  </a:lnTo>
                  <a:lnTo>
                    <a:pt x="37483" y="40597"/>
                  </a:lnTo>
                  <a:lnTo>
                    <a:pt x="37905" y="40255"/>
                  </a:lnTo>
                  <a:lnTo>
                    <a:pt x="38306" y="39874"/>
                  </a:lnTo>
                  <a:lnTo>
                    <a:pt x="38708" y="39512"/>
                  </a:lnTo>
                  <a:lnTo>
                    <a:pt x="39110" y="39131"/>
                  </a:lnTo>
                  <a:lnTo>
                    <a:pt x="39492" y="38729"/>
                  </a:lnTo>
                  <a:lnTo>
                    <a:pt x="39873" y="38327"/>
                  </a:lnTo>
                  <a:lnTo>
                    <a:pt x="40235" y="37905"/>
                  </a:lnTo>
                  <a:lnTo>
                    <a:pt x="40596" y="37504"/>
                  </a:lnTo>
                  <a:lnTo>
                    <a:pt x="40938" y="37062"/>
                  </a:lnTo>
                  <a:lnTo>
                    <a:pt x="41279" y="36620"/>
                  </a:lnTo>
                  <a:lnTo>
                    <a:pt x="41601" y="36178"/>
                  </a:lnTo>
                  <a:lnTo>
                    <a:pt x="41902" y="35736"/>
                  </a:lnTo>
                  <a:lnTo>
                    <a:pt x="42203" y="35274"/>
                  </a:lnTo>
                  <a:lnTo>
                    <a:pt x="42505" y="34792"/>
                  </a:lnTo>
                  <a:lnTo>
                    <a:pt x="42786" y="34330"/>
                  </a:lnTo>
                  <a:lnTo>
                    <a:pt x="43067" y="33848"/>
                  </a:lnTo>
                  <a:lnTo>
                    <a:pt x="43308" y="33345"/>
                  </a:lnTo>
                  <a:lnTo>
                    <a:pt x="43569" y="32843"/>
                  </a:lnTo>
                  <a:lnTo>
                    <a:pt x="43790" y="32341"/>
                  </a:lnTo>
                  <a:lnTo>
                    <a:pt x="44031" y="31839"/>
                  </a:lnTo>
                  <a:lnTo>
                    <a:pt x="44232" y="31317"/>
                  </a:lnTo>
                  <a:lnTo>
                    <a:pt x="44433" y="30794"/>
                  </a:lnTo>
                  <a:lnTo>
                    <a:pt x="44614" y="30272"/>
                  </a:lnTo>
                  <a:lnTo>
                    <a:pt x="44795" y="29730"/>
                  </a:lnTo>
                  <a:lnTo>
                    <a:pt x="44955" y="29187"/>
                  </a:lnTo>
                  <a:lnTo>
                    <a:pt x="45096" y="28645"/>
                  </a:lnTo>
                  <a:lnTo>
                    <a:pt x="45237" y="28103"/>
                  </a:lnTo>
                  <a:lnTo>
                    <a:pt x="45357" y="27540"/>
                  </a:lnTo>
                  <a:lnTo>
                    <a:pt x="45458" y="26978"/>
                  </a:lnTo>
                  <a:lnTo>
                    <a:pt x="45558" y="26415"/>
                  </a:lnTo>
                  <a:lnTo>
                    <a:pt x="45638" y="25833"/>
                  </a:lnTo>
                  <a:lnTo>
                    <a:pt x="45699" y="25270"/>
                  </a:lnTo>
                  <a:lnTo>
                    <a:pt x="45759" y="24688"/>
                  </a:lnTo>
                  <a:lnTo>
                    <a:pt x="45799" y="24105"/>
                  </a:lnTo>
                  <a:lnTo>
                    <a:pt x="45819" y="23503"/>
                  </a:lnTo>
                  <a:lnTo>
                    <a:pt x="45819" y="22920"/>
                  </a:lnTo>
                  <a:lnTo>
                    <a:pt x="45819" y="22318"/>
                  </a:lnTo>
                  <a:lnTo>
                    <a:pt x="45799" y="21735"/>
                  </a:lnTo>
                  <a:lnTo>
                    <a:pt x="45759" y="21152"/>
                  </a:lnTo>
                  <a:lnTo>
                    <a:pt x="45699" y="20570"/>
                  </a:lnTo>
                  <a:lnTo>
                    <a:pt x="45638" y="20008"/>
                  </a:lnTo>
                  <a:lnTo>
                    <a:pt x="45558" y="19425"/>
                  </a:lnTo>
                  <a:lnTo>
                    <a:pt x="45458" y="18863"/>
                  </a:lnTo>
                  <a:lnTo>
                    <a:pt x="45357" y="18300"/>
                  </a:lnTo>
                  <a:lnTo>
                    <a:pt x="45237" y="17738"/>
                  </a:lnTo>
                  <a:lnTo>
                    <a:pt x="45096" y="17195"/>
                  </a:lnTo>
                  <a:lnTo>
                    <a:pt x="44955" y="16653"/>
                  </a:lnTo>
                  <a:lnTo>
                    <a:pt x="44795" y="16111"/>
                  </a:lnTo>
                  <a:lnTo>
                    <a:pt x="44614" y="15568"/>
                  </a:lnTo>
                  <a:lnTo>
                    <a:pt x="44433" y="15046"/>
                  </a:lnTo>
                  <a:lnTo>
                    <a:pt x="44232" y="14524"/>
                  </a:lnTo>
                  <a:lnTo>
                    <a:pt x="44031" y="14001"/>
                  </a:lnTo>
                  <a:lnTo>
                    <a:pt x="43790" y="13479"/>
                  </a:lnTo>
                  <a:lnTo>
                    <a:pt x="43569" y="12977"/>
                  </a:lnTo>
                  <a:lnTo>
                    <a:pt x="43308" y="12495"/>
                  </a:lnTo>
                  <a:lnTo>
                    <a:pt x="43067" y="11993"/>
                  </a:lnTo>
                  <a:lnTo>
                    <a:pt x="42786" y="11511"/>
                  </a:lnTo>
                  <a:lnTo>
                    <a:pt x="42505" y="11029"/>
                  </a:lnTo>
                  <a:lnTo>
                    <a:pt x="42203" y="10567"/>
                  </a:lnTo>
                  <a:lnTo>
                    <a:pt x="41902" y="10105"/>
                  </a:lnTo>
                  <a:lnTo>
                    <a:pt x="41601" y="9663"/>
                  </a:lnTo>
                  <a:lnTo>
                    <a:pt x="41279" y="9201"/>
                  </a:lnTo>
                  <a:lnTo>
                    <a:pt x="40938" y="8779"/>
                  </a:lnTo>
                  <a:lnTo>
                    <a:pt x="40596" y="8337"/>
                  </a:lnTo>
                  <a:lnTo>
                    <a:pt x="40235" y="7915"/>
                  </a:lnTo>
                  <a:lnTo>
                    <a:pt x="39873" y="7513"/>
                  </a:lnTo>
                  <a:lnTo>
                    <a:pt x="39492" y="7112"/>
                  </a:lnTo>
                  <a:lnTo>
                    <a:pt x="39110" y="6710"/>
                  </a:lnTo>
                  <a:lnTo>
                    <a:pt x="38708" y="6328"/>
                  </a:lnTo>
                  <a:lnTo>
                    <a:pt x="38306" y="5946"/>
                  </a:lnTo>
                  <a:lnTo>
                    <a:pt x="37905" y="5585"/>
                  </a:lnTo>
                  <a:lnTo>
                    <a:pt x="37483" y="5243"/>
                  </a:lnTo>
                  <a:lnTo>
                    <a:pt x="37061" y="4882"/>
                  </a:lnTo>
                  <a:lnTo>
                    <a:pt x="36619" y="4560"/>
                  </a:lnTo>
                  <a:lnTo>
                    <a:pt x="36177" y="4239"/>
                  </a:lnTo>
                  <a:lnTo>
                    <a:pt x="35715" y="3918"/>
                  </a:lnTo>
                  <a:lnTo>
                    <a:pt x="35253" y="3616"/>
                  </a:lnTo>
                  <a:lnTo>
                    <a:pt x="34791" y="3315"/>
                  </a:lnTo>
                  <a:lnTo>
                    <a:pt x="34309" y="3034"/>
                  </a:lnTo>
                  <a:lnTo>
                    <a:pt x="33827" y="2773"/>
                  </a:lnTo>
                  <a:lnTo>
                    <a:pt x="33345" y="2512"/>
                  </a:lnTo>
                  <a:lnTo>
                    <a:pt x="32843" y="2270"/>
                  </a:lnTo>
                  <a:lnTo>
                    <a:pt x="32341" y="2029"/>
                  </a:lnTo>
                  <a:lnTo>
                    <a:pt x="31818" y="1808"/>
                  </a:lnTo>
                  <a:lnTo>
                    <a:pt x="31316" y="1588"/>
                  </a:lnTo>
                  <a:lnTo>
                    <a:pt x="30794" y="1387"/>
                  </a:lnTo>
                  <a:lnTo>
                    <a:pt x="30252" y="1206"/>
                  </a:lnTo>
                  <a:lnTo>
                    <a:pt x="29729" y="1025"/>
                  </a:lnTo>
                  <a:lnTo>
                    <a:pt x="29187" y="864"/>
                  </a:lnTo>
                  <a:lnTo>
                    <a:pt x="28645" y="724"/>
                  </a:lnTo>
                  <a:lnTo>
                    <a:pt x="28082" y="583"/>
                  </a:lnTo>
                  <a:lnTo>
                    <a:pt x="27520" y="463"/>
                  </a:lnTo>
                  <a:lnTo>
                    <a:pt x="26957" y="362"/>
                  </a:lnTo>
                  <a:lnTo>
                    <a:pt x="26395" y="262"/>
                  </a:lnTo>
                  <a:lnTo>
                    <a:pt x="25832" y="181"/>
                  </a:lnTo>
                  <a:lnTo>
                    <a:pt x="25250" y="121"/>
                  </a:lnTo>
                  <a:lnTo>
                    <a:pt x="24667" y="61"/>
                  </a:lnTo>
                  <a:lnTo>
                    <a:pt x="24085" y="41"/>
                  </a:lnTo>
                  <a:lnTo>
                    <a:pt x="23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819500" y="2560200"/>
              <a:ext cx="1046075" cy="1045550"/>
            </a:xfrm>
            <a:custGeom>
              <a:avLst/>
              <a:gdLst/>
              <a:ahLst/>
              <a:cxnLst/>
              <a:rect l="l" t="t" r="r" b="b"/>
              <a:pathLst>
                <a:path w="41843" h="41822" extrusionOk="0">
                  <a:moveTo>
                    <a:pt x="20389" y="0"/>
                  </a:moveTo>
                  <a:lnTo>
                    <a:pt x="19847" y="20"/>
                  </a:lnTo>
                  <a:lnTo>
                    <a:pt x="19305" y="61"/>
                  </a:lnTo>
                  <a:lnTo>
                    <a:pt x="18782" y="101"/>
                  </a:lnTo>
                  <a:lnTo>
                    <a:pt x="18260" y="161"/>
                  </a:lnTo>
                  <a:lnTo>
                    <a:pt x="17738" y="241"/>
                  </a:lnTo>
                  <a:lnTo>
                    <a:pt x="17216" y="322"/>
                  </a:lnTo>
                  <a:lnTo>
                    <a:pt x="16713" y="422"/>
                  </a:lnTo>
                  <a:lnTo>
                    <a:pt x="16191" y="523"/>
                  </a:lnTo>
                  <a:lnTo>
                    <a:pt x="15689" y="643"/>
                  </a:lnTo>
                  <a:lnTo>
                    <a:pt x="15187" y="784"/>
                  </a:lnTo>
                  <a:lnTo>
                    <a:pt x="14705" y="924"/>
                  </a:lnTo>
                  <a:lnTo>
                    <a:pt x="14202" y="1085"/>
                  </a:lnTo>
                  <a:lnTo>
                    <a:pt x="13720" y="1266"/>
                  </a:lnTo>
                  <a:lnTo>
                    <a:pt x="13258" y="1447"/>
                  </a:lnTo>
                  <a:lnTo>
                    <a:pt x="12776" y="1627"/>
                  </a:lnTo>
                  <a:lnTo>
                    <a:pt x="12314" y="1848"/>
                  </a:lnTo>
                  <a:lnTo>
                    <a:pt x="11852" y="2049"/>
                  </a:lnTo>
                  <a:lnTo>
                    <a:pt x="11390" y="2290"/>
                  </a:lnTo>
                  <a:lnTo>
                    <a:pt x="10948" y="2511"/>
                  </a:lnTo>
                  <a:lnTo>
                    <a:pt x="10506" y="2772"/>
                  </a:lnTo>
                  <a:lnTo>
                    <a:pt x="10065" y="3013"/>
                  </a:lnTo>
                  <a:lnTo>
                    <a:pt x="9643" y="3295"/>
                  </a:lnTo>
                  <a:lnTo>
                    <a:pt x="9221" y="3556"/>
                  </a:lnTo>
                  <a:lnTo>
                    <a:pt x="8819" y="3857"/>
                  </a:lnTo>
                  <a:lnTo>
                    <a:pt x="8397" y="4138"/>
                  </a:lnTo>
                  <a:lnTo>
                    <a:pt x="7614" y="4761"/>
                  </a:lnTo>
                  <a:lnTo>
                    <a:pt x="6851" y="5424"/>
                  </a:lnTo>
                  <a:lnTo>
                    <a:pt x="6127" y="6127"/>
                  </a:lnTo>
                  <a:lnTo>
                    <a:pt x="5444" y="6850"/>
                  </a:lnTo>
                  <a:lnTo>
                    <a:pt x="4782" y="7613"/>
                  </a:lnTo>
                  <a:lnTo>
                    <a:pt x="4159" y="8397"/>
                  </a:lnTo>
                  <a:lnTo>
                    <a:pt x="3858" y="8799"/>
                  </a:lnTo>
                  <a:lnTo>
                    <a:pt x="3576" y="9220"/>
                  </a:lnTo>
                  <a:lnTo>
                    <a:pt x="3295" y="9642"/>
                  </a:lnTo>
                  <a:lnTo>
                    <a:pt x="3034" y="10064"/>
                  </a:lnTo>
                  <a:lnTo>
                    <a:pt x="2773" y="10506"/>
                  </a:lnTo>
                  <a:lnTo>
                    <a:pt x="2532" y="10948"/>
                  </a:lnTo>
                  <a:lnTo>
                    <a:pt x="2291" y="11390"/>
                  </a:lnTo>
                  <a:lnTo>
                    <a:pt x="2070" y="11832"/>
                  </a:lnTo>
                  <a:lnTo>
                    <a:pt x="1849" y="12294"/>
                  </a:lnTo>
                  <a:lnTo>
                    <a:pt x="1648" y="12776"/>
                  </a:lnTo>
                  <a:lnTo>
                    <a:pt x="1447" y="13238"/>
                  </a:lnTo>
                  <a:lnTo>
                    <a:pt x="1266" y="13720"/>
                  </a:lnTo>
                  <a:lnTo>
                    <a:pt x="1106" y="14202"/>
                  </a:lnTo>
                  <a:lnTo>
                    <a:pt x="945" y="14684"/>
                  </a:lnTo>
                  <a:lnTo>
                    <a:pt x="804" y="15186"/>
                  </a:lnTo>
                  <a:lnTo>
                    <a:pt x="664" y="15688"/>
                  </a:lnTo>
                  <a:lnTo>
                    <a:pt x="543" y="16191"/>
                  </a:lnTo>
                  <a:lnTo>
                    <a:pt x="423" y="16693"/>
                  </a:lnTo>
                  <a:lnTo>
                    <a:pt x="322" y="17215"/>
                  </a:lnTo>
                  <a:lnTo>
                    <a:pt x="242" y="17717"/>
                  </a:lnTo>
                  <a:lnTo>
                    <a:pt x="162" y="18240"/>
                  </a:lnTo>
                  <a:lnTo>
                    <a:pt x="101" y="18762"/>
                  </a:lnTo>
                  <a:lnTo>
                    <a:pt x="61" y="19304"/>
                  </a:lnTo>
                  <a:lnTo>
                    <a:pt x="21" y="19826"/>
                  </a:lnTo>
                  <a:lnTo>
                    <a:pt x="1" y="20369"/>
                  </a:lnTo>
                  <a:lnTo>
                    <a:pt x="1" y="20911"/>
                  </a:lnTo>
                  <a:lnTo>
                    <a:pt x="1" y="21454"/>
                  </a:lnTo>
                  <a:lnTo>
                    <a:pt x="21" y="21976"/>
                  </a:lnTo>
                  <a:lnTo>
                    <a:pt x="61" y="22518"/>
                  </a:lnTo>
                  <a:lnTo>
                    <a:pt x="101" y="23040"/>
                  </a:lnTo>
                  <a:lnTo>
                    <a:pt x="162" y="23583"/>
                  </a:lnTo>
                  <a:lnTo>
                    <a:pt x="242" y="24085"/>
                  </a:lnTo>
                  <a:lnTo>
                    <a:pt x="322" y="24607"/>
                  </a:lnTo>
                  <a:lnTo>
                    <a:pt x="423" y="25129"/>
                  </a:lnTo>
                  <a:lnTo>
                    <a:pt x="543" y="25632"/>
                  </a:lnTo>
                  <a:lnTo>
                    <a:pt x="664" y="26134"/>
                  </a:lnTo>
                  <a:lnTo>
                    <a:pt x="804" y="26636"/>
                  </a:lnTo>
                  <a:lnTo>
                    <a:pt x="945" y="27138"/>
                  </a:lnTo>
                  <a:lnTo>
                    <a:pt x="1106" y="27620"/>
                  </a:lnTo>
                  <a:lnTo>
                    <a:pt x="1266" y="28102"/>
                  </a:lnTo>
                  <a:lnTo>
                    <a:pt x="1447" y="28584"/>
                  </a:lnTo>
                  <a:lnTo>
                    <a:pt x="1648" y="29047"/>
                  </a:lnTo>
                  <a:lnTo>
                    <a:pt x="1849" y="29509"/>
                  </a:lnTo>
                  <a:lnTo>
                    <a:pt x="2070" y="29971"/>
                  </a:lnTo>
                  <a:lnTo>
                    <a:pt x="2291" y="30433"/>
                  </a:lnTo>
                  <a:lnTo>
                    <a:pt x="2532" y="30874"/>
                  </a:lnTo>
                  <a:lnTo>
                    <a:pt x="2773" y="31316"/>
                  </a:lnTo>
                  <a:lnTo>
                    <a:pt x="3034" y="31758"/>
                  </a:lnTo>
                  <a:lnTo>
                    <a:pt x="3295" y="32180"/>
                  </a:lnTo>
                  <a:lnTo>
                    <a:pt x="3576" y="32602"/>
                  </a:lnTo>
                  <a:lnTo>
                    <a:pt x="3858" y="33024"/>
                  </a:lnTo>
                  <a:lnTo>
                    <a:pt x="4159" y="33426"/>
                  </a:lnTo>
                  <a:lnTo>
                    <a:pt x="4782" y="34209"/>
                  </a:lnTo>
                  <a:lnTo>
                    <a:pt x="5444" y="34972"/>
                  </a:lnTo>
                  <a:lnTo>
                    <a:pt x="6127" y="35695"/>
                  </a:lnTo>
                  <a:lnTo>
                    <a:pt x="6851" y="36398"/>
                  </a:lnTo>
                  <a:lnTo>
                    <a:pt x="7614" y="37041"/>
                  </a:lnTo>
                  <a:lnTo>
                    <a:pt x="8397" y="37664"/>
                  </a:lnTo>
                  <a:lnTo>
                    <a:pt x="8819" y="37965"/>
                  </a:lnTo>
                  <a:lnTo>
                    <a:pt x="9221" y="38246"/>
                  </a:lnTo>
                  <a:lnTo>
                    <a:pt x="9643" y="38528"/>
                  </a:lnTo>
                  <a:lnTo>
                    <a:pt x="10065" y="38789"/>
                  </a:lnTo>
                  <a:lnTo>
                    <a:pt x="10506" y="39050"/>
                  </a:lnTo>
                  <a:lnTo>
                    <a:pt x="10948" y="39311"/>
                  </a:lnTo>
                  <a:lnTo>
                    <a:pt x="11390" y="39532"/>
                  </a:lnTo>
                  <a:lnTo>
                    <a:pt x="11852" y="39773"/>
                  </a:lnTo>
                  <a:lnTo>
                    <a:pt x="12314" y="39974"/>
                  </a:lnTo>
                  <a:lnTo>
                    <a:pt x="12776" y="40175"/>
                  </a:lnTo>
                  <a:lnTo>
                    <a:pt x="13258" y="40376"/>
                  </a:lnTo>
                  <a:lnTo>
                    <a:pt x="13720" y="40556"/>
                  </a:lnTo>
                  <a:lnTo>
                    <a:pt x="14202" y="40737"/>
                  </a:lnTo>
                  <a:lnTo>
                    <a:pt x="14705" y="40878"/>
                  </a:lnTo>
                  <a:lnTo>
                    <a:pt x="15187" y="41039"/>
                  </a:lnTo>
                  <a:lnTo>
                    <a:pt x="15689" y="41159"/>
                  </a:lnTo>
                  <a:lnTo>
                    <a:pt x="16191" y="41300"/>
                  </a:lnTo>
                  <a:lnTo>
                    <a:pt x="16713" y="41400"/>
                  </a:lnTo>
                  <a:lnTo>
                    <a:pt x="17216" y="41501"/>
                  </a:lnTo>
                  <a:lnTo>
                    <a:pt x="17738" y="41581"/>
                  </a:lnTo>
                  <a:lnTo>
                    <a:pt x="18260" y="41661"/>
                  </a:lnTo>
                  <a:lnTo>
                    <a:pt x="18782" y="41722"/>
                  </a:lnTo>
                  <a:lnTo>
                    <a:pt x="19305" y="41762"/>
                  </a:lnTo>
                  <a:lnTo>
                    <a:pt x="19847" y="41802"/>
                  </a:lnTo>
                  <a:lnTo>
                    <a:pt x="20389" y="41822"/>
                  </a:lnTo>
                  <a:lnTo>
                    <a:pt x="21454" y="41822"/>
                  </a:lnTo>
                  <a:lnTo>
                    <a:pt x="21996" y="41802"/>
                  </a:lnTo>
                  <a:lnTo>
                    <a:pt x="22539" y="41762"/>
                  </a:lnTo>
                  <a:lnTo>
                    <a:pt x="23061" y="41722"/>
                  </a:lnTo>
                  <a:lnTo>
                    <a:pt x="23583" y="41661"/>
                  </a:lnTo>
                  <a:lnTo>
                    <a:pt x="24105" y="41581"/>
                  </a:lnTo>
                  <a:lnTo>
                    <a:pt x="24628" y="41501"/>
                  </a:lnTo>
                  <a:lnTo>
                    <a:pt x="25130" y="41400"/>
                  </a:lnTo>
                  <a:lnTo>
                    <a:pt x="25652" y="41300"/>
                  </a:lnTo>
                  <a:lnTo>
                    <a:pt x="26154" y="41159"/>
                  </a:lnTo>
                  <a:lnTo>
                    <a:pt x="26636" y="41039"/>
                  </a:lnTo>
                  <a:lnTo>
                    <a:pt x="27139" y="40878"/>
                  </a:lnTo>
                  <a:lnTo>
                    <a:pt x="27621" y="40737"/>
                  </a:lnTo>
                  <a:lnTo>
                    <a:pt x="28103" y="40556"/>
                  </a:lnTo>
                  <a:lnTo>
                    <a:pt x="28585" y="40376"/>
                  </a:lnTo>
                  <a:lnTo>
                    <a:pt x="29067" y="40175"/>
                  </a:lnTo>
                  <a:lnTo>
                    <a:pt x="29529" y="39974"/>
                  </a:lnTo>
                  <a:lnTo>
                    <a:pt x="29991" y="39773"/>
                  </a:lnTo>
                  <a:lnTo>
                    <a:pt x="30433" y="39532"/>
                  </a:lnTo>
                  <a:lnTo>
                    <a:pt x="30895" y="39311"/>
                  </a:lnTo>
                  <a:lnTo>
                    <a:pt x="31337" y="39050"/>
                  </a:lnTo>
                  <a:lnTo>
                    <a:pt x="31759" y="38789"/>
                  </a:lnTo>
                  <a:lnTo>
                    <a:pt x="32201" y="38528"/>
                  </a:lnTo>
                  <a:lnTo>
                    <a:pt x="32622" y="38246"/>
                  </a:lnTo>
                  <a:lnTo>
                    <a:pt x="33024" y="37965"/>
                  </a:lnTo>
                  <a:lnTo>
                    <a:pt x="33426" y="37664"/>
                  </a:lnTo>
                  <a:lnTo>
                    <a:pt x="34229" y="37041"/>
                  </a:lnTo>
                  <a:lnTo>
                    <a:pt x="34993" y="36398"/>
                  </a:lnTo>
                  <a:lnTo>
                    <a:pt x="35716" y="35695"/>
                  </a:lnTo>
                  <a:lnTo>
                    <a:pt x="36399" y="34972"/>
                  </a:lnTo>
                  <a:lnTo>
                    <a:pt x="37062" y="34209"/>
                  </a:lnTo>
                  <a:lnTo>
                    <a:pt x="37684" y="33426"/>
                  </a:lnTo>
                  <a:lnTo>
                    <a:pt x="37986" y="33024"/>
                  </a:lnTo>
                  <a:lnTo>
                    <a:pt x="38267" y="32602"/>
                  </a:lnTo>
                  <a:lnTo>
                    <a:pt x="38548" y="32180"/>
                  </a:lnTo>
                  <a:lnTo>
                    <a:pt x="38809" y="31758"/>
                  </a:lnTo>
                  <a:lnTo>
                    <a:pt x="39070" y="31316"/>
                  </a:lnTo>
                  <a:lnTo>
                    <a:pt x="39311" y="30874"/>
                  </a:lnTo>
                  <a:lnTo>
                    <a:pt x="39553" y="30433"/>
                  </a:lnTo>
                  <a:lnTo>
                    <a:pt x="39773" y="29971"/>
                  </a:lnTo>
                  <a:lnTo>
                    <a:pt x="39994" y="29509"/>
                  </a:lnTo>
                  <a:lnTo>
                    <a:pt x="40195" y="29047"/>
                  </a:lnTo>
                  <a:lnTo>
                    <a:pt x="40376" y="28584"/>
                  </a:lnTo>
                  <a:lnTo>
                    <a:pt x="40577" y="28102"/>
                  </a:lnTo>
                  <a:lnTo>
                    <a:pt x="40738" y="27620"/>
                  </a:lnTo>
                  <a:lnTo>
                    <a:pt x="40898" y="27138"/>
                  </a:lnTo>
                  <a:lnTo>
                    <a:pt x="41039" y="26636"/>
                  </a:lnTo>
                  <a:lnTo>
                    <a:pt x="41180" y="26134"/>
                  </a:lnTo>
                  <a:lnTo>
                    <a:pt x="41300" y="25632"/>
                  </a:lnTo>
                  <a:lnTo>
                    <a:pt x="41421" y="25129"/>
                  </a:lnTo>
                  <a:lnTo>
                    <a:pt x="41501" y="24607"/>
                  </a:lnTo>
                  <a:lnTo>
                    <a:pt x="41601" y="24085"/>
                  </a:lnTo>
                  <a:lnTo>
                    <a:pt x="41662" y="23583"/>
                  </a:lnTo>
                  <a:lnTo>
                    <a:pt x="41722" y="23040"/>
                  </a:lnTo>
                  <a:lnTo>
                    <a:pt x="41782" y="22518"/>
                  </a:lnTo>
                  <a:lnTo>
                    <a:pt x="41802" y="21976"/>
                  </a:lnTo>
                  <a:lnTo>
                    <a:pt x="41822" y="21454"/>
                  </a:lnTo>
                  <a:lnTo>
                    <a:pt x="41842" y="20911"/>
                  </a:lnTo>
                  <a:lnTo>
                    <a:pt x="41822" y="20369"/>
                  </a:lnTo>
                  <a:lnTo>
                    <a:pt x="41802" y="19826"/>
                  </a:lnTo>
                  <a:lnTo>
                    <a:pt x="41782" y="19304"/>
                  </a:lnTo>
                  <a:lnTo>
                    <a:pt x="41722" y="18762"/>
                  </a:lnTo>
                  <a:lnTo>
                    <a:pt x="41662" y="18240"/>
                  </a:lnTo>
                  <a:lnTo>
                    <a:pt x="41601" y="17717"/>
                  </a:lnTo>
                  <a:lnTo>
                    <a:pt x="41501" y="17215"/>
                  </a:lnTo>
                  <a:lnTo>
                    <a:pt x="41421" y="16693"/>
                  </a:lnTo>
                  <a:lnTo>
                    <a:pt x="41300" y="16191"/>
                  </a:lnTo>
                  <a:lnTo>
                    <a:pt x="41180" y="15688"/>
                  </a:lnTo>
                  <a:lnTo>
                    <a:pt x="41039" y="15186"/>
                  </a:lnTo>
                  <a:lnTo>
                    <a:pt x="40898" y="14684"/>
                  </a:lnTo>
                  <a:lnTo>
                    <a:pt x="40738" y="14202"/>
                  </a:lnTo>
                  <a:lnTo>
                    <a:pt x="40577" y="13720"/>
                  </a:lnTo>
                  <a:lnTo>
                    <a:pt x="40376" y="13238"/>
                  </a:lnTo>
                  <a:lnTo>
                    <a:pt x="40195" y="12776"/>
                  </a:lnTo>
                  <a:lnTo>
                    <a:pt x="39994" y="12294"/>
                  </a:lnTo>
                  <a:lnTo>
                    <a:pt x="39773" y="11832"/>
                  </a:lnTo>
                  <a:lnTo>
                    <a:pt x="39553" y="11390"/>
                  </a:lnTo>
                  <a:lnTo>
                    <a:pt x="39311" y="10948"/>
                  </a:lnTo>
                  <a:lnTo>
                    <a:pt x="39070" y="10506"/>
                  </a:lnTo>
                  <a:lnTo>
                    <a:pt x="38809" y="10064"/>
                  </a:lnTo>
                  <a:lnTo>
                    <a:pt x="38548" y="9642"/>
                  </a:lnTo>
                  <a:lnTo>
                    <a:pt x="38267" y="9220"/>
                  </a:lnTo>
                  <a:lnTo>
                    <a:pt x="37986" y="8799"/>
                  </a:lnTo>
                  <a:lnTo>
                    <a:pt x="37684" y="8397"/>
                  </a:lnTo>
                  <a:lnTo>
                    <a:pt x="37062" y="7613"/>
                  </a:lnTo>
                  <a:lnTo>
                    <a:pt x="36399" y="6850"/>
                  </a:lnTo>
                  <a:lnTo>
                    <a:pt x="35716" y="6127"/>
                  </a:lnTo>
                  <a:lnTo>
                    <a:pt x="34993" y="5424"/>
                  </a:lnTo>
                  <a:lnTo>
                    <a:pt x="34229" y="4761"/>
                  </a:lnTo>
                  <a:lnTo>
                    <a:pt x="33426" y="4138"/>
                  </a:lnTo>
                  <a:lnTo>
                    <a:pt x="33024" y="3857"/>
                  </a:lnTo>
                  <a:lnTo>
                    <a:pt x="32622" y="3556"/>
                  </a:lnTo>
                  <a:lnTo>
                    <a:pt x="32201" y="3295"/>
                  </a:lnTo>
                  <a:lnTo>
                    <a:pt x="31759" y="3013"/>
                  </a:lnTo>
                  <a:lnTo>
                    <a:pt x="31337" y="2772"/>
                  </a:lnTo>
                  <a:lnTo>
                    <a:pt x="30895" y="2511"/>
                  </a:lnTo>
                  <a:lnTo>
                    <a:pt x="30433" y="2290"/>
                  </a:lnTo>
                  <a:lnTo>
                    <a:pt x="29991" y="2049"/>
                  </a:lnTo>
                  <a:lnTo>
                    <a:pt x="29529" y="1848"/>
                  </a:lnTo>
                  <a:lnTo>
                    <a:pt x="29067" y="1627"/>
                  </a:lnTo>
                  <a:lnTo>
                    <a:pt x="28585" y="1447"/>
                  </a:lnTo>
                  <a:lnTo>
                    <a:pt x="28103" y="1266"/>
                  </a:lnTo>
                  <a:lnTo>
                    <a:pt x="27621" y="1085"/>
                  </a:lnTo>
                  <a:lnTo>
                    <a:pt x="27139" y="924"/>
                  </a:lnTo>
                  <a:lnTo>
                    <a:pt x="26636" y="784"/>
                  </a:lnTo>
                  <a:lnTo>
                    <a:pt x="26154" y="643"/>
                  </a:lnTo>
                  <a:lnTo>
                    <a:pt x="25652" y="523"/>
                  </a:lnTo>
                  <a:lnTo>
                    <a:pt x="25130" y="422"/>
                  </a:lnTo>
                  <a:lnTo>
                    <a:pt x="24628" y="322"/>
                  </a:lnTo>
                  <a:lnTo>
                    <a:pt x="24105" y="241"/>
                  </a:lnTo>
                  <a:lnTo>
                    <a:pt x="23583" y="161"/>
                  </a:lnTo>
                  <a:lnTo>
                    <a:pt x="23061" y="101"/>
                  </a:lnTo>
                  <a:lnTo>
                    <a:pt x="22539" y="61"/>
                  </a:lnTo>
                  <a:lnTo>
                    <a:pt x="21996" y="20"/>
                  </a:lnTo>
                  <a:lnTo>
                    <a:pt x="2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1305125" y="3045300"/>
              <a:ext cx="74850" cy="75350"/>
            </a:xfrm>
            <a:custGeom>
              <a:avLst/>
              <a:gdLst/>
              <a:ahLst/>
              <a:cxnLst/>
              <a:rect l="l" t="t" r="r" b="b"/>
              <a:pathLst>
                <a:path w="2994" h="3014" extrusionOk="0">
                  <a:moveTo>
                    <a:pt x="1487" y="1"/>
                  </a:moveTo>
                  <a:lnTo>
                    <a:pt x="1346" y="21"/>
                  </a:lnTo>
                  <a:lnTo>
                    <a:pt x="1185" y="41"/>
                  </a:lnTo>
                  <a:lnTo>
                    <a:pt x="1045" y="81"/>
                  </a:lnTo>
                  <a:lnTo>
                    <a:pt x="904" y="121"/>
                  </a:lnTo>
                  <a:lnTo>
                    <a:pt x="784" y="181"/>
                  </a:lnTo>
                  <a:lnTo>
                    <a:pt x="663" y="262"/>
                  </a:lnTo>
                  <a:lnTo>
                    <a:pt x="543" y="342"/>
                  </a:lnTo>
                  <a:lnTo>
                    <a:pt x="442" y="443"/>
                  </a:lnTo>
                  <a:lnTo>
                    <a:pt x="342" y="543"/>
                  </a:lnTo>
                  <a:lnTo>
                    <a:pt x="241" y="664"/>
                  </a:lnTo>
                  <a:lnTo>
                    <a:pt x="181" y="784"/>
                  </a:lnTo>
                  <a:lnTo>
                    <a:pt x="121" y="925"/>
                  </a:lnTo>
                  <a:lnTo>
                    <a:pt x="60" y="1065"/>
                  </a:lnTo>
                  <a:lnTo>
                    <a:pt x="20" y="1206"/>
                  </a:lnTo>
                  <a:lnTo>
                    <a:pt x="0" y="1346"/>
                  </a:lnTo>
                  <a:lnTo>
                    <a:pt x="0" y="1507"/>
                  </a:lnTo>
                  <a:lnTo>
                    <a:pt x="0" y="1668"/>
                  </a:lnTo>
                  <a:lnTo>
                    <a:pt x="20" y="1808"/>
                  </a:lnTo>
                  <a:lnTo>
                    <a:pt x="60" y="1949"/>
                  </a:lnTo>
                  <a:lnTo>
                    <a:pt x="121" y="2090"/>
                  </a:lnTo>
                  <a:lnTo>
                    <a:pt x="181" y="2230"/>
                  </a:lnTo>
                  <a:lnTo>
                    <a:pt x="241" y="2351"/>
                  </a:lnTo>
                  <a:lnTo>
                    <a:pt x="342" y="2451"/>
                  </a:lnTo>
                  <a:lnTo>
                    <a:pt x="442" y="2572"/>
                  </a:lnTo>
                  <a:lnTo>
                    <a:pt x="543" y="2672"/>
                  </a:lnTo>
                  <a:lnTo>
                    <a:pt x="663" y="2753"/>
                  </a:lnTo>
                  <a:lnTo>
                    <a:pt x="784" y="2833"/>
                  </a:lnTo>
                  <a:lnTo>
                    <a:pt x="904" y="2893"/>
                  </a:lnTo>
                  <a:lnTo>
                    <a:pt x="1045" y="2933"/>
                  </a:lnTo>
                  <a:lnTo>
                    <a:pt x="1185" y="2974"/>
                  </a:lnTo>
                  <a:lnTo>
                    <a:pt x="1346" y="2994"/>
                  </a:lnTo>
                  <a:lnTo>
                    <a:pt x="1487" y="3014"/>
                  </a:lnTo>
                  <a:lnTo>
                    <a:pt x="1647" y="2994"/>
                  </a:lnTo>
                  <a:lnTo>
                    <a:pt x="1788" y="2974"/>
                  </a:lnTo>
                  <a:lnTo>
                    <a:pt x="1949" y="2933"/>
                  </a:lnTo>
                  <a:lnTo>
                    <a:pt x="2069" y="2893"/>
                  </a:lnTo>
                  <a:lnTo>
                    <a:pt x="2210" y="2833"/>
                  </a:lnTo>
                  <a:lnTo>
                    <a:pt x="2330" y="2753"/>
                  </a:lnTo>
                  <a:lnTo>
                    <a:pt x="2451" y="2672"/>
                  </a:lnTo>
                  <a:lnTo>
                    <a:pt x="2551" y="2572"/>
                  </a:lnTo>
                  <a:lnTo>
                    <a:pt x="2652" y="2451"/>
                  </a:lnTo>
                  <a:lnTo>
                    <a:pt x="2732" y="2351"/>
                  </a:lnTo>
                  <a:lnTo>
                    <a:pt x="2812" y="2230"/>
                  </a:lnTo>
                  <a:lnTo>
                    <a:pt x="2873" y="2090"/>
                  </a:lnTo>
                  <a:lnTo>
                    <a:pt x="2933" y="1949"/>
                  </a:lnTo>
                  <a:lnTo>
                    <a:pt x="2973" y="1808"/>
                  </a:lnTo>
                  <a:lnTo>
                    <a:pt x="2993" y="1668"/>
                  </a:lnTo>
                  <a:lnTo>
                    <a:pt x="2993" y="1507"/>
                  </a:lnTo>
                  <a:lnTo>
                    <a:pt x="2993" y="1346"/>
                  </a:lnTo>
                  <a:lnTo>
                    <a:pt x="2973" y="1206"/>
                  </a:lnTo>
                  <a:lnTo>
                    <a:pt x="2933" y="1065"/>
                  </a:lnTo>
                  <a:lnTo>
                    <a:pt x="2873" y="925"/>
                  </a:lnTo>
                  <a:lnTo>
                    <a:pt x="2812" y="784"/>
                  </a:lnTo>
                  <a:lnTo>
                    <a:pt x="2732" y="664"/>
                  </a:lnTo>
                  <a:lnTo>
                    <a:pt x="2652" y="543"/>
                  </a:lnTo>
                  <a:lnTo>
                    <a:pt x="2551" y="443"/>
                  </a:lnTo>
                  <a:lnTo>
                    <a:pt x="2451" y="342"/>
                  </a:lnTo>
                  <a:lnTo>
                    <a:pt x="2330" y="262"/>
                  </a:lnTo>
                  <a:lnTo>
                    <a:pt x="2210" y="181"/>
                  </a:lnTo>
                  <a:lnTo>
                    <a:pt x="2069" y="121"/>
                  </a:lnTo>
                  <a:lnTo>
                    <a:pt x="1949" y="81"/>
                  </a:lnTo>
                  <a:lnTo>
                    <a:pt x="1788" y="41"/>
                  </a:lnTo>
                  <a:lnTo>
                    <a:pt x="1647" y="21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1323200" y="2560200"/>
              <a:ext cx="38175" cy="104475"/>
            </a:xfrm>
            <a:custGeom>
              <a:avLst/>
              <a:gdLst/>
              <a:ahLst/>
              <a:cxnLst/>
              <a:rect l="l" t="t" r="r" b="b"/>
              <a:pathLst>
                <a:path w="1527" h="4179" extrusionOk="0">
                  <a:moveTo>
                    <a:pt x="764" y="0"/>
                  </a:moveTo>
                  <a:lnTo>
                    <a:pt x="623" y="20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41"/>
                  </a:lnTo>
                  <a:lnTo>
                    <a:pt x="141" y="342"/>
                  </a:lnTo>
                  <a:lnTo>
                    <a:pt x="61" y="482"/>
                  </a:lnTo>
                  <a:lnTo>
                    <a:pt x="20" y="623"/>
                  </a:lnTo>
                  <a:lnTo>
                    <a:pt x="0" y="764"/>
                  </a:lnTo>
                  <a:lnTo>
                    <a:pt x="0" y="3415"/>
                  </a:lnTo>
                  <a:lnTo>
                    <a:pt x="20" y="3576"/>
                  </a:lnTo>
                  <a:lnTo>
                    <a:pt x="61" y="3717"/>
                  </a:lnTo>
                  <a:lnTo>
                    <a:pt x="141" y="3837"/>
                  </a:lnTo>
                  <a:lnTo>
                    <a:pt x="241" y="3958"/>
                  </a:lnTo>
                  <a:lnTo>
                    <a:pt x="342" y="4038"/>
                  </a:lnTo>
                  <a:lnTo>
                    <a:pt x="482" y="4118"/>
                  </a:lnTo>
                  <a:lnTo>
                    <a:pt x="623" y="4158"/>
                  </a:lnTo>
                  <a:lnTo>
                    <a:pt x="764" y="4179"/>
                  </a:lnTo>
                  <a:lnTo>
                    <a:pt x="924" y="4158"/>
                  </a:lnTo>
                  <a:lnTo>
                    <a:pt x="1065" y="4118"/>
                  </a:lnTo>
                  <a:lnTo>
                    <a:pt x="1206" y="4038"/>
                  </a:lnTo>
                  <a:lnTo>
                    <a:pt x="1306" y="3958"/>
                  </a:lnTo>
                  <a:lnTo>
                    <a:pt x="1406" y="3837"/>
                  </a:lnTo>
                  <a:lnTo>
                    <a:pt x="1467" y="3717"/>
                  </a:lnTo>
                  <a:lnTo>
                    <a:pt x="1527" y="3576"/>
                  </a:lnTo>
                  <a:lnTo>
                    <a:pt x="1527" y="3415"/>
                  </a:lnTo>
                  <a:lnTo>
                    <a:pt x="1527" y="764"/>
                  </a:lnTo>
                  <a:lnTo>
                    <a:pt x="1527" y="623"/>
                  </a:lnTo>
                  <a:lnTo>
                    <a:pt x="1467" y="482"/>
                  </a:lnTo>
                  <a:lnTo>
                    <a:pt x="1406" y="342"/>
                  </a:lnTo>
                  <a:lnTo>
                    <a:pt x="1306" y="24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0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1760600" y="3063875"/>
              <a:ext cx="104475" cy="38200"/>
            </a:xfrm>
            <a:custGeom>
              <a:avLst/>
              <a:gdLst/>
              <a:ahLst/>
              <a:cxnLst/>
              <a:rect l="l" t="t" r="r" b="b"/>
              <a:pathLst>
                <a:path w="4179" h="1528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0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20" y="925"/>
                  </a:lnTo>
                  <a:lnTo>
                    <a:pt x="60" y="1065"/>
                  </a:lnTo>
                  <a:lnTo>
                    <a:pt x="141" y="1186"/>
                  </a:lnTo>
                  <a:lnTo>
                    <a:pt x="241" y="1307"/>
                  </a:lnTo>
                  <a:lnTo>
                    <a:pt x="342" y="1387"/>
                  </a:lnTo>
                  <a:lnTo>
                    <a:pt x="482" y="1467"/>
                  </a:lnTo>
                  <a:lnTo>
                    <a:pt x="623" y="1507"/>
                  </a:lnTo>
                  <a:lnTo>
                    <a:pt x="764" y="1527"/>
                  </a:lnTo>
                  <a:lnTo>
                    <a:pt x="3415" y="1527"/>
                  </a:lnTo>
                  <a:lnTo>
                    <a:pt x="3576" y="1507"/>
                  </a:lnTo>
                  <a:lnTo>
                    <a:pt x="3716" y="1467"/>
                  </a:lnTo>
                  <a:lnTo>
                    <a:pt x="3837" y="1387"/>
                  </a:lnTo>
                  <a:lnTo>
                    <a:pt x="3957" y="1307"/>
                  </a:lnTo>
                  <a:lnTo>
                    <a:pt x="4038" y="1186"/>
                  </a:lnTo>
                  <a:lnTo>
                    <a:pt x="4118" y="1065"/>
                  </a:lnTo>
                  <a:lnTo>
                    <a:pt x="4158" y="925"/>
                  </a:lnTo>
                  <a:lnTo>
                    <a:pt x="4178" y="764"/>
                  </a:lnTo>
                  <a:lnTo>
                    <a:pt x="4158" y="603"/>
                  </a:lnTo>
                  <a:lnTo>
                    <a:pt x="4118" y="463"/>
                  </a:lnTo>
                  <a:lnTo>
                    <a:pt x="4038" y="342"/>
                  </a:lnTo>
                  <a:lnTo>
                    <a:pt x="3957" y="222"/>
                  </a:lnTo>
                  <a:lnTo>
                    <a:pt x="3837" y="121"/>
                  </a:lnTo>
                  <a:lnTo>
                    <a:pt x="3716" y="61"/>
                  </a:lnTo>
                  <a:lnTo>
                    <a:pt x="3576" y="21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1568250" y="2649075"/>
              <a:ext cx="54275" cy="74350"/>
            </a:xfrm>
            <a:custGeom>
              <a:avLst/>
              <a:gdLst/>
              <a:ahLst/>
              <a:cxnLst/>
              <a:rect l="l" t="t" r="r" b="b"/>
              <a:pathLst>
                <a:path w="2171" h="2974" extrusionOk="0">
                  <a:moveTo>
                    <a:pt x="1708" y="1"/>
                  </a:moveTo>
                  <a:lnTo>
                    <a:pt x="1648" y="21"/>
                  </a:lnTo>
                  <a:lnTo>
                    <a:pt x="1568" y="61"/>
                  </a:lnTo>
                  <a:lnTo>
                    <a:pt x="1527" y="101"/>
                  </a:lnTo>
                  <a:lnTo>
                    <a:pt x="1467" y="162"/>
                  </a:lnTo>
                  <a:lnTo>
                    <a:pt x="61" y="2391"/>
                  </a:lnTo>
                  <a:lnTo>
                    <a:pt x="21" y="2472"/>
                  </a:lnTo>
                  <a:lnTo>
                    <a:pt x="1" y="2532"/>
                  </a:lnTo>
                  <a:lnTo>
                    <a:pt x="1" y="2612"/>
                  </a:lnTo>
                  <a:lnTo>
                    <a:pt x="1" y="2692"/>
                  </a:lnTo>
                  <a:lnTo>
                    <a:pt x="21" y="2753"/>
                  </a:lnTo>
                  <a:lnTo>
                    <a:pt x="61" y="2813"/>
                  </a:lnTo>
                  <a:lnTo>
                    <a:pt x="101" y="2873"/>
                  </a:lnTo>
                  <a:lnTo>
                    <a:pt x="162" y="2913"/>
                  </a:lnTo>
                  <a:lnTo>
                    <a:pt x="262" y="2974"/>
                  </a:lnTo>
                  <a:lnTo>
                    <a:pt x="463" y="2974"/>
                  </a:lnTo>
                  <a:lnTo>
                    <a:pt x="563" y="2934"/>
                  </a:lnTo>
                  <a:lnTo>
                    <a:pt x="624" y="2873"/>
                  </a:lnTo>
                  <a:lnTo>
                    <a:pt x="704" y="2813"/>
                  </a:lnTo>
                  <a:lnTo>
                    <a:pt x="2110" y="583"/>
                  </a:lnTo>
                  <a:lnTo>
                    <a:pt x="2150" y="503"/>
                  </a:lnTo>
                  <a:lnTo>
                    <a:pt x="2170" y="443"/>
                  </a:lnTo>
                  <a:lnTo>
                    <a:pt x="2170" y="362"/>
                  </a:lnTo>
                  <a:lnTo>
                    <a:pt x="2170" y="282"/>
                  </a:lnTo>
                  <a:lnTo>
                    <a:pt x="2150" y="222"/>
                  </a:lnTo>
                  <a:lnTo>
                    <a:pt x="2110" y="162"/>
                  </a:lnTo>
                  <a:lnTo>
                    <a:pt x="2050" y="101"/>
                  </a:lnTo>
                  <a:lnTo>
                    <a:pt x="1989" y="61"/>
                  </a:lnTo>
                  <a:lnTo>
                    <a:pt x="1929" y="21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1715900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652" y="0"/>
                  </a:moveTo>
                  <a:lnTo>
                    <a:pt x="2592" y="20"/>
                  </a:lnTo>
                  <a:lnTo>
                    <a:pt x="2511" y="40"/>
                  </a:lnTo>
                  <a:lnTo>
                    <a:pt x="201" y="1326"/>
                  </a:lnTo>
                  <a:lnTo>
                    <a:pt x="141" y="1366"/>
                  </a:lnTo>
                  <a:lnTo>
                    <a:pt x="81" y="1426"/>
                  </a:lnTo>
                  <a:lnTo>
                    <a:pt x="41" y="1487"/>
                  </a:lnTo>
                  <a:lnTo>
                    <a:pt x="21" y="1547"/>
                  </a:lnTo>
                  <a:lnTo>
                    <a:pt x="0" y="1627"/>
                  </a:lnTo>
                  <a:lnTo>
                    <a:pt x="0" y="1688"/>
                  </a:lnTo>
                  <a:lnTo>
                    <a:pt x="21" y="1768"/>
                  </a:lnTo>
                  <a:lnTo>
                    <a:pt x="41" y="1828"/>
                  </a:lnTo>
                  <a:lnTo>
                    <a:pt x="121" y="1929"/>
                  </a:lnTo>
                  <a:lnTo>
                    <a:pt x="201" y="1989"/>
                  </a:lnTo>
                  <a:lnTo>
                    <a:pt x="282" y="2029"/>
                  </a:lnTo>
                  <a:lnTo>
                    <a:pt x="483" y="202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5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34" y="201"/>
                  </a:lnTo>
                  <a:lnTo>
                    <a:pt x="2993" y="121"/>
                  </a:lnTo>
                  <a:lnTo>
                    <a:pt x="2933" y="81"/>
                  </a:lnTo>
                  <a:lnTo>
                    <a:pt x="2873" y="40"/>
                  </a:lnTo>
                  <a:lnTo>
                    <a:pt x="2813" y="20"/>
                  </a:lnTo>
                  <a:lnTo>
                    <a:pt x="273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1323200" y="3501275"/>
              <a:ext cx="38175" cy="103975"/>
            </a:xfrm>
            <a:custGeom>
              <a:avLst/>
              <a:gdLst/>
              <a:ahLst/>
              <a:cxnLst/>
              <a:rect l="l" t="t" r="r" b="b"/>
              <a:pathLst>
                <a:path w="1527" h="4159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3396"/>
                  </a:lnTo>
                  <a:lnTo>
                    <a:pt x="20" y="3556"/>
                  </a:lnTo>
                  <a:lnTo>
                    <a:pt x="61" y="3697"/>
                  </a:lnTo>
                  <a:lnTo>
                    <a:pt x="141" y="3837"/>
                  </a:lnTo>
                  <a:lnTo>
                    <a:pt x="241" y="3938"/>
                  </a:lnTo>
                  <a:lnTo>
                    <a:pt x="342" y="4038"/>
                  </a:lnTo>
                  <a:lnTo>
                    <a:pt x="482" y="4099"/>
                  </a:lnTo>
                  <a:lnTo>
                    <a:pt x="623" y="4159"/>
                  </a:lnTo>
                  <a:lnTo>
                    <a:pt x="924" y="4159"/>
                  </a:lnTo>
                  <a:lnTo>
                    <a:pt x="1065" y="4099"/>
                  </a:lnTo>
                  <a:lnTo>
                    <a:pt x="1206" y="4038"/>
                  </a:lnTo>
                  <a:lnTo>
                    <a:pt x="1306" y="3938"/>
                  </a:lnTo>
                  <a:lnTo>
                    <a:pt x="1406" y="3837"/>
                  </a:lnTo>
                  <a:lnTo>
                    <a:pt x="1467" y="3697"/>
                  </a:lnTo>
                  <a:lnTo>
                    <a:pt x="1527" y="3556"/>
                  </a:lnTo>
                  <a:lnTo>
                    <a:pt x="1527" y="3396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2"/>
                  </a:lnTo>
                  <a:lnTo>
                    <a:pt x="1206" y="12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568250" y="3442025"/>
              <a:ext cx="54275" cy="74850"/>
            </a:xfrm>
            <a:custGeom>
              <a:avLst/>
              <a:gdLst/>
              <a:ahLst/>
              <a:cxnLst/>
              <a:rect l="l" t="t" r="r" b="b"/>
              <a:pathLst>
                <a:path w="2171" h="2994" extrusionOk="0">
                  <a:moveTo>
                    <a:pt x="382" y="1"/>
                  </a:moveTo>
                  <a:lnTo>
                    <a:pt x="302" y="21"/>
                  </a:lnTo>
                  <a:lnTo>
                    <a:pt x="242" y="41"/>
                  </a:lnTo>
                  <a:lnTo>
                    <a:pt x="162" y="61"/>
                  </a:lnTo>
                  <a:lnTo>
                    <a:pt x="101" y="121"/>
                  </a:lnTo>
                  <a:lnTo>
                    <a:pt x="61" y="181"/>
                  </a:lnTo>
                  <a:lnTo>
                    <a:pt x="21" y="242"/>
                  </a:lnTo>
                  <a:lnTo>
                    <a:pt x="1" y="302"/>
                  </a:lnTo>
                  <a:lnTo>
                    <a:pt x="1" y="382"/>
                  </a:lnTo>
                  <a:lnTo>
                    <a:pt x="1" y="463"/>
                  </a:lnTo>
                  <a:lnTo>
                    <a:pt x="21" y="523"/>
                  </a:lnTo>
                  <a:lnTo>
                    <a:pt x="61" y="603"/>
                  </a:lnTo>
                  <a:lnTo>
                    <a:pt x="1467" y="2833"/>
                  </a:lnTo>
                  <a:lnTo>
                    <a:pt x="1527" y="2893"/>
                  </a:lnTo>
                  <a:lnTo>
                    <a:pt x="1608" y="2953"/>
                  </a:lnTo>
                  <a:lnTo>
                    <a:pt x="1708" y="2994"/>
                  </a:lnTo>
                  <a:lnTo>
                    <a:pt x="1889" y="2994"/>
                  </a:lnTo>
                  <a:lnTo>
                    <a:pt x="1989" y="2933"/>
                  </a:lnTo>
                  <a:lnTo>
                    <a:pt x="2050" y="2893"/>
                  </a:lnTo>
                  <a:lnTo>
                    <a:pt x="2110" y="2833"/>
                  </a:lnTo>
                  <a:lnTo>
                    <a:pt x="2150" y="2773"/>
                  </a:lnTo>
                  <a:lnTo>
                    <a:pt x="2170" y="2692"/>
                  </a:lnTo>
                  <a:lnTo>
                    <a:pt x="2170" y="2632"/>
                  </a:lnTo>
                  <a:lnTo>
                    <a:pt x="2170" y="2552"/>
                  </a:lnTo>
                  <a:lnTo>
                    <a:pt x="2150" y="2491"/>
                  </a:lnTo>
                  <a:lnTo>
                    <a:pt x="2110" y="2411"/>
                  </a:lnTo>
                  <a:lnTo>
                    <a:pt x="704" y="181"/>
                  </a:lnTo>
                  <a:lnTo>
                    <a:pt x="644" y="121"/>
                  </a:lnTo>
                  <a:lnTo>
                    <a:pt x="583" y="81"/>
                  </a:lnTo>
                  <a:lnTo>
                    <a:pt x="523" y="41"/>
                  </a:lnTo>
                  <a:lnTo>
                    <a:pt x="463" y="21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715900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82" y="0"/>
                  </a:moveTo>
                  <a:lnTo>
                    <a:pt x="201" y="40"/>
                  </a:lnTo>
                  <a:lnTo>
                    <a:pt x="141" y="81"/>
                  </a:lnTo>
                  <a:lnTo>
                    <a:pt x="101" y="121"/>
                  </a:lnTo>
                  <a:lnTo>
                    <a:pt x="41" y="181"/>
                  </a:lnTo>
                  <a:lnTo>
                    <a:pt x="21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21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41" y="663"/>
                  </a:lnTo>
                  <a:lnTo>
                    <a:pt x="201" y="703"/>
                  </a:lnTo>
                  <a:lnTo>
                    <a:pt x="2511" y="1989"/>
                  </a:lnTo>
                  <a:lnTo>
                    <a:pt x="2612" y="2009"/>
                  </a:lnTo>
                  <a:lnTo>
                    <a:pt x="2692" y="2029"/>
                  </a:lnTo>
                  <a:lnTo>
                    <a:pt x="2793" y="2009"/>
                  </a:lnTo>
                  <a:lnTo>
                    <a:pt x="2893" y="1969"/>
                  </a:lnTo>
                  <a:lnTo>
                    <a:pt x="2973" y="1909"/>
                  </a:lnTo>
                  <a:lnTo>
                    <a:pt x="303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07"/>
                  </a:lnTo>
                  <a:lnTo>
                    <a:pt x="3054" y="1547"/>
                  </a:lnTo>
                  <a:lnTo>
                    <a:pt x="3034" y="1467"/>
                  </a:lnTo>
                  <a:lnTo>
                    <a:pt x="2993" y="1406"/>
                  </a:lnTo>
                  <a:lnTo>
                    <a:pt x="2953" y="1366"/>
                  </a:lnTo>
                  <a:lnTo>
                    <a:pt x="2873" y="1306"/>
                  </a:lnTo>
                  <a:lnTo>
                    <a:pt x="563" y="4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820000" y="3063875"/>
              <a:ext cx="103975" cy="38200"/>
            </a:xfrm>
            <a:custGeom>
              <a:avLst/>
              <a:gdLst/>
              <a:ahLst/>
              <a:cxnLst/>
              <a:rect l="l" t="t" r="r" b="b"/>
              <a:pathLst>
                <a:path w="4159" h="1528" extrusionOk="0">
                  <a:moveTo>
                    <a:pt x="764" y="1"/>
                  </a:moveTo>
                  <a:lnTo>
                    <a:pt x="604" y="21"/>
                  </a:lnTo>
                  <a:lnTo>
                    <a:pt x="463" y="61"/>
                  </a:lnTo>
                  <a:lnTo>
                    <a:pt x="342" y="121"/>
                  </a:lnTo>
                  <a:lnTo>
                    <a:pt x="222" y="222"/>
                  </a:lnTo>
                  <a:lnTo>
                    <a:pt x="121" y="342"/>
                  </a:lnTo>
                  <a:lnTo>
                    <a:pt x="61" y="463"/>
                  </a:lnTo>
                  <a:lnTo>
                    <a:pt x="21" y="603"/>
                  </a:lnTo>
                  <a:lnTo>
                    <a:pt x="1" y="764"/>
                  </a:lnTo>
                  <a:lnTo>
                    <a:pt x="21" y="925"/>
                  </a:lnTo>
                  <a:lnTo>
                    <a:pt x="61" y="1065"/>
                  </a:lnTo>
                  <a:lnTo>
                    <a:pt x="121" y="1186"/>
                  </a:lnTo>
                  <a:lnTo>
                    <a:pt x="222" y="1307"/>
                  </a:lnTo>
                  <a:lnTo>
                    <a:pt x="342" y="1387"/>
                  </a:lnTo>
                  <a:lnTo>
                    <a:pt x="463" y="1467"/>
                  </a:lnTo>
                  <a:lnTo>
                    <a:pt x="604" y="1507"/>
                  </a:lnTo>
                  <a:lnTo>
                    <a:pt x="764" y="1527"/>
                  </a:lnTo>
                  <a:lnTo>
                    <a:pt x="3396" y="1527"/>
                  </a:lnTo>
                  <a:lnTo>
                    <a:pt x="3556" y="1507"/>
                  </a:lnTo>
                  <a:lnTo>
                    <a:pt x="3697" y="1467"/>
                  </a:lnTo>
                  <a:lnTo>
                    <a:pt x="3838" y="1387"/>
                  </a:lnTo>
                  <a:lnTo>
                    <a:pt x="3938" y="1307"/>
                  </a:lnTo>
                  <a:lnTo>
                    <a:pt x="4038" y="1186"/>
                  </a:lnTo>
                  <a:lnTo>
                    <a:pt x="4099" y="1065"/>
                  </a:lnTo>
                  <a:lnTo>
                    <a:pt x="4159" y="925"/>
                  </a:lnTo>
                  <a:lnTo>
                    <a:pt x="4159" y="764"/>
                  </a:lnTo>
                  <a:lnTo>
                    <a:pt x="4159" y="603"/>
                  </a:lnTo>
                  <a:lnTo>
                    <a:pt x="4099" y="463"/>
                  </a:lnTo>
                  <a:lnTo>
                    <a:pt x="4038" y="342"/>
                  </a:lnTo>
                  <a:lnTo>
                    <a:pt x="3938" y="222"/>
                  </a:lnTo>
                  <a:lnTo>
                    <a:pt x="3838" y="121"/>
                  </a:lnTo>
                  <a:lnTo>
                    <a:pt x="3697" y="61"/>
                  </a:lnTo>
                  <a:lnTo>
                    <a:pt x="3556" y="21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062575" y="2649075"/>
              <a:ext cx="54250" cy="74350"/>
            </a:xfrm>
            <a:custGeom>
              <a:avLst/>
              <a:gdLst/>
              <a:ahLst/>
              <a:cxnLst/>
              <a:rect l="l" t="t" r="r" b="b"/>
              <a:pathLst>
                <a:path w="2170" h="2974" extrusionOk="0">
                  <a:moveTo>
                    <a:pt x="301" y="1"/>
                  </a:moveTo>
                  <a:lnTo>
                    <a:pt x="241" y="21"/>
                  </a:lnTo>
                  <a:lnTo>
                    <a:pt x="161" y="61"/>
                  </a:lnTo>
                  <a:lnTo>
                    <a:pt x="100" y="101"/>
                  </a:lnTo>
                  <a:lnTo>
                    <a:pt x="60" y="162"/>
                  </a:lnTo>
                  <a:lnTo>
                    <a:pt x="20" y="222"/>
                  </a:lnTo>
                  <a:lnTo>
                    <a:pt x="0" y="282"/>
                  </a:lnTo>
                  <a:lnTo>
                    <a:pt x="0" y="362"/>
                  </a:lnTo>
                  <a:lnTo>
                    <a:pt x="0" y="443"/>
                  </a:lnTo>
                  <a:lnTo>
                    <a:pt x="20" y="503"/>
                  </a:lnTo>
                  <a:lnTo>
                    <a:pt x="60" y="583"/>
                  </a:lnTo>
                  <a:lnTo>
                    <a:pt x="1466" y="2813"/>
                  </a:lnTo>
                  <a:lnTo>
                    <a:pt x="1527" y="2873"/>
                  </a:lnTo>
                  <a:lnTo>
                    <a:pt x="1607" y="2934"/>
                  </a:lnTo>
                  <a:lnTo>
                    <a:pt x="1707" y="2974"/>
                  </a:lnTo>
                  <a:lnTo>
                    <a:pt x="1888" y="2974"/>
                  </a:lnTo>
                  <a:lnTo>
                    <a:pt x="1989" y="2913"/>
                  </a:lnTo>
                  <a:lnTo>
                    <a:pt x="2049" y="2873"/>
                  </a:lnTo>
                  <a:lnTo>
                    <a:pt x="2109" y="2813"/>
                  </a:lnTo>
                  <a:lnTo>
                    <a:pt x="2149" y="2753"/>
                  </a:lnTo>
                  <a:lnTo>
                    <a:pt x="2169" y="2692"/>
                  </a:lnTo>
                  <a:lnTo>
                    <a:pt x="2169" y="2612"/>
                  </a:lnTo>
                  <a:lnTo>
                    <a:pt x="2169" y="2532"/>
                  </a:lnTo>
                  <a:lnTo>
                    <a:pt x="2149" y="2472"/>
                  </a:lnTo>
                  <a:lnTo>
                    <a:pt x="2109" y="2391"/>
                  </a:lnTo>
                  <a:lnTo>
                    <a:pt x="703" y="162"/>
                  </a:lnTo>
                  <a:lnTo>
                    <a:pt x="643" y="101"/>
                  </a:lnTo>
                  <a:lnTo>
                    <a:pt x="583" y="61"/>
                  </a:lnTo>
                  <a:lnTo>
                    <a:pt x="522" y="2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892325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342" y="0"/>
                  </a:moveTo>
                  <a:lnTo>
                    <a:pt x="262" y="20"/>
                  </a:lnTo>
                  <a:lnTo>
                    <a:pt x="201" y="40"/>
                  </a:lnTo>
                  <a:lnTo>
                    <a:pt x="141" y="81"/>
                  </a:lnTo>
                  <a:lnTo>
                    <a:pt x="81" y="121"/>
                  </a:lnTo>
                  <a:lnTo>
                    <a:pt x="41" y="201"/>
                  </a:lnTo>
                  <a:lnTo>
                    <a:pt x="0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0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21" y="663"/>
                  </a:lnTo>
                  <a:lnTo>
                    <a:pt x="181" y="703"/>
                  </a:lnTo>
                  <a:lnTo>
                    <a:pt x="2511" y="1989"/>
                  </a:lnTo>
                  <a:lnTo>
                    <a:pt x="2592" y="2029"/>
                  </a:lnTo>
                  <a:lnTo>
                    <a:pt x="2793" y="2029"/>
                  </a:lnTo>
                  <a:lnTo>
                    <a:pt x="2873" y="1989"/>
                  </a:lnTo>
                  <a:lnTo>
                    <a:pt x="2953" y="1929"/>
                  </a:lnTo>
                  <a:lnTo>
                    <a:pt x="301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27"/>
                  </a:lnTo>
                  <a:lnTo>
                    <a:pt x="3054" y="1547"/>
                  </a:lnTo>
                  <a:lnTo>
                    <a:pt x="3034" y="1487"/>
                  </a:lnTo>
                  <a:lnTo>
                    <a:pt x="2993" y="1426"/>
                  </a:lnTo>
                  <a:lnTo>
                    <a:pt x="2933" y="1366"/>
                  </a:lnTo>
                  <a:lnTo>
                    <a:pt x="2873" y="1326"/>
                  </a:lnTo>
                  <a:lnTo>
                    <a:pt x="563" y="40"/>
                  </a:lnTo>
                  <a:lnTo>
                    <a:pt x="483" y="20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062575" y="3442025"/>
              <a:ext cx="54250" cy="74850"/>
            </a:xfrm>
            <a:custGeom>
              <a:avLst/>
              <a:gdLst/>
              <a:ahLst/>
              <a:cxnLst/>
              <a:rect l="l" t="t" r="r" b="b"/>
              <a:pathLst>
                <a:path w="2170" h="2994" extrusionOk="0">
                  <a:moveTo>
                    <a:pt x="1788" y="1"/>
                  </a:moveTo>
                  <a:lnTo>
                    <a:pt x="1707" y="21"/>
                  </a:lnTo>
                  <a:lnTo>
                    <a:pt x="1647" y="41"/>
                  </a:lnTo>
                  <a:lnTo>
                    <a:pt x="1567" y="81"/>
                  </a:lnTo>
                  <a:lnTo>
                    <a:pt x="1527" y="121"/>
                  </a:lnTo>
                  <a:lnTo>
                    <a:pt x="1466" y="181"/>
                  </a:lnTo>
                  <a:lnTo>
                    <a:pt x="60" y="2411"/>
                  </a:lnTo>
                  <a:lnTo>
                    <a:pt x="20" y="2491"/>
                  </a:lnTo>
                  <a:lnTo>
                    <a:pt x="0" y="2552"/>
                  </a:lnTo>
                  <a:lnTo>
                    <a:pt x="0" y="2632"/>
                  </a:lnTo>
                  <a:lnTo>
                    <a:pt x="0" y="2692"/>
                  </a:lnTo>
                  <a:lnTo>
                    <a:pt x="20" y="2773"/>
                  </a:lnTo>
                  <a:lnTo>
                    <a:pt x="60" y="2833"/>
                  </a:lnTo>
                  <a:lnTo>
                    <a:pt x="100" y="2893"/>
                  </a:lnTo>
                  <a:lnTo>
                    <a:pt x="161" y="2933"/>
                  </a:lnTo>
                  <a:lnTo>
                    <a:pt x="261" y="2994"/>
                  </a:lnTo>
                  <a:lnTo>
                    <a:pt x="462" y="2994"/>
                  </a:lnTo>
                  <a:lnTo>
                    <a:pt x="562" y="2953"/>
                  </a:lnTo>
                  <a:lnTo>
                    <a:pt x="623" y="2893"/>
                  </a:lnTo>
                  <a:lnTo>
                    <a:pt x="703" y="2833"/>
                  </a:lnTo>
                  <a:lnTo>
                    <a:pt x="2109" y="603"/>
                  </a:lnTo>
                  <a:lnTo>
                    <a:pt x="2149" y="523"/>
                  </a:lnTo>
                  <a:lnTo>
                    <a:pt x="2169" y="463"/>
                  </a:lnTo>
                  <a:lnTo>
                    <a:pt x="2169" y="382"/>
                  </a:lnTo>
                  <a:lnTo>
                    <a:pt x="2169" y="302"/>
                  </a:lnTo>
                  <a:lnTo>
                    <a:pt x="2149" y="242"/>
                  </a:lnTo>
                  <a:lnTo>
                    <a:pt x="2109" y="181"/>
                  </a:lnTo>
                  <a:lnTo>
                    <a:pt x="2049" y="121"/>
                  </a:lnTo>
                  <a:lnTo>
                    <a:pt x="1989" y="61"/>
                  </a:lnTo>
                  <a:lnTo>
                    <a:pt x="1928" y="41"/>
                  </a:lnTo>
                  <a:lnTo>
                    <a:pt x="1848" y="21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892325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572" y="0"/>
                  </a:moveTo>
                  <a:lnTo>
                    <a:pt x="2511" y="40"/>
                  </a:lnTo>
                  <a:lnTo>
                    <a:pt x="181" y="1306"/>
                  </a:lnTo>
                  <a:lnTo>
                    <a:pt x="121" y="1366"/>
                  </a:lnTo>
                  <a:lnTo>
                    <a:pt x="81" y="1406"/>
                  </a:lnTo>
                  <a:lnTo>
                    <a:pt x="41" y="1467"/>
                  </a:lnTo>
                  <a:lnTo>
                    <a:pt x="0" y="1547"/>
                  </a:lnTo>
                  <a:lnTo>
                    <a:pt x="0" y="1607"/>
                  </a:lnTo>
                  <a:lnTo>
                    <a:pt x="0" y="1688"/>
                  </a:lnTo>
                  <a:lnTo>
                    <a:pt x="0" y="1768"/>
                  </a:lnTo>
                  <a:lnTo>
                    <a:pt x="41" y="1828"/>
                  </a:lnTo>
                  <a:lnTo>
                    <a:pt x="101" y="1909"/>
                  </a:lnTo>
                  <a:lnTo>
                    <a:pt x="181" y="1969"/>
                  </a:lnTo>
                  <a:lnTo>
                    <a:pt x="282" y="2009"/>
                  </a:lnTo>
                  <a:lnTo>
                    <a:pt x="382" y="2029"/>
                  </a:lnTo>
                  <a:lnTo>
                    <a:pt x="462" y="200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3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14" y="181"/>
                  </a:lnTo>
                  <a:lnTo>
                    <a:pt x="2973" y="121"/>
                  </a:lnTo>
                  <a:lnTo>
                    <a:pt x="2913" y="81"/>
                  </a:lnTo>
                  <a:lnTo>
                    <a:pt x="2853" y="4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323200" y="2722400"/>
              <a:ext cx="38175" cy="379675"/>
            </a:xfrm>
            <a:custGeom>
              <a:avLst/>
              <a:gdLst/>
              <a:ahLst/>
              <a:cxnLst/>
              <a:rect l="l" t="t" r="r" b="b"/>
              <a:pathLst>
                <a:path w="1527" h="15187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21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14423"/>
                  </a:lnTo>
                  <a:lnTo>
                    <a:pt x="20" y="14584"/>
                  </a:lnTo>
                  <a:lnTo>
                    <a:pt x="61" y="14724"/>
                  </a:lnTo>
                  <a:lnTo>
                    <a:pt x="141" y="14845"/>
                  </a:lnTo>
                  <a:lnTo>
                    <a:pt x="241" y="14966"/>
                  </a:lnTo>
                  <a:lnTo>
                    <a:pt x="342" y="15046"/>
                  </a:lnTo>
                  <a:lnTo>
                    <a:pt x="482" y="15126"/>
                  </a:lnTo>
                  <a:lnTo>
                    <a:pt x="623" y="15166"/>
                  </a:lnTo>
                  <a:lnTo>
                    <a:pt x="764" y="15186"/>
                  </a:lnTo>
                  <a:lnTo>
                    <a:pt x="924" y="15166"/>
                  </a:lnTo>
                  <a:lnTo>
                    <a:pt x="1065" y="15126"/>
                  </a:lnTo>
                  <a:lnTo>
                    <a:pt x="1206" y="15046"/>
                  </a:lnTo>
                  <a:lnTo>
                    <a:pt x="1306" y="14966"/>
                  </a:lnTo>
                  <a:lnTo>
                    <a:pt x="1406" y="14845"/>
                  </a:lnTo>
                  <a:lnTo>
                    <a:pt x="1467" y="14724"/>
                  </a:lnTo>
                  <a:lnTo>
                    <a:pt x="1527" y="14584"/>
                  </a:lnTo>
                  <a:lnTo>
                    <a:pt x="1527" y="14423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323700" y="3063875"/>
              <a:ext cx="220975" cy="127075"/>
            </a:xfrm>
            <a:custGeom>
              <a:avLst/>
              <a:gdLst/>
              <a:ahLst/>
              <a:cxnLst/>
              <a:rect l="l" t="t" r="r" b="b"/>
              <a:pathLst>
                <a:path w="8839" h="5083" extrusionOk="0">
                  <a:moveTo>
                    <a:pt x="643" y="1"/>
                  </a:moveTo>
                  <a:lnTo>
                    <a:pt x="503" y="41"/>
                  </a:lnTo>
                  <a:lnTo>
                    <a:pt x="362" y="101"/>
                  </a:lnTo>
                  <a:lnTo>
                    <a:pt x="241" y="182"/>
                  </a:lnTo>
                  <a:lnTo>
                    <a:pt x="141" y="302"/>
                  </a:lnTo>
                  <a:lnTo>
                    <a:pt x="61" y="423"/>
                  </a:lnTo>
                  <a:lnTo>
                    <a:pt x="20" y="583"/>
                  </a:lnTo>
                  <a:lnTo>
                    <a:pt x="0" y="724"/>
                  </a:lnTo>
                  <a:lnTo>
                    <a:pt x="0" y="865"/>
                  </a:lnTo>
                  <a:lnTo>
                    <a:pt x="41" y="1005"/>
                  </a:lnTo>
                  <a:lnTo>
                    <a:pt x="101" y="1146"/>
                  </a:lnTo>
                  <a:lnTo>
                    <a:pt x="181" y="1266"/>
                  </a:lnTo>
                  <a:lnTo>
                    <a:pt x="282" y="1367"/>
                  </a:lnTo>
                  <a:lnTo>
                    <a:pt x="422" y="1447"/>
                  </a:lnTo>
                  <a:lnTo>
                    <a:pt x="7734" y="5003"/>
                  </a:lnTo>
                  <a:lnTo>
                    <a:pt x="7895" y="5063"/>
                  </a:lnTo>
                  <a:lnTo>
                    <a:pt x="8075" y="5083"/>
                  </a:lnTo>
                  <a:lnTo>
                    <a:pt x="8176" y="5083"/>
                  </a:lnTo>
                  <a:lnTo>
                    <a:pt x="8276" y="5063"/>
                  </a:lnTo>
                  <a:lnTo>
                    <a:pt x="8377" y="5023"/>
                  </a:lnTo>
                  <a:lnTo>
                    <a:pt x="8477" y="4982"/>
                  </a:lnTo>
                  <a:lnTo>
                    <a:pt x="8558" y="4922"/>
                  </a:lnTo>
                  <a:lnTo>
                    <a:pt x="8638" y="4842"/>
                  </a:lnTo>
                  <a:lnTo>
                    <a:pt x="8698" y="4762"/>
                  </a:lnTo>
                  <a:lnTo>
                    <a:pt x="8758" y="4661"/>
                  </a:lnTo>
                  <a:lnTo>
                    <a:pt x="8819" y="4520"/>
                  </a:lnTo>
                  <a:lnTo>
                    <a:pt x="8839" y="4360"/>
                  </a:lnTo>
                  <a:lnTo>
                    <a:pt x="8819" y="4219"/>
                  </a:lnTo>
                  <a:lnTo>
                    <a:pt x="8799" y="4079"/>
                  </a:lnTo>
                  <a:lnTo>
                    <a:pt x="8738" y="3938"/>
                  </a:lnTo>
                  <a:lnTo>
                    <a:pt x="8638" y="3817"/>
                  </a:lnTo>
                  <a:lnTo>
                    <a:pt x="8537" y="3717"/>
                  </a:lnTo>
                  <a:lnTo>
                    <a:pt x="8397" y="3637"/>
                  </a:lnTo>
                  <a:lnTo>
                    <a:pt x="1085" y="81"/>
                  </a:lnTo>
                  <a:lnTo>
                    <a:pt x="944" y="21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612648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Didact Gothic"/>
              <a:buNone/>
              <a:defRPr sz="38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●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○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■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●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○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■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●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○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■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oogle Shape;1469;p30"/>
          <p:cNvGrpSpPr/>
          <p:nvPr/>
        </p:nvGrpSpPr>
        <p:grpSpPr>
          <a:xfrm>
            <a:off x="64150" y="2090000"/>
            <a:ext cx="1102825" cy="1470925"/>
            <a:chOff x="8269775" y="3716750"/>
            <a:chExt cx="1102825" cy="1470925"/>
          </a:xfrm>
        </p:grpSpPr>
        <p:sp>
          <p:nvSpPr>
            <p:cNvPr id="1470" name="Google Shape;1470;p30"/>
            <p:cNvSpPr/>
            <p:nvPr/>
          </p:nvSpPr>
          <p:spPr>
            <a:xfrm>
              <a:off x="8420425" y="3716750"/>
              <a:ext cx="813575" cy="1012425"/>
            </a:xfrm>
            <a:custGeom>
              <a:avLst/>
              <a:gdLst/>
              <a:ahLst/>
              <a:cxnLst/>
              <a:rect l="l" t="t" r="r" b="b"/>
              <a:pathLst>
                <a:path w="32543" h="40497" extrusionOk="0">
                  <a:moveTo>
                    <a:pt x="2251" y="1"/>
                  </a:moveTo>
                  <a:lnTo>
                    <a:pt x="2351" y="201"/>
                  </a:lnTo>
                  <a:lnTo>
                    <a:pt x="2431" y="422"/>
                  </a:lnTo>
                  <a:lnTo>
                    <a:pt x="2492" y="684"/>
                  </a:lnTo>
                  <a:lnTo>
                    <a:pt x="2512" y="985"/>
                  </a:lnTo>
                  <a:lnTo>
                    <a:pt x="2512" y="1286"/>
                  </a:lnTo>
                  <a:lnTo>
                    <a:pt x="2512" y="1608"/>
                  </a:lnTo>
                  <a:lnTo>
                    <a:pt x="2472" y="1949"/>
                  </a:lnTo>
                  <a:lnTo>
                    <a:pt x="2411" y="2291"/>
                  </a:lnTo>
                  <a:lnTo>
                    <a:pt x="2351" y="2632"/>
                  </a:lnTo>
                  <a:lnTo>
                    <a:pt x="2291" y="2973"/>
                  </a:lnTo>
                  <a:lnTo>
                    <a:pt x="2110" y="3616"/>
                  </a:lnTo>
                  <a:lnTo>
                    <a:pt x="1909" y="4179"/>
                  </a:lnTo>
                  <a:lnTo>
                    <a:pt x="1728" y="4661"/>
                  </a:lnTo>
                  <a:lnTo>
                    <a:pt x="1527" y="5042"/>
                  </a:lnTo>
                  <a:lnTo>
                    <a:pt x="1327" y="5444"/>
                  </a:lnTo>
                  <a:lnTo>
                    <a:pt x="885" y="6208"/>
                  </a:lnTo>
                  <a:lnTo>
                    <a:pt x="664" y="6589"/>
                  </a:lnTo>
                  <a:lnTo>
                    <a:pt x="483" y="6991"/>
                  </a:lnTo>
                  <a:lnTo>
                    <a:pt x="302" y="7393"/>
                  </a:lnTo>
                  <a:lnTo>
                    <a:pt x="162" y="7794"/>
                  </a:lnTo>
                  <a:lnTo>
                    <a:pt x="101" y="8015"/>
                  </a:lnTo>
                  <a:lnTo>
                    <a:pt x="61" y="8236"/>
                  </a:lnTo>
                  <a:lnTo>
                    <a:pt x="21" y="8457"/>
                  </a:lnTo>
                  <a:lnTo>
                    <a:pt x="1" y="8678"/>
                  </a:lnTo>
                  <a:lnTo>
                    <a:pt x="1" y="8899"/>
                  </a:lnTo>
                  <a:lnTo>
                    <a:pt x="1" y="9140"/>
                  </a:lnTo>
                  <a:lnTo>
                    <a:pt x="41" y="9361"/>
                  </a:lnTo>
                  <a:lnTo>
                    <a:pt x="81" y="9562"/>
                  </a:lnTo>
                  <a:lnTo>
                    <a:pt x="121" y="9783"/>
                  </a:lnTo>
                  <a:lnTo>
                    <a:pt x="202" y="9984"/>
                  </a:lnTo>
                  <a:lnTo>
                    <a:pt x="282" y="10185"/>
                  </a:lnTo>
                  <a:lnTo>
                    <a:pt x="403" y="10366"/>
                  </a:lnTo>
                  <a:lnTo>
                    <a:pt x="523" y="10546"/>
                  </a:lnTo>
                  <a:lnTo>
                    <a:pt x="664" y="10687"/>
                  </a:lnTo>
                  <a:lnTo>
                    <a:pt x="824" y="10828"/>
                  </a:lnTo>
                  <a:lnTo>
                    <a:pt x="1005" y="10968"/>
                  </a:lnTo>
                  <a:lnTo>
                    <a:pt x="1246" y="11089"/>
                  </a:lnTo>
                  <a:lnTo>
                    <a:pt x="1487" y="11189"/>
                  </a:lnTo>
                  <a:lnTo>
                    <a:pt x="1748" y="11270"/>
                  </a:lnTo>
                  <a:lnTo>
                    <a:pt x="2030" y="11350"/>
                  </a:lnTo>
                  <a:lnTo>
                    <a:pt x="2291" y="11430"/>
                  </a:lnTo>
                  <a:lnTo>
                    <a:pt x="2552" y="11511"/>
                  </a:lnTo>
                  <a:lnTo>
                    <a:pt x="2793" y="11611"/>
                  </a:lnTo>
                  <a:lnTo>
                    <a:pt x="3034" y="11752"/>
                  </a:lnTo>
                  <a:lnTo>
                    <a:pt x="3235" y="11932"/>
                  </a:lnTo>
                  <a:lnTo>
                    <a:pt x="3416" y="12113"/>
                  </a:lnTo>
                  <a:lnTo>
                    <a:pt x="3556" y="12314"/>
                  </a:lnTo>
                  <a:lnTo>
                    <a:pt x="3677" y="12555"/>
                  </a:lnTo>
                  <a:lnTo>
                    <a:pt x="3757" y="12796"/>
                  </a:lnTo>
                  <a:lnTo>
                    <a:pt x="3817" y="13037"/>
                  </a:lnTo>
                  <a:lnTo>
                    <a:pt x="3858" y="13318"/>
                  </a:lnTo>
                  <a:lnTo>
                    <a:pt x="3878" y="13580"/>
                  </a:lnTo>
                  <a:lnTo>
                    <a:pt x="3858" y="13861"/>
                  </a:lnTo>
                  <a:lnTo>
                    <a:pt x="3837" y="14142"/>
                  </a:lnTo>
                  <a:lnTo>
                    <a:pt x="3797" y="14423"/>
                  </a:lnTo>
                  <a:lnTo>
                    <a:pt x="3737" y="14725"/>
                  </a:lnTo>
                  <a:lnTo>
                    <a:pt x="3596" y="15287"/>
                  </a:lnTo>
                  <a:lnTo>
                    <a:pt x="3396" y="15809"/>
                  </a:lnTo>
                  <a:lnTo>
                    <a:pt x="3215" y="16352"/>
                  </a:lnTo>
                  <a:lnTo>
                    <a:pt x="3034" y="16894"/>
                  </a:lnTo>
                  <a:lnTo>
                    <a:pt x="2893" y="17456"/>
                  </a:lnTo>
                  <a:lnTo>
                    <a:pt x="2833" y="17738"/>
                  </a:lnTo>
                  <a:lnTo>
                    <a:pt x="2793" y="18019"/>
                  </a:lnTo>
                  <a:lnTo>
                    <a:pt x="2773" y="18280"/>
                  </a:lnTo>
                  <a:lnTo>
                    <a:pt x="2773" y="18561"/>
                  </a:lnTo>
                  <a:lnTo>
                    <a:pt x="2793" y="18822"/>
                  </a:lnTo>
                  <a:lnTo>
                    <a:pt x="2853" y="19063"/>
                  </a:lnTo>
                  <a:lnTo>
                    <a:pt x="2934" y="19324"/>
                  </a:lnTo>
                  <a:lnTo>
                    <a:pt x="3034" y="19545"/>
                  </a:lnTo>
                  <a:lnTo>
                    <a:pt x="3175" y="19766"/>
                  </a:lnTo>
                  <a:lnTo>
                    <a:pt x="3335" y="19987"/>
                  </a:lnTo>
                  <a:lnTo>
                    <a:pt x="3456" y="20108"/>
                  </a:lnTo>
                  <a:lnTo>
                    <a:pt x="3596" y="20208"/>
                  </a:lnTo>
                  <a:lnTo>
                    <a:pt x="3737" y="20309"/>
                  </a:lnTo>
                  <a:lnTo>
                    <a:pt x="3878" y="20389"/>
                  </a:lnTo>
                  <a:lnTo>
                    <a:pt x="4199" y="20550"/>
                  </a:lnTo>
                  <a:lnTo>
                    <a:pt x="4541" y="20670"/>
                  </a:lnTo>
                  <a:lnTo>
                    <a:pt x="4882" y="20751"/>
                  </a:lnTo>
                  <a:lnTo>
                    <a:pt x="5244" y="20831"/>
                  </a:lnTo>
                  <a:lnTo>
                    <a:pt x="5967" y="20952"/>
                  </a:lnTo>
                  <a:lnTo>
                    <a:pt x="6328" y="21032"/>
                  </a:lnTo>
                  <a:lnTo>
                    <a:pt x="6690" y="21092"/>
                  </a:lnTo>
                  <a:lnTo>
                    <a:pt x="7011" y="21193"/>
                  </a:lnTo>
                  <a:lnTo>
                    <a:pt x="7333" y="21313"/>
                  </a:lnTo>
                  <a:lnTo>
                    <a:pt x="7634" y="21454"/>
                  </a:lnTo>
                  <a:lnTo>
                    <a:pt x="7754" y="21554"/>
                  </a:lnTo>
                  <a:lnTo>
                    <a:pt x="7875" y="21635"/>
                  </a:lnTo>
                  <a:lnTo>
                    <a:pt x="7996" y="21755"/>
                  </a:lnTo>
                  <a:lnTo>
                    <a:pt x="8096" y="21876"/>
                  </a:lnTo>
                  <a:lnTo>
                    <a:pt x="8196" y="22016"/>
                  </a:lnTo>
                  <a:lnTo>
                    <a:pt x="8277" y="22157"/>
                  </a:lnTo>
                  <a:lnTo>
                    <a:pt x="8337" y="22297"/>
                  </a:lnTo>
                  <a:lnTo>
                    <a:pt x="8397" y="22438"/>
                  </a:lnTo>
                  <a:lnTo>
                    <a:pt x="8437" y="22579"/>
                  </a:lnTo>
                  <a:lnTo>
                    <a:pt x="8458" y="22699"/>
                  </a:lnTo>
                  <a:lnTo>
                    <a:pt x="8478" y="22980"/>
                  </a:lnTo>
                  <a:lnTo>
                    <a:pt x="8437" y="23282"/>
                  </a:lnTo>
                  <a:lnTo>
                    <a:pt x="8397" y="23563"/>
                  </a:lnTo>
                  <a:lnTo>
                    <a:pt x="8317" y="23844"/>
                  </a:lnTo>
                  <a:lnTo>
                    <a:pt x="8196" y="24145"/>
                  </a:lnTo>
                  <a:lnTo>
                    <a:pt x="8096" y="24427"/>
                  </a:lnTo>
                  <a:lnTo>
                    <a:pt x="7855" y="25029"/>
                  </a:lnTo>
                  <a:lnTo>
                    <a:pt x="7734" y="25331"/>
                  </a:lnTo>
                  <a:lnTo>
                    <a:pt x="7614" y="25632"/>
                  </a:lnTo>
                  <a:lnTo>
                    <a:pt x="7534" y="25933"/>
                  </a:lnTo>
                  <a:lnTo>
                    <a:pt x="7473" y="26235"/>
                  </a:lnTo>
                  <a:lnTo>
                    <a:pt x="7433" y="26536"/>
                  </a:lnTo>
                  <a:lnTo>
                    <a:pt x="7433" y="26837"/>
                  </a:lnTo>
                  <a:lnTo>
                    <a:pt x="7473" y="27118"/>
                  </a:lnTo>
                  <a:lnTo>
                    <a:pt x="7554" y="27379"/>
                  </a:lnTo>
                  <a:lnTo>
                    <a:pt x="7654" y="27641"/>
                  </a:lnTo>
                  <a:lnTo>
                    <a:pt x="7795" y="27882"/>
                  </a:lnTo>
                  <a:lnTo>
                    <a:pt x="7955" y="28103"/>
                  </a:lnTo>
                  <a:lnTo>
                    <a:pt x="8136" y="28303"/>
                  </a:lnTo>
                  <a:lnTo>
                    <a:pt x="8337" y="28504"/>
                  </a:lnTo>
                  <a:lnTo>
                    <a:pt x="8558" y="28705"/>
                  </a:lnTo>
                  <a:lnTo>
                    <a:pt x="8779" y="28886"/>
                  </a:lnTo>
                  <a:lnTo>
                    <a:pt x="9040" y="29047"/>
                  </a:lnTo>
                  <a:lnTo>
                    <a:pt x="9281" y="29207"/>
                  </a:lnTo>
                  <a:lnTo>
                    <a:pt x="9562" y="29348"/>
                  </a:lnTo>
                  <a:lnTo>
                    <a:pt x="10105" y="29609"/>
                  </a:lnTo>
                  <a:lnTo>
                    <a:pt x="10647" y="29830"/>
                  </a:lnTo>
                  <a:lnTo>
                    <a:pt x="11189" y="30071"/>
                  </a:lnTo>
                  <a:lnTo>
                    <a:pt x="11752" y="30312"/>
                  </a:lnTo>
                  <a:lnTo>
                    <a:pt x="12274" y="30614"/>
                  </a:lnTo>
                  <a:lnTo>
                    <a:pt x="12535" y="30754"/>
                  </a:lnTo>
                  <a:lnTo>
                    <a:pt x="12776" y="30935"/>
                  </a:lnTo>
                  <a:lnTo>
                    <a:pt x="12997" y="31116"/>
                  </a:lnTo>
                  <a:lnTo>
                    <a:pt x="13198" y="31296"/>
                  </a:lnTo>
                  <a:lnTo>
                    <a:pt x="13399" y="31517"/>
                  </a:lnTo>
                  <a:lnTo>
                    <a:pt x="13560" y="31718"/>
                  </a:lnTo>
                  <a:lnTo>
                    <a:pt x="13700" y="31959"/>
                  </a:lnTo>
                  <a:lnTo>
                    <a:pt x="13821" y="32200"/>
                  </a:lnTo>
                  <a:lnTo>
                    <a:pt x="13921" y="32462"/>
                  </a:lnTo>
                  <a:lnTo>
                    <a:pt x="13982" y="32743"/>
                  </a:lnTo>
                  <a:lnTo>
                    <a:pt x="14002" y="33024"/>
                  </a:lnTo>
                  <a:lnTo>
                    <a:pt x="14002" y="33325"/>
                  </a:lnTo>
                  <a:lnTo>
                    <a:pt x="13961" y="33607"/>
                  </a:lnTo>
                  <a:lnTo>
                    <a:pt x="13921" y="33888"/>
                  </a:lnTo>
                  <a:lnTo>
                    <a:pt x="13841" y="34470"/>
                  </a:lnTo>
                  <a:lnTo>
                    <a:pt x="13801" y="34751"/>
                  </a:lnTo>
                  <a:lnTo>
                    <a:pt x="13801" y="35053"/>
                  </a:lnTo>
                  <a:lnTo>
                    <a:pt x="13801" y="35254"/>
                  </a:lnTo>
                  <a:lnTo>
                    <a:pt x="13821" y="35434"/>
                  </a:lnTo>
                  <a:lnTo>
                    <a:pt x="13861" y="35635"/>
                  </a:lnTo>
                  <a:lnTo>
                    <a:pt x="13901" y="35816"/>
                  </a:lnTo>
                  <a:lnTo>
                    <a:pt x="13961" y="35997"/>
                  </a:lnTo>
                  <a:lnTo>
                    <a:pt x="14022" y="36178"/>
                  </a:lnTo>
                  <a:lnTo>
                    <a:pt x="14202" y="36519"/>
                  </a:lnTo>
                  <a:lnTo>
                    <a:pt x="14403" y="36841"/>
                  </a:lnTo>
                  <a:lnTo>
                    <a:pt x="14644" y="37142"/>
                  </a:lnTo>
                  <a:lnTo>
                    <a:pt x="14926" y="37423"/>
                  </a:lnTo>
                  <a:lnTo>
                    <a:pt x="15227" y="37684"/>
                  </a:lnTo>
                  <a:lnTo>
                    <a:pt x="15568" y="37925"/>
                  </a:lnTo>
                  <a:lnTo>
                    <a:pt x="15910" y="38126"/>
                  </a:lnTo>
                  <a:lnTo>
                    <a:pt x="16292" y="38327"/>
                  </a:lnTo>
                  <a:lnTo>
                    <a:pt x="16673" y="38488"/>
                  </a:lnTo>
                  <a:lnTo>
                    <a:pt x="17075" y="38608"/>
                  </a:lnTo>
                  <a:lnTo>
                    <a:pt x="17477" y="38709"/>
                  </a:lnTo>
                  <a:lnTo>
                    <a:pt x="17878" y="38789"/>
                  </a:lnTo>
                  <a:lnTo>
                    <a:pt x="18280" y="38829"/>
                  </a:lnTo>
                  <a:lnTo>
                    <a:pt x="18682" y="38849"/>
                  </a:lnTo>
                  <a:lnTo>
                    <a:pt x="19084" y="38849"/>
                  </a:lnTo>
                  <a:lnTo>
                    <a:pt x="19485" y="38829"/>
                  </a:lnTo>
                  <a:lnTo>
                    <a:pt x="19887" y="38789"/>
                  </a:lnTo>
                  <a:lnTo>
                    <a:pt x="20691" y="38709"/>
                  </a:lnTo>
                  <a:lnTo>
                    <a:pt x="21494" y="38568"/>
                  </a:lnTo>
                  <a:lnTo>
                    <a:pt x="23081" y="38287"/>
                  </a:lnTo>
                  <a:lnTo>
                    <a:pt x="23884" y="38166"/>
                  </a:lnTo>
                  <a:lnTo>
                    <a:pt x="24688" y="38066"/>
                  </a:lnTo>
                  <a:lnTo>
                    <a:pt x="25090" y="38046"/>
                  </a:lnTo>
                  <a:lnTo>
                    <a:pt x="25512" y="38046"/>
                  </a:lnTo>
                  <a:lnTo>
                    <a:pt x="25913" y="38066"/>
                  </a:lnTo>
                  <a:lnTo>
                    <a:pt x="26335" y="38106"/>
                  </a:lnTo>
                  <a:lnTo>
                    <a:pt x="26757" y="38166"/>
                  </a:lnTo>
                  <a:lnTo>
                    <a:pt x="27159" y="38247"/>
                  </a:lnTo>
                  <a:lnTo>
                    <a:pt x="27540" y="38367"/>
                  </a:lnTo>
                  <a:lnTo>
                    <a:pt x="27942" y="38488"/>
                  </a:lnTo>
                  <a:lnTo>
                    <a:pt x="28304" y="38648"/>
                  </a:lnTo>
                  <a:lnTo>
                    <a:pt x="28665" y="38829"/>
                  </a:lnTo>
                  <a:lnTo>
                    <a:pt x="28987" y="39050"/>
                  </a:lnTo>
                  <a:lnTo>
                    <a:pt x="29308" y="39271"/>
                  </a:lnTo>
                  <a:lnTo>
                    <a:pt x="29589" y="39532"/>
                  </a:lnTo>
                  <a:lnTo>
                    <a:pt x="29850" y="39834"/>
                  </a:lnTo>
                  <a:lnTo>
                    <a:pt x="30071" y="40155"/>
                  </a:lnTo>
                  <a:lnTo>
                    <a:pt x="30252" y="40496"/>
                  </a:lnTo>
                  <a:lnTo>
                    <a:pt x="30152" y="39813"/>
                  </a:lnTo>
                  <a:lnTo>
                    <a:pt x="30071" y="39110"/>
                  </a:lnTo>
                  <a:lnTo>
                    <a:pt x="30011" y="38407"/>
                  </a:lnTo>
                  <a:lnTo>
                    <a:pt x="29971" y="37724"/>
                  </a:lnTo>
                  <a:lnTo>
                    <a:pt x="29971" y="37021"/>
                  </a:lnTo>
                  <a:lnTo>
                    <a:pt x="29991" y="36318"/>
                  </a:lnTo>
                  <a:lnTo>
                    <a:pt x="30051" y="35615"/>
                  </a:lnTo>
                  <a:lnTo>
                    <a:pt x="30112" y="34932"/>
                  </a:lnTo>
                  <a:lnTo>
                    <a:pt x="30212" y="34229"/>
                  </a:lnTo>
                  <a:lnTo>
                    <a:pt x="30332" y="33546"/>
                  </a:lnTo>
                  <a:lnTo>
                    <a:pt x="30473" y="32863"/>
                  </a:lnTo>
                  <a:lnTo>
                    <a:pt x="30654" y="32180"/>
                  </a:lnTo>
                  <a:lnTo>
                    <a:pt x="30855" y="31497"/>
                  </a:lnTo>
                  <a:lnTo>
                    <a:pt x="31076" y="30834"/>
                  </a:lnTo>
                  <a:lnTo>
                    <a:pt x="31317" y="30192"/>
                  </a:lnTo>
                  <a:lnTo>
                    <a:pt x="31598" y="29549"/>
                  </a:lnTo>
                  <a:lnTo>
                    <a:pt x="31839" y="28986"/>
                  </a:lnTo>
                  <a:lnTo>
                    <a:pt x="32060" y="28424"/>
                  </a:lnTo>
                  <a:lnTo>
                    <a:pt x="32281" y="27841"/>
                  </a:lnTo>
                  <a:lnTo>
                    <a:pt x="32361" y="27540"/>
                  </a:lnTo>
                  <a:lnTo>
                    <a:pt x="32442" y="27259"/>
                  </a:lnTo>
                  <a:lnTo>
                    <a:pt x="32502" y="26958"/>
                  </a:lnTo>
                  <a:lnTo>
                    <a:pt x="32542" y="26676"/>
                  </a:lnTo>
                  <a:lnTo>
                    <a:pt x="32542" y="26395"/>
                  </a:lnTo>
                  <a:lnTo>
                    <a:pt x="32542" y="26114"/>
                  </a:lnTo>
                  <a:lnTo>
                    <a:pt x="32482" y="25833"/>
                  </a:lnTo>
                  <a:lnTo>
                    <a:pt x="32422" y="25572"/>
                  </a:lnTo>
                  <a:lnTo>
                    <a:pt x="32321" y="25310"/>
                  </a:lnTo>
                  <a:lnTo>
                    <a:pt x="32160" y="25069"/>
                  </a:lnTo>
                  <a:lnTo>
                    <a:pt x="32080" y="24929"/>
                  </a:lnTo>
                  <a:lnTo>
                    <a:pt x="31980" y="24808"/>
                  </a:lnTo>
                  <a:lnTo>
                    <a:pt x="31739" y="24567"/>
                  </a:lnTo>
                  <a:lnTo>
                    <a:pt x="31498" y="24386"/>
                  </a:lnTo>
                  <a:lnTo>
                    <a:pt x="31216" y="24206"/>
                  </a:lnTo>
                  <a:lnTo>
                    <a:pt x="30915" y="24065"/>
                  </a:lnTo>
                  <a:lnTo>
                    <a:pt x="30614" y="23924"/>
                  </a:lnTo>
                  <a:lnTo>
                    <a:pt x="29971" y="23683"/>
                  </a:lnTo>
                  <a:lnTo>
                    <a:pt x="29328" y="23442"/>
                  </a:lnTo>
                  <a:lnTo>
                    <a:pt x="29007" y="23322"/>
                  </a:lnTo>
                  <a:lnTo>
                    <a:pt x="28705" y="23181"/>
                  </a:lnTo>
                  <a:lnTo>
                    <a:pt x="28404" y="23021"/>
                  </a:lnTo>
                  <a:lnTo>
                    <a:pt x="28143" y="22840"/>
                  </a:lnTo>
                  <a:lnTo>
                    <a:pt x="27882" y="22619"/>
                  </a:lnTo>
                  <a:lnTo>
                    <a:pt x="27661" y="22378"/>
                  </a:lnTo>
                  <a:lnTo>
                    <a:pt x="27520" y="22197"/>
                  </a:lnTo>
                  <a:lnTo>
                    <a:pt x="27420" y="21996"/>
                  </a:lnTo>
                  <a:lnTo>
                    <a:pt x="27319" y="21795"/>
                  </a:lnTo>
                  <a:lnTo>
                    <a:pt x="27219" y="21594"/>
                  </a:lnTo>
                  <a:lnTo>
                    <a:pt x="27159" y="21373"/>
                  </a:lnTo>
                  <a:lnTo>
                    <a:pt x="27119" y="21152"/>
                  </a:lnTo>
                  <a:lnTo>
                    <a:pt x="27078" y="20911"/>
                  </a:lnTo>
                  <a:lnTo>
                    <a:pt x="27038" y="20690"/>
                  </a:lnTo>
                  <a:lnTo>
                    <a:pt x="27018" y="20208"/>
                  </a:lnTo>
                  <a:lnTo>
                    <a:pt x="27018" y="19706"/>
                  </a:lnTo>
                  <a:lnTo>
                    <a:pt x="27058" y="18702"/>
                  </a:lnTo>
                  <a:lnTo>
                    <a:pt x="27098" y="18220"/>
                  </a:lnTo>
                  <a:lnTo>
                    <a:pt x="27098" y="17718"/>
                  </a:lnTo>
                  <a:lnTo>
                    <a:pt x="27078" y="17256"/>
                  </a:lnTo>
                  <a:lnTo>
                    <a:pt x="27018" y="16794"/>
                  </a:lnTo>
                  <a:lnTo>
                    <a:pt x="26978" y="16593"/>
                  </a:lnTo>
                  <a:lnTo>
                    <a:pt x="26918" y="16372"/>
                  </a:lnTo>
                  <a:lnTo>
                    <a:pt x="26837" y="16171"/>
                  </a:lnTo>
                  <a:lnTo>
                    <a:pt x="26757" y="15970"/>
                  </a:lnTo>
                  <a:lnTo>
                    <a:pt x="26657" y="15789"/>
                  </a:lnTo>
                  <a:lnTo>
                    <a:pt x="26516" y="15608"/>
                  </a:lnTo>
                  <a:lnTo>
                    <a:pt x="26375" y="15448"/>
                  </a:lnTo>
                  <a:lnTo>
                    <a:pt x="26215" y="15287"/>
                  </a:lnTo>
                  <a:lnTo>
                    <a:pt x="26054" y="15187"/>
                  </a:lnTo>
                  <a:lnTo>
                    <a:pt x="25913" y="15086"/>
                  </a:lnTo>
                  <a:lnTo>
                    <a:pt x="25753" y="15006"/>
                  </a:lnTo>
                  <a:lnTo>
                    <a:pt x="25592" y="14925"/>
                  </a:lnTo>
                  <a:lnTo>
                    <a:pt x="25250" y="14805"/>
                  </a:lnTo>
                  <a:lnTo>
                    <a:pt x="24889" y="14725"/>
                  </a:lnTo>
                  <a:lnTo>
                    <a:pt x="24507" y="14664"/>
                  </a:lnTo>
                  <a:lnTo>
                    <a:pt x="24126" y="14624"/>
                  </a:lnTo>
                  <a:lnTo>
                    <a:pt x="23342" y="14544"/>
                  </a:lnTo>
                  <a:lnTo>
                    <a:pt x="22960" y="14524"/>
                  </a:lnTo>
                  <a:lnTo>
                    <a:pt x="22599" y="14463"/>
                  </a:lnTo>
                  <a:lnTo>
                    <a:pt x="22237" y="14403"/>
                  </a:lnTo>
                  <a:lnTo>
                    <a:pt x="21896" y="14303"/>
                  </a:lnTo>
                  <a:lnTo>
                    <a:pt x="21595" y="14182"/>
                  </a:lnTo>
                  <a:lnTo>
                    <a:pt x="21434" y="14102"/>
                  </a:lnTo>
                  <a:lnTo>
                    <a:pt x="21293" y="14001"/>
                  </a:lnTo>
                  <a:lnTo>
                    <a:pt x="21173" y="13901"/>
                  </a:lnTo>
                  <a:lnTo>
                    <a:pt x="21052" y="13780"/>
                  </a:lnTo>
                  <a:lnTo>
                    <a:pt x="20932" y="13660"/>
                  </a:lnTo>
                  <a:lnTo>
                    <a:pt x="20831" y="13519"/>
                  </a:lnTo>
                  <a:lnTo>
                    <a:pt x="20751" y="13379"/>
                  </a:lnTo>
                  <a:lnTo>
                    <a:pt x="20691" y="13258"/>
                  </a:lnTo>
                  <a:lnTo>
                    <a:pt x="20610" y="12977"/>
                  </a:lnTo>
                  <a:lnTo>
                    <a:pt x="20550" y="12696"/>
                  </a:lnTo>
                  <a:lnTo>
                    <a:pt x="20530" y="12394"/>
                  </a:lnTo>
                  <a:lnTo>
                    <a:pt x="20550" y="12093"/>
                  </a:lnTo>
                  <a:lnTo>
                    <a:pt x="20570" y="11792"/>
                  </a:lnTo>
                  <a:lnTo>
                    <a:pt x="20671" y="11169"/>
                  </a:lnTo>
                  <a:lnTo>
                    <a:pt x="20771" y="10546"/>
                  </a:lnTo>
                  <a:lnTo>
                    <a:pt x="20811" y="10245"/>
                  </a:lnTo>
                  <a:lnTo>
                    <a:pt x="20851" y="9924"/>
                  </a:lnTo>
                  <a:lnTo>
                    <a:pt x="20851" y="9622"/>
                  </a:lnTo>
                  <a:lnTo>
                    <a:pt x="20811" y="9321"/>
                  </a:lnTo>
                  <a:lnTo>
                    <a:pt x="20751" y="9040"/>
                  </a:lnTo>
                  <a:lnTo>
                    <a:pt x="20650" y="8759"/>
                  </a:lnTo>
                  <a:lnTo>
                    <a:pt x="20550" y="8558"/>
                  </a:lnTo>
                  <a:lnTo>
                    <a:pt x="20429" y="8377"/>
                  </a:lnTo>
                  <a:lnTo>
                    <a:pt x="20269" y="8196"/>
                  </a:lnTo>
                  <a:lnTo>
                    <a:pt x="20108" y="8056"/>
                  </a:lnTo>
                  <a:lnTo>
                    <a:pt x="19947" y="7915"/>
                  </a:lnTo>
                  <a:lnTo>
                    <a:pt x="19747" y="7794"/>
                  </a:lnTo>
                  <a:lnTo>
                    <a:pt x="19546" y="7694"/>
                  </a:lnTo>
                  <a:lnTo>
                    <a:pt x="19345" y="7594"/>
                  </a:lnTo>
                  <a:lnTo>
                    <a:pt x="19124" y="7513"/>
                  </a:lnTo>
                  <a:lnTo>
                    <a:pt x="18903" y="7453"/>
                  </a:lnTo>
                  <a:lnTo>
                    <a:pt x="18441" y="7332"/>
                  </a:lnTo>
                  <a:lnTo>
                    <a:pt x="17959" y="7272"/>
                  </a:lnTo>
                  <a:lnTo>
                    <a:pt x="17497" y="7232"/>
                  </a:lnTo>
                  <a:lnTo>
                    <a:pt x="16553" y="7172"/>
                  </a:lnTo>
                  <a:lnTo>
                    <a:pt x="16091" y="7111"/>
                  </a:lnTo>
                  <a:lnTo>
                    <a:pt x="15629" y="7051"/>
                  </a:lnTo>
                  <a:lnTo>
                    <a:pt x="15167" y="6931"/>
                  </a:lnTo>
                  <a:lnTo>
                    <a:pt x="14966" y="6870"/>
                  </a:lnTo>
                  <a:lnTo>
                    <a:pt x="14745" y="6770"/>
                  </a:lnTo>
                  <a:lnTo>
                    <a:pt x="14544" y="6670"/>
                  </a:lnTo>
                  <a:lnTo>
                    <a:pt x="14363" y="6569"/>
                  </a:lnTo>
                  <a:lnTo>
                    <a:pt x="14182" y="6428"/>
                  </a:lnTo>
                  <a:lnTo>
                    <a:pt x="14002" y="6268"/>
                  </a:lnTo>
                  <a:lnTo>
                    <a:pt x="13781" y="6027"/>
                  </a:lnTo>
                  <a:lnTo>
                    <a:pt x="13600" y="5746"/>
                  </a:lnTo>
                  <a:lnTo>
                    <a:pt x="13459" y="5464"/>
                  </a:lnTo>
                  <a:lnTo>
                    <a:pt x="13319" y="5143"/>
                  </a:lnTo>
                  <a:lnTo>
                    <a:pt x="13218" y="4822"/>
                  </a:lnTo>
                  <a:lnTo>
                    <a:pt x="13118" y="4500"/>
                  </a:lnTo>
                  <a:lnTo>
                    <a:pt x="12957" y="3817"/>
                  </a:lnTo>
                  <a:lnTo>
                    <a:pt x="12796" y="3154"/>
                  </a:lnTo>
                  <a:lnTo>
                    <a:pt x="12696" y="2813"/>
                  </a:lnTo>
                  <a:lnTo>
                    <a:pt x="12575" y="2511"/>
                  </a:lnTo>
                  <a:lnTo>
                    <a:pt x="12435" y="2210"/>
                  </a:lnTo>
                  <a:lnTo>
                    <a:pt x="12274" y="1929"/>
                  </a:lnTo>
                  <a:lnTo>
                    <a:pt x="12073" y="1668"/>
                  </a:lnTo>
                  <a:lnTo>
                    <a:pt x="11852" y="1427"/>
                  </a:lnTo>
                  <a:lnTo>
                    <a:pt x="11631" y="1266"/>
                  </a:lnTo>
                  <a:lnTo>
                    <a:pt x="11410" y="1125"/>
                  </a:lnTo>
                  <a:lnTo>
                    <a:pt x="11169" y="1005"/>
                  </a:lnTo>
                  <a:lnTo>
                    <a:pt x="10928" y="925"/>
                  </a:lnTo>
                  <a:lnTo>
                    <a:pt x="10667" y="864"/>
                  </a:lnTo>
                  <a:lnTo>
                    <a:pt x="10406" y="824"/>
                  </a:lnTo>
                  <a:lnTo>
                    <a:pt x="10145" y="784"/>
                  </a:lnTo>
                  <a:lnTo>
                    <a:pt x="9582" y="784"/>
                  </a:lnTo>
                  <a:lnTo>
                    <a:pt x="9301" y="804"/>
                  </a:lnTo>
                  <a:lnTo>
                    <a:pt x="8739" y="884"/>
                  </a:lnTo>
                  <a:lnTo>
                    <a:pt x="8176" y="985"/>
                  </a:lnTo>
                  <a:lnTo>
                    <a:pt x="7634" y="1105"/>
                  </a:lnTo>
                  <a:lnTo>
                    <a:pt x="7353" y="1166"/>
                  </a:lnTo>
                  <a:lnTo>
                    <a:pt x="7031" y="1186"/>
                  </a:lnTo>
                  <a:lnTo>
                    <a:pt x="6670" y="1226"/>
                  </a:lnTo>
                  <a:lnTo>
                    <a:pt x="5906" y="1226"/>
                  </a:lnTo>
                  <a:lnTo>
                    <a:pt x="5505" y="1206"/>
                  </a:lnTo>
                  <a:lnTo>
                    <a:pt x="5103" y="1166"/>
                  </a:lnTo>
                  <a:lnTo>
                    <a:pt x="4701" y="1125"/>
                  </a:lnTo>
                  <a:lnTo>
                    <a:pt x="4320" y="1045"/>
                  </a:lnTo>
                  <a:lnTo>
                    <a:pt x="3938" y="965"/>
                  </a:lnTo>
                  <a:lnTo>
                    <a:pt x="3576" y="864"/>
                  </a:lnTo>
                  <a:lnTo>
                    <a:pt x="3235" y="724"/>
                  </a:lnTo>
                  <a:lnTo>
                    <a:pt x="2934" y="583"/>
                  </a:lnTo>
                  <a:lnTo>
                    <a:pt x="2652" y="402"/>
                  </a:lnTo>
                  <a:lnTo>
                    <a:pt x="2431" y="201"/>
                  </a:lnTo>
                  <a:lnTo>
                    <a:pt x="2331" y="101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8508325" y="3788575"/>
              <a:ext cx="676450" cy="932050"/>
            </a:xfrm>
            <a:custGeom>
              <a:avLst/>
              <a:gdLst/>
              <a:ahLst/>
              <a:cxnLst/>
              <a:rect l="l" t="t" r="r" b="b"/>
              <a:pathLst>
                <a:path w="27058" h="37282" extrusionOk="0">
                  <a:moveTo>
                    <a:pt x="201" y="0"/>
                  </a:moveTo>
                  <a:lnTo>
                    <a:pt x="121" y="20"/>
                  </a:lnTo>
                  <a:lnTo>
                    <a:pt x="60" y="60"/>
                  </a:lnTo>
                  <a:lnTo>
                    <a:pt x="20" y="141"/>
                  </a:lnTo>
                  <a:lnTo>
                    <a:pt x="0" y="201"/>
                  </a:lnTo>
                  <a:lnTo>
                    <a:pt x="20" y="281"/>
                  </a:lnTo>
                  <a:lnTo>
                    <a:pt x="60" y="342"/>
                  </a:lnTo>
                  <a:lnTo>
                    <a:pt x="141" y="382"/>
                  </a:lnTo>
                  <a:lnTo>
                    <a:pt x="342" y="462"/>
                  </a:lnTo>
                  <a:lnTo>
                    <a:pt x="522" y="583"/>
                  </a:lnTo>
                  <a:lnTo>
                    <a:pt x="723" y="703"/>
                  </a:lnTo>
                  <a:lnTo>
                    <a:pt x="884" y="844"/>
                  </a:lnTo>
                  <a:lnTo>
                    <a:pt x="1045" y="1004"/>
                  </a:lnTo>
                  <a:lnTo>
                    <a:pt x="1205" y="1185"/>
                  </a:lnTo>
                  <a:lnTo>
                    <a:pt x="1346" y="1386"/>
                  </a:lnTo>
                  <a:lnTo>
                    <a:pt x="1487" y="1607"/>
                  </a:lnTo>
                  <a:lnTo>
                    <a:pt x="1607" y="1848"/>
                  </a:lnTo>
                  <a:lnTo>
                    <a:pt x="1728" y="2129"/>
                  </a:lnTo>
                  <a:lnTo>
                    <a:pt x="1828" y="2411"/>
                  </a:lnTo>
                  <a:lnTo>
                    <a:pt x="1928" y="2712"/>
                  </a:lnTo>
                  <a:lnTo>
                    <a:pt x="2009" y="3033"/>
                  </a:lnTo>
                  <a:lnTo>
                    <a:pt x="2089" y="3395"/>
                  </a:lnTo>
                  <a:lnTo>
                    <a:pt x="2170" y="3756"/>
                  </a:lnTo>
                  <a:lnTo>
                    <a:pt x="2230" y="4158"/>
                  </a:lnTo>
                  <a:lnTo>
                    <a:pt x="2310" y="4721"/>
                  </a:lnTo>
                  <a:lnTo>
                    <a:pt x="2411" y="5323"/>
                  </a:lnTo>
                  <a:lnTo>
                    <a:pt x="2551" y="5926"/>
                  </a:lnTo>
                  <a:lnTo>
                    <a:pt x="2632" y="6227"/>
                  </a:lnTo>
                  <a:lnTo>
                    <a:pt x="2732" y="6528"/>
                  </a:lnTo>
                  <a:lnTo>
                    <a:pt x="2832" y="6830"/>
                  </a:lnTo>
                  <a:lnTo>
                    <a:pt x="2973" y="7111"/>
                  </a:lnTo>
                  <a:lnTo>
                    <a:pt x="3114" y="7372"/>
                  </a:lnTo>
                  <a:lnTo>
                    <a:pt x="3294" y="7633"/>
                  </a:lnTo>
                  <a:lnTo>
                    <a:pt x="3475" y="7874"/>
                  </a:lnTo>
                  <a:lnTo>
                    <a:pt x="3696" y="8095"/>
                  </a:lnTo>
                  <a:lnTo>
                    <a:pt x="3917" y="8296"/>
                  </a:lnTo>
                  <a:lnTo>
                    <a:pt x="4198" y="8477"/>
                  </a:lnTo>
                  <a:lnTo>
                    <a:pt x="4439" y="8617"/>
                  </a:lnTo>
                  <a:lnTo>
                    <a:pt x="4700" y="8718"/>
                  </a:lnTo>
                  <a:lnTo>
                    <a:pt x="4982" y="8798"/>
                  </a:lnTo>
                  <a:lnTo>
                    <a:pt x="5243" y="8879"/>
                  </a:lnTo>
                  <a:lnTo>
                    <a:pt x="5524" y="8939"/>
                  </a:lnTo>
                  <a:lnTo>
                    <a:pt x="5805" y="8979"/>
                  </a:lnTo>
                  <a:lnTo>
                    <a:pt x="6368" y="9039"/>
                  </a:lnTo>
                  <a:lnTo>
                    <a:pt x="7011" y="9120"/>
                  </a:lnTo>
                  <a:lnTo>
                    <a:pt x="7312" y="9180"/>
                  </a:lnTo>
                  <a:lnTo>
                    <a:pt x="7613" y="9240"/>
                  </a:lnTo>
                  <a:lnTo>
                    <a:pt x="7894" y="9321"/>
                  </a:lnTo>
                  <a:lnTo>
                    <a:pt x="8176" y="9441"/>
                  </a:lnTo>
                  <a:lnTo>
                    <a:pt x="8417" y="9582"/>
                  </a:lnTo>
                  <a:lnTo>
                    <a:pt x="8658" y="9762"/>
                  </a:lnTo>
                  <a:lnTo>
                    <a:pt x="8818" y="9923"/>
                  </a:lnTo>
                  <a:lnTo>
                    <a:pt x="8939" y="10084"/>
                  </a:lnTo>
                  <a:lnTo>
                    <a:pt x="9059" y="10265"/>
                  </a:lnTo>
                  <a:lnTo>
                    <a:pt x="9160" y="10465"/>
                  </a:lnTo>
                  <a:lnTo>
                    <a:pt x="9260" y="10666"/>
                  </a:lnTo>
                  <a:lnTo>
                    <a:pt x="9321" y="10887"/>
                  </a:lnTo>
                  <a:lnTo>
                    <a:pt x="9381" y="11108"/>
                  </a:lnTo>
                  <a:lnTo>
                    <a:pt x="9421" y="11329"/>
                  </a:lnTo>
                  <a:lnTo>
                    <a:pt x="9461" y="11791"/>
                  </a:lnTo>
                  <a:lnTo>
                    <a:pt x="9461" y="12253"/>
                  </a:lnTo>
                  <a:lnTo>
                    <a:pt x="9441" y="12735"/>
                  </a:lnTo>
                  <a:lnTo>
                    <a:pt x="9401" y="13197"/>
                  </a:lnTo>
                  <a:lnTo>
                    <a:pt x="9341" y="13679"/>
                  </a:lnTo>
                  <a:lnTo>
                    <a:pt x="9300" y="14182"/>
                  </a:lnTo>
                  <a:lnTo>
                    <a:pt x="9280" y="14664"/>
                  </a:lnTo>
                  <a:lnTo>
                    <a:pt x="9300" y="15166"/>
                  </a:lnTo>
                  <a:lnTo>
                    <a:pt x="9321" y="15407"/>
                  </a:lnTo>
                  <a:lnTo>
                    <a:pt x="9361" y="15648"/>
                  </a:lnTo>
                  <a:lnTo>
                    <a:pt x="9401" y="15889"/>
                  </a:lnTo>
                  <a:lnTo>
                    <a:pt x="9461" y="16110"/>
                  </a:lnTo>
                  <a:lnTo>
                    <a:pt x="9541" y="16351"/>
                  </a:lnTo>
                  <a:lnTo>
                    <a:pt x="9642" y="16572"/>
                  </a:lnTo>
                  <a:lnTo>
                    <a:pt x="9762" y="16773"/>
                  </a:lnTo>
                  <a:lnTo>
                    <a:pt x="9903" y="16974"/>
                  </a:lnTo>
                  <a:lnTo>
                    <a:pt x="10044" y="17155"/>
                  </a:lnTo>
                  <a:lnTo>
                    <a:pt x="10204" y="17315"/>
                  </a:lnTo>
                  <a:lnTo>
                    <a:pt x="10365" y="17456"/>
                  </a:lnTo>
                  <a:lnTo>
                    <a:pt x="10546" y="17576"/>
                  </a:lnTo>
                  <a:lnTo>
                    <a:pt x="10727" y="17697"/>
                  </a:lnTo>
                  <a:lnTo>
                    <a:pt x="10907" y="17797"/>
                  </a:lnTo>
                  <a:lnTo>
                    <a:pt x="11309" y="17978"/>
                  </a:lnTo>
                  <a:lnTo>
                    <a:pt x="11731" y="18119"/>
                  </a:lnTo>
                  <a:lnTo>
                    <a:pt x="12173" y="18239"/>
                  </a:lnTo>
                  <a:lnTo>
                    <a:pt x="12615" y="18340"/>
                  </a:lnTo>
                  <a:lnTo>
                    <a:pt x="13057" y="18440"/>
                  </a:lnTo>
                  <a:lnTo>
                    <a:pt x="13860" y="18601"/>
                  </a:lnTo>
                  <a:lnTo>
                    <a:pt x="14242" y="18701"/>
                  </a:lnTo>
                  <a:lnTo>
                    <a:pt x="14624" y="18822"/>
                  </a:lnTo>
                  <a:lnTo>
                    <a:pt x="14965" y="18962"/>
                  </a:lnTo>
                  <a:lnTo>
                    <a:pt x="15307" y="19143"/>
                  </a:lnTo>
                  <a:lnTo>
                    <a:pt x="15447" y="19244"/>
                  </a:lnTo>
                  <a:lnTo>
                    <a:pt x="15608" y="19344"/>
                  </a:lnTo>
                  <a:lnTo>
                    <a:pt x="15748" y="19465"/>
                  </a:lnTo>
                  <a:lnTo>
                    <a:pt x="15869" y="19605"/>
                  </a:lnTo>
                  <a:lnTo>
                    <a:pt x="16030" y="19786"/>
                  </a:lnTo>
                  <a:lnTo>
                    <a:pt x="16150" y="19967"/>
                  </a:lnTo>
                  <a:lnTo>
                    <a:pt x="16271" y="20168"/>
                  </a:lnTo>
                  <a:lnTo>
                    <a:pt x="16371" y="20369"/>
                  </a:lnTo>
                  <a:lnTo>
                    <a:pt x="16451" y="20569"/>
                  </a:lnTo>
                  <a:lnTo>
                    <a:pt x="16512" y="20790"/>
                  </a:lnTo>
                  <a:lnTo>
                    <a:pt x="16572" y="21011"/>
                  </a:lnTo>
                  <a:lnTo>
                    <a:pt x="16632" y="21252"/>
                  </a:lnTo>
                  <a:lnTo>
                    <a:pt x="16693" y="21714"/>
                  </a:lnTo>
                  <a:lnTo>
                    <a:pt x="16713" y="22217"/>
                  </a:lnTo>
                  <a:lnTo>
                    <a:pt x="16733" y="22719"/>
                  </a:lnTo>
                  <a:lnTo>
                    <a:pt x="16733" y="23201"/>
                  </a:lnTo>
                  <a:lnTo>
                    <a:pt x="16733" y="23623"/>
                  </a:lnTo>
                  <a:lnTo>
                    <a:pt x="16753" y="24044"/>
                  </a:lnTo>
                  <a:lnTo>
                    <a:pt x="16813" y="24567"/>
                  </a:lnTo>
                  <a:lnTo>
                    <a:pt x="16853" y="24828"/>
                  </a:lnTo>
                  <a:lnTo>
                    <a:pt x="16913" y="25109"/>
                  </a:lnTo>
                  <a:lnTo>
                    <a:pt x="16974" y="25410"/>
                  </a:lnTo>
                  <a:lnTo>
                    <a:pt x="17074" y="25692"/>
                  </a:lnTo>
                  <a:lnTo>
                    <a:pt x="17175" y="25993"/>
                  </a:lnTo>
                  <a:lnTo>
                    <a:pt x="17315" y="26254"/>
                  </a:lnTo>
                  <a:lnTo>
                    <a:pt x="17476" y="26515"/>
                  </a:lnTo>
                  <a:lnTo>
                    <a:pt x="17657" y="26776"/>
                  </a:lnTo>
                  <a:lnTo>
                    <a:pt x="17858" y="26997"/>
                  </a:lnTo>
                  <a:lnTo>
                    <a:pt x="18099" y="27198"/>
                  </a:lnTo>
                  <a:lnTo>
                    <a:pt x="18380" y="27359"/>
                  </a:lnTo>
                  <a:lnTo>
                    <a:pt x="18520" y="27419"/>
                  </a:lnTo>
                  <a:lnTo>
                    <a:pt x="18681" y="27479"/>
                  </a:lnTo>
                  <a:lnTo>
                    <a:pt x="18862" y="27540"/>
                  </a:lnTo>
                  <a:lnTo>
                    <a:pt x="19043" y="27580"/>
                  </a:lnTo>
                  <a:lnTo>
                    <a:pt x="19404" y="27620"/>
                  </a:lnTo>
                  <a:lnTo>
                    <a:pt x="19766" y="27640"/>
                  </a:lnTo>
                  <a:lnTo>
                    <a:pt x="20107" y="27620"/>
                  </a:lnTo>
                  <a:lnTo>
                    <a:pt x="20710" y="27620"/>
                  </a:lnTo>
                  <a:lnTo>
                    <a:pt x="20991" y="27660"/>
                  </a:lnTo>
                  <a:lnTo>
                    <a:pt x="21272" y="27700"/>
                  </a:lnTo>
                  <a:lnTo>
                    <a:pt x="21453" y="27761"/>
                  </a:lnTo>
                  <a:lnTo>
                    <a:pt x="21634" y="27841"/>
                  </a:lnTo>
                  <a:lnTo>
                    <a:pt x="21795" y="27921"/>
                  </a:lnTo>
                  <a:lnTo>
                    <a:pt x="21955" y="28022"/>
                  </a:lnTo>
                  <a:lnTo>
                    <a:pt x="22116" y="28122"/>
                  </a:lnTo>
                  <a:lnTo>
                    <a:pt x="22257" y="28243"/>
                  </a:lnTo>
                  <a:lnTo>
                    <a:pt x="22538" y="28524"/>
                  </a:lnTo>
                  <a:lnTo>
                    <a:pt x="22799" y="28825"/>
                  </a:lnTo>
                  <a:lnTo>
                    <a:pt x="23040" y="29147"/>
                  </a:lnTo>
                  <a:lnTo>
                    <a:pt x="23261" y="29468"/>
                  </a:lnTo>
                  <a:lnTo>
                    <a:pt x="23462" y="29810"/>
                  </a:lnTo>
                  <a:lnTo>
                    <a:pt x="23964" y="30673"/>
                  </a:lnTo>
                  <a:lnTo>
                    <a:pt x="24446" y="31557"/>
                  </a:lnTo>
                  <a:lnTo>
                    <a:pt x="24888" y="32461"/>
                  </a:lnTo>
                  <a:lnTo>
                    <a:pt x="25290" y="33385"/>
                  </a:lnTo>
                  <a:lnTo>
                    <a:pt x="25672" y="34309"/>
                  </a:lnTo>
                  <a:lnTo>
                    <a:pt x="26033" y="35233"/>
                  </a:lnTo>
                  <a:lnTo>
                    <a:pt x="26354" y="36177"/>
                  </a:lnTo>
                  <a:lnTo>
                    <a:pt x="26656" y="37141"/>
                  </a:lnTo>
                  <a:lnTo>
                    <a:pt x="26696" y="37202"/>
                  </a:lnTo>
                  <a:lnTo>
                    <a:pt x="26736" y="37242"/>
                  </a:lnTo>
                  <a:lnTo>
                    <a:pt x="26796" y="37282"/>
                  </a:lnTo>
                  <a:lnTo>
                    <a:pt x="26897" y="37282"/>
                  </a:lnTo>
                  <a:lnTo>
                    <a:pt x="26977" y="37242"/>
                  </a:lnTo>
                  <a:lnTo>
                    <a:pt x="27017" y="37182"/>
                  </a:lnTo>
                  <a:lnTo>
                    <a:pt x="27058" y="37101"/>
                  </a:lnTo>
                  <a:lnTo>
                    <a:pt x="27037" y="37021"/>
                  </a:lnTo>
                  <a:lnTo>
                    <a:pt x="26736" y="36057"/>
                  </a:lnTo>
                  <a:lnTo>
                    <a:pt x="26415" y="35092"/>
                  </a:lnTo>
                  <a:lnTo>
                    <a:pt x="26053" y="34148"/>
                  </a:lnTo>
                  <a:lnTo>
                    <a:pt x="25651" y="33224"/>
                  </a:lnTo>
                  <a:lnTo>
                    <a:pt x="25250" y="32300"/>
                  </a:lnTo>
                  <a:lnTo>
                    <a:pt x="24788" y="31376"/>
                  </a:lnTo>
                  <a:lnTo>
                    <a:pt x="24326" y="30492"/>
                  </a:lnTo>
                  <a:lnTo>
                    <a:pt x="23803" y="29609"/>
                  </a:lnTo>
                  <a:lnTo>
                    <a:pt x="23582" y="29247"/>
                  </a:lnTo>
                  <a:lnTo>
                    <a:pt x="23341" y="28885"/>
                  </a:lnTo>
                  <a:lnTo>
                    <a:pt x="23080" y="28544"/>
                  </a:lnTo>
                  <a:lnTo>
                    <a:pt x="22799" y="28203"/>
                  </a:lnTo>
                  <a:lnTo>
                    <a:pt x="22498" y="27921"/>
                  </a:lnTo>
                  <a:lnTo>
                    <a:pt x="22317" y="27781"/>
                  </a:lnTo>
                  <a:lnTo>
                    <a:pt x="22156" y="27660"/>
                  </a:lnTo>
                  <a:lnTo>
                    <a:pt x="21975" y="27560"/>
                  </a:lnTo>
                  <a:lnTo>
                    <a:pt x="21775" y="27459"/>
                  </a:lnTo>
                  <a:lnTo>
                    <a:pt x="21574" y="27379"/>
                  </a:lnTo>
                  <a:lnTo>
                    <a:pt x="21373" y="27319"/>
                  </a:lnTo>
                  <a:lnTo>
                    <a:pt x="21051" y="27258"/>
                  </a:lnTo>
                  <a:lnTo>
                    <a:pt x="20750" y="27238"/>
                  </a:lnTo>
                  <a:lnTo>
                    <a:pt x="20429" y="27218"/>
                  </a:lnTo>
                  <a:lnTo>
                    <a:pt x="20107" y="27238"/>
                  </a:lnTo>
                  <a:lnTo>
                    <a:pt x="19766" y="27238"/>
                  </a:lnTo>
                  <a:lnTo>
                    <a:pt x="19444" y="27218"/>
                  </a:lnTo>
                  <a:lnTo>
                    <a:pt x="19123" y="27178"/>
                  </a:lnTo>
                  <a:lnTo>
                    <a:pt x="18962" y="27158"/>
                  </a:lnTo>
                  <a:lnTo>
                    <a:pt x="18822" y="27098"/>
                  </a:lnTo>
                  <a:lnTo>
                    <a:pt x="18541" y="26997"/>
                  </a:lnTo>
                  <a:lnTo>
                    <a:pt x="18320" y="26857"/>
                  </a:lnTo>
                  <a:lnTo>
                    <a:pt x="18119" y="26676"/>
                  </a:lnTo>
                  <a:lnTo>
                    <a:pt x="17938" y="26475"/>
                  </a:lnTo>
                  <a:lnTo>
                    <a:pt x="17777" y="26254"/>
                  </a:lnTo>
                  <a:lnTo>
                    <a:pt x="17637" y="26013"/>
                  </a:lnTo>
                  <a:lnTo>
                    <a:pt x="17516" y="25772"/>
                  </a:lnTo>
                  <a:lnTo>
                    <a:pt x="17416" y="25511"/>
                  </a:lnTo>
                  <a:lnTo>
                    <a:pt x="17355" y="25250"/>
                  </a:lnTo>
                  <a:lnTo>
                    <a:pt x="17275" y="24989"/>
                  </a:lnTo>
                  <a:lnTo>
                    <a:pt x="17195" y="24466"/>
                  </a:lnTo>
                  <a:lnTo>
                    <a:pt x="17155" y="24004"/>
                  </a:lnTo>
                  <a:lnTo>
                    <a:pt x="17134" y="23623"/>
                  </a:lnTo>
                  <a:lnTo>
                    <a:pt x="17134" y="23201"/>
                  </a:lnTo>
                  <a:lnTo>
                    <a:pt x="17134" y="22699"/>
                  </a:lnTo>
                  <a:lnTo>
                    <a:pt x="17114" y="22176"/>
                  </a:lnTo>
                  <a:lnTo>
                    <a:pt x="17074" y="21654"/>
                  </a:lnTo>
                  <a:lnTo>
                    <a:pt x="17014" y="21152"/>
                  </a:lnTo>
                  <a:lnTo>
                    <a:pt x="16954" y="20891"/>
                  </a:lnTo>
                  <a:lnTo>
                    <a:pt x="16893" y="20650"/>
                  </a:lnTo>
                  <a:lnTo>
                    <a:pt x="16813" y="20409"/>
                  </a:lnTo>
                  <a:lnTo>
                    <a:pt x="16713" y="20188"/>
                  </a:lnTo>
                  <a:lnTo>
                    <a:pt x="16612" y="19947"/>
                  </a:lnTo>
                  <a:lnTo>
                    <a:pt x="16492" y="19746"/>
                  </a:lnTo>
                  <a:lnTo>
                    <a:pt x="16331" y="19525"/>
                  </a:lnTo>
                  <a:lnTo>
                    <a:pt x="16170" y="19324"/>
                  </a:lnTo>
                  <a:lnTo>
                    <a:pt x="16030" y="19183"/>
                  </a:lnTo>
                  <a:lnTo>
                    <a:pt x="15869" y="19043"/>
                  </a:lnTo>
                  <a:lnTo>
                    <a:pt x="15688" y="18922"/>
                  </a:lnTo>
                  <a:lnTo>
                    <a:pt x="15527" y="18822"/>
                  </a:lnTo>
                  <a:lnTo>
                    <a:pt x="15166" y="18621"/>
                  </a:lnTo>
                  <a:lnTo>
                    <a:pt x="14784" y="18460"/>
                  </a:lnTo>
                  <a:lnTo>
                    <a:pt x="14383" y="18340"/>
                  </a:lnTo>
                  <a:lnTo>
                    <a:pt x="13961" y="18219"/>
                  </a:lnTo>
                  <a:lnTo>
                    <a:pt x="13137" y="18038"/>
                  </a:lnTo>
                  <a:lnTo>
                    <a:pt x="12273" y="17858"/>
                  </a:lnTo>
                  <a:lnTo>
                    <a:pt x="11872" y="17757"/>
                  </a:lnTo>
                  <a:lnTo>
                    <a:pt x="11490" y="17617"/>
                  </a:lnTo>
                  <a:lnTo>
                    <a:pt x="11128" y="17456"/>
                  </a:lnTo>
                  <a:lnTo>
                    <a:pt x="10948" y="17376"/>
                  </a:lnTo>
                  <a:lnTo>
                    <a:pt x="10787" y="17275"/>
                  </a:lnTo>
                  <a:lnTo>
                    <a:pt x="10626" y="17155"/>
                  </a:lnTo>
                  <a:lnTo>
                    <a:pt x="10486" y="17034"/>
                  </a:lnTo>
                  <a:lnTo>
                    <a:pt x="10345" y="16893"/>
                  </a:lnTo>
                  <a:lnTo>
                    <a:pt x="10224" y="16733"/>
                  </a:lnTo>
                  <a:lnTo>
                    <a:pt x="10104" y="16552"/>
                  </a:lnTo>
                  <a:lnTo>
                    <a:pt x="10004" y="16371"/>
                  </a:lnTo>
                  <a:lnTo>
                    <a:pt x="9903" y="16170"/>
                  </a:lnTo>
                  <a:lnTo>
                    <a:pt x="9843" y="15969"/>
                  </a:lnTo>
                  <a:lnTo>
                    <a:pt x="9783" y="15748"/>
                  </a:lnTo>
                  <a:lnTo>
                    <a:pt x="9742" y="15527"/>
                  </a:lnTo>
                  <a:lnTo>
                    <a:pt x="9702" y="15307"/>
                  </a:lnTo>
                  <a:lnTo>
                    <a:pt x="9682" y="15086"/>
                  </a:lnTo>
                  <a:lnTo>
                    <a:pt x="9682" y="14624"/>
                  </a:lnTo>
                  <a:lnTo>
                    <a:pt x="9702" y="14141"/>
                  </a:lnTo>
                  <a:lnTo>
                    <a:pt x="9742" y="13659"/>
                  </a:lnTo>
                  <a:lnTo>
                    <a:pt x="9803" y="13197"/>
                  </a:lnTo>
                  <a:lnTo>
                    <a:pt x="9843" y="12715"/>
                  </a:lnTo>
                  <a:lnTo>
                    <a:pt x="9863" y="12213"/>
                  </a:lnTo>
                  <a:lnTo>
                    <a:pt x="9843" y="11711"/>
                  </a:lnTo>
                  <a:lnTo>
                    <a:pt x="9823" y="11450"/>
                  </a:lnTo>
                  <a:lnTo>
                    <a:pt x="9803" y="11209"/>
                  </a:lnTo>
                  <a:lnTo>
                    <a:pt x="9742" y="10948"/>
                  </a:lnTo>
                  <a:lnTo>
                    <a:pt x="9682" y="10707"/>
                  </a:lnTo>
                  <a:lnTo>
                    <a:pt x="9602" y="10486"/>
                  </a:lnTo>
                  <a:lnTo>
                    <a:pt x="9521" y="10265"/>
                  </a:lnTo>
                  <a:lnTo>
                    <a:pt x="9401" y="10044"/>
                  </a:lnTo>
                  <a:lnTo>
                    <a:pt x="9260" y="9843"/>
                  </a:lnTo>
                  <a:lnTo>
                    <a:pt x="9100" y="9642"/>
                  </a:lnTo>
                  <a:lnTo>
                    <a:pt x="8919" y="9461"/>
                  </a:lnTo>
                  <a:lnTo>
                    <a:pt x="8638" y="9260"/>
                  </a:lnTo>
                  <a:lnTo>
                    <a:pt x="8356" y="9100"/>
                  </a:lnTo>
                  <a:lnTo>
                    <a:pt x="8055" y="8959"/>
                  </a:lnTo>
                  <a:lnTo>
                    <a:pt x="7734" y="8859"/>
                  </a:lnTo>
                  <a:lnTo>
                    <a:pt x="7412" y="8798"/>
                  </a:lnTo>
                  <a:lnTo>
                    <a:pt x="7091" y="8738"/>
                  </a:lnTo>
                  <a:lnTo>
                    <a:pt x="6428" y="8638"/>
                  </a:lnTo>
                  <a:lnTo>
                    <a:pt x="5886" y="8577"/>
                  </a:lnTo>
                  <a:lnTo>
                    <a:pt x="5363" y="8497"/>
                  </a:lnTo>
                  <a:lnTo>
                    <a:pt x="5102" y="8437"/>
                  </a:lnTo>
                  <a:lnTo>
                    <a:pt x="4861" y="8356"/>
                  </a:lnTo>
                  <a:lnTo>
                    <a:pt x="4620" y="8256"/>
                  </a:lnTo>
                  <a:lnTo>
                    <a:pt x="4399" y="8135"/>
                  </a:lnTo>
                  <a:lnTo>
                    <a:pt x="4158" y="7975"/>
                  </a:lnTo>
                  <a:lnTo>
                    <a:pt x="3957" y="7794"/>
                  </a:lnTo>
                  <a:lnTo>
                    <a:pt x="3756" y="7593"/>
                  </a:lnTo>
                  <a:lnTo>
                    <a:pt x="3596" y="7372"/>
                  </a:lnTo>
                  <a:lnTo>
                    <a:pt x="3435" y="7151"/>
                  </a:lnTo>
                  <a:lnTo>
                    <a:pt x="3314" y="6890"/>
                  </a:lnTo>
                  <a:lnTo>
                    <a:pt x="3194" y="6629"/>
                  </a:lnTo>
                  <a:lnTo>
                    <a:pt x="3094" y="6368"/>
                  </a:lnTo>
                  <a:lnTo>
                    <a:pt x="2993" y="6086"/>
                  </a:lnTo>
                  <a:lnTo>
                    <a:pt x="2933" y="5805"/>
                  </a:lnTo>
                  <a:lnTo>
                    <a:pt x="2792" y="5223"/>
                  </a:lnTo>
                  <a:lnTo>
                    <a:pt x="2712" y="4660"/>
                  </a:lnTo>
                  <a:lnTo>
                    <a:pt x="2632" y="4098"/>
                  </a:lnTo>
                  <a:lnTo>
                    <a:pt x="2551" y="3676"/>
                  </a:lnTo>
                  <a:lnTo>
                    <a:pt x="2471" y="3274"/>
                  </a:lnTo>
                  <a:lnTo>
                    <a:pt x="2390" y="2893"/>
                  </a:lnTo>
                  <a:lnTo>
                    <a:pt x="2290" y="2551"/>
                  </a:lnTo>
                  <a:lnTo>
                    <a:pt x="2190" y="2210"/>
                  </a:lnTo>
                  <a:lnTo>
                    <a:pt x="2069" y="1908"/>
                  </a:lnTo>
                  <a:lnTo>
                    <a:pt x="1949" y="1627"/>
                  </a:lnTo>
                  <a:lnTo>
                    <a:pt x="1808" y="1366"/>
                  </a:lnTo>
                  <a:lnTo>
                    <a:pt x="1647" y="1105"/>
                  </a:lnTo>
                  <a:lnTo>
                    <a:pt x="1487" y="884"/>
                  </a:lnTo>
                  <a:lnTo>
                    <a:pt x="1306" y="683"/>
                  </a:lnTo>
                  <a:lnTo>
                    <a:pt x="1125" y="522"/>
                  </a:lnTo>
                  <a:lnTo>
                    <a:pt x="924" y="362"/>
                  </a:lnTo>
                  <a:lnTo>
                    <a:pt x="723" y="221"/>
                  </a:lnTo>
                  <a:lnTo>
                    <a:pt x="502" y="10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8269775" y="4266150"/>
              <a:ext cx="1102825" cy="921525"/>
            </a:xfrm>
            <a:custGeom>
              <a:avLst/>
              <a:gdLst/>
              <a:ahLst/>
              <a:cxnLst/>
              <a:rect l="l" t="t" r="r" b="b"/>
              <a:pathLst>
                <a:path w="44113" h="36861" extrusionOk="0">
                  <a:moveTo>
                    <a:pt x="4842" y="0"/>
                  </a:moveTo>
                  <a:lnTo>
                    <a:pt x="4500" y="40"/>
                  </a:lnTo>
                  <a:lnTo>
                    <a:pt x="4159" y="80"/>
                  </a:lnTo>
                  <a:lnTo>
                    <a:pt x="3817" y="161"/>
                  </a:lnTo>
                  <a:lnTo>
                    <a:pt x="3476" y="241"/>
                  </a:lnTo>
                  <a:lnTo>
                    <a:pt x="3154" y="341"/>
                  </a:lnTo>
                  <a:lnTo>
                    <a:pt x="2833" y="462"/>
                  </a:lnTo>
                  <a:lnTo>
                    <a:pt x="2512" y="603"/>
                  </a:lnTo>
                  <a:lnTo>
                    <a:pt x="2210" y="763"/>
                  </a:lnTo>
                  <a:lnTo>
                    <a:pt x="1929" y="944"/>
                  </a:lnTo>
                  <a:lnTo>
                    <a:pt x="1648" y="1145"/>
                  </a:lnTo>
                  <a:lnTo>
                    <a:pt x="1387" y="1346"/>
                  </a:lnTo>
                  <a:lnTo>
                    <a:pt x="1146" y="1587"/>
                  </a:lnTo>
                  <a:lnTo>
                    <a:pt x="925" y="1828"/>
                  </a:lnTo>
                  <a:lnTo>
                    <a:pt x="724" y="2109"/>
                  </a:lnTo>
                  <a:lnTo>
                    <a:pt x="543" y="2390"/>
                  </a:lnTo>
                  <a:lnTo>
                    <a:pt x="382" y="2692"/>
                  </a:lnTo>
                  <a:lnTo>
                    <a:pt x="262" y="2973"/>
                  </a:lnTo>
                  <a:lnTo>
                    <a:pt x="161" y="3294"/>
                  </a:lnTo>
                  <a:lnTo>
                    <a:pt x="101" y="3596"/>
                  </a:lnTo>
                  <a:lnTo>
                    <a:pt x="41" y="3917"/>
                  </a:lnTo>
                  <a:lnTo>
                    <a:pt x="1" y="4238"/>
                  </a:lnTo>
                  <a:lnTo>
                    <a:pt x="1" y="4560"/>
                  </a:lnTo>
                  <a:lnTo>
                    <a:pt x="1" y="4881"/>
                  </a:lnTo>
                  <a:lnTo>
                    <a:pt x="41" y="5203"/>
                  </a:lnTo>
                  <a:lnTo>
                    <a:pt x="81" y="5544"/>
                  </a:lnTo>
                  <a:lnTo>
                    <a:pt x="141" y="5865"/>
                  </a:lnTo>
                  <a:lnTo>
                    <a:pt x="222" y="6187"/>
                  </a:lnTo>
                  <a:lnTo>
                    <a:pt x="302" y="6488"/>
                  </a:lnTo>
                  <a:lnTo>
                    <a:pt x="423" y="6810"/>
                  </a:lnTo>
                  <a:lnTo>
                    <a:pt x="543" y="7111"/>
                  </a:lnTo>
                  <a:lnTo>
                    <a:pt x="664" y="7412"/>
                  </a:lnTo>
                  <a:lnTo>
                    <a:pt x="965" y="7995"/>
                  </a:lnTo>
                  <a:lnTo>
                    <a:pt x="1306" y="8557"/>
                  </a:lnTo>
                  <a:lnTo>
                    <a:pt x="1668" y="9100"/>
                  </a:lnTo>
                  <a:lnTo>
                    <a:pt x="2050" y="9622"/>
                  </a:lnTo>
                  <a:lnTo>
                    <a:pt x="2451" y="10144"/>
                  </a:lnTo>
                  <a:lnTo>
                    <a:pt x="2853" y="10666"/>
                  </a:lnTo>
                  <a:lnTo>
                    <a:pt x="3657" y="11691"/>
                  </a:lnTo>
                  <a:lnTo>
                    <a:pt x="4078" y="12233"/>
                  </a:lnTo>
                  <a:lnTo>
                    <a:pt x="4480" y="12796"/>
                  </a:lnTo>
                  <a:lnTo>
                    <a:pt x="5264" y="13941"/>
                  </a:lnTo>
                  <a:lnTo>
                    <a:pt x="6007" y="15106"/>
                  </a:lnTo>
                  <a:lnTo>
                    <a:pt x="6730" y="16271"/>
                  </a:lnTo>
                  <a:lnTo>
                    <a:pt x="7433" y="17476"/>
                  </a:lnTo>
                  <a:lnTo>
                    <a:pt x="8116" y="18681"/>
                  </a:lnTo>
                  <a:lnTo>
                    <a:pt x="9482" y="21092"/>
                  </a:lnTo>
                  <a:lnTo>
                    <a:pt x="10185" y="22277"/>
                  </a:lnTo>
                  <a:lnTo>
                    <a:pt x="10888" y="23462"/>
                  </a:lnTo>
                  <a:lnTo>
                    <a:pt x="11611" y="24627"/>
                  </a:lnTo>
                  <a:lnTo>
                    <a:pt x="12374" y="25772"/>
                  </a:lnTo>
                  <a:lnTo>
                    <a:pt x="12776" y="26334"/>
                  </a:lnTo>
                  <a:lnTo>
                    <a:pt x="13178" y="26897"/>
                  </a:lnTo>
                  <a:lnTo>
                    <a:pt x="13580" y="27439"/>
                  </a:lnTo>
                  <a:lnTo>
                    <a:pt x="14001" y="27982"/>
                  </a:lnTo>
                  <a:lnTo>
                    <a:pt x="14443" y="28524"/>
                  </a:lnTo>
                  <a:lnTo>
                    <a:pt x="14885" y="29046"/>
                  </a:lnTo>
                  <a:lnTo>
                    <a:pt x="15347" y="29548"/>
                  </a:lnTo>
                  <a:lnTo>
                    <a:pt x="15829" y="30051"/>
                  </a:lnTo>
                  <a:lnTo>
                    <a:pt x="16432" y="30633"/>
                  </a:lnTo>
                  <a:lnTo>
                    <a:pt x="17095" y="31216"/>
                  </a:lnTo>
                  <a:lnTo>
                    <a:pt x="17778" y="31738"/>
                  </a:lnTo>
                  <a:lnTo>
                    <a:pt x="18501" y="32260"/>
                  </a:lnTo>
                  <a:lnTo>
                    <a:pt x="19264" y="32742"/>
                  </a:lnTo>
                  <a:lnTo>
                    <a:pt x="20048" y="33204"/>
                  </a:lnTo>
                  <a:lnTo>
                    <a:pt x="20851" y="33646"/>
                  </a:lnTo>
                  <a:lnTo>
                    <a:pt x="21695" y="34048"/>
                  </a:lnTo>
                  <a:lnTo>
                    <a:pt x="22559" y="34430"/>
                  </a:lnTo>
                  <a:lnTo>
                    <a:pt x="23442" y="34771"/>
                  </a:lnTo>
                  <a:lnTo>
                    <a:pt x="24346" y="35092"/>
                  </a:lnTo>
                  <a:lnTo>
                    <a:pt x="25270" y="35394"/>
                  </a:lnTo>
                  <a:lnTo>
                    <a:pt x="26194" y="35655"/>
                  </a:lnTo>
                  <a:lnTo>
                    <a:pt x="27159" y="35896"/>
                  </a:lnTo>
                  <a:lnTo>
                    <a:pt x="28103" y="36117"/>
                  </a:lnTo>
                  <a:lnTo>
                    <a:pt x="29087" y="36298"/>
                  </a:lnTo>
                  <a:lnTo>
                    <a:pt x="30051" y="36458"/>
                  </a:lnTo>
                  <a:lnTo>
                    <a:pt x="31035" y="36599"/>
                  </a:lnTo>
                  <a:lnTo>
                    <a:pt x="32020" y="36699"/>
                  </a:lnTo>
                  <a:lnTo>
                    <a:pt x="33004" y="36780"/>
                  </a:lnTo>
                  <a:lnTo>
                    <a:pt x="33968" y="36840"/>
                  </a:lnTo>
                  <a:lnTo>
                    <a:pt x="34952" y="36860"/>
                  </a:lnTo>
                  <a:lnTo>
                    <a:pt x="35917" y="36860"/>
                  </a:lnTo>
                  <a:lnTo>
                    <a:pt x="36881" y="36820"/>
                  </a:lnTo>
                  <a:lnTo>
                    <a:pt x="37845" y="36760"/>
                  </a:lnTo>
                  <a:lnTo>
                    <a:pt x="38769" y="36679"/>
                  </a:lnTo>
                  <a:lnTo>
                    <a:pt x="39693" y="36559"/>
                  </a:lnTo>
                  <a:lnTo>
                    <a:pt x="40617" y="36418"/>
                  </a:lnTo>
                  <a:lnTo>
                    <a:pt x="41501" y="36257"/>
                  </a:lnTo>
                  <a:lnTo>
                    <a:pt x="42365" y="36057"/>
                  </a:lnTo>
                  <a:lnTo>
                    <a:pt x="43208" y="35836"/>
                  </a:lnTo>
                  <a:lnTo>
                    <a:pt x="44032" y="35574"/>
                  </a:lnTo>
                  <a:lnTo>
                    <a:pt x="44092" y="34791"/>
                  </a:lnTo>
                  <a:lnTo>
                    <a:pt x="44112" y="33988"/>
                  </a:lnTo>
                  <a:lnTo>
                    <a:pt x="44092" y="33164"/>
                  </a:lnTo>
                  <a:lnTo>
                    <a:pt x="44052" y="32361"/>
                  </a:lnTo>
                  <a:lnTo>
                    <a:pt x="43972" y="31537"/>
                  </a:lnTo>
                  <a:lnTo>
                    <a:pt x="43871" y="30713"/>
                  </a:lnTo>
                  <a:lnTo>
                    <a:pt x="43751" y="29890"/>
                  </a:lnTo>
                  <a:lnTo>
                    <a:pt x="43590" y="29066"/>
                  </a:lnTo>
                  <a:lnTo>
                    <a:pt x="43409" y="28263"/>
                  </a:lnTo>
                  <a:lnTo>
                    <a:pt x="43188" y="27439"/>
                  </a:lnTo>
                  <a:lnTo>
                    <a:pt x="42967" y="26616"/>
                  </a:lnTo>
                  <a:lnTo>
                    <a:pt x="42706" y="25792"/>
                  </a:lnTo>
                  <a:lnTo>
                    <a:pt x="42425" y="24989"/>
                  </a:lnTo>
                  <a:lnTo>
                    <a:pt x="42103" y="24185"/>
                  </a:lnTo>
                  <a:lnTo>
                    <a:pt x="41782" y="23382"/>
                  </a:lnTo>
                  <a:lnTo>
                    <a:pt x="41420" y="22598"/>
                  </a:lnTo>
                  <a:lnTo>
                    <a:pt x="41059" y="21815"/>
                  </a:lnTo>
                  <a:lnTo>
                    <a:pt x="40657" y="21051"/>
                  </a:lnTo>
                  <a:lnTo>
                    <a:pt x="40235" y="20288"/>
                  </a:lnTo>
                  <a:lnTo>
                    <a:pt x="39813" y="19545"/>
                  </a:lnTo>
                  <a:lnTo>
                    <a:pt x="39351" y="18822"/>
                  </a:lnTo>
                  <a:lnTo>
                    <a:pt x="38889" y="18099"/>
                  </a:lnTo>
                  <a:lnTo>
                    <a:pt x="38387" y="17416"/>
                  </a:lnTo>
                  <a:lnTo>
                    <a:pt x="37885" y="16733"/>
                  </a:lnTo>
                  <a:lnTo>
                    <a:pt x="37363" y="16070"/>
                  </a:lnTo>
                  <a:lnTo>
                    <a:pt x="36820" y="15427"/>
                  </a:lnTo>
                  <a:lnTo>
                    <a:pt x="36278" y="14804"/>
                  </a:lnTo>
                  <a:lnTo>
                    <a:pt x="35716" y="14202"/>
                  </a:lnTo>
                  <a:lnTo>
                    <a:pt x="35133" y="13619"/>
                  </a:lnTo>
                  <a:lnTo>
                    <a:pt x="34531" y="13057"/>
                  </a:lnTo>
                  <a:lnTo>
                    <a:pt x="33928" y="12534"/>
                  </a:lnTo>
                  <a:lnTo>
                    <a:pt x="33305" y="12032"/>
                  </a:lnTo>
                  <a:lnTo>
                    <a:pt x="32683" y="11550"/>
                  </a:lnTo>
                  <a:lnTo>
                    <a:pt x="32040" y="11088"/>
                  </a:lnTo>
                  <a:lnTo>
                    <a:pt x="31397" y="10626"/>
                  </a:lnTo>
                  <a:lnTo>
                    <a:pt x="30754" y="10184"/>
                  </a:lnTo>
                  <a:lnTo>
                    <a:pt x="30091" y="9762"/>
                  </a:lnTo>
                  <a:lnTo>
                    <a:pt x="29408" y="9341"/>
                  </a:lnTo>
                  <a:lnTo>
                    <a:pt x="28745" y="8919"/>
                  </a:lnTo>
                  <a:lnTo>
                    <a:pt x="28062" y="8537"/>
                  </a:lnTo>
                  <a:lnTo>
                    <a:pt x="26676" y="7774"/>
                  </a:lnTo>
                  <a:lnTo>
                    <a:pt x="25270" y="7051"/>
                  </a:lnTo>
                  <a:lnTo>
                    <a:pt x="23844" y="6348"/>
                  </a:lnTo>
                  <a:lnTo>
                    <a:pt x="22418" y="5705"/>
                  </a:lnTo>
                  <a:lnTo>
                    <a:pt x="20952" y="5062"/>
                  </a:lnTo>
                  <a:lnTo>
                    <a:pt x="19485" y="4459"/>
                  </a:lnTo>
                  <a:lnTo>
                    <a:pt x="17999" y="3877"/>
                  </a:lnTo>
                  <a:lnTo>
                    <a:pt x="16512" y="3314"/>
                  </a:lnTo>
                  <a:lnTo>
                    <a:pt x="15026" y="2772"/>
                  </a:lnTo>
                  <a:lnTo>
                    <a:pt x="13519" y="2230"/>
                  </a:lnTo>
                  <a:lnTo>
                    <a:pt x="10526" y="1185"/>
                  </a:lnTo>
                  <a:lnTo>
                    <a:pt x="9221" y="743"/>
                  </a:lnTo>
                  <a:lnTo>
                    <a:pt x="8558" y="542"/>
                  </a:lnTo>
                  <a:lnTo>
                    <a:pt x="7895" y="341"/>
                  </a:lnTo>
                  <a:lnTo>
                    <a:pt x="7232" y="201"/>
                  </a:lnTo>
                  <a:lnTo>
                    <a:pt x="6549" y="80"/>
                  </a:lnTo>
                  <a:lnTo>
                    <a:pt x="6208" y="40"/>
                  </a:lnTo>
                  <a:lnTo>
                    <a:pt x="5886" y="20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8356650" y="4365575"/>
              <a:ext cx="1005400" cy="778400"/>
            </a:xfrm>
            <a:custGeom>
              <a:avLst/>
              <a:gdLst/>
              <a:ahLst/>
              <a:cxnLst/>
              <a:rect l="l" t="t" r="r" b="b"/>
              <a:pathLst>
                <a:path w="40216" h="31136" extrusionOk="0">
                  <a:moveTo>
                    <a:pt x="141" y="0"/>
                  </a:moveTo>
                  <a:lnTo>
                    <a:pt x="61" y="40"/>
                  </a:lnTo>
                  <a:lnTo>
                    <a:pt x="21" y="101"/>
                  </a:lnTo>
                  <a:lnTo>
                    <a:pt x="1" y="181"/>
                  </a:lnTo>
                  <a:lnTo>
                    <a:pt x="1" y="261"/>
                  </a:lnTo>
                  <a:lnTo>
                    <a:pt x="41" y="322"/>
                  </a:lnTo>
                  <a:lnTo>
                    <a:pt x="101" y="382"/>
                  </a:lnTo>
                  <a:lnTo>
                    <a:pt x="1065" y="864"/>
                  </a:lnTo>
                  <a:lnTo>
                    <a:pt x="1989" y="1366"/>
                  </a:lnTo>
                  <a:lnTo>
                    <a:pt x="2913" y="1909"/>
                  </a:lnTo>
                  <a:lnTo>
                    <a:pt x="3837" y="2451"/>
                  </a:lnTo>
                  <a:lnTo>
                    <a:pt x="4741" y="3013"/>
                  </a:lnTo>
                  <a:lnTo>
                    <a:pt x="5625" y="3616"/>
                  </a:lnTo>
                  <a:lnTo>
                    <a:pt x="6509" y="4199"/>
                  </a:lnTo>
                  <a:lnTo>
                    <a:pt x="7393" y="4821"/>
                  </a:lnTo>
                  <a:lnTo>
                    <a:pt x="8257" y="5444"/>
                  </a:lnTo>
                  <a:lnTo>
                    <a:pt x="9100" y="6067"/>
                  </a:lnTo>
                  <a:lnTo>
                    <a:pt x="10808" y="7352"/>
                  </a:lnTo>
                  <a:lnTo>
                    <a:pt x="12475" y="8658"/>
                  </a:lnTo>
                  <a:lnTo>
                    <a:pt x="14142" y="9964"/>
                  </a:lnTo>
                  <a:lnTo>
                    <a:pt x="15870" y="11329"/>
                  </a:lnTo>
                  <a:lnTo>
                    <a:pt x="17758" y="12836"/>
                  </a:lnTo>
                  <a:lnTo>
                    <a:pt x="21836" y="16150"/>
                  </a:lnTo>
                  <a:lnTo>
                    <a:pt x="26094" y="19646"/>
                  </a:lnTo>
                  <a:lnTo>
                    <a:pt x="30232" y="23060"/>
                  </a:lnTo>
                  <a:lnTo>
                    <a:pt x="37021" y="28705"/>
                  </a:lnTo>
                  <a:lnTo>
                    <a:pt x="39874" y="31095"/>
                  </a:lnTo>
                  <a:lnTo>
                    <a:pt x="39934" y="31135"/>
                  </a:lnTo>
                  <a:lnTo>
                    <a:pt x="40014" y="31135"/>
                  </a:lnTo>
                  <a:lnTo>
                    <a:pt x="40095" y="31115"/>
                  </a:lnTo>
                  <a:lnTo>
                    <a:pt x="40155" y="31075"/>
                  </a:lnTo>
                  <a:lnTo>
                    <a:pt x="40195" y="30995"/>
                  </a:lnTo>
                  <a:lnTo>
                    <a:pt x="40215" y="30915"/>
                  </a:lnTo>
                  <a:lnTo>
                    <a:pt x="40175" y="30854"/>
                  </a:lnTo>
                  <a:lnTo>
                    <a:pt x="40135" y="30794"/>
                  </a:lnTo>
                  <a:lnTo>
                    <a:pt x="37262" y="28404"/>
                  </a:lnTo>
                  <a:lnTo>
                    <a:pt x="30473" y="22759"/>
                  </a:lnTo>
                  <a:lnTo>
                    <a:pt x="26335" y="19324"/>
                  </a:lnTo>
                  <a:lnTo>
                    <a:pt x="22077" y="15849"/>
                  </a:lnTo>
                  <a:lnTo>
                    <a:pt x="17999" y="12535"/>
                  </a:lnTo>
                  <a:lnTo>
                    <a:pt x="16111" y="11008"/>
                  </a:lnTo>
                  <a:lnTo>
                    <a:pt x="14383" y="9642"/>
                  </a:lnTo>
                  <a:lnTo>
                    <a:pt x="12716" y="8336"/>
                  </a:lnTo>
                  <a:lnTo>
                    <a:pt x="11049" y="7031"/>
                  </a:lnTo>
                  <a:lnTo>
                    <a:pt x="9341" y="5745"/>
                  </a:lnTo>
                  <a:lnTo>
                    <a:pt x="8478" y="5102"/>
                  </a:lnTo>
                  <a:lnTo>
                    <a:pt x="7614" y="4480"/>
                  </a:lnTo>
                  <a:lnTo>
                    <a:pt x="6730" y="3877"/>
                  </a:lnTo>
                  <a:lnTo>
                    <a:pt x="5846" y="3274"/>
                  </a:lnTo>
                  <a:lnTo>
                    <a:pt x="4942" y="2672"/>
                  </a:lnTo>
                  <a:lnTo>
                    <a:pt x="4038" y="2109"/>
                  </a:lnTo>
                  <a:lnTo>
                    <a:pt x="3114" y="1547"/>
                  </a:lnTo>
                  <a:lnTo>
                    <a:pt x="2190" y="1025"/>
                  </a:lnTo>
                  <a:lnTo>
                    <a:pt x="1246" y="502"/>
                  </a:lnTo>
                  <a:lnTo>
                    <a:pt x="282" y="2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8383275" y="4350000"/>
              <a:ext cx="84400" cy="98950"/>
            </a:xfrm>
            <a:custGeom>
              <a:avLst/>
              <a:gdLst/>
              <a:ahLst/>
              <a:cxnLst/>
              <a:rect l="l" t="t" r="r" b="b"/>
              <a:pathLst>
                <a:path w="3376" h="3958" extrusionOk="0">
                  <a:moveTo>
                    <a:pt x="2491" y="1"/>
                  </a:moveTo>
                  <a:lnTo>
                    <a:pt x="2411" y="41"/>
                  </a:lnTo>
                  <a:lnTo>
                    <a:pt x="2351" y="101"/>
                  </a:lnTo>
                  <a:lnTo>
                    <a:pt x="2330" y="161"/>
                  </a:lnTo>
                  <a:lnTo>
                    <a:pt x="2330" y="242"/>
                  </a:lnTo>
                  <a:lnTo>
                    <a:pt x="2933" y="2953"/>
                  </a:lnTo>
                  <a:lnTo>
                    <a:pt x="141" y="3576"/>
                  </a:lnTo>
                  <a:lnTo>
                    <a:pt x="81" y="3596"/>
                  </a:lnTo>
                  <a:lnTo>
                    <a:pt x="20" y="3656"/>
                  </a:lnTo>
                  <a:lnTo>
                    <a:pt x="0" y="3737"/>
                  </a:lnTo>
                  <a:lnTo>
                    <a:pt x="0" y="3817"/>
                  </a:lnTo>
                  <a:lnTo>
                    <a:pt x="20" y="3877"/>
                  </a:lnTo>
                  <a:lnTo>
                    <a:pt x="61" y="3918"/>
                  </a:lnTo>
                  <a:lnTo>
                    <a:pt x="121" y="3958"/>
                  </a:lnTo>
                  <a:lnTo>
                    <a:pt x="241" y="3958"/>
                  </a:lnTo>
                  <a:lnTo>
                    <a:pt x="3214" y="3295"/>
                  </a:lnTo>
                  <a:lnTo>
                    <a:pt x="3295" y="3255"/>
                  </a:lnTo>
                  <a:lnTo>
                    <a:pt x="3335" y="3194"/>
                  </a:lnTo>
                  <a:lnTo>
                    <a:pt x="3375" y="3134"/>
                  </a:lnTo>
                  <a:lnTo>
                    <a:pt x="3375" y="3054"/>
                  </a:lnTo>
                  <a:lnTo>
                    <a:pt x="2712" y="161"/>
                  </a:lnTo>
                  <a:lnTo>
                    <a:pt x="2692" y="81"/>
                  </a:lnTo>
                  <a:lnTo>
                    <a:pt x="2632" y="41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8473675" y="4370600"/>
              <a:ext cx="194350" cy="247100"/>
            </a:xfrm>
            <a:custGeom>
              <a:avLst/>
              <a:gdLst/>
              <a:ahLst/>
              <a:cxnLst/>
              <a:rect l="l" t="t" r="r" b="b"/>
              <a:pathLst>
                <a:path w="7774" h="9884" extrusionOk="0">
                  <a:moveTo>
                    <a:pt x="5765" y="0"/>
                  </a:moveTo>
                  <a:lnTo>
                    <a:pt x="5705" y="20"/>
                  </a:lnTo>
                  <a:lnTo>
                    <a:pt x="5645" y="81"/>
                  </a:lnTo>
                  <a:lnTo>
                    <a:pt x="5624" y="161"/>
                  </a:lnTo>
                  <a:lnTo>
                    <a:pt x="5624" y="241"/>
                  </a:lnTo>
                  <a:lnTo>
                    <a:pt x="7332" y="7874"/>
                  </a:lnTo>
                  <a:lnTo>
                    <a:pt x="161" y="9481"/>
                  </a:lnTo>
                  <a:lnTo>
                    <a:pt x="80" y="9521"/>
                  </a:lnTo>
                  <a:lnTo>
                    <a:pt x="20" y="9582"/>
                  </a:lnTo>
                  <a:lnTo>
                    <a:pt x="0" y="9642"/>
                  </a:lnTo>
                  <a:lnTo>
                    <a:pt x="0" y="9722"/>
                  </a:lnTo>
                  <a:lnTo>
                    <a:pt x="20" y="9783"/>
                  </a:lnTo>
                  <a:lnTo>
                    <a:pt x="80" y="9843"/>
                  </a:lnTo>
                  <a:lnTo>
                    <a:pt x="121" y="9863"/>
                  </a:lnTo>
                  <a:lnTo>
                    <a:pt x="201" y="9883"/>
                  </a:lnTo>
                  <a:lnTo>
                    <a:pt x="241" y="9883"/>
                  </a:lnTo>
                  <a:lnTo>
                    <a:pt x="7613" y="8216"/>
                  </a:lnTo>
                  <a:lnTo>
                    <a:pt x="7693" y="8196"/>
                  </a:lnTo>
                  <a:lnTo>
                    <a:pt x="7754" y="8135"/>
                  </a:lnTo>
                  <a:lnTo>
                    <a:pt x="7774" y="8055"/>
                  </a:lnTo>
                  <a:lnTo>
                    <a:pt x="7774" y="7975"/>
                  </a:lnTo>
                  <a:lnTo>
                    <a:pt x="6006" y="141"/>
                  </a:lnTo>
                  <a:lnTo>
                    <a:pt x="5986" y="81"/>
                  </a:lnTo>
                  <a:lnTo>
                    <a:pt x="5926" y="20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8655450" y="4474050"/>
              <a:ext cx="247100" cy="368125"/>
            </a:xfrm>
            <a:custGeom>
              <a:avLst/>
              <a:gdLst/>
              <a:ahLst/>
              <a:cxnLst/>
              <a:rect l="l" t="t" r="r" b="b"/>
              <a:pathLst>
                <a:path w="9884" h="14725" extrusionOk="0">
                  <a:moveTo>
                    <a:pt x="9622" y="0"/>
                  </a:moveTo>
                  <a:lnTo>
                    <a:pt x="9542" y="20"/>
                  </a:lnTo>
                  <a:lnTo>
                    <a:pt x="9482" y="60"/>
                  </a:lnTo>
                  <a:lnTo>
                    <a:pt x="9442" y="121"/>
                  </a:lnTo>
                  <a:lnTo>
                    <a:pt x="9422" y="201"/>
                  </a:lnTo>
                  <a:lnTo>
                    <a:pt x="9502" y="11149"/>
                  </a:lnTo>
                  <a:lnTo>
                    <a:pt x="141" y="14322"/>
                  </a:lnTo>
                  <a:lnTo>
                    <a:pt x="61" y="14362"/>
                  </a:lnTo>
                  <a:lnTo>
                    <a:pt x="21" y="14423"/>
                  </a:lnTo>
                  <a:lnTo>
                    <a:pt x="1" y="14503"/>
                  </a:lnTo>
                  <a:lnTo>
                    <a:pt x="21" y="14583"/>
                  </a:lnTo>
                  <a:lnTo>
                    <a:pt x="41" y="14644"/>
                  </a:lnTo>
                  <a:lnTo>
                    <a:pt x="81" y="14684"/>
                  </a:lnTo>
                  <a:lnTo>
                    <a:pt x="141" y="14704"/>
                  </a:lnTo>
                  <a:lnTo>
                    <a:pt x="202" y="14724"/>
                  </a:lnTo>
                  <a:lnTo>
                    <a:pt x="262" y="14704"/>
                  </a:lnTo>
                  <a:lnTo>
                    <a:pt x="9763" y="11470"/>
                  </a:lnTo>
                  <a:lnTo>
                    <a:pt x="9803" y="11450"/>
                  </a:lnTo>
                  <a:lnTo>
                    <a:pt x="9863" y="11410"/>
                  </a:lnTo>
                  <a:lnTo>
                    <a:pt x="9884" y="11349"/>
                  </a:lnTo>
                  <a:lnTo>
                    <a:pt x="9884" y="11289"/>
                  </a:lnTo>
                  <a:lnTo>
                    <a:pt x="9823" y="201"/>
                  </a:lnTo>
                  <a:lnTo>
                    <a:pt x="9803" y="121"/>
                  </a:lnTo>
                  <a:lnTo>
                    <a:pt x="9763" y="60"/>
                  </a:lnTo>
                  <a:lnTo>
                    <a:pt x="9703" y="20"/>
                  </a:lnTo>
                  <a:lnTo>
                    <a:pt x="962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8875900" y="4683450"/>
              <a:ext cx="282750" cy="361100"/>
            </a:xfrm>
            <a:custGeom>
              <a:avLst/>
              <a:gdLst/>
              <a:ahLst/>
              <a:cxnLst/>
              <a:rect l="l" t="t" r="r" b="b"/>
              <a:pathLst>
                <a:path w="11310" h="14444" extrusionOk="0">
                  <a:moveTo>
                    <a:pt x="11129" y="0"/>
                  </a:moveTo>
                  <a:lnTo>
                    <a:pt x="11049" y="21"/>
                  </a:lnTo>
                  <a:lnTo>
                    <a:pt x="10989" y="61"/>
                  </a:lnTo>
                  <a:lnTo>
                    <a:pt x="10928" y="121"/>
                  </a:lnTo>
                  <a:lnTo>
                    <a:pt x="10908" y="201"/>
                  </a:lnTo>
                  <a:lnTo>
                    <a:pt x="10647" y="10968"/>
                  </a:lnTo>
                  <a:lnTo>
                    <a:pt x="142" y="14062"/>
                  </a:lnTo>
                  <a:lnTo>
                    <a:pt x="61" y="14082"/>
                  </a:lnTo>
                  <a:lnTo>
                    <a:pt x="21" y="14142"/>
                  </a:lnTo>
                  <a:lnTo>
                    <a:pt x="1" y="14222"/>
                  </a:lnTo>
                  <a:lnTo>
                    <a:pt x="1" y="14303"/>
                  </a:lnTo>
                  <a:lnTo>
                    <a:pt x="21" y="14363"/>
                  </a:lnTo>
                  <a:lnTo>
                    <a:pt x="81" y="14403"/>
                  </a:lnTo>
                  <a:lnTo>
                    <a:pt x="121" y="14443"/>
                  </a:lnTo>
                  <a:lnTo>
                    <a:pt x="242" y="14443"/>
                  </a:lnTo>
                  <a:lnTo>
                    <a:pt x="10888" y="11310"/>
                  </a:lnTo>
                  <a:lnTo>
                    <a:pt x="10948" y="11269"/>
                  </a:lnTo>
                  <a:lnTo>
                    <a:pt x="10989" y="11229"/>
                  </a:lnTo>
                  <a:lnTo>
                    <a:pt x="11029" y="11189"/>
                  </a:lnTo>
                  <a:lnTo>
                    <a:pt x="11029" y="11109"/>
                  </a:lnTo>
                  <a:lnTo>
                    <a:pt x="11310" y="221"/>
                  </a:lnTo>
                  <a:lnTo>
                    <a:pt x="11310" y="141"/>
                  </a:lnTo>
                  <a:lnTo>
                    <a:pt x="11250" y="81"/>
                  </a:lnTo>
                  <a:lnTo>
                    <a:pt x="11189" y="21"/>
                  </a:lnTo>
                  <a:lnTo>
                    <a:pt x="11129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8" name="Google Shape;1478;p30"/>
          <p:cNvSpPr/>
          <p:nvPr/>
        </p:nvSpPr>
        <p:spPr>
          <a:xfrm>
            <a:off x="294525" y="4440875"/>
            <a:ext cx="8084400" cy="375300"/>
          </a:xfrm>
          <a:prstGeom prst="ellipse">
            <a:avLst/>
          </a:prstGeom>
          <a:solidFill>
            <a:srgbClr val="2C3045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9" name="Google Shape;1479;p30"/>
          <p:cNvGrpSpPr/>
          <p:nvPr/>
        </p:nvGrpSpPr>
        <p:grpSpPr>
          <a:xfrm>
            <a:off x="628875" y="452264"/>
            <a:ext cx="5732400" cy="4147136"/>
            <a:chOff x="628875" y="452264"/>
            <a:chExt cx="5732400" cy="4147136"/>
          </a:xfrm>
        </p:grpSpPr>
        <p:sp>
          <p:nvSpPr>
            <p:cNvPr id="1480" name="Google Shape;1480;p30"/>
            <p:cNvSpPr/>
            <p:nvPr/>
          </p:nvSpPr>
          <p:spPr>
            <a:xfrm>
              <a:off x="696870" y="617500"/>
              <a:ext cx="5598900" cy="3981900"/>
            </a:xfrm>
            <a:prstGeom prst="roundRect">
              <a:avLst>
                <a:gd name="adj" fmla="val 528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628875" y="527550"/>
              <a:ext cx="5732400" cy="433500"/>
            </a:xfrm>
            <a:prstGeom prst="roundRect">
              <a:avLst>
                <a:gd name="adj" fmla="val 1320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2" name="Google Shape;1482;p30"/>
            <p:cNvGrpSpPr/>
            <p:nvPr/>
          </p:nvGrpSpPr>
          <p:grpSpPr>
            <a:xfrm>
              <a:off x="816950" y="452264"/>
              <a:ext cx="196200" cy="375250"/>
              <a:chOff x="816950" y="467150"/>
              <a:chExt cx="196200" cy="375250"/>
            </a:xfrm>
          </p:grpSpPr>
          <p:sp>
            <p:nvSpPr>
              <p:cNvPr id="1483" name="Google Shape;1483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30"/>
            <p:cNvGrpSpPr/>
            <p:nvPr/>
          </p:nvGrpSpPr>
          <p:grpSpPr>
            <a:xfrm>
              <a:off x="1244763" y="452264"/>
              <a:ext cx="196200" cy="375250"/>
              <a:chOff x="816950" y="467150"/>
              <a:chExt cx="196200" cy="375250"/>
            </a:xfrm>
          </p:grpSpPr>
          <p:sp>
            <p:nvSpPr>
              <p:cNvPr id="1486" name="Google Shape;1486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8" name="Google Shape;1488;p30"/>
            <p:cNvGrpSpPr/>
            <p:nvPr/>
          </p:nvGrpSpPr>
          <p:grpSpPr>
            <a:xfrm>
              <a:off x="1672575" y="452264"/>
              <a:ext cx="196200" cy="375250"/>
              <a:chOff x="816950" y="467150"/>
              <a:chExt cx="196200" cy="375250"/>
            </a:xfrm>
          </p:grpSpPr>
          <p:sp>
            <p:nvSpPr>
              <p:cNvPr id="1489" name="Google Shape;1489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>
              <a:off x="2100388" y="452264"/>
              <a:ext cx="196200" cy="375250"/>
              <a:chOff x="816950" y="467150"/>
              <a:chExt cx="196200" cy="375250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4" name="Google Shape;1494;p30"/>
            <p:cNvGrpSpPr/>
            <p:nvPr/>
          </p:nvGrpSpPr>
          <p:grpSpPr>
            <a:xfrm>
              <a:off x="2528200" y="452264"/>
              <a:ext cx="196200" cy="375250"/>
              <a:chOff x="816950" y="467150"/>
              <a:chExt cx="196200" cy="375250"/>
            </a:xfrm>
          </p:grpSpPr>
          <p:sp>
            <p:nvSpPr>
              <p:cNvPr id="1495" name="Google Shape;1495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7" name="Google Shape;1497;p30"/>
            <p:cNvGrpSpPr/>
            <p:nvPr/>
          </p:nvGrpSpPr>
          <p:grpSpPr>
            <a:xfrm>
              <a:off x="2956013" y="452264"/>
              <a:ext cx="196200" cy="375250"/>
              <a:chOff x="816950" y="467150"/>
              <a:chExt cx="196200" cy="375250"/>
            </a:xfrm>
          </p:grpSpPr>
          <p:sp>
            <p:nvSpPr>
              <p:cNvPr id="1498" name="Google Shape;1498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" name="Google Shape;1500;p30"/>
            <p:cNvGrpSpPr/>
            <p:nvPr/>
          </p:nvGrpSpPr>
          <p:grpSpPr>
            <a:xfrm>
              <a:off x="3383825" y="452264"/>
              <a:ext cx="196200" cy="375250"/>
              <a:chOff x="816950" y="467150"/>
              <a:chExt cx="196200" cy="375250"/>
            </a:xfrm>
          </p:grpSpPr>
          <p:sp>
            <p:nvSpPr>
              <p:cNvPr id="1501" name="Google Shape;1501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30"/>
            <p:cNvGrpSpPr/>
            <p:nvPr/>
          </p:nvGrpSpPr>
          <p:grpSpPr>
            <a:xfrm>
              <a:off x="3811638" y="452264"/>
              <a:ext cx="196200" cy="375250"/>
              <a:chOff x="816950" y="467150"/>
              <a:chExt cx="196200" cy="375250"/>
            </a:xfrm>
          </p:grpSpPr>
          <p:sp>
            <p:nvSpPr>
              <p:cNvPr id="1504" name="Google Shape;1504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6" name="Google Shape;1506;p30"/>
            <p:cNvGrpSpPr/>
            <p:nvPr/>
          </p:nvGrpSpPr>
          <p:grpSpPr>
            <a:xfrm>
              <a:off x="4239450" y="452264"/>
              <a:ext cx="196200" cy="375250"/>
              <a:chOff x="816950" y="467150"/>
              <a:chExt cx="196200" cy="375250"/>
            </a:xfrm>
          </p:grpSpPr>
          <p:sp>
            <p:nvSpPr>
              <p:cNvPr id="1507" name="Google Shape;1507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9" name="Google Shape;1509;p30"/>
            <p:cNvGrpSpPr/>
            <p:nvPr/>
          </p:nvGrpSpPr>
          <p:grpSpPr>
            <a:xfrm>
              <a:off x="4667263" y="452264"/>
              <a:ext cx="196200" cy="375250"/>
              <a:chOff x="816950" y="467150"/>
              <a:chExt cx="196200" cy="375250"/>
            </a:xfrm>
          </p:grpSpPr>
          <p:sp>
            <p:nvSpPr>
              <p:cNvPr id="1510" name="Google Shape;1510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30"/>
            <p:cNvGrpSpPr/>
            <p:nvPr/>
          </p:nvGrpSpPr>
          <p:grpSpPr>
            <a:xfrm>
              <a:off x="5095075" y="452264"/>
              <a:ext cx="196200" cy="375250"/>
              <a:chOff x="816950" y="467150"/>
              <a:chExt cx="196200" cy="375250"/>
            </a:xfrm>
          </p:grpSpPr>
          <p:sp>
            <p:nvSpPr>
              <p:cNvPr id="1513" name="Google Shape;1513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0"/>
            <p:cNvGrpSpPr/>
            <p:nvPr/>
          </p:nvGrpSpPr>
          <p:grpSpPr>
            <a:xfrm>
              <a:off x="5522888" y="452264"/>
              <a:ext cx="196200" cy="375250"/>
              <a:chOff x="816950" y="467150"/>
              <a:chExt cx="196200" cy="3752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0"/>
            <p:cNvGrpSpPr/>
            <p:nvPr/>
          </p:nvGrpSpPr>
          <p:grpSpPr>
            <a:xfrm>
              <a:off x="5950700" y="452264"/>
              <a:ext cx="196200" cy="375250"/>
              <a:chOff x="816950" y="467150"/>
              <a:chExt cx="196200" cy="375250"/>
            </a:xfrm>
          </p:grpSpPr>
          <p:sp>
            <p:nvSpPr>
              <p:cNvPr id="1519" name="Google Shape;1519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1" name="Google Shape;1521;p30"/>
          <p:cNvSpPr txBox="1">
            <a:spLocks noGrp="1"/>
          </p:cNvSpPr>
          <p:nvPr>
            <p:ph type="ctrTitle"/>
          </p:nvPr>
        </p:nvSpPr>
        <p:spPr>
          <a:xfrm>
            <a:off x="941825" y="1297925"/>
            <a:ext cx="5648100" cy="25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 smtClean="0"/>
              <a:t>Garis</a:t>
            </a:r>
            <a:r>
              <a:rPr lang="en" sz="5200" dirty="0" smtClean="0">
                <a:solidFill>
                  <a:schemeClr val="dk1"/>
                </a:solidFill>
              </a:rPr>
              <a:t> </a:t>
            </a:r>
            <a:r>
              <a:rPr lang="en" sz="5200" dirty="0">
                <a:solidFill>
                  <a:schemeClr val="dk1"/>
                </a:solidFill>
              </a:rPr>
              <a:t>&amp; </a:t>
            </a:r>
            <a:r>
              <a:rPr lang="en" sz="5200" dirty="0" smtClean="0"/>
              <a:t>Sudut</a:t>
            </a:r>
            <a:br>
              <a:rPr lang="en" sz="5200" dirty="0" smtClean="0"/>
            </a:br>
            <a:r>
              <a:rPr lang="en" sz="2700" dirty="0" smtClean="0">
                <a:solidFill>
                  <a:schemeClr val="dk1"/>
                </a:solidFill>
              </a:rPr>
              <a:t> </a:t>
            </a:r>
            <a:r>
              <a:rPr lang="en" sz="4000" dirty="0" smtClean="0">
                <a:highlight>
                  <a:srgbClr val="F28749"/>
                </a:highlight>
              </a:rPr>
              <a:t>BAB 7</a:t>
            </a:r>
            <a:endParaRPr dirty="0">
              <a:highlight>
                <a:srgbClr val="F28749"/>
              </a:highlight>
            </a:endParaRPr>
          </a:p>
        </p:txBody>
      </p:sp>
      <p:sp>
        <p:nvSpPr>
          <p:cNvPr id="1522" name="Google Shape;1522;p30"/>
          <p:cNvSpPr txBox="1">
            <a:spLocks noGrp="1"/>
          </p:cNvSpPr>
          <p:nvPr>
            <p:ph type="subTitle" idx="1"/>
          </p:nvPr>
        </p:nvSpPr>
        <p:spPr>
          <a:xfrm>
            <a:off x="941825" y="4027196"/>
            <a:ext cx="359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emester 2</a:t>
            </a:r>
            <a:endParaRPr dirty="0"/>
          </a:p>
        </p:txBody>
      </p:sp>
      <p:grpSp>
        <p:nvGrpSpPr>
          <p:cNvPr id="1523" name="Google Shape;1523;p30"/>
          <p:cNvGrpSpPr/>
          <p:nvPr/>
        </p:nvGrpSpPr>
        <p:grpSpPr>
          <a:xfrm>
            <a:off x="5213677" y="3484734"/>
            <a:ext cx="919723" cy="908168"/>
            <a:chOff x="1756600" y="-1013525"/>
            <a:chExt cx="1158050" cy="1143500"/>
          </a:xfrm>
        </p:grpSpPr>
        <p:sp>
          <p:nvSpPr>
            <p:cNvPr id="1524" name="Google Shape;1524;p30"/>
            <p:cNvSpPr/>
            <p:nvPr/>
          </p:nvSpPr>
          <p:spPr>
            <a:xfrm>
              <a:off x="1933875" y="-950250"/>
              <a:ext cx="945125" cy="1072175"/>
            </a:xfrm>
            <a:custGeom>
              <a:avLst/>
              <a:gdLst/>
              <a:ahLst/>
              <a:cxnLst/>
              <a:rect l="l" t="t" r="r" b="b"/>
              <a:pathLst>
                <a:path w="37805" h="42887" extrusionOk="0">
                  <a:moveTo>
                    <a:pt x="36117" y="1"/>
                  </a:moveTo>
                  <a:lnTo>
                    <a:pt x="35957" y="21"/>
                  </a:lnTo>
                  <a:lnTo>
                    <a:pt x="35816" y="41"/>
                  </a:lnTo>
                  <a:lnTo>
                    <a:pt x="35675" y="101"/>
                  </a:lnTo>
                  <a:lnTo>
                    <a:pt x="35535" y="141"/>
                  </a:lnTo>
                  <a:lnTo>
                    <a:pt x="35394" y="221"/>
                  </a:lnTo>
                  <a:lnTo>
                    <a:pt x="35253" y="302"/>
                  </a:lnTo>
                  <a:lnTo>
                    <a:pt x="35133" y="402"/>
                  </a:lnTo>
                  <a:lnTo>
                    <a:pt x="35033" y="523"/>
                  </a:lnTo>
                  <a:lnTo>
                    <a:pt x="34932" y="643"/>
                  </a:lnTo>
                  <a:lnTo>
                    <a:pt x="34832" y="784"/>
                  </a:lnTo>
                  <a:lnTo>
                    <a:pt x="23402" y="19967"/>
                  </a:lnTo>
                  <a:lnTo>
                    <a:pt x="18320" y="11410"/>
                  </a:lnTo>
                  <a:lnTo>
                    <a:pt x="18199" y="11229"/>
                  </a:lnTo>
                  <a:lnTo>
                    <a:pt x="18059" y="11069"/>
                  </a:lnTo>
                  <a:lnTo>
                    <a:pt x="17898" y="10948"/>
                  </a:lnTo>
                  <a:lnTo>
                    <a:pt x="17717" y="10828"/>
                  </a:lnTo>
                  <a:lnTo>
                    <a:pt x="17537" y="10747"/>
                  </a:lnTo>
                  <a:lnTo>
                    <a:pt x="17336" y="10667"/>
                  </a:lnTo>
                  <a:lnTo>
                    <a:pt x="17115" y="10647"/>
                  </a:lnTo>
                  <a:lnTo>
                    <a:pt x="16914" y="10627"/>
                  </a:lnTo>
                  <a:lnTo>
                    <a:pt x="16693" y="10647"/>
                  </a:lnTo>
                  <a:lnTo>
                    <a:pt x="16492" y="10687"/>
                  </a:lnTo>
                  <a:lnTo>
                    <a:pt x="16291" y="10767"/>
                  </a:lnTo>
                  <a:lnTo>
                    <a:pt x="16110" y="10868"/>
                  </a:lnTo>
                  <a:lnTo>
                    <a:pt x="15930" y="10988"/>
                  </a:lnTo>
                  <a:lnTo>
                    <a:pt x="15789" y="11129"/>
                  </a:lnTo>
                  <a:lnTo>
                    <a:pt x="15648" y="11290"/>
                  </a:lnTo>
                  <a:lnTo>
                    <a:pt x="15528" y="11470"/>
                  </a:lnTo>
                  <a:lnTo>
                    <a:pt x="181" y="40537"/>
                  </a:lnTo>
                  <a:lnTo>
                    <a:pt x="121" y="40697"/>
                  </a:lnTo>
                  <a:lnTo>
                    <a:pt x="61" y="40838"/>
                  </a:lnTo>
                  <a:lnTo>
                    <a:pt x="21" y="40999"/>
                  </a:lnTo>
                  <a:lnTo>
                    <a:pt x="0" y="41159"/>
                  </a:lnTo>
                  <a:lnTo>
                    <a:pt x="0" y="41300"/>
                  </a:lnTo>
                  <a:lnTo>
                    <a:pt x="21" y="41461"/>
                  </a:lnTo>
                  <a:lnTo>
                    <a:pt x="41" y="41601"/>
                  </a:lnTo>
                  <a:lnTo>
                    <a:pt x="81" y="41762"/>
                  </a:lnTo>
                  <a:lnTo>
                    <a:pt x="121" y="41902"/>
                  </a:lnTo>
                  <a:lnTo>
                    <a:pt x="201" y="42043"/>
                  </a:lnTo>
                  <a:lnTo>
                    <a:pt x="282" y="42184"/>
                  </a:lnTo>
                  <a:lnTo>
                    <a:pt x="362" y="42304"/>
                  </a:lnTo>
                  <a:lnTo>
                    <a:pt x="462" y="42425"/>
                  </a:lnTo>
                  <a:lnTo>
                    <a:pt x="583" y="42525"/>
                  </a:lnTo>
                  <a:lnTo>
                    <a:pt x="724" y="42626"/>
                  </a:lnTo>
                  <a:lnTo>
                    <a:pt x="864" y="42706"/>
                  </a:lnTo>
                  <a:lnTo>
                    <a:pt x="1045" y="42786"/>
                  </a:lnTo>
                  <a:lnTo>
                    <a:pt x="1226" y="42847"/>
                  </a:lnTo>
                  <a:lnTo>
                    <a:pt x="1407" y="42867"/>
                  </a:lnTo>
                  <a:lnTo>
                    <a:pt x="1607" y="42887"/>
                  </a:lnTo>
                  <a:lnTo>
                    <a:pt x="1808" y="42867"/>
                  </a:lnTo>
                  <a:lnTo>
                    <a:pt x="2029" y="42826"/>
                  </a:lnTo>
                  <a:lnTo>
                    <a:pt x="2230" y="42766"/>
                  </a:lnTo>
                  <a:lnTo>
                    <a:pt x="2411" y="42666"/>
                  </a:lnTo>
                  <a:lnTo>
                    <a:pt x="2592" y="42545"/>
                  </a:lnTo>
                  <a:lnTo>
                    <a:pt x="2752" y="42405"/>
                  </a:lnTo>
                  <a:lnTo>
                    <a:pt x="2893" y="42224"/>
                  </a:lnTo>
                  <a:lnTo>
                    <a:pt x="3014" y="42043"/>
                  </a:lnTo>
                  <a:lnTo>
                    <a:pt x="17034" y="15488"/>
                  </a:lnTo>
                  <a:lnTo>
                    <a:pt x="22036" y="23924"/>
                  </a:lnTo>
                  <a:lnTo>
                    <a:pt x="22157" y="24085"/>
                  </a:lnTo>
                  <a:lnTo>
                    <a:pt x="22277" y="24246"/>
                  </a:lnTo>
                  <a:lnTo>
                    <a:pt x="22438" y="24386"/>
                  </a:lnTo>
                  <a:lnTo>
                    <a:pt x="22619" y="24487"/>
                  </a:lnTo>
                  <a:lnTo>
                    <a:pt x="22799" y="24587"/>
                  </a:lnTo>
                  <a:lnTo>
                    <a:pt x="23000" y="24648"/>
                  </a:lnTo>
                  <a:lnTo>
                    <a:pt x="23201" y="24688"/>
                  </a:lnTo>
                  <a:lnTo>
                    <a:pt x="23402" y="24708"/>
                  </a:lnTo>
                  <a:lnTo>
                    <a:pt x="23603" y="24688"/>
                  </a:lnTo>
                  <a:lnTo>
                    <a:pt x="23824" y="24648"/>
                  </a:lnTo>
                  <a:lnTo>
                    <a:pt x="24005" y="24587"/>
                  </a:lnTo>
                  <a:lnTo>
                    <a:pt x="24185" y="24487"/>
                  </a:lnTo>
                  <a:lnTo>
                    <a:pt x="24366" y="24386"/>
                  </a:lnTo>
                  <a:lnTo>
                    <a:pt x="24527" y="24246"/>
                  </a:lnTo>
                  <a:lnTo>
                    <a:pt x="24668" y="24085"/>
                  </a:lnTo>
                  <a:lnTo>
                    <a:pt x="24768" y="23924"/>
                  </a:lnTo>
                  <a:lnTo>
                    <a:pt x="37584" y="2411"/>
                  </a:lnTo>
                  <a:lnTo>
                    <a:pt x="37664" y="2270"/>
                  </a:lnTo>
                  <a:lnTo>
                    <a:pt x="37724" y="2130"/>
                  </a:lnTo>
                  <a:lnTo>
                    <a:pt x="37764" y="1969"/>
                  </a:lnTo>
                  <a:lnTo>
                    <a:pt x="37784" y="1808"/>
                  </a:lnTo>
                  <a:lnTo>
                    <a:pt x="37805" y="1668"/>
                  </a:lnTo>
                  <a:lnTo>
                    <a:pt x="37805" y="1507"/>
                  </a:lnTo>
                  <a:lnTo>
                    <a:pt x="37784" y="1346"/>
                  </a:lnTo>
                  <a:lnTo>
                    <a:pt x="37764" y="1206"/>
                  </a:lnTo>
                  <a:lnTo>
                    <a:pt x="37704" y="1065"/>
                  </a:lnTo>
                  <a:lnTo>
                    <a:pt x="37644" y="925"/>
                  </a:lnTo>
                  <a:lnTo>
                    <a:pt x="37584" y="784"/>
                  </a:lnTo>
                  <a:lnTo>
                    <a:pt x="37503" y="643"/>
                  </a:lnTo>
                  <a:lnTo>
                    <a:pt x="37403" y="523"/>
                  </a:lnTo>
                  <a:lnTo>
                    <a:pt x="37282" y="422"/>
                  </a:lnTo>
                  <a:lnTo>
                    <a:pt x="37162" y="322"/>
                  </a:lnTo>
                  <a:lnTo>
                    <a:pt x="37021" y="221"/>
                  </a:lnTo>
                  <a:lnTo>
                    <a:pt x="36881" y="141"/>
                  </a:lnTo>
                  <a:lnTo>
                    <a:pt x="36740" y="81"/>
                  </a:lnTo>
                  <a:lnTo>
                    <a:pt x="36579" y="41"/>
                  </a:lnTo>
                  <a:lnTo>
                    <a:pt x="36419" y="21"/>
                  </a:lnTo>
                  <a:lnTo>
                    <a:pt x="362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2754950" y="-1013525"/>
              <a:ext cx="159700" cy="152700"/>
            </a:xfrm>
            <a:custGeom>
              <a:avLst/>
              <a:gdLst/>
              <a:ahLst/>
              <a:cxnLst/>
              <a:rect l="l" t="t" r="r" b="b"/>
              <a:pathLst>
                <a:path w="6388" h="6108" extrusionOk="0">
                  <a:moveTo>
                    <a:pt x="5022" y="1"/>
                  </a:moveTo>
                  <a:lnTo>
                    <a:pt x="4861" y="21"/>
                  </a:lnTo>
                  <a:lnTo>
                    <a:pt x="4721" y="81"/>
                  </a:lnTo>
                  <a:lnTo>
                    <a:pt x="362" y="2250"/>
                  </a:lnTo>
                  <a:lnTo>
                    <a:pt x="261" y="2311"/>
                  </a:lnTo>
                  <a:lnTo>
                    <a:pt x="201" y="2371"/>
                  </a:lnTo>
                  <a:lnTo>
                    <a:pt x="141" y="2431"/>
                  </a:lnTo>
                  <a:lnTo>
                    <a:pt x="80" y="2491"/>
                  </a:lnTo>
                  <a:lnTo>
                    <a:pt x="20" y="2652"/>
                  </a:lnTo>
                  <a:lnTo>
                    <a:pt x="0" y="2833"/>
                  </a:lnTo>
                  <a:lnTo>
                    <a:pt x="20" y="2994"/>
                  </a:lnTo>
                  <a:lnTo>
                    <a:pt x="80" y="3154"/>
                  </a:lnTo>
                  <a:lnTo>
                    <a:pt x="141" y="3214"/>
                  </a:lnTo>
                  <a:lnTo>
                    <a:pt x="201" y="3295"/>
                  </a:lnTo>
                  <a:lnTo>
                    <a:pt x="261" y="3355"/>
                  </a:lnTo>
                  <a:lnTo>
                    <a:pt x="342" y="3395"/>
                  </a:lnTo>
                  <a:lnTo>
                    <a:pt x="2893" y="4721"/>
                  </a:lnTo>
                  <a:lnTo>
                    <a:pt x="5444" y="6047"/>
                  </a:lnTo>
                  <a:lnTo>
                    <a:pt x="5544" y="6067"/>
                  </a:lnTo>
                  <a:lnTo>
                    <a:pt x="5624" y="6107"/>
                  </a:lnTo>
                  <a:lnTo>
                    <a:pt x="5805" y="6107"/>
                  </a:lnTo>
                  <a:lnTo>
                    <a:pt x="5966" y="6067"/>
                  </a:lnTo>
                  <a:lnTo>
                    <a:pt x="6107" y="5987"/>
                  </a:lnTo>
                  <a:lnTo>
                    <a:pt x="6247" y="5866"/>
                  </a:lnTo>
                  <a:lnTo>
                    <a:pt x="6327" y="5725"/>
                  </a:lnTo>
                  <a:lnTo>
                    <a:pt x="6368" y="5645"/>
                  </a:lnTo>
                  <a:lnTo>
                    <a:pt x="6368" y="5565"/>
                  </a:lnTo>
                  <a:lnTo>
                    <a:pt x="6388" y="5464"/>
                  </a:lnTo>
                  <a:lnTo>
                    <a:pt x="6368" y="5384"/>
                  </a:lnTo>
                  <a:lnTo>
                    <a:pt x="5645" y="543"/>
                  </a:lnTo>
                  <a:lnTo>
                    <a:pt x="5584" y="402"/>
                  </a:lnTo>
                  <a:lnTo>
                    <a:pt x="5524" y="262"/>
                  </a:lnTo>
                  <a:lnTo>
                    <a:pt x="5424" y="161"/>
                  </a:lnTo>
                  <a:lnTo>
                    <a:pt x="5303" y="81"/>
                  </a:lnTo>
                  <a:lnTo>
                    <a:pt x="5162" y="21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1756600" y="-478700"/>
              <a:ext cx="1022475" cy="608675"/>
            </a:xfrm>
            <a:custGeom>
              <a:avLst/>
              <a:gdLst/>
              <a:ahLst/>
              <a:cxnLst/>
              <a:rect l="l" t="t" r="r" b="b"/>
              <a:pathLst>
                <a:path w="40899" h="24347" extrusionOk="0">
                  <a:moveTo>
                    <a:pt x="35796" y="0"/>
                  </a:moveTo>
                  <a:lnTo>
                    <a:pt x="35615" y="21"/>
                  </a:lnTo>
                  <a:lnTo>
                    <a:pt x="35414" y="41"/>
                  </a:lnTo>
                  <a:lnTo>
                    <a:pt x="35234" y="101"/>
                  </a:lnTo>
                  <a:lnTo>
                    <a:pt x="35073" y="161"/>
                  </a:lnTo>
                  <a:lnTo>
                    <a:pt x="34912" y="262"/>
                  </a:lnTo>
                  <a:lnTo>
                    <a:pt x="34752" y="382"/>
                  </a:lnTo>
                  <a:lnTo>
                    <a:pt x="34631" y="503"/>
                  </a:lnTo>
                  <a:lnTo>
                    <a:pt x="34510" y="643"/>
                  </a:lnTo>
                  <a:lnTo>
                    <a:pt x="34390" y="804"/>
                  </a:lnTo>
                  <a:lnTo>
                    <a:pt x="23623" y="19405"/>
                  </a:lnTo>
                  <a:lnTo>
                    <a:pt x="13339" y="3998"/>
                  </a:lnTo>
                  <a:lnTo>
                    <a:pt x="13218" y="3837"/>
                  </a:lnTo>
                  <a:lnTo>
                    <a:pt x="13077" y="3696"/>
                  </a:lnTo>
                  <a:lnTo>
                    <a:pt x="12917" y="3556"/>
                  </a:lnTo>
                  <a:lnTo>
                    <a:pt x="12736" y="3455"/>
                  </a:lnTo>
                  <a:lnTo>
                    <a:pt x="12555" y="3375"/>
                  </a:lnTo>
                  <a:lnTo>
                    <a:pt x="12374" y="3335"/>
                  </a:lnTo>
                  <a:lnTo>
                    <a:pt x="12174" y="3295"/>
                  </a:lnTo>
                  <a:lnTo>
                    <a:pt x="11953" y="3295"/>
                  </a:lnTo>
                  <a:lnTo>
                    <a:pt x="11752" y="3315"/>
                  </a:lnTo>
                  <a:lnTo>
                    <a:pt x="11571" y="3355"/>
                  </a:lnTo>
                  <a:lnTo>
                    <a:pt x="11370" y="3415"/>
                  </a:lnTo>
                  <a:lnTo>
                    <a:pt x="11189" y="3516"/>
                  </a:lnTo>
                  <a:lnTo>
                    <a:pt x="11029" y="3616"/>
                  </a:lnTo>
                  <a:lnTo>
                    <a:pt x="10888" y="3757"/>
                  </a:lnTo>
                  <a:lnTo>
                    <a:pt x="10747" y="3917"/>
                  </a:lnTo>
                  <a:lnTo>
                    <a:pt x="10627" y="4078"/>
                  </a:lnTo>
                  <a:lnTo>
                    <a:pt x="222" y="21936"/>
                  </a:lnTo>
                  <a:lnTo>
                    <a:pt x="141" y="22076"/>
                  </a:lnTo>
                  <a:lnTo>
                    <a:pt x="81" y="22237"/>
                  </a:lnTo>
                  <a:lnTo>
                    <a:pt x="41" y="22378"/>
                  </a:lnTo>
                  <a:lnTo>
                    <a:pt x="1" y="22538"/>
                  </a:lnTo>
                  <a:lnTo>
                    <a:pt x="1" y="22699"/>
                  </a:lnTo>
                  <a:lnTo>
                    <a:pt x="1" y="22840"/>
                  </a:lnTo>
                  <a:lnTo>
                    <a:pt x="21" y="23000"/>
                  </a:lnTo>
                  <a:lnTo>
                    <a:pt x="41" y="23141"/>
                  </a:lnTo>
                  <a:lnTo>
                    <a:pt x="101" y="23302"/>
                  </a:lnTo>
                  <a:lnTo>
                    <a:pt x="161" y="23442"/>
                  </a:lnTo>
                  <a:lnTo>
                    <a:pt x="222" y="23563"/>
                  </a:lnTo>
                  <a:lnTo>
                    <a:pt x="322" y="23703"/>
                  </a:lnTo>
                  <a:lnTo>
                    <a:pt x="423" y="23824"/>
                  </a:lnTo>
                  <a:lnTo>
                    <a:pt x="523" y="23924"/>
                  </a:lnTo>
                  <a:lnTo>
                    <a:pt x="643" y="24025"/>
                  </a:lnTo>
                  <a:lnTo>
                    <a:pt x="784" y="24125"/>
                  </a:lnTo>
                  <a:lnTo>
                    <a:pt x="985" y="24226"/>
                  </a:lnTo>
                  <a:lnTo>
                    <a:pt x="1186" y="24286"/>
                  </a:lnTo>
                  <a:lnTo>
                    <a:pt x="1387" y="24326"/>
                  </a:lnTo>
                  <a:lnTo>
                    <a:pt x="1588" y="24346"/>
                  </a:lnTo>
                  <a:lnTo>
                    <a:pt x="1788" y="24326"/>
                  </a:lnTo>
                  <a:lnTo>
                    <a:pt x="1989" y="24286"/>
                  </a:lnTo>
                  <a:lnTo>
                    <a:pt x="2190" y="24226"/>
                  </a:lnTo>
                  <a:lnTo>
                    <a:pt x="2371" y="24125"/>
                  </a:lnTo>
                  <a:lnTo>
                    <a:pt x="2552" y="24025"/>
                  </a:lnTo>
                  <a:lnTo>
                    <a:pt x="2712" y="23884"/>
                  </a:lnTo>
                  <a:lnTo>
                    <a:pt x="2853" y="23723"/>
                  </a:lnTo>
                  <a:lnTo>
                    <a:pt x="2974" y="23543"/>
                  </a:lnTo>
                  <a:lnTo>
                    <a:pt x="12093" y="7895"/>
                  </a:lnTo>
                  <a:lnTo>
                    <a:pt x="22398" y="23322"/>
                  </a:lnTo>
                  <a:lnTo>
                    <a:pt x="22518" y="23482"/>
                  </a:lnTo>
                  <a:lnTo>
                    <a:pt x="22659" y="23623"/>
                  </a:lnTo>
                  <a:lnTo>
                    <a:pt x="22820" y="23744"/>
                  </a:lnTo>
                  <a:lnTo>
                    <a:pt x="23001" y="23844"/>
                  </a:lnTo>
                  <a:lnTo>
                    <a:pt x="23181" y="23924"/>
                  </a:lnTo>
                  <a:lnTo>
                    <a:pt x="23382" y="23985"/>
                  </a:lnTo>
                  <a:lnTo>
                    <a:pt x="23583" y="24025"/>
                  </a:lnTo>
                  <a:lnTo>
                    <a:pt x="23784" y="24025"/>
                  </a:lnTo>
                  <a:lnTo>
                    <a:pt x="23985" y="24005"/>
                  </a:lnTo>
                  <a:lnTo>
                    <a:pt x="24186" y="23964"/>
                  </a:lnTo>
                  <a:lnTo>
                    <a:pt x="24366" y="23884"/>
                  </a:lnTo>
                  <a:lnTo>
                    <a:pt x="24547" y="23804"/>
                  </a:lnTo>
                  <a:lnTo>
                    <a:pt x="24708" y="23683"/>
                  </a:lnTo>
                  <a:lnTo>
                    <a:pt x="24869" y="23543"/>
                  </a:lnTo>
                  <a:lnTo>
                    <a:pt x="24989" y="23402"/>
                  </a:lnTo>
                  <a:lnTo>
                    <a:pt x="25110" y="23221"/>
                  </a:lnTo>
                  <a:lnTo>
                    <a:pt x="36077" y="4299"/>
                  </a:lnTo>
                  <a:lnTo>
                    <a:pt x="38126" y="6549"/>
                  </a:lnTo>
                  <a:lnTo>
                    <a:pt x="38247" y="6669"/>
                  </a:lnTo>
                  <a:lnTo>
                    <a:pt x="38367" y="6770"/>
                  </a:lnTo>
                  <a:lnTo>
                    <a:pt x="38488" y="6850"/>
                  </a:lnTo>
                  <a:lnTo>
                    <a:pt x="38628" y="6931"/>
                  </a:lnTo>
                  <a:lnTo>
                    <a:pt x="38769" y="6991"/>
                  </a:lnTo>
                  <a:lnTo>
                    <a:pt x="38930" y="7031"/>
                  </a:lnTo>
                  <a:lnTo>
                    <a:pt x="39070" y="7051"/>
                  </a:lnTo>
                  <a:lnTo>
                    <a:pt x="39231" y="7071"/>
                  </a:lnTo>
                  <a:lnTo>
                    <a:pt x="39392" y="7071"/>
                  </a:lnTo>
                  <a:lnTo>
                    <a:pt x="39532" y="7051"/>
                  </a:lnTo>
                  <a:lnTo>
                    <a:pt x="39693" y="7031"/>
                  </a:lnTo>
                  <a:lnTo>
                    <a:pt x="39834" y="6991"/>
                  </a:lnTo>
                  <a:lnTo>
                    <a:pt x="39974" y="6931"/>
                  </a:lnTo>
                  <a:lnTo>
                    <a:pt x="40115" y="6850"/>
                  </a:lnTo>
                  <a:lnTo>
                    <a:pt x="40255" y="6750"/>
                  </a:lnTo>
                  <a:lnTo>
                    <a:pt x="40376" y="6649"/>
                  </a:lnTo>
                  <a:lnTo>
                    <a:pt x="40496" y="6549"/>
                  </a:lnTo>
                  <a:lnTo>
                    <a:pt x="40597" y="6408"/>
                  </a:lnTo>
                  <a:lnTo>
                    <a:pt x="40677" y="6288"/>
                  </a:lnTo>
                  <a:lnTo>
                    <a:pt x="40758" y="6147"/>
                  </a:lnTo>
                  <a:lnTo>
                    <a:pt x="40818" y="6006"/>
                  </a:lnTo>
                  <a:lnTo>
                    <a:pt x="40858" y="5846"/>
                  </a:lnTo>
                  <a:lnTo>
                    <a:pt x="40878" y="5705"/>
                  </a:lnTo>
                  <a:lnTo>
                    <a:pt x="40898" y="5544"/>
                  </a:lnTo>
                  <a:lnTo>
                    <a:pt x="40898" y="5404"/>
                  </a:lnTo>
                  <a:lnTo>
                    <a:pt x="40878" y="5243"/>
                  </a:lnTo>
                  <a:lnTo>
                    <a:pt x="40858" y="5082"/>
                  </a:lnTo>
                  <a:lnTo>
                    <a:pt x="40818" y="4942"/>
                  </a:lnTo>
                  <a:lnTo>
                    <a:pt x="40758" y="4801"/>
                  </a:lnTo>
                  <a:lnTo>
                    <a:pt x="40677" y="4661"/>
                  </a:lnTo>
                  <a:lnTo>
                    <a:pt x="40597" y="4520"/>
                  </a:lnTo>
                  <a:lnTo>
                    <a:pt x="40476" y="4400"/>
                  </a:lnTo>
                  <a:lnTo>
                    <a:pt x="36961" y="523"/>
                  </a:lnTo>
                  <a:lnTo>
                    <a:pt x="36821" y="402"/>
                  </a:lnTo>
                  <a:lnTo>
                    <a:pt x="36680" y="282"/>
                  </a:lnTo>
                  <a:lnTo>
                    <a:pt x="36519" y="181"/>
                  </a:lnTo>
                  <a:lnTo>
                    <a:pt x="36338" y="101"/>
                  </a:lnTo>
                  <a:lnTo>
                    <a:pt x="36178" y="61"/>
                  </a:lnTo>
                  <a:lnTo>
                    <a:pt x="35977" y="21"/>
                  </a:lnTo>
                  <a:lnTo>
                    <a:pt x="35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2672575" y="-393825"/>
              <a:ext cx="149675" cy="153675"/>
            </a:xfrm>
            <a:custGeom>
              <a:avLst/>
              <a:gdLst/>
              <a:ahLst/>
              <a:cxnLst/>
              <a:rect l="l" t="t" r="r" b="b"/>
              <a:pathLst>
                <a:path w="5987" h="6147" extrusionOk="0">
                  <a:moveTo>
                    <a:pt x="5063" y="0"/>
                  </a:moveTo>
                  <a:lnTo>
                    <a:pt x="4982" y="20"/>
                  </a:lnTo>
                  <a:lnTo>
                    <a:pt x="4902" y="40"/>
                  </a:lnTo>
                  <a:lnTo>
                    <a:pt x="4822" y="81"/>
                  </a:lnTo>
                  <a:lnTo>
                    <a:pt x="4741" y="141"/>
                  </a:lnTo>
                  <a:lnTo>
                    <a:pt x="2492" y="1929"/>
                  </a:lnTo>
                  <a:lnTo>
                    <a:pt x="242" y="3716"/>
                  </a:lnTo>
                  <a:lnTo>
                    <a:pt x="182" y="3777"/>
                  </a:lnTo>
                  <a:lnTo>
                    <a:pt x="121" y="3857"/>
                  </a:lnTo>
                  <a:lnTo>
                    <a:pt x="61" y="3937"/>
                  </a:lnTo>
                  <a:lnTo>
                    <a:pt x="41" y="4018"/>
                  </a:lnTo>
                  <a:lnTo>
                    <a:pt x="1" y="4178"/>
                  </a:lnTo>
                  <a:lnTo>
                    <a:pt x="21" y="4339"/>
                  </a:lnTo>
                  <a:lnTo>
                    <a:pt x="61" y="4500"/>
                  </a:lnTo>
                  <a:lnTo>
                    <a:pt x="161" y="4640"/>
                  </a:lnTo>
                  <a:lnTo>
                    <a:pt x="222" y="4701"/>
                  </a:lnTo>
                  <a:lnTo>
                    <a:pt x="302" y="4761"/>
                  </a:lnTo>
                  <a:lnTo>
                    <a:pt x="382" y="4801"/>
                  </a:lnTo>
                  <a:lnTo>
                    <a:pt x="463" y="4841"/>
                  </a:lnTo>
                  <a:lnTo>
                    <a:pt x="5183" y="6127"/>
                  </a:lnTo>
                  <a:lnTo>
                    <a:pt x="5324" y="6147"/>
                  </a:lnTo>
                  <a:lnTo>
                    <a:pt x="5485" y="6147"/>
                  </a:lnTo>
                  <a:lnTo>
                    <a:pt x="5625" y="6087"/>
                  </a:lnTo>
                  <a:lnTo>
                    <a:pt x="5746" y="6006"/>
                  </a:lnTo>
                  <a:lnTo>
                    <a:pt x="5846" y="5906"/>
                  </a:lnTo>
                  <a:lnTo>
                    <a:pt x="5926" y="5785"/>
                  </a:lnTo>
                  <a:lnTo>
                    <a:pt x="5967" y="5645"/>
                  </a:lnTo>
                  <a:lnTo>
                    <a:pt x="5987" y="5484"/>
                  </a:lnTo>
                  <a:lnTo>
                    <a:pt x="5786" y="603"/>
                  </a:lnTo>
                  <a:lnTo>
                    <a:pt x="5766" y="522"/>
                  </a:lnTo>
                  <a:lnTo>
                    <a:pt x="5746" y="422"/>
                  </a:lnTo>
                  <a:lnTo>
                    <a:pt x="5705" y="342"/>
                  </a:lnTo>
                  <a:lnTo>
                    <a:pt x="5665" y="261"/>
                  </a:lnTo>
                  <a:lnTo>
                    <a:pt x="5545" y="141"/>
                  </a:lnTo>
                  <a:lnTo>
                    <a:pt x="5404" y="60"/>
                  </a:lnTo>
                  <a:lnTo>
                    <a:pt x="5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30"/>
          <p:cNvGrpSpPr/>
          <p:nvPr/>
        </p:nvGrpSpPr>
        <p:grpSpPr>
          <a:xfrm>
            <a:off x="7986350" y="266775"/>
            <a:ext cx="994850" cy="1167075"/>
            <a:chOff x="7986350" y="266775"/>
            <a:chExt cx="994850" cy="1167075"/>
          </a:xfrm>
        </p:grpSpPr>
        <p:sp>
          <p:nvSpPr>
            <p:cNvPr id="1529" name="Google Shape;1529;p30"/>
            <p:cNvSpPr/>
            <p:nvPr/>
          </p:nvSpPr>
          <p:spPr>
            <a:xfrm flipH="1">
              <a:off x="7986350" y="266775"/>
              <a:ext cx="994850" cy="1167075"/>
            </a:xfrm>
            <a:custGeom>
              <a:avLst/>
              <a:gdLst/>
              <a:ahLst/>
              <a:cxnLst/>
              <a:rect l="l" t="t" r="r" b="b"/>
              <a:pathLst>
                <a:path w="39794" h="46683" extrusionOk="0">
                  <a:moveTo>
                    <a:pt x="19546" y="0"/>
                  </a:moveTo>
                  <a:lnTo>
                    <a:pt x="19043" y="20"/>
                  </a:lnTo>
                  <a:lnTo>
                    <a:pt x="18521" y="60"/>
                  </a:lnTo>
                  <a:lnTo>
                    <a:pt x="18019" y="101"/>
                  </a:lnTo>
                  <a:lnTo>
                    <a:pt x="17517" y="141"/>
                  </a:lnTo>
                  <a:lnTo>
                    <a:pt x="17015" y="221"/>
                  </a:lnTo>
                  <a:lnTo>
                    <a:pt x="16513" y="301"/>
                  </a:lnTo>
                  <a:lnTo>
                    <a:pt x="16030" y="382"/>
                  </a:lnTo>
                  <a:lnTo>
                    <a:pt x="15548" y="482"/>
                  </a:lnTo>
                  <a:lnTo>
                    <a:pt x="15066" y="603"/>
                  </a:lnTo>
                  <a:lnTo>
                    <a:pt x="14584" y="723"/>
                  </a:lnTo>
                  <a:lnTo>
                    <a:pt x="14122" y="864"/>
                  </a:lnTo>
                  <a:lnTo>
                    <a:pt x="13640" y="1004"/>
                  </a:lnTo>
                  <a:lnTo>
                    <a:pt x="13178" y="1165"/>
                  </a:lnTo>
                  <a:lnTo>
                    <a:pt x="12736" y="1346"/>
                  </a:lnTo>
                  <a:lnTo>
                    <a:pt x="11832" y="1707"/>
                  </a:lnTo>
                  <a:lnTo>
                    <a:pt x="10948" y="2129"/>
                  </a:lnTo>
                  <a:lnTo>
                    <a:pt x="10105" y="2571"/>
                  </a:lnTo>
                  <a:lnTo>
                    <a:pt x="9281" y="3073"/>
                  </a:lnTo>
                  <a:lnTo>
                    <a:pt x="8478" y="3596"/>
                  </a:lnTo>
                  <a:lnTo>
                    <a:pt x="7714" y="4178"/>
                  </a:lnTo>
                  <a:lnTo>
                    <a:pt x="6971" y="4781"/>
                  </a:lnTo>
                  <a:lnTo>
                    <a:pt x="6248" y="5404"/>
                  </a:lnTo>
                  <a:lnTo>
                    <a:pt x="5585" y="6087"/>
                  </a:lnTo>
                  <a:lnTo>
                    <a:pt x="4922" y="6790"/>
                  </a:lnTo>
                  <a:lnTo>
                    <a:pt x="4320" y="7513"/>
                  </a:lnTo>
                  <a:lnTo>
                    <a:pt x="3737" y="8276"/>
                  </a:lnTo>
                  <a:lnTo>
                    <a:pt x="3195" y="9080"/>
                  </a:lnTo>
                  <a:lnTo>
                    <a:pt x="2693" y="9883"/>
                  </a:lnTo>
                  <a:lnTo>
                    <a:pt x="2231" y="10727"/>
                  </a:lnTo>
                  <a:lnTo>
                    <a:pt x="1809" y="11590"/>
                  </a:lnTo>
                  <a:lnTo>
                    <a:pt x="1427" y="12494"/>
                  </a:lnTo>
                  <a:lnTo>
                    <a:pt x="1086" y="13398"/>
                  </a:lnTo>
                  <a:lnTo>
                    <a:pt x="925" y="13860"/>
                  </a:lnTo>
                  <a:lnTo>
                    <a:pt x="784" y="14322"/>
                  </a:lnTo>
                  <a:lnTo>
                    <a:pt x="664" y="14804"/>
                  </a:lnTo>
                  <a:lnTo>
                    <a:pt x="543" y="15266"/>
                  </a:lnTo>
                  <a:lnTo>
                    <a:pt x="423" y="15748"/>
                  </a:lnTo>
                  <a:lnTo>
                    <a:pt x="322" y="16251"/>
                  </a:lnTo>
                  <a:lnTo>
                    <a:pt x="242" y="16733"/>
                  </a:lnTo>
                  <a:lnTo>
                    <a:pt x="162" y="17215"/>
                  </a:lnTo>
                  <a:lnTo>
                    <a:pt x="101" y="17717"/>
                  </a:lnTo>
                  <a:lnTo>
                    <a:pt x="61" y="18219"/>
                  </a:lnTo>
                  <a:lnTo>
                    <a:pt x="21" y="18721"/>
                  </a:lnTo>
                  <a:lnTo>
                    <a:pt x="1" y="19244"/>
                  </a:lnTo>
                  <a:lnTo>
                    <a:pt x="1" y="19746"/>
                  </a:lnTo>
                  <a:lnTo>
                    <a:pt x="1" y="20268"/>
                  </a:lnTo>
                  <a:lnTo>
                    <a:pt x="1" y="20770"/>
                  </a:lnTo>
                  <a:lnTo>
                    <a:pt x="41" y="21272"/>
                  </a:lnTo>
                  <a:lnTo>
                    <a:pt x="81" y="21795"/>
                  </a:lnTo>
                  <a:lnTo>
                    <a:pt x="141" y="22297"/>
                  </a:lnTo>
                  <a:lnTo>
                    <a:pt x="202" y="22799"/>
                  </a:lnTo>
                  <a:lnTo>
                    <a:pt x="282" y="23281"/>
                  </a:lnTo>
                  <a:lnTo>
                    <a:pt x="362" y="23783"/>
                  </a:lnTo>
                  <a:lnTo>
                    <a:pt x="463" y="24265"/>
                  </a:lnTo>
                  <a:lnTo>
                    <a:pt x="583" y="24748"/>
                  </a:lnTo>
                  <a:lnTo>
                    <a:pt x="704" y="25230"/>
                  </a:lnTo>
                  <a:lnTo>
                    <a:pt x="845" y="25692"/>
                  </a:lnTo>
                  <a:lnTo>
                    <a:pt x="985" y="26154"/>
                  </a:lnTo>
                  <a:lnTo>
                    <a:pt x="1146" y="26616"/>
                  </a:lnTo>
                  <a:lnTo>
                    <a:pt x="1327" y="27078"/>
                  </a:lnTo>
                  <a:lnTo>
                    <a:pt x="1688" y="27982"/>
                  </a:lnTo>
                  <a:lnTo>
                    <a:pt x="2110" y="28845"/>
                  </a:lnTo>
                  <a:lnTo>
                    <a:pt x="2552" y="29709"/>
                  </a:lnTo>
                  <a:lnTo>
                    <a:pt x="3054" y="30533"/>
                  </a:lnTo>
                  <a:lnTo>
                    <a:pt x="3596" y="31336"/>
                  </a:lnTo>
                  <a:lnTo>
                    <a:pt x="4159" y="32099"/>
                  </a:lnTo>
                  <a:lnTo>
                    <a:pt x="4762" y="32843"/>
                  </a:lnTo>
                  <a:lnTo>
                    <a:pt x="5404" y="33546"/>
                  </a:lnTo>
                  <a:lnTo>
                    <a:pt x="6067" y="34229"/>
                  </a:lnTo>
                  <a:lnTo>
                    <a:pt x="6770" y="34872"/>
                  </a:lnTo>
                  <a:lnTo>
                    <a:pt x="7513" y="35494"/>
                  </a:lnTo>
                  <a:lnTo>
                    <a:pt x="8257" y="36077"/>
                  </a:lnTo>
                  <a:lnTo>
                    <a:pt x="9060" y="36599"/>
                  </a:lnTo>
                  <a:lnTo>
                    <a:pt x="9864" y="37121"/>
                  </a:lnTo>
                  <a:lnTo>
                    <a:pt x="10707" y="37583"/>
                  </a:lnTo>
                  <a:lnTo>
                    <a:pt x="11571" y="38005"/>
                  </a:lnTo>
                  <a:lnTo>
                    <a:pt x="12475" y="38387"/>
                  </a:lnTo>
                  <a:lnTo>
                    <a:pt x="13379" y="38728"/>
                  </a:lnTo>
                  <a:lnTo>
                    <a:pt x="13841" y="38889"/>
                  </a:lnTo>
                  <a:lnTo>
                    <a:pt x="14303" y="39030"/>
                  </a:lnTo>
                  <a:lnTo>
                    <a:pt x="14785" y="39150"/>
                  </a:lnTo>
                  <a:lnTo>
                    <a:pt x="15267" y="39271"/>
                  </a:lnTo>
                  <a:lnTo>
                    <a:pt x="15729" y="39391"/>
                  </a:lnTo>
                  <a:lnTo>
                    <a:pt x="16231" y="39471"/>
                  </a:lnTo>
                  <a:lnTo>
                    <a:pt x="16713" y="39572"/>
                  </a:lnTo>
                  <a:lnTo>
                    <a:pt x="17216" y="39632"/>
                  </a:lnTo>
                  <a:lnTo>
                    <a:pt x="17698" y="39692"/>
                  </a:lnTo>
                  <a:lnTo>
                    <a:pt x="18200" y="39753"/>
                  </a:lnTo>
                  <a:lnTo>
                    <a:pt x="18702" y="39773"/>
                  </a:lnTo>
                  <a:lnTo>
                    <a:pt x="19224" y="39813"/>
                  </a:lnTo>
                  <a:lnTo>
                    <a:pt x="20249" y="39813"/>
                  </a:lnTo>
                  <a:lnTo>
                    <a:pt x="20771" y="39793"/>
                  </a:lnTo>
                  <a:lnTo>
                    <a:pt x="21273" y="39773"/>
                  </a:lnTo>
                  <a:lnTo>
                    <a:pt x="30393" y="46683"/>
                  </a:lnTo>
                  <a:lnTo>
                    <a:pt x="26636" y="38628"/>
                  </a:lnTo>
                  <a:lnTo>
                    <a:pt x="27360" y="38367"/>
                  </a:lnTo>
                  <a:lnTo>
                    <a:pt x="28083" y="38065"/>
                  </a:lnTo>
                  <a:lnTo>
                    <a:pt x="28766" y="37724"/>
                  </a:lnTo>
                  <a:lnTo>
                    <a:pt x="29449" y="37362"/>
                  </a:lnTo>
                  <a:lnTo>
                    <a:pt x="30112" y="36981"/>
                  </a:lnTo>
                  <a:lnTo>
                    <a:pt x="30754" y="36579"/>
                  </a:lnTo>
                  <a:lnTo>
                    <a:pt x="31397" y="36157"/>
                  </a:lnTo>
                  <a:lnTo>
                    <a:pt x="32000" y="35695"/>
                  </a:lnTo>
                  <a:lnTo>
                    <a:pt x="32602" y="35233"/>
                  </a:lnTo>
                  <a:lnTo>
                    <a:pt x="33185" y="34731"/>
                  </a:lnTo>
                  <a:lnTo>
                    <a:pt x="33727" y="34209"/>
                  </a:lnTo>
                  <a:lnTo>
                    <a:pt x="34270" y="33666"/>
                  </a:lnTo>
                  <a:lnTo>
                    <a:pt x="34792" y="33124"/>
                  </a:lnTo>
                  <a:lnTo>
                    <a:pt x="35274" y="32541"/>
                  </a:lnTo>
                  <a:lnTo>
                    <a:pt x="35756" y="31939"/>
                  </a:lnTo>
                  <a:lnTo>
                    <a:pt x="36198" y="31336"/>
                  </a:lnTo>
                  <a:lnTo>
                    <a:pt x="36620" y="30693"/>
                  </a:lnTo>
                  <a:lnTo>
                    <a:pt x="37022" y="30051"/>
                  </a:lnTo>
                  <a:lnTo>
                    <a:pt x="37403" y="29388"/>
                  </a:lnTo>
                  <a:lnTo>
                    <a:pt x="37765" y="28705"/>
                  </a:lnTo>
                  <a:lnTo>
                    <a:pt x="38086" y="28002"/>
                  </a:lnTo>
                  <a:lnTo>
                    <a:pt x="38387" y="27299"/>
                  </a:lnTo>
                  <a:lnTo>
                    <a:pt x="38649" y="26575"/>
                  </a:lnTo>
                  <a:lnTo>
                    <a:pt x="38910" y="25832"/>
                  </a:lnTo>
                  <a:lnTo>
                    <a:pt x="39111" y="25089"/>
                  </a:lnTo>
                  <a:lnTo>
                    <a:pt x="39311" y="24326"/>
                  </a:lnTo>
                  <a:lnTo>
                    <a:pt x="39472" y="23562"/>
                  </a:lnTo>
                  <a:lnTo>
                    <a:pt x="39593" y="22779"/>
                  </a:lnTo>
                  <a:lnTo>
                    <a:pt x="39693" y="21996"/>
                  </a:lnTo>
                  <a:lnTo>
                    <a:pt x="39753" y="21192"/>
                  </a:lnTo>
                  <a:lnTo>
                    <a:pt x="39794" y="20389"/>
                  </a:lnTo>
                  <a:lnTo>
                    <a:pt x="39794" y="19565"/>
                  </a:lnTo>
                  <a:lnTo>
                    <a:pt x="39773" y="19043"/>
                  </a:lnTo>
                  <a:lnTo>
                    <a:pt x="39753" y="18541"/>
                  </a:lnTo>
                  <a:lnTo>
                    <a:pt x="39713" y="18038"/>
                  </a:lnTo>
                  <a:lnTo>
                    <a:pt x="39653" y="17536"/>
                  </a:lnTo>
                  <a:lnTo>
                    <a:pt x="39593" y="17034"/>
                  </a:lnTo>
                  <a:lnTo>
                    <a:pt x="39512" y="16532"/>
                  </a:lnTo>
                  <a:lnTo>
                    <a:pt x="39432" y="16050"/>
                  </a:lnTo>
                  <a:lnTo>
                    <a:pt x="39332" y="15568"/>
                  </a:lnTo>
                  <a:lnTo>
                    <a:pt x="39211" y="15086"/>
                  </a:lnTo>
                  <a:lnTo>
                    <a:pt x="39091" y="14603"/>
                  </a:lnTo>
                  <a:lnTo>
                    <a:pt x="38950" y="14121"/>
                  </a:lnTo>
                  <a:lnTo>
                    <a:pt x="38809" y="13659"/>
                  </a:lnTo>
                  <a:lnTo>
                    <a:pt x="38649" y="13197"/>
                  </a:lnTo>
                  <a:lnTo>
                    <a:pt x="38468" y="12735"/>
                  </a:lnTo>
                  <a:lnTo>
                    <a:pt x="38106" y="11852"/>
                  </a:lnTo>
                  <a:lnTo>
                    <a:pt x="37684" y="10968"/>
                  </a:lnTo>
                  <a:lnTo>
                    <a:pt x="37222" y="10124"/>
                  </a:lnTo>
                  <a:lnTo>
                    <a:pt x="36740" y="9300"/>
                  </a:lnTo>
                  <a:lnTo>
                    <a:pt x="36198" y="8497"/>
                  </a:lnTo>
                  <a:lnTo>
                    <a:pt x="35636" y="7734"/>
                  </a:lnTo>
                  <a:lnTo>
                    <a:pt x="35033" y="6990"/>
                  </a:lnTo>
                  <a:lnTo>
                    <a:pt x="34390" y="6267"/>
                  </a:lnTo>
                  <a:lnTo>
                    <a:pt x="33727" y="5584"/>
                  </a:lnTo>
                  <a:lnTo>
                    <a:pt x="33024" y="4942"/>
                  </a:lnTo>
                  <a:lnTo>
                    <a:pt x="32281" y="4339"/>
                  </a:lnTo>
                  <a:lnTo>
                    <a:pt x="31518" y="3756"/>
                  </a:lnTo>
                  <a:lnTo>
                    <a:pt x="30734" y="3214"/>
                  </a:lnTo>
                  <a:lnTo>
                    <a:pt x="29911" y="2712"/>
                  </a:lnTo>
                  <a:lnTo>
                    <a:pt x="29067" y="2250"/>
                  </a:lnTo>
                  <a:lnTo>
                    <a:pt x="28203" y="1828"/>
                  </a:lnTo>
                  <a:lnTo>
                    <a:pt x="27319" y="1446"/>
                  </a:lnTo>
                  <a:lnTo>
                    <a:pt x="26415" y="1105"/>
                  </a:lnTo>
                  <a:lnTo>
                    <a:pt x="25953" y="944"/>
                  </a:lnTo>
                  <a:lnTo>
                    <a:pt x="25491" y="804"/>
                  </a:lnTo>
                  <a:lnTo>
                    <a:pt x="25009" y="663"/>
                  </a:lnTo>
                  <a:lnTo>
                    <a:pt x="24527" y="542"/>
                  </a:lnTo>
                  <a:lnTo>
                    <a:pt x="24045" y="442"/>
                  </a:lnTo>
                  <a:lnTo>
                    <a:pt x="23563" y="342"/>
                  </a:lnTo>
                  <a:lnTo>
                    <a:pt x="23081" y="261"/>
                  </a:lnTo>
                  <a:lnTo>
                    <a:pt x="22579" y="181"/>
                  </a:lnTo>
                  <a:lnTo>
                    <a:pt x="22077" y="121"/>
                  </a:lnTo>
                  <a:lnTo>
                    <a:pt x="21595" y="80"/>
                  </a:lnTo>
                  <a:lnTo>
                    <a:pt x="21072" y="40"/>
                  </a:lnTo>
                  <a:lnTo>
                    <a:pt x="20570" y="20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0" name="Google Shape;1530;p30"/>
            <p:cNvGrpSpPr/>
            <p:nvPr/>
          </p:nvGrpSpPr>
          <p:grpSpPr>
            <a:xfrm>
              <a:off x="8110688" y="470089"/>
              <a:ext cx="689027" cy="604812"/>
              <a:chOff x="5186475" y="238864"/>
              <a:chExt cx="689027" cy="604812"/>
            </a:xfrm>
          </p:grpSpPr>
          <p:sp>
            <p:nvSpPr>
              <p:cNvPr id="1531" name="Google Shape;1531;p30"/>
              <p:cNvSpPr/>
              <p:nvPr/>
            </p:nvSpPr>
            <p:spPr>
              <a:xfrm>
                <a:off x="5186475" y="351100"/>
                <a:ext cx="161779" cy="201620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5425" extrusionOk="0">
                    <a:moveTo>
                      <a:pt x="498" y="0"/>
                    </a:moveTo>
                    <a:lnTo>
                      <a:pt x="379" y="40"/>
                    </a:lnTo>
                    <a:lnTo>
                      <a:pt x="279" y="100"/>
                    </a:lnTo>
                    <a:lnTo>
                      <a:pt x="180" y="179"/>
                    </a:lnTo>
                    <a:lnTo>
                      <a:pt x="100" y="278"/>
                    </a:lnTo>
                    <a:lnTo>
                      <a:pt x="21" y="437"/>
                    </a:lnTo>
                    <a:lnTo>
                      <a:pt x="1" y="596"/>
                    </a:lnTo>
                    <a:lnTo>
                      <a:pt x="1" y="755"/>
                    </a:lnTo>
                    <a:lnTo>
                      <a:pt x="160" y="2365"/>
                    </a:lnTo>
                    <a:lnTo>
                      <a:pt x="239" y="3160"/>
                    </a:lnTo>
                    <a:lnTo>
                      <a:pt x="339" y="3954"/>
                    </a:lnTo>
                    <a:lnTo>
                      <a:pt x="398" y="4272"/>
                    </a:lnTo>
                    <a:lnTo>
                      <a:pt x="458" y="4471"/>
                    </a:lnTo>
                    <a:lnTo>
                      <a:pt x="498" y="4610"/>
                    </a:lnTo>
                    <a:lnTo>
                      <a:pt x="537" y="4729"/>
                    </a:lnTo>
                    <a:lnTo>
                      <a:pt x="597" y="4849"/>
                    </a:lnTo>
                    <a:lnTo>
                      <a:pt x="677" y="4968"/>
                    </a:lnTo>
                    <a:lnTo>
                      <a:pt x="756" y="5067"/>
                    </a:lnTo>
                    <a:lnTo>
                      <a:pt x="855" y="5147"/>
                    </a:lnTo>
                    <a:lnTo>
                      <a:pt x="955" y="5226"/>
                    </a:lnTo>
                    <a:lnTo>
                      <a:pt x="1074" y="5286"/>
                    </a:lnTo>
                    <a:lnTo>
                      <a:pt x="1312" y="5365"/>
                    </a:lnTo>
                    <a:lnTo>
                      <a:pt x="1571" y="5425"/>
                    </a:lnTo>
                    <a:lnTo>
                      <a:pt x="2008" y="5425"/>
                    </a:lnTo>
                    <a:lnTo>
                      <a:pt x="2445" y="5385"/>
                    </a:lnTo>
                    <a:lnTo>
                      <a:pt x="2803" y="5325"/>
                    </a:lnTo>
                    <a:lnTo>
                      <a:pt x="3140" y="5246"/>
                    </a:lnTo>
                    <a:lnTo>
                      <a:pt x="3518" y="5147"/>
                    </a:lnTo>
                    <a:lnTo>
                      <a:pt x="3876" y="5047"/>
                    </a:lnTo>
                    <a:lnTo>
                      <a:pt x="4035" y="4988"/>
                    </a:lnTo>
                    <a:lnTo>
                      <a:pt x="4154" y="4908"/>
                    </a:lnTo>
                    <a:lnTo>
                      <a:pt x="4253" y="4789"/>
                    </a:lnTo>
                    <a:lnTo>
                      <a:pt x="4313" y="4670"/>
                    </a:lnTo>
                    <a:lnTo>
                      <a:pt x="4353" y="4551"/>
                    </a:lnTo>
                    <a:lnTo>
                      <a:pt x="4353" y="4431"/>
                    </a:lnTo>
                    <a:lnTo>
                      <a:pt x="4353" y="4312"/>
                    </a:lnTo>
                    <a:lnTo>
                      <a:pt x="4313" y="4193"/>
                    </a:lnTo>
                    <a:lnTo>
                      <a:pt x="4253" y="4094"/>
                    </a:lnTo>
                    <a:lnTo>
                      <a:pt x="4174" y="4014"/>
                    </a:lnTo>
                    <a:lnTo>
                      <a:pt x="4074" y="3935"/>
                    </a:lnTo>
                    <a:lnTo>
                      <a:pt x="3975" y="3875"/>
                    </a:lnTo>
                    <a:lnTo>
                      <a:pt x="3856" y="3835"/>
                    </a:lnTo>
                    <a:lnTo>
                      <a:pt x="3617" y="3835"/>
                    </a:lnTo>
                    <a:lnTo>
                      <a:pt x="2823" y="4034"/>
                    </a:lnTo>
                    <a:lnTo>
                      <a:pt x="2425" y="4113"/>
                    </a:lnTo>
                    <a:lnTo>
                      <a:pt x="2028" y="4173"/>
                    </a:lnTo>
                    <a:lnTo>
                      <a:pt x="1869" y="4173"/>
                    </a:lnTo>
                    <a:lnTo>
                      <a:pt x="1690" y="4153"/>
                    </a:lnTo>
                    <a:lnTo>
                      <a:pt x="1670" y="4153"/>
                    </a:lnTo>
                    <a:lnTo>
                      <a:pt x="1591" y="3776"/>
                    </a:lnTo>
                    <a:lnTo>
                      <a:pt x="1531" y="3398"/>
                    </a:lnTo>
                    <a:lnTo>
                      <a:pt x="1432" y="2464"/>
                    </a:lnTo>
                    <a:lnTo>
                      <a:pt x="1332" y="1491"/>
                    </a:lnTo>
                    <a:lnTo>
                      <a:pt x="1253" y="497"/>
                    </a:lnTo>
                    <a:lnTo>
                      <a:pt x="1233" y="378"/>
                    </a:lnTo>
                    <a:lnTo>
                      <a:pt x="1153" y="278"/>
                    </a:lnTo>
                    <a:lnTo>
                      <a:pt x="1074" y="179"/>
                    </a:lnTo>
                    <a:lnTo>
                      <a:pt x="975" y="100"/>
                    </a:lnTo>
                    <a:lnTo>
                      <a:pt x="895" y="60"/>
                    </a:lnTo>
                    <a:lnTo>
                      <a:pt x="816" y="20"/>
                    </a:lnTo>
                    <a:lnTo>
                      <a:pt x="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>
                <a:off x="5287673" y="308250"/>
                <a:ext cx="205337" cy="220128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5923" extrusionOk="0">
                    <a:moveTo>
                      <a:pt x="2325" y="1"/>
                    </a:moveTo>
                    <a:lnTo>
                      <a:pt x="2206" y="21"/>
                    </a:lnTo>
                    <a:lnTo>
                      <a:pt x="2087" y="60"/>
                    </a:lnTo>
                    <a:lnTo>
                      <a:pt x="1987" y="120"/>
                    </a:lnTo>
                    <a:lnTo>
                      <a:pt x="1908" y="200"/>
                    </a:lnTo>
                    <a:lnTo>
                      <a:pt x="1828" y="279"/>
                    </a:lnTo>
                    <a:lnTo>
                      <a:pt x="1769" y="398"/>
                    </a:lnTo>
                    <a:lnTo>
                      <a:pt x="1749" y="498"/>
                    </a:lnTo>
                    <a:lnTo>
                      <a:pt x="1729" y="617"/>
                    </a:lnTo>
                    <a:lnTo>
                      <a:pt x="1749" y="736"/>
                    </a:lnTo>
                    <a:lnTo>
                      <a:pt x="1769" y="915"/>
                    </a:lnTo>
                    <a:lnTo>
                      <a:pt x="755" y="955"/>
                    </a:lnTo>
                    <a:lnTo>
                      <a:pt x="616" y="974"/>
                    </a:lnTo>
                    <a:lnTo>
                      <a:pt x="477" y="1014"/>
                    </a:lnTo>
                    <a:lnTo>
                      <a:pt x="358" y="1054"/>
                    </a:lnTo>
                    <a:lnTo>
                      <a:pt x="239" y="1153"/>
                    </a:lnTo>
                    <a:lnTo>
                      <a:pt x="139" y="1253"/>
                    </a:lnTo>
                    <a:lnTo>
                      <a:pt x="60" y="1372"/>
                    </a:lnTo>
                    <a:lnTo>
                      <a:pt x="20" y="1491"/>
                    </a:lnTo>
                    <a:lnTo>
                      <a:pt x="0" y="1630"/>
                    </a:lnTo>
                    <a:lnTo>
                      <a:pt x="0" y="1789"/>
                    </a:lnTo>
                    <a:lnTo>
                      <a:pt x="40" y="1928"/>
                    </a:lnTo>
                    <a:lnTo>
                      <a:pt x="100" y="2047"/>
                    </a:lnTo>
                    <a:lnTo>
                      <a:pt x="179" y="2167"/>
                    </a:lnTo>
                    <a:lnTo>
                      <a:pt x="278" y="2246"/>
                    </a:lnTo>
                    <a:lnTo>
                      <a:pt x="398" y="2326"/>
                    </a:lnTo>
                    <a:lnTo>
                      <a:pt x="537" y="2385"/>
                    </a:lnTo>
                    <a:lnTo>
                      <a:pt x="676" y="2405"/>
                    </a:lnTo>
                    <a:lnTo>
                      <a:pt x="1987" y="2345"/>
                    </a:lnTo>
                    <a:lnTo>
                      <a:pt x="2027" y="2604"/>
                    </a:lnTo>
                    <a:lnTo>
                      <a:pt x="1033" y="2703"/>
                    </a:lnTo>
                    <a:lnTo>
                      <a:pt x="894" y="2743"/>
                    </a:lnTo>
                    <a:lnTo>
                      <a:pt x="775" y="2803"/>
                    </a:lnTo>
                    <a:lnTo>
                      <a:pt x="676" y="2902"/>
                    </a:lnTo>
                    <a:lnTo>
                      <a:pt x="596" y="3001"/>
                    </a:lnTo>
                    <a:lnTo>
                      <a:pt x="537" y="3120"/>
                    </a:lnTo>
                    <a:lnTo>
                      <a:pt x="497" y="3240"/>
                    </a:lnTo>
                    <a:lnTo>
                      <a:pt x="497" y="3379"/>
                    </a:lnTo>
                    <a:lnTo>
                      <a:pt x="497" y="3498"/>
                    </a:lnTo>
                    <a:lnTo>
                      <a:pt x="537" y="3637"/>
                    </a:lnTo>
                    <a:lnTo>
                      <a:pt x="616" y="3756"/>
                    </a:lnTo>
                    <a:lnTo>
                      <a:pt x="696" y="3856"/>
                    </a:lnTo>
                    <a:lnTo>
                      <a:pt x="795" y="3935"/>
                    </a:lnTo>
                    <a:lnTo>
                      <a:pt x="954" y="4015"/>
                    </a:lnTo>
                    <a:lnTo>
                      <a:pt x="1133" y="4034"/>
                    </a:lnTo>
                    <a:lnTo>
                      <a:pt x="1312" y="4034"/>
                    </a:lnTo>
                    <a:lnTo>
                      <a:pt x="2265" y="3935"/>
                    </a:lnTo>
                    <a:lnTo>
                      <a:pt x="2305" y="4134"/>
                    </a:lnTo>
                    <a:lnTo>
                      <a:pt x="2444" y="4809"/>
                    </a:lnTo>
                    <a:lnTo>
                      <a:pt x="2504" y="5127"/>
                    </a:lnTo>
                    <a:lnTo>
                      <a:pt x="2544" y="5247"/>
                    </a:lnTo>
                    <a:lnTo>
                      <a:pt x="2623" y="5485"/>
                    </a:lnTo>
                    <a:lnTo>
                      <a:pt x="2742" y="5684"/>
                    </a:lnTo>
                    <a:lnTo>
                      <a:pt x="2822" y="5743"/>
                    </a:lnTo>
                    <a:lnTo>
                      <a:pt x="2901" y="5783"/>
                    </a:lnTo>
                    <a:lnTo>
                      <a:pt x="2981" y="5843"/>
                    </a:lnTo>
                    <a:lnTo>
                      <a:pt x="3060" y="5882"/>
                    </a:lnTo>
                    <a:lnTo>
                      <a:pt x="3259" y="5922"/>
                    </a:lnTo>
                    <a:lnTo>
                      <a:pt x="3477" y="5922"/>
                    </a:lnTo>
                    <a:lnTo>
                      <a:pt x="3696" y="5902"/>
                    </a:lnTo>
                    <a:lnTo>
                      <a:pt x="3895" y="5882"/>
                    </a:lnTo>
                    <a:lnTo>
                      <a:pt x="4292" y="5823"/>
                    </a:lnTo>
                    <a:lnTo>
                      <a:pt x="4650" y="5743"/>
                    </a:lnTo>
                    <a:lnTo>
                      <a:pt x="5007" y="5644"/>
                    </a:lnTo>
                    <a:lnTo>
                      <a:pt x="5127" y="5604"/>
                    </a:lnTo>
                    <a:lnTo>
                      <a:pt x="5246" y="5545"/>
                    </a:lnTo>
                    <a:lnTo>
                      <a:pt x="5325" y="5465"/>
                    </a:lnTo>
                    <a:lnTo>
                      <a:pt x="5425" y="5366"/>
                    </a:lnTo>
                    <a:lnTo>
                      <a:pt x="5464" y="5266"/>
                    </a:lnTo>
                    <a:lnTo>
                      <a:pt x="5504" y="5147"/>
                    </a:lnTo>
                    <a:lnTo>
                      <a:pt x="5524" y="5028"/>
                    </a:lnTo>
                    <a:lnTo>
                      <a:pt x="5504" y="4889"/>
                    </a:lnTo>
                    <a:lnTo>
                      <a:pt x="5464" y="4770"/>
                    </a:lnTo>
                    <a:lnTo>
                      <a:pt x="5405" y="4670"/>
                    </a:lnTo>
                    <a:lnTo>
                      <a:pt x="5325" y="4571"/>
                    </a:lnTo>
                    <a:lnTo>
                      <a:pt x="5226" y="4491"/>
                    </a:lnTo>
                    <a:lnTo>
                      <a:pt x="5107" y="4432"/>
                    </a:lnTo>
                    <a:lnTo>
                      <a:pt x="5007" y="4392"/>
                    </a:lnTo>
                    <a:lnTo>
                      <a:pt x="4868" y="4392"/>
                    </a:lnTo>
                    <a:lnTo>
                      <a:pt x="4749" y="4412"/>
                    </a:lnTo>
                    <a:lnTo>
                      <a:pt x="4193" y="4531"/>
                    </a:lnTo>
                    <a:lnTo>
                      <a:pt x="3656" y="4631"/>
                    </a:lnTo>
                    <a:lnTo>
                      <a:pt x="3517" y="4054"/>
                    </a:lnTo>
                    <a:lnTo>
                      <a:pt x="3477" y="3796"/>
                    </a:lnTo>
                    <a:lnTo>
                      <a:pt x="4093" y="3697"/>
                    </a:lnTo>
                    <a:lnTo>
                      <a:pt x="4690" y="3577"/>
                    </a:lnTo>
                    <a:lnTo>
                      <a:pt x="4829" y="3538"/>
                    </a:lnTo>
                    <a:lnTo>
                      <a:pt x="4928" y="3478"/>
                    </a:lnTo>
                    <a:lnTo>
                      <a:pt x="5027" y="3399"/>
                    </a:lnTo>
                    <a:lnTo>
                      <a:pt x="5107" y="3299"/>
                    </a:lnTo>
                    <a:lnTo>
                      <a:pt x="5147" y="3180"/>
                    </a:lnTo>
                    <a:lnTo>
                      <a:pt x="5186" y="3081"/>
                    </a:lnTo>
                    <a:lnTo>
                      <a:pt x="5206" y="2942"/>
                    </a:lnTo>
                    <a:lnTo>
                      <a:pt x="5186" y="2822"/>
                    </a:lnTo>
                    <a:lnTo>
                      <a:pt x="5147" y="2703"/>
                    </a:lnTo>
                    <a:lnTo>
                      <a:pt x="5087" y="2584"/>
                    </a:lnTo>
                    <a:lnTo>
                      <a:pt x="5007" y="2485"/>
                    </a:lnTo>
                    <a:lnTo>
                      <a:pt x="4908" y="2425"/>
                    </a:lnTo>
                    <a:lnTo>
                      <a:pt x="4829" y="2365"/>
                    </a:lnTo>
                    <a:lnTo>
                      <a:pt x="4749" y="2345"/>
                    </a:lnTo>
                    <a:lnTo>
                      <a:pt x="4650" y="2326"/>
                    </a:lnTo>
                    <a:lnTo>
                      <a:pt x="4431" y="2326"/>
                    </a:lnTo>
                    <a:lnTo>
                      <a:pt x="3239" y="2465"/>
                    </a:lnTo>
                    <a:lnTo>
                      <a:pt x="3219" y="2286"/>
                    </a:lnTo>
                    <a:lnTo>
                      <a:pt x="3934" y="2226"/>
                    </a:lnTo>
                    <a:lnTo>
                      <a:pt x="4650" y="2147"/>
                    </a:lnTo>
                    <a:lnTo>
                      <a:pt x="4749" y="2107"/>
                    </a:lnTo>
                    <a:lnTo>
                      <a:pt x="4848" y="2067"/>
                    </a:lnTo>
                    <a:lnTo>
                      <a:pt x="4948" y="2008"/>
                    </a:lnTo>
                    <a:lnTo>
                      <a:pt x="5027" y="1928"/>
                    </a:lnTo>
                    <a:lnTo>
                      <a:pt x="5087" y="1829"/>
                    </a:lnTo>
                    <a:lnTo>
                      <a:pt x="5127" y="1730"/>
                    </a:lnTo>
                    <a:lnTo>
                      <a:pt x="5166" y="1610"/>
                    </a:lnTo>
                    <a:lnTo>
                      <a:pt x="5186" y="1511"/>
                    </a:lnTo>
                    <a:lnTo>
                      <a:pt x="5186" y="1372"/>
                    </a:lnTo>
                    <a:lnTo>
                      <a:pt x="5147" y="1233"/>
                    </a:lnTo>
                    <a:lnTo>
                      <a:pt x="5087" y="1114"/>
                    </a:lnTo>
                    <a:lnTo>
                      <a:pt x="5007" y="1014"/>
                    </a:lnTo>
                    <a:lnTo>
                      <a:pt x="4908" y="935"/>
                    </a:lnTo>
                    <a:lnTo>
                      <a:pt x="4809" y="855"/>
                    </a:lnTo>
                    <a:lnTo>
                      <a:pt x="4690" y="796"/>
                    </a:lnTo>
                    <a:lnTo>
                      <a:pt x="4550" y="776"/>
                    </a:lnTo>
                    <a:lnTo>
                      <a:pt x="4531" y="776"/>
                    </a:lnTo>
                    <a:lnTo>
                      <a:pt x="2981" y="875"/>
                    </a:lnTo>
                    <a:lnTo>
                      <a:pt x="2921" y="498"/>
                    </a:lnTo>
                    <a:lnTo>
                      <a:pt x="2901" y="378"/>
                    </a:lnTo>
                    <a:lnTo>
                      <a:pt x="2861" y="299"/>
                    </a:lnTo>
                    <a:lnTo>
                      <a:pt x="2782" y="219"/>
                    </a:lnTo>
                    <a:lnTo>
                      <a:pt x="2722" y="140"/>
                    </a:lnTo>
                    <a:lnTo>
                      <a:pt x="2623" y="80"/>
                    </a:lnTo>
                    <a:lnTo>
                      <a:pt x="2524" y="41"/>
                    </a:lnTo>
                    <a:lnTo>
                      <a:pt x="2424" y="21"/>
                    </a:lnTo>
                    <a:lnTo>
                      <a:pt x="2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>
                <a:off x="5508466" y="279448"/>
                <a:ext cx="153640" cy="234883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6320" extrusionOk="0">
                    <a:moveTo>
                      <a:pt x="3517" y="1"/>
                    </a:moveTo>
                    <a:lnTo>
                      <a:pt x="3378" y="21"/>
                    </a:lnTo>
                    <a:lnTo>
                      <a:pt x="2703" y="140"/>
                    </a:lnTo>
                    <a:lnTo>
                      <a:pt x="2027" y="279"/>
                    </a:lnTo>
                    <a:lnTo>
                      <a:pt x="1471" y="398"/>
                    </a:lnTo>
                    <a:lnTo>
                      <a:pt x="1391" y="398"/>
                    </a:lnTo>
                    <a:lnTo>
                      <a:pt x="1312" y="418"/>
                    </a:lnTo>
                    <a:lnTo>
                      <a:pt x="517" y="597"/>
                    </a:lnTo>
                    <a:lnTo>
                      <a:pt x="398" y="657"/>
                    </a:lnTo>
                    <a:lnTo>
                      <a:pt x="279" y="716"/>
                    </a:lnTo>
                    <a:lnTo>
                      <a:pt x="179" y="796"/>
                    </a:lnTo>
                    <a:lnTo>
                      <a:pt x="100" y="895"/>
                    </a:lnTo>
                    <a:lnTo>
                      <a:pt x="40" y="1014"/>
                    </a:lnTo>
                    <a:lnTo>
                      <a:pt x="0" y="1133"/>
                    </a:lnTo>
                    <a:lnTo>
                      <a:pt x="0" y="1273"/>
                    </a:lnTo>
                    <a:lnTo>
                      <a:pt x="0" y="1392"/>
                    </a:lnTo>
                    <a:lnTo>
                      <a:pt x="40" y="1531"/>
                    </a:lnTo>
                    <a:lnTo>
                      <a:pt x="120" y="1630"/>
                    </a:lnTo>
                    <a:lnTo>
                      <a:pt x="199" y="1730"/>
                    </a:lnTo>
                    <a:lnTo>
                      <a:pt x="298" y="1809"/>
                    </a:lnTo>
                    <a:lnTo>
                      <a:pt x="418" y="1869"/>
                    </a:lnTo>
                    <a:lnTo>
                      <a:pt x="537" y="1908"/>
                    </a:lnTo>
                    <a:lnTo>
                      <a:pt x="656" y="1928"/>
                    </a:lnTo>
                    <a:lnTo>
                      <a:pt x="795" y="1908"/>
                    </a:lnTo>
                    <a:lnTo>
                      <a:pt x="1053" y="1849"/>
                    </a:lnTo>
                    <a:lnTo>
                      <a:pt x="1411" y="3736"/>
                    </a:lnTo>
                    <a:lnTo>
                      <a:pt x="1630" y="4829"/>
                    </a:lnTo>
                    <a:lnTo>
                      <a:pt x="1709" y="5286"/>
                    </a:lnTo>
                    <a:lnTo>
                      <a:pt x="1789" y="5565"/>
                    </a:lnTo>
                    <a:lnTo>
                      <a:pt x="1848" y="5783"/>
                    </a:lnTo>
                    <a:lnTo>
                      <a:pt x="1928" y="6002"/>
                    </a:lnTo>
                    <a:lnTo>
                      <a:pt x="2007" y="6121"/>
                    </a:lnTo>
                    <a:lnTo>
                      <a:pt x="2126" y="6220"/>
                    </a:lnTo>
                    <a:lnTo>
                      <a:pt x="2226" y="6280"/>
                    </a:lnTo>
                    <a:lnTo>
                      <a:pt x="2345" y="6320"/>
                    </a:lnTo>
                    <a:lnTo>
                      <a:pt x="2464" y="6320"/>
                    </a:lnTo>
                    <a:lnTo>
                      <a:pt x="2583" y="6300"/>
                    </a:lnTo>
                    <a:lnTo>
                      <a:pt x="2683" y="6280"/>
                    </a:lnTo>
                    <a:lnTo>
                      <a:pt x="2802" y="6220"/>
                    </a:lnTo>
                    <a:lnTo>
                      <a:pt x="2881" y="6141"/>
                    </a:lnTo>
                    <a:lnTo>
                      <a:pt x="2941" y="6041"/>
                    </a:lnTo>
                    <a:lnTo>
                      <a:pt x="3001" y="5942"/>
                    </a:lnTo>
                    <a:lnTo>
                      <a:pt x="3040" y="5843"/>
                    </a:lnTo>
                    <a:lnTo>
                      <a:pt x="3040" y="5723"/>
                    </a:lnTo>
                    <a:lnTo>
                      <a:pt x="3040" y="5604"/>
                    </a:lnTo>
                    <a:lnTo>
                      <a:pt x="2862" y="4591"/>
                    </a:lnTo>
                    <a:lnTo>
                      <a:pt x="2683" y="3578"/>
                    </a:lnTo>
                    <a:lnTo>
                      <a:pt x="2285" y="1571"/>
                    </a:lnTo>
                    <a:lnTo>
                      <a:pt x="2305" y="1571"/>
                    </a:lnTo>
                    <a:lnTo>
                      <a:pt x="2981" y="1412"/>
                    </a:lnTo>
                    <a:lnTo>
                      <a:pt x="3299" y="1332"/>
                    </a:lnTo>
                    <a:lnTo>
                      <a:pt x="3637" y="1233"/>
                    </a:lnTo>
                    <a:lnTo>
                      <a:pt x="3756" y="1173"/>
                    </a:lnTo>
                    <a:lnTo>
                      <a:pt x="3855" y="1133"/>
                    </a:lnTo>
                    <a:lnTo>
                      <a:pt x="3954" y="1054"/>
                    </a:lnTo>
                    <a:lnTo>
                      <a:pt x="4034" y="955"/>
                    </a:lnTo>
                    <a:lnTo>
                      <a:pt x="4094" y="855"/>
                    </a:lnTo>
                    <a:lnTo>
                      <a:pt x="4113" y="736"/>
                    </a:lnTo>
                    <a:lnTo>
                      <a:pt x="4133" y="617"/>
                    </a:lnTo>
                    <a:lnTo>
                      <a:pt x="4113" y="498"/>
                    </a:lnTo>
                    <a:lnTo>
                      <a:pt x="4074" y="378"/>
                    </a:lnTo>
                    <a:lnTo>
                      <a:pt x="4014" y="279"/>
                    </a:lnTo>
                    <a:lnTo>
                      <a:pt x="3935" y="180"/>
                    </a:lnTo>
                    <a:lnTo>
                      <a:pt x="3855" y="100"/>
                    </a:lnTo>
                    <a:lnTo>
                      <a:pt x="3776" y="61"/>
                    </a:lnTo>
                    <a:lnTo>
                      <a:pt x="3676" y="21"/>
                    </a:lnTo>
                    <a:lnTo>
                      <a:pt x="3597" y="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>
                <a:off x="5698227" y="238864"/>
                <a:ext cx="56900" cy="8272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226" extrusionOk="0">
                    <a:moveTo>
                      <a:pt x="597" y="0"/>
                    </a:moveTo>
                    <a:lnTo>
                      <a:pt x="478" y="20"/>
                    </a:lnTo>
                    <a:lnTo>
                      <a:pt x="359" y="60"/>
                    </a:lnTo>
                    <a:lnTo>
                      <a:pt x="259" y="99"/>
                    </a:lnTo>
                    <a:lnTo>
                      <a:pt x="180" y="179"/>
                    </a:lnTo>
                    <a:lnTo>
                      <a:pt x="100" y="278"/>
                    </a:lnTo>
                    <a:lnTo>
                      <a:pt x="41" y="378"/>
                    </a:lnTo>
                    <a:lnTo>
                      <a:pt x="1" y="497"/>
                    </a:lnTo>
                    <a:lnTo>
                      <a:pt x="1" y="616"/>
                    </a:lnTo>
                    <a:lnTo>
                      <a:pt x="21" y="735"/>
                    </a:lnTo>
                    <a:lnTo>
                      <a:pt x="200" y="1331"/>
                    </a:lnTo>
                    <a:lnTo>
                      <a:pt x="398" y="1908"/>
                    </a:lnTo>
                    <a:lnTo>
                      <a:pt x="498" y="2047"/>
                    </a:lnTo>
                    <a:lnTo>
                      <a:pt x="617" y="2146"/>
                    </a:lnTo>
                    <a:lnTo>
                      <a:pt x="716" y="2186"/>
                    </a:lnTo>
                    <a:lnTo>
                      <a:pt x="816" y="2225"/>
                    </a:lnTo>
                    <a:lnTo>
                      <a:pt x="1054" y="2225"/>
                    </a:lnTo>
                    <a:lnTo>
                      <a:pt x="1173" y="2186"/>
                    </a:lnTo>
                    <a:lnTo>
                      <a:pt x="1273" y="2126"/>
                    </a:lnTo>
                    <a:lnTo>
                      <a:pt x="1352" y="2047"/>
                    </a:lnTo>
                    <a:lnTo>
                      <a:pt x="1432" y="1967"/>
                    </a:lnTo>
                    <a:lnTo>
                      <a:pt x="1471" y="1868"/>
                    </a:lnTo>
                    <a:lnTo>
                      <a:pt x="1511" y="1749"/>
                    </a:lnTo>
                    <a:lnTo>
                      <a:pt x="1531" y="1629"/>
                    </a:lnTo>
                    <a:lnTo>
                      <a:pt x="1511" y="1510"/>
                    </a:lnTo>
                    <a:lnTo>
                      <a:pt x="1193" y="477"/>
                    </a:lnTo>
                    <a:lnTo>
                      <a:pt x="1153" y="378"/>
                    </a:lnTo>
                    <a:lnTo>
                      <a:pt x="1094" y="258"/>
                    </a:lnTo>
                    <a:lnTo>
                      <a:pt x="1034" y="179"/>
                    </a:lnTo>
                    <a:lnTo>
                      <a:pt x="935" y="99"/>
                    </a:lnTo>
                    <a:lnTo>
                      <a:pt x="855" y="60"/>
                    </a:lnTo>
                    <a:lnTo>
                      <a:pt x="776" y="20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>
                <a:off x="5779468" y="247709"/>
                <a:ext cx="96034" cy="230423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6200" extrusionOk="0">
                    <a:moveTo>
                      <a:pt x="1809" y="0"/>
                    </a:moveTo>
                    <a:lnTo>
                      <a:pt x="1690" y="20"/>
                    </a:lnTo>
                    <a:lnTo>
                      <a:pt x="1590" y="40"/>
                    </a:lnTo>
                    <a:lnTo>
                      <a:pt x="1471" y="100"/>
                    </a:lnTo>
                    <a:lnTo>
                      <a:pt x="1392" y="179"/>
                    </a:lnTo>
                    <a:lnTo>
                      <a:pt x="1133" y="438"/>
                    </a:lnTo>
                    <a:lnTo>
                      <a:pt x="895" y="696"/>
                    </a:lnTo>
                    <a:lnTo>
                      <a:pt x="676" y="974"/>
                    </a:lnTo>
                    <a:lnTo>
                      <a:pt x="497" y="1272"/>
                    </a:lnTo>
                    <a:lnTo>
                      <a:pt x="418" y="1451"/>
                    </a:lnTo>
                    <a:lnTo>
                      <a:pt x="378" y="1610"/>
                    </a:lnTo>
                    <a:lnTo>
                      <a:pt x="338" y="1789"/>
                    </a:lnTo>
                    <a:lnTo>
                      <a:pt x="319" y="1968"/>
                    </a:lnTo>
                    <a:lnTo>
                      <a:pt x="319" y="2047"/>
                    </a:lnTo>
                    <a:lnTo>
                      <a:pt x="319" y="2186"/>
                    </a:lnTo>
                    <a:lnTo>
                      <a:pt x="338" y="2325"/>
                    </a:lnTo>
                    <a:lnTo>
                      <a:pt x="418" y="2564"/>
                    </a:lnTo>
                    <a:lnTo>
                      <a:pt x="497" y="2802"/>
                    </a:lnTo>
                    <a:lnTo>
                      <a:pt x="557" y="2941"/>
                    </a:lnTo>
                    <a:lnTo>
                      <a:pt x="636" y="3080"/>
                    </a:lnTo>
                    <a:lnTo>
                      <a:pt x="815" y="3319"/>
                    </a:lnTo>
                    <a:lnTo>
                      <a:pt x="994" y="3537"/>
                    </a:lnTo>
                    <a:lnTo>
                      <a:pt x="1312" y="3915"/>
                    </a:lnTo>
                    <a:lnTo>
                      <a:pt x="1312" y="3955"/>
                    </a:lnTo>
                    <a:lnTo>
                      <a:pt x="1352" y="4094"/>
                    </a:lnTo>
                    <a:lnTo>
                      <a:pt x="1332" y="4253"/>
                    </a:lnTo>
                    <a:lnTo>
                      <a:pt x="1312" y="4372"/>
                    </a:lnTo>
                    <a:lnTo>
                      <a:pt x="1233" y="4471"/>
                    </a:lnTo>
                    <a:lnTo>
                      <a:pt x="1093" y="4610"/>
                    </a:lnTo>
                    <a:lnTo>
                      <a:pt x="935" y="4749"/>
                    </a:lnTo>
                    <a:lnTo>
                      <a:pt x="636" y="4928"/>
                    </a:lnTo>
                    <a:lnTo>
                      <a:pt x="319" y="5087"/>
                    </a:lnTo>
                    <a:lnTo>
                      <a:pt x="219" y="5147"/>
                    </a:lnTo>
                    <a:lnTo>
                      <a:pt x="140" y="5226"/>
                    </a:lnTo>
                    <a:lnTo>
                      <a:pt x="80" y="5326"/>
                    </a:lnTo>
                    <a:lnTo>
                      <a:pt x="40" y="5425"/>
                    </a:lnTo>
                    <a:lnTo>
                      <a:pt x="1" y="5544"/>
                    </a:lnTo>
                    <a:lnTo>
                      <a:pt x="1" y="5663"/>
                    </a:lnTo>
                    <a:lnTo>
                      <a:pt x="21" y="5783"/>
                    </a:lnTo>
                    <a:lnTo>
                      <a:pt x="60" y="5882"/>
                    </a:lnTo>
                    <a:lnTo>
                      <a:pt x="140" y="5981"/>
                    </a:lnTo>
                    <a:lnTo>
                      <a:pt x="219" y="6061"/>
                    </a:lnTo>
                    <a:lnTo>
                      <a:pt x="299" y="6120"/>
                    </a:lnTo>
                    <a:lnTo>
                      <a:pt x="418" y="6180"/>
                    </a:lnTo>
                    <a:lnTo>
                      <a:pt x="537" y="6200"/>
                    </a:lnTo>
                    <a:lnTo>
                      <a:pt x="636" y="6200"/>
                    </a:lnTo>
                    <a:lnTo>
                      <a:pt x="756" y="6180"/>
                    </a:lnTo>
                    <a:lnTo>
                      <a:pt x="875" y="6140"/>
                    </a:lnTo>
                    <a:lnTo>
                      <a:pt x="1093" y="6041"/>
                    </a:lnTo>
                    <a:lnTo>
                      <a:pt x="1292" y="5922"/>
                    </a:lnTo>
                    <a:lnTo>
                      <a:pt x="1511" y="5803"/>
                    </a:lnTo>
                    <a:lnTo>
                      <a:pt x="1709" y="5663"/>
                    </a:lnTo>
                    <a:lnTo>
                      <a:pt x="1868" y="5544"/>
                    </a:lnTo>
                    <a:lnTo>
                      <a:pt x="2008" y="5405"/>
                    </a:lnTo>
                    <a:lnTo>
                      <a:pt x="2147" y="5266"/>
                    </a:lnTo>
                    <a:lnTo>
                      <a:pt x="2286" y="5107"/>
                    </a:lnTo>
                    <a:lnTo>
                      <a:pt x="2385" y="4928"/>
                    </a:lnTo>
                    <a:lnTo>
                      <a:pt x="2465" y="4730"/>
                    </a:lnTo>
                    <a:lnTo>
                      <a:pt x="2524" y="4511"/>
                    </a:lnTo>
                    <a:lnTo>
                      <a:pt x="2564" y="4292"/>
                    </a:lnTo>
                    <a:lnTo>
                      <a:pt x="2584" y="4074"/>
                    </a:lnTo>
                    <a:lnTo>
                      <a:pt x="2564" y="3875"/>
                    </a:lnTo>
                    <a:lnTo>
                      <a:pt x="2504" y="3637"/>
                    </a:lnTo>
                    <a:lnTo>
                      <a:pt x="2445" y="3438"/>
                    </a:lnTo>
                    <a:lnTo>
                      <a:pt x="2365" y="3299"/>
                    </a:lnTo>
                    <a:lnTo>
                      <a:pt x="2286" y="3180"/>
                    </a:lnTo>
                    <a:lnTo>
                      <a:pt x="2107" y="2941"/>
                    </a:lnTo>
                    <a:lnTo>
                      <a:pt x="1829" y="2544"/>
                    </a:lnTo>
                    <a:lnTo>
                      <a:pt x="1670" y="2286"/>
                    </a:lnTo>
                    <a:lnTo>
                      <a:pt x="1610" y="2027"/>
                    </a:lnTo>
                    <a:lnTo>
                      <a:pt x="1610" y="2007"/>
                    </a:lnTo>
                    <a:lnTo>
                      <a:pt x="1650" y="1928"/>
                    </a:lnTo>
                    <a:lnTo>
                      <a:pt x="1769" y="1729"/>
                    </a:lnTo>
                    <a:lnTo>
                      <a:pt x="1888" y="1550"/>
                    </a:lnTo>
                    <a:lnTo>
                      <a:pt x="2266" y="1153"/>
                    </a:lnTo>
                    <a:lnTo>
                      <a:pt x="2365" y="1054"/>
                    </a:lnTo>
                    <a:lnTo>
                      <a:pt x="2425" y="954"/>
                    </a:lnTo>
                    <a:lnTo>
                      <a:pt x="2465" y="835"/>
                    </a:lnTo>
                    <a:lnTo>
                      <a:pt x="2484" y="696"/>
                    </a:lnTo>
                    <a:lnTo>
                      <a:pt x="2484" y="577"/>
                    </a:lnTo>
                    <a:lnTo>
                      <a:pt x="2445" y="438"/>
                    </a:lnTo>
                    <a:lnTo>
                      <a:pt x="2385" y="318"/>
                    </a:lnTo>
                    <a:lnTo>
                      <a:pt x="2325" y="219"/>
                    </a:lnTo>
                    <a:lnTo>
                      <a:pt x="2206" y="120"/>
                    </a:lnTo>
                    <a:lnTo>
                      <a:pt x="2087" y="60"/>
                    </a:lnTo>
                    <a:lnTo>
                      <a:pt x="1948" y="20"/>
                    </a:lnTo>
                    <a:lnTo>
                      <a:pt x="1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>
                <a:off x="5382925" y="636893"/>
                <a:ext cx="153640" cy="205299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5524" extrusionOk="0">
                    <a:moveTo>
                      <a:pt x="2405" y="0"/>
                    </a:moveTo>
                    <a:lnTo>
                      <a:pt x="2246" y="20"/>
                    </a:lnTo>
                    <a:lnTo>
                      <a:pt x="2087" y="79"/>
                    </a:lnTo>
                    <a:lnTo>
                      <a:pt x="1888" y="159"/>
                    </a:lnTo>
                    <a:lnTo>
                      <a:pt x="1689" y="258"/>
                    </a:lnTo>
                    <a:lnTo>
                      <a:pt x="1451" y="397"/>
                    </a:lnTo>
                    <a:lnTo>
                      <a:pt x="1232" y="576"/>
                    </a:lnTo>
                    <a:lnTo>
                      <a:pt x="1014" y="735"/>
                    </a:lnTo>
                    <a:lnTo>
                      <a:pt x="815" y="934"/>
                    </a:lnTo>
                    <a:lnTo>
                      <a:pt x="636" y="1133"/>
                    </a:lnTo>
                    <a:lnTo>
                      <a:pt x="457" y="1351"/>
                    </a:lnTo>
                    <a:lnTo>
                      <a:pt x="298" y="1570"/>
                    </a:lnTo>
                    <a:lnTo>
                      <a:pt x="179" y="1788"/>
                    </a:lnTo>
                    <a:lnTo>
                      <a:pt x="100" y="2047"/>
                    </a:lnTo>
                    <a:lnTo>
                      <a:pt x="40" y="2285"/>
                    </a:lnTo>
                    <a:lnTo>
                      <a:pt x="0" y="2444"/>
                    </a:lnTo>
                    <a:lnTo>
                      <a:pt x="0" y="2603"/>
                    </a:lnTo>
                    <a:lnTo>
                      <a:pt x="0" y="2921"/>
                    </a:lnTo>
                    <a:lnTo>
                      <a:pt x="40" y="3120"/>
                    </a:lnTo>
                    <a:lnTo>
                      <a:pt x="100" y="3318"/>
                    </a:lnTo>
                    <a:lnTo>
                      <a:pt x="159" y="3517"/>
                    </a:lnTo>
                    <a:lnTo>
                      <a:pt x="279" y="3736"/>
                    </a:lnTo>
                    <a:lnTo>
                      <a:pt x="398" y="3934"/>
                    </a:lnTo>
                    <a:lnTo>
                      <a:pt x="577" y="4173"/>
                    </a:lnTo>
                    <a:lnTo>
                      <a:pt x="795" y="4391"/>
                    </a:lnTo>
                    <a:lnTo>
                      <a:pt x="974" y="4570"/>
                    </a:lnTo>
                    <a:lnTo>
                      <a:pt x="1193" y="4749"/>
                    </a:lnTo>
                    <a:lnTo>
                      <a:pt x="1292" y="4828"/>
                    </a:lnTo>
                    <a:lnTo>
                      <a:pt x="1411" y="4888"/>
                    </a:lnTo>
                    <a:lnTo>
                      <a:pt x="1650" y="5007"/>
                    </a:lnTo>
                    <a:lnTo>
                      <a:pt x="1908" y="5047"/>
                    </a:lnTo>
                    <a:lnTo>
                      <a:pt x="2246" y="5047"/>
                    </a:lnTo>
                    <a:lnTo>
                      <a:pt x="2484" y="5007"/>
                    </a:lnTo>
                    <a:lnTo>
                      <a:pt x="2703" y="4928"/>
                    </a:lnTo>
                    <a:lnTo>
                      <a:pt x="2842" y="4848"/>
                    </a:lnTo>
                    <a:lnTo>
                      <a:pt x="2981" y="5206"/>
                    </a:lnTo>
                    <a:lnTo>
                      <a:pt x="3021" y="5285"/>
                    </a:lnTo>
                    <a:lnTo>
                      <a:pt x="3100" y="5365"/>
                    </a:lnTo>
                    <a:lnTo>
                      <a:pt x="3180" y="5425"/>
                    </a:lnTo>
                    <a:lnTo>
                      <a:pt x="3259" y="5464"/>
                    </a:lnTo>
                    <a:lnTo>
                      <a:pt x="3358" y="5504"/>
                    </a:lnTo>
                    <a:lnTo>
                      <a:pt x="3458" y="5524"/>
                    </a:lnTo>
                    <a:lnTo>
                      <a:pt x="3557" y="5524"/>
                    </a:lnTo>
                    <a:lnTo>
                      <a:pt x="3657" y="5504"/>
                    </a:lnTo>
                    <a:lnTo>
                      <a:pt x="3776" y="5484"/>
                    </a:lnTo>
                    <a:lnTo>
                      <a:pt x="3875" y="5425"/>
                    </a:lnTo>
                    <a:lnTo>
                      <a:pt x="3955" y="5345"/>
                    </a:lnTo>
                    <a:lnTo>
                      <a:pt x="4034" y="5246"/>
                    </a:lnTo>
                    <a:lnTo>
                      <a:pt x="4094" y="5146"/>
                    </a:lnTo>
                    <a:lnTo>
                      <a:pt x="4114" y="5027"/>
                    </a:lnTo>
                    <a:lnTo>
                      <a:pt x="4133" y="4908"/>
                    </a:lnTo>
                    <a:lnTo>
                      <a:pt x="4114" y="4789"/>
                    </a:lnTo>
                    <a:lnTo>
                      <a:pt x="4054" y="4511"/>
                    </a:lnTo>
                    <a:lnTo>
                      <a:pt x="3974" y="4232"/>
                    </a:lnTo>
                    <a:lnTo>
                      <a:pt x="3796" y="3696"/>
                    </a:lnTo>
                    <a:lnTo>
                      <a:pt x="3358" y="2384"/>
                    </a:lnTo>
                    <a:lnTo>
                      <a:pt x="3299" y="2225"/>
                    </a:lnTo>
                    <a:lnTo>
                      <a:pt x="3219" y="2086"/>
                    </a:lnTo>
                    <a:lnTo>
                      <a:pt x="3080" y="1967"/>
                    </a:lnTo>
                    <a:lnTo>
                      <a:pt x="3001" y="1927"/>
                    </a:lnTo>
                    <a:lnTo>
                      <a:pt x="2921" y="1908"/>
                    </a:lnTo>
                    <a:lnTo>
                      <a:pt x="2822" y="1888"/>
                    </a:lnTo>
                    <a:lnTo>
                      <a:pt x="2742" y="1868"/>
                    </a:lnTo>
                    <a:lnTo>
                      <a:pt x="2603" y="1888"/>
                    </a:lnTo>
                    <a:lnTo>
                      <a:pt x="2484" y="1927"/>
                    </a:lnTo>
                    <a:lnTo>
                      <a:pt x="2365" y="1987"/>
                    </a:lnTo>
                    <a:lnTo>
                      <a:pt x="2285" y="2067"/>
                    </a:lnTo>
                    <a:lnTo>
                      <a:pt x="2206" y="2166"/>
                    </a:lnTo>
                    <a:lnTo>
                      <a:pt x="2146" y="2265"/>
                    </a:lnTo>
                    <a:lnTo>
                      <a:pt x="2107" y="2404"/>
                    </a:lnTo>
                    <a:lnTo>
                      <a:pt x="2087" y="2524"/>
                    </a:lnTo>
                    <a:lnTo>
                      <a:pt x="2107" y="2643"/>
                    </a:lnTo>
                    <a:lnTo>
                      <a:pt x="2425" y="3577"/>
                    </a:lnTo>
                    <a:lnTo>
                      <a:pt x="2345" y="3676"/>
                    </a:lnTo>
                    <a:lnTo>
                      <a:pt x="2285" y="3755"/>
                    </a:lnTo>
                    <a:lnTo>
                      <a:pt x="2246" y="3795"/>
                    </a:lnTo>
                    <a:lnTo>
                      <a:pt x="2206" y="3815"/>
                    </a:lnTo>
                    <a:lnTo>
                      <a:pt x="2087" y="3835"/>
                    </a:lnTo>
                    <a:lnTo>
                      <a:pt x="2027" y="3835"/>
                    </a:lnTo>
                    <a:lnTo>
                      <a:pt x="1908" y="3736"/>
                    </a:lnTo>
                    <a:lnTo>
                      <a:pt x="1689" y="3517"/>
                    </a:lnTo>
                    <a:lnTo>
                      <a:pt x="1471" y="3298"/>
                    </a:lnTo>
                    <a:lnTo>
                      <a:pt x="1371" y="3100"/>
                    </a:lnTo>
                    <a:lnTo>
                      <a:pt x="1292" y="2901"/>
                    </a:lnTo>
                    <a:lnTo>
                      <a:pt x="1272" y="2822"/>
                    </a:lnTo>
                    <a:lnTo>
                      <a:pt x="1272" y="2663"/>
                    </a:lnTo>
                    <a:lnTo>
                      <a:pt x="1292" y="2484"/>
                    </a:lnTo>
                    <a:lnTo>
                      <a:pt x="1352" y="2285"/>
                    </a:lnTo>
                    <a:lnTo>
                      <a:pt x="1451" y="2146"/>
                    </a:lnTo>
                    <a:lnTo>
                      <a:pt x="1550" y="2007"/>
                    </a:lnTo>
                    <a:lnTo>
                      <a:pt x="1809" y="1729"/>
                    </a:lnTo>
                    <a:lnTo>
                      <a:pt x="2107" y="1490"/>
                    </a:lnTo>
                    <a:lnTo>
                      <a:pt x="2385" y="1331"/>
                    </a:lnTo>
                    <a:lnTo>
                      <a:pt x="2683" y="1212"/>
                    </a:lnTo>
                    <a:lnTo>
                      <a:pt x="2782" y="1133"/>
                    </a:lnTo>
                    <a:lnTo>
                      <a:pt x="2862" y="1053"/>
                    </a:lnTo>
                    <a:lnTo>
                      <a:pt x="2941" y="954"/>
                    </a:lnTo>
                    <a:lnTo>
                      <a:pt x="2981" y="835"/>
                    </a:lnTo>
                    <a:lnTo>
                      <a:pt x="3021" y="715"/>
                    </a:lnTo>
                    <a:lnTo>
                      <a:pt x="3021" y="596"/>
                    </a:lnTo>
                    <a:lnTo>
                      <a:pt x="3001" y="457"/>
                    </a:lnTo>
                    <a:lnTo>
                      <a:pt x="2941" y="338"/>
                    </a:lnTo>
                    <a:lnTo>
                      <a:pt x="2882" y="238"/>
                    </a:lnTo>
                    <a:lnTo>
                      <a:pt x="2802" y="159"/>
                    </a:lnTo>
                    <a:lnTo>
                      <a:pt x="2703" y="79"/>
                    </a:lnTo>
                    <a:lnTo>
                      <a:pt x="2584" y="40"/>
                    </a:lnTo>
                    <a:lnTo>
                      <a:pt x="2484" y="20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0"/>
              <p:cNvSpPr/>
              <p:nvPr/>
            </p:nvSpPr>
            <p:spPr>
              <a:xfrm>
                <a:off x="5549830" y="619909"/>
                <a:ext cx="138105" cy="161742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4352" extrusionOk="0">
                    <a:moveTo>
                      <a:pt x="1550" y="1331"/>
                    </a:moveTo>
                    <a:lnTo>
                      <a:pt x="1629" y="1371"/>
                    </a:lnTo>
                    <a:lnTo>
                      <a:pt x="1868" y="1490"/>
                    </a:lnTo>
                    <a:lnTo>
                      <a:pt x="2067" y="1629"/>
                    </a:lnTo>
                    <a:lnTo>
                      <a:pt x="2186" y="1768"/>
                    </a:lnTo>
                    <a:lnTo>
                      <a:pt x="2305" y="1888"/>
                    </a:lnTo>
                    <a:lnTo>
                      <a:pt x="2424" y="2146"/>
                    </a:lnTo>
                    <a:lnTo>
                      <a:pt x="2484" y="2424"/>
                    </a:lnTo>
                    <a:lnTo>
                      <a:pt x="2484" y="2603"/>
                    </a:lnTo>
                    <a:lnTo>
                      <a:pt x="2424" y="2762"/>
                    </a:lnTo>
                    <a:lnTo>
                      <a:pt x="2345" y="2881"/>
                    </a:lnTo>
                    <a:lnTo>
                      <a:pt x="2225" y="2981"/>
                    </a:lnTo>
                    <a:lnTo>
                      <a:pt x="2007" y="3100"/>
                    </a:lnTo>
                    <a:lnTo>
                      <a:pt x="1908" y="3120"/>
                    </a:lnTo>
                    <a:lnTo>
                      <a:pt x="1888" y="3120"/>
                    </a:lnTo>
                    <a:lnTo>
                      <a:pt x="1808" y="3100"/>
                    </a:lnTo>
                    <a:lnTo>
                      <a:pt x="1610" y="2961"/>
                    </a:lnTo>
                    <a:lnTo>
                      <a:pt x="1470" y="2822"/>
                    </a:lnTo>
                    <a:lnTo>
                      <a:pt x="1331" y="2543"/>
                    </a:lnTo>
                    <a:lnTo>
                      <a:pt x="1292" y="2384"/>
                    </a:lnTo>
                    <a:lnTo>
                      <a:pt x="1252" y="2206"/>
                    </a:lnTo>
                    <a:lnTo>
                      <a:pt x="1272" y="2027"/>
                    </a:lnTo>
                    <a:lnTo>
                      <a:pt x="1331" y="1768"/>
                    </a:lnTo>
                    <a:lnTo>
                      <a:pt x="1431" y="1530"/>
                    </a:lnTo>
                    <a:lnTo>
                      <a:pt x="1550" y="1331"/>
                    </a:lnTo>
                    <a:close/>
                    <a:moveTo>
                      <a:pt x="1590" y="0"/>
                    </a:moveTo>
                    <a:lnTo>
                      <a:pt x="1431" y="60"/>
                    </a:lnTo>
                    <a:lnTo>
                      <a:pt x="1292" y="159"/>
                    </a:lnTo>
                    <a:lnTo>
                      <a:pt x="1153" y="139"/>
                    </a:lnTo>
                    <a:lnTo>
                      <a:pt x="1013" y="159"/>
                    </a:lnTo>
                    <a:lnTo>
                      <a:pt x="894" y="219"/>
                    </a:lnTo>
                    <a:lnTo>
                      <a:pt x="795" y="298"/>
                    </a:lnTo>
                    <a:lnTo>
                      <a:pt x="556" y="576"/>
                    </a:lnTo>
                    <a:lnTo>
                      <a:pt x="457" y="735"/>
                    </a:lnTo>
                    <a:lnTo>
                      <a:pt x="358" y="894"/>
                    </a:lnTo>
                    <a:lnTo>
                      <a:pt x="258" y="1093"/>
                    </a:lnTo>
                    <a:lnTo>
                      <a:pt x="179" y="1311"/>
                    </a:lnTo>
                    <a:lnTo>
                      <a:pt x="99" y="1530"/>
                    </a:lnTo>
                    <a:lnTo>
                      <a:pt x="60" y="1749"/>
                    </a:lnTo>
                    <a:lnTo>
                      <a:pt x="20" y="1927"/>
                    </a:lnTo>
                    <a:lnTo>
                      <a:pt x="0" y="2126"/>
                    </a:lnTo>
                    <a:lnTo>
                      <a:pt x="20" y="2365"/>
                    </a:lnTo>
                    <a:lnTo>
                      <a:pt x="60" y="2603"/>
                    </a:lnTo>
                    <a:lnTo>
                      <a:pt x="119" y="2841"/>
                    </a:lnTo>
                    <a:lnTo>
                      <a:pt x="199" y="3060"/>
                    </a:lnTo>
                    <a:lnTo>
                      <a:pt x="278" y="3239"/>
                    </a:lnTo>
                    <a:lnTo>
                      <a:pt x="378" y="3398"/>
                    </a:lnTo>
                    <a:lnTo>
                      <a:pt x="477" y="3537"/>
                    </a:lnTo>
                    <a:lnTo>
                      <a:pt x="576" y="3696"/>
                    </a:lnTo>
                    <a:lnTo>
                      <a:pt x="676" y="3775"/>
                    </a:lnTo>
                    <a:lnTo>
                      <a:pt x="755" y="3875"/>
                    </a:lnTo>
                    <a:lnTo>
                      <a:pt x="954" y="4014"/>
                    </a:lnTo>
                    <a:lnTo>
                      <a:pt x="1133" y="4133"/>
                    </a:lnTo>
                    <a:lnTo>
                      <a:pt x="1351" y="4232"/>
                    </a:lnTo>
                    <a:lnTo>
                      <a:pt x="1510" y="4312"/>
                    </a:lnTo>
                    <a:lnTo>
                      <a:pt x="1768" y="4352"/>
                    </a:lnTo>
                    <a:lnTo>
                      <a:pt x="1967" y="4352"/>
                    </a:lnTo>
                    <a:lnTo>
                      <a:pt x="2146" y="4332"/>
                    </a:lnTo>
                    <a:lnTo>
                      <a:pt x="2325" y="4292"/>
                    </a:lnTo>
                    <a:lnTo>
                      <a:pt x="2563" y="4212"/>
                    </a:lnTo>
                    <a:lnTo>
                      <a:pt x="2663" y="4153"/>
                    </a:lnTo>
                    <a:lnTo>
                      <a:pt x="2782" y="4093"/>
                    </a:lnTo>
                    <a:lnTo>
                      <a:pt x="2981" y="3954"/>
                    </a:lnTo>
                    <a:lnTo>
                      <a:pt x="3140" y="3795"/>
                    </a:lnTo>
                    <a:lnTo>
                      <a:pt x="3298" y="3636"/>
                    </a:lnTo>
                    <a:lnTo>
                      <a:pt x="3398" y="3497"/>
                    </a:lnTo>
                    <a:lnTo>
                      <a:pt x="3477" y="3358"/>
                    </a:lnTo>
                    <a:lnTo>
                      <a:pt x="3557" y="3199"/>
                    </a:lnTo>
                    <a:lnTo>
                      <a:pt x="3616" y="3040"/>
                    </a:lnTo>
                    <a:lnTo>
                      <a:pt x="3656" y="2881"/>
                    </a:lnTo>
                    <a:lnTo>
                      <a:pt x="3696" y="2702"/>
                    </a:lnTo>
                    <a:lnTo>
                      <a:pt x="3716" y="2524"/>
                    </a:lnTo>
                    <a:lnTo>
                      <a:pt x="3716" y="2365"/>
                    </a:lnTo>
                    <a:lnTo>
                      <a:pt x="3696" y="2166"/>
                    </a:lnTo>
                    <a:lnTo>
                      <a:pt x="3656" y="1987"/>
                    </a:lnTo>
                    <a:lnTo>
                      <a:pt x="3616" y="1808"/>
                    </a:lnTo>
                    <a:lnTo>
                      <a:pt x="3557" y="1629"/>
                    </a:lnTo>
                    <a:lnTo>
                      <a:pt x="3497" y="1470"/>
                    </a:lnTo>
                    <a:lnTo>
                      <a:pt x="3418" y="1311"/>
                    </a:lnTo>
                    <a:lnTo>
                      <a:pt x="3318" y="1152"/>
                    </a:lnTo>
                    <a:lnTo>
                      <a:pt x="3219" y="994"/>
                    </a:lnTo>
                    <a:lnTo>
                      <a:pt x="3100" y="854"/>
                    </a:lnTo>
                    <a:lnTo>
                      <a:pt x="2981" y="715"/>
                    </a:lnTo>
                    <a:lnTo>
                      <a:pt x="2702" y="477"/>
                    </a:lnTo>
                    <a:lnTo>
                      <a:pt x="2404" y="278"/>
                    </a:lnTo>
                    <a:lnTo>
                      <a:pt x="2106" y="99"/>
                    </a:lnTo>
                    <a:lnTo>
                      <a:pt x="1947" y="20"/>
                    </a:ln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0"/>
              <p:cNvSpPr/>
              <p:nvPr/>
            </p:nvSpPr>
            <p:spPr>
              <a:xfrm>
                <a:off x="5752895" y="540861"/>
                <a:ext cx="50247" cy="212732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5724" extrusionOk="0">
                    <a:moveTo>
                      <a:pt x="636" y="1"/>
                    </a:moveTo>
                    <a:lnTo>
                      <a:pt x="517" y="21"/>
                    </a:lnTo>
                    <a:lnTo>
                      <a:pt x="418" y="61"/>
                    </a:lnTo>
                    <a:lnTo>
                      <a:pt x="298" y="100"/>
                    </a:lnTo>
                    <a:lnTo>
                      <a:pt x="219" y="180"/>
                    </a:lnTo>
                    <a:lnTo>
                      <a:pt x="120" y="259"/>
                    </a:lnTo>
                    <a:lnTo>
                      <a:pt x="60" y="378"/>
                    </a:lnTo>
                    <a:lnTo>
                      <a:pt x="20" y="498"/>
                    </a:lnTo>
                    <a:lnTo>
                      <a:pt x="0" y="617"/>
                    </a:lnTo>
                    <a:lnTo>
                      <a:pt x="60" y="3061"/>
                    </a:lnTo>
                    <a:lnTo>
                      <a:pt x="80" y="4154"/>
                    </a:lnTo>
                    <a:lnTo>
                      <a:pt x="100" y="4710"/>
                    </a:lnTo>
                    <a:lnTo>
                      <a:pt x="139" y="5247"/>
                    </a:lnTo>
                    <a:lnTo>
                      <a:pt x="199" y="5406"/>
                    </a:lnTo>
                    <a:lnTo>
                      <a:pt x="298" y="5525"/>
                    </a:lnTo>
                    <a:lnTo>
                      <a:pt x="378" y="5604"/>
                    </a:lnTo>
                    <a:lnTo>
                      <a:pt x="477" y="5664"/>
                    </a:lnTo>
                    <a:lnTo>
                      <a:pt x="596" y="5704"/>
                    </a:lnTo>
                    <a:lnTo>
                      <a:pt x="696" y="5723"/>
                    </a:lnTo>
                    <a:lnTo>
                      <a:pt x="815" y="5723"/>
                    </a:lnTo>
                    <a:lnTo>
                      <a:pt x="934" y="5704"/>
                    </a:lnTo>
                    <a:lnTo>
                      <a:pt x="1034" y="5644"/>
                    </a:lnTo>
                    <a:lnTo>
                      <a:pt x="1133" y="5584"/>
                    </a:lnTo>
                    <a:lnTo>
                      <a:pt x="1212" y="5485"/>
                    </a:lnTo>
                    <a:lnTo>
                      <a:pt x="1292" y="5386"/>
                    </a:lnTo>
                    <a:lnTo>
                      <a:pt x="1332" y="5286"/>
                    </a:lnTo>
                    <a:lnTo>
                      <a:pt x="1332" y="5167"/>
                    </a:lnTo>
                    <a:lnTo>
                      <a:pt x="1351" y="4035"/>
                    </a:lnTo>
                    <a:lnTo>
                      <a:pt x="1332" y="2922"/>
                    </a:lnTo>
                    <a:lnTo>
                      <a:pt x="1272" y="696"/>
                    </a:lnTo>
                    <a:lnTo>
                      <a:pt x="1272" y="557"/>
                    </a:lnTo>
                    <a:lnTo>
                      <a:pt x="1232" y="438"/>
                    </a:lnTo>
                    <a:lnTo>
                      <a:pt x="1193" y="319"/>
                    </a:lnTo>
                    <a:lnTo>
                      <a:pt x="1113" y="219"/>
                    </a:lnTo>
                    <a:lnTo>
                      <a:pt x="1014" y="140"/>
                    </a:lnTo>
                    <a:lnTo>
                      <a:pt x="914" y="80"/>
                    </a:lnTo>
                    <a:lnTo>
                      <a:pt x="795" y="41"/>
                    </a:lnTo>
                    <a:lnTo>
                      <a:pt x="676" y="21"/>
                    </a:ln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5753638" y="796365"/>
                <a:ext cx="47274" cy="47311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273" extrusionOk="0">
                    <a:moveTo>
                      <a:pt x="537" y="1"/>
                    </a:moveTo>
                    <a:lnTo>
                      <a:pt x="417" y="41"/>
                    </a:lnTo>
                    <a:lnTo>
                      <a:pt x="318" y="80"/>
                    </a:lnTo>
                    <a:lnTo>
                      <a:pt x="199" y="160"/>
                    </a:lnTo>
                    <a:lnTo>
                      <a:pt x="119" y="259"/>
                    </a:lnTo>
                    <a:lnTo>
                      <a:pt x="60" y="359"/>
                    </a:lnTo>
                    <a:lnTo>
                      <a:pt x="20" y="478"/>
                    </a:lnTo>
                    <a:lnTo>
                      <a:pt x="0" y="597"/>
                    </a:lnTo>
                    <a:lnTo>
                      <a:pt x="0" y="716"/>
                    </a:lnTo>
                    <a:lnTo>
                      <a:pt x="40" y="836"/>
                    </a:lnTo>
                    <a:lnTo>
                      <a:pt x="80" y="955"/>
                    </a:lnTo>
                    <a:lnTo>
                      <a:pt x="159" y="1054"/>
                    </a:lnTo>
                    <a:lnTo>
                      <a:pt x="239" y="1134"/>
                    </a:lnTo>
                    <a:lnTo>
                      <a:pt x="358" y="1213"/>
                    </a:lnTo>
                    <a:lnTo>
                      <a:pt x="477" y="1253"/>
                    </a:lnTo>
                    <a:lnTo>
                      <a:pt x="596" y="1273"/>
                    </a:lnTo>
                    <a:lnTo>
                      <a:pt x="716" y="1253"/>
                    </a:lnTo>
                    <a:lnTo>
                      <a:pt x="855" y="1233"/>
                    </a:lnTo>
                    <a:lnTo>
                      <a:pt x="954" y="1173"/>
                    </a:lnTo>
                    <a:lnTo>
                      <a:pt x="1073" y="1094"/>
                    </a:lnTo>
                    <a:lnTo>
                      <a:pt x="1153" y="1014"/>
                    </a:lnTo>
                    <a:lnTo>
                      <a:pt x="1212" y="915"/>
                    </a:lnTo>
                    <a:lnTo>
                      <a:pt x="1252" y="796"/>
                    </a:lnTo>
                    <a:lnTo>
                      <a:pt x="1272" y="677"/>
                    </a:lnTo>
                    <a:lnTo>
                      <a:pt x="1272" y="537"/>
                    </a:lnTo>
                    <a:lnTo>
                      <a:pt x="1232" y="418"/>
                    </a:lnTo>
                    <a:lnTo>
                      <a:pt x="1173" y="319"/>
                    </a:lnTo>
                    <a:lnTo>
                      <a:pt x="1113" y="200"/>
                    </a:lnTo>
                    <a:lnTo>
                      <a:pt x="1014" y="120"/>
                    </a:lnTo>
                    <a:lnTo>
                      <a:pt x="914" y="61"/>
                    </a:lnTo>
                    <a:lnTo>
                      <a:pt x="7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0" name="Google Shape;1540;p30"/>
          <p:cNvGrpSpPr/>
          <p:nvPr/>
        </p:nvGrpSpPr>
        <p:grpSpPr>
          <a:xfrm>
            <a:off x="5723804" y="345785"/>
            <a:ext cx="2193955" cy="4253650"/>
            <a:chOff x="4224625" y="287225"/>
            <a:chExt cx="1882900" cy="3650575"/>
          </a:xfrm>
        </p:grpSpPr>
        <p:sp>
          <p:nvSpPr>
            <p:cNvPr id="1541" name="Google Shape;1541;p30"/>
            <p:cNvSpPr/>
            <p:nvPr/>
          </p:nvSpPr>
          <p:spPr>
            <a:xfrm>
              <a:off x="4224625" y="832200"/>
              <a:ext cx="365550" cy="339125"/>
            </a:xfrm>
            <a:custGeom>
              <a:avLst/>
              <a:gdLst/>
              <a:ahLst/>
              <a:cxnLst/>
              <a:rect l="l" t="t" r="r" b="b"/>
              <a:pathLst>
                <a:path w="14622" h="13565" extrusionOk="0">
                  <a:moveTo>
                    <a:pt x="7746" y="454"/>
                  </a:moveTo>
                  <a:lnTo>
                    <a:pt x="8010" y="492"/>
                  </a:lnTo>
                  <a:lnTo>
                    <a:pt x="8275" y="530"/>
                  </a:lnTo>
                  <a:lnTo>
                    <a:pt x="8539" y="587"/>
                  </a:lnTo>
                  <a:lnTo>
                    <a:pt x="8803" y="643"/>
                  </a:lnTo>
                  <a:lnTo>
                    <a:pt x="9068" y="738"/>
                  </a:lnTo>
                  <a:lnTo>
                    <a:pt x="9314" y="832"/>
                  </a:lnTo>
                  <a:lnTo>
                    <a:pt x="9559" y="946"/>
                  </a:lnTo>
                  <a:lnTo>
                    <a:pt x="9805" y="1078"/>
                  </a:lnTo>
                  <a:lnTo>
                    <a:pt x="10031" y="1210"/>
                  </a:lnTo>
                  <a:lnTo>
                    <a:pt x="10258" y="1361"/>
                  </a:lnTo>
                  <a:lnTo>
                    <a:pt x="10466" y="1531"/>
                  </a:lnTo>
                  <a:lnTo>
                    <a:pt x="10674" y="1701"/>
                  </a:lnTo>
                  <a:lnTo>
                    <a:pt x="10863" y="1909"/>
                  </a:lnTo>
                  <a:lnTo>
                    <a:pt x="11033" y="2098"/>
                  </a:lnTo>
                  <a:lnTo>
                    <a:pt x="11203" y="2324"/>
                  </a:lnTo>
                  <a:lnTo>
                    <a:pt x="11391" y="2627"/>
                  </a:lnTo>
                  <a:lnTo>
                    <a:pt x="11561" y="2948"/>
                  </a:lnTo>
                  <a:lnTo>
                    <a:pt x="11713" y="3288"/>
                  </a:lnTo>
                  <a:lnTo>
                    <a:pt x="11826" y="3628"/>
                  </a:lnTo>
                  <a:lnTo>
                    <a:pt x="11920" y="3987"/>
                  </a:lnTo>
                  <a:lnTo>
                    <a:pt x="11996" y="4365"/>
                  </a:lnTo>
                  <a:lnTo>
                    <a:pt x="12034" y="4742"/>
                  </a:lnTo>
                  <a:lnTo>
                    <a:pt x="12053" y="5120"/>
                  </a:lnTo>
                  <a:lnTo>
                    <a:pt x="12034" y="5498"/>
                  </a:lnTo>
                  <a:lnTo>
                    <a:pt x="12015" y="5876"/>
                  </a:lnTo>
                  <a:lnTo>
                    <a:pt x="11939" y="6273"/>
                  </a:lnTo>
                  <a:lnTo>
                    <a:pt x="11864" y="6650"/>
                  </a:lnTo>
                  <a:lnTo>
                    <a:pt x="11750" y="7028"/>
                  </a:lnTo>
                  <a:lnTo>
                    <a:pt x="11599" y="7406"/>
                  </a:lnTo>
                  <a:lnTo>
                    <a:pt x="11448" y="7784"/>
                  </a:lnTo>
                  <a:lnTo>
                    <a:pt x="11240" y="8143"/>
                  </a:lnTo>
                  <a:lnTo>
                    <a:pt x="11089" y="8388"/>
                  </a:lnTo>
                  <a:lnTo>
                    <a:pt x="10919" y="8653"/>
                  </a:lnTo>
                  <a:lnTo>
                    <a:pt x="10749" y="8879"/>
                  </a:lnTo>
                  <a:lnTo>
                    <a:pt x="10560" y="9125"/>
                  </a:lnTo>
                  <a:lnTo>
                    <a:pt x="10352" y="9352"/>
                  </a:lnTo>
                  <a:lnTo>
                    <a:pt x="10145" y="9578"/>
                  </a:lnTo>
                  <a:lnTo>
                    <a:pt x="9918" y="9805"/>
                  </a:lnTo>
                  <a:lnTo>
                    <a:pt x="9691" y="10013"/>
                  </a:lnTo>
                  <a:lnTo>
                    <a:pt x="9200" y="10032"/>
                  </a:lnTo>
                  <a:lnTo>
                    <a:pt x="8747" y="9994"/>
                  </a:lnTo>
                  <a:lnTo>
                    <a:pt x="8293" y="9956"/>
                  </a:lnTo>
                  <a:lnTo>
                    <a:pt x="7859" y="9881"/>
                  </a:lnTo>
                  <a:lnTo>
                    <a:pt x="7500" y="9805"/>
                  </a:lnTo>
                  <a:lnTo>
                    <a:pt x="7122" y="9711"/>
                  </a:lnTo>
                  <a:lnTo>
                    <a:pt x="6763" y="9578"/>
                  </a:lnTo>
                  <a:lnTo>
                    <a:pt x="6404" y="9427"/>
                  </a:lnTo>
                  <a:lnTo>
                    <a:pt x="6046" y="9257"/>
                  </a:lnTo>
                  <a:lnTo>
                    <a:pt x="5687" y="9068"/>
                  </a:lnTo>
                  <a:lnTo>
                    <a:pt x="5347" y="8842"/>
                  </a:lnTo>
                  <a:lnTo>
                    <a:pt x="5025" y="8615"/>
                  </a:lnTo>
                  <a:lnTo>
                    <a:pt x="4704" y="8350"/>
                  </a:lnTo>
                  <a:lnTo>
                    <a:pt x="4421" y="8067"/>
                  </a:lnTo>
                  <a:lnTo>
                    <a:pt x="4138" y="7765"/>
                  </a:lnTo>
                  <a:lnTo>
                    <a:pt x="3892" y="7444"/>
                  </a:lnTo>
                  <a:lnTo>
                    <a:pt x="3684" y="7085"/>
                  </a:lnTo>
                  <a:lnTo>
                    <a:pt x="3495" y="6726"/>
                  </a:lnTo>
                  <a:lnTo>
                    <a:pt x="3344" y="6329"/>
                  </a:lnTo>
                  <a:lnTo>
                    <a:pt x="3212" y="5933"/>
                  </a:lnTo>
                  <a:lnTo>
                    <a:pt x="3136" y="5555"/>
                  </a:lnTo>
                  <a:lnTo>
                    <a:pt x="3118" y="5177"/>
                  </a:lnTo>
                  <a:lnTo>
                    <a:pt x="3118" y="4799"/>
                  </a:lnTo>
                  <a:lnTo>
                    <a:pt x="3136" y="4402"/>
                  </a:lnTo>
                  <a:lnTo>
                    <a:pt x="3212" y="4025"/>
                  </a:lnTo>
                  <a:lnTo>
                    <a:pt x="3306" y="3666"/>
                  </a:lnTo>
                  <a:lnTo>
                    <a:pt x="3439" y="3307"/>
                  </a:lnTo>
                  <a:lnTo>
                    <a:pt x="3590" y="2948"/>
                  </a:lnTo>
                  <a:lnTo>
                    <a:pt x="3779" y="2608"/>
                  </a:lnTo>
                  <a:lnTo>
                    <a:pt x="3986" y="2287"/>
                  </a:lnTo>
                  <a:lnTo>
                    <a:pt x="4213" y="1984"/>
                  </a:lnTo>
                  <a:lnTo>
                    <a:pt x="4478" y="1701"/>
                  </a:lnTo>
                  <a:lnTo>
                    <a:pt x="4761" y="1437"/>
                  </a:lnTo>
                  <a:lnTo>
                    <a:pt x="5063" y="1210"/>
                  </a:lnTo>
                  <a:lnTo>
                    <a:pt x="5384" y="1002"/>
                  </a:lnTo>
                  <a:lnTo>
                    <a:pt x="5705" y="832"/>
                  </a:lnTo>
                  <a:lnTo>
                    <a:pt x="5932" y="738"/>
                  </a:lnTo>
                  <a:lnTo>
                    <a:pt x="6140" y="662"/>
                  </a:lnTo>
                  <a:lnTo>
                    <a:pt x="6348" y="605"/>
                  </a:lnTo>
                  <a:lnTo>
                    <a:pt x="6574" y="549"/>
                  </a:lnTo>
                  <a:lnTo>
                    <a:pt x="6801" y="511"/>
                  </a:lnTo>
                  <a:lnTo>
                    <a:pt x="7028" y="473"/>
                  </a:lnTo>
                  <a:lnTo>
                    <a:pt x="7254" y="454"/>
                  </a:lnTo>
                  <a:close/>
                  <a:moveTo>
                    <a:pt x="7160" y="1"/>
                  </a:moveTo>
                  <a:lnTo>
                    <a:pt x="6744" y="39"/>
                  </a:lnTo>
                  <a:lnTo>
                    <a:pt x="6329" y="133"/>
                  </a:lnTo>
                  <a:lnTo>
                    <a:pt x="5913" y="247"/>
                  </a:lnTo>
                  <a:lnTo>
                    <a:pt x="5517" y="398"/>
                  </a:lnTo>
                  <a:lnTo>
                    <a:pt x="5139" y="587"/>
                  </a:lnTo>
                  <a:lnTo>
                    <a:pt x="4780" y="813"/>
                  </a:lnTo>
                  <a:lnTo>
                    <a:pt x="4440" y="1078"/>
                  </a:lnTo>
                  <a:lnTo>
                    <a:pt x="4138" y="1361"/>
                  </a:lnTo>
                  <a:lnTo>
                    <a:pt x="3854" y="1682"/>
                  </a:lnTo>
                  <a:lnTo>
                    <a:pt x="3590" y="2003"/>
                  </a:lnTo>
                  <a:lnTo>
                    <a:pt x="3363" y="2362"/>
                  </a:lnTo>
                  <a:lnTo>
                    <a:pt x="3155" y="2740"/>
                  </a:lnTo>
                  <a:lnTo>
                    <a:pt x="2985" y="3118"/>
                  </a:lnTo>
                  <a:lnTo>
                    <a:pt x="2853" y="3515"/>
                  </a:lnTo>
                  <a:lnTo>
                    <a:pt x="2740" y="3930"/>
                  </a:lnTo>
                  <a:lnTo>
                    <a:pt x="2683" y="4346"/>
                  </a:lnTo>
                  <a:lnTo>
                    <a:pt x="2645" y="4761"/>
                  </a:lnTo>
                  <a:lnTo>
                    <a:pt x="2645" y="5196"/>
                  </a:lnTo>
                  <a:lnTo>
                    <a:pt x="2683" y="5611"/>
                  </a:lnTo>
                  <a:lnTo>
                    <a:pt x="2759" y="6027"/>
                  </a:lnTo>
                  <a:lnTo>
                    <a:pt x="2872" y="6424"/>
                  </a:lnTo>
                  <a:lnTo>
                    <a:pt x="3023" y="6801"/>
                  </a:lnTo>
                  <a:lnTo>
                    <a:pt x="3212" y="7179"/>
                  </a:lnTo>
                  <a:lnTo>
                    <a:pt x="3420" y="7538"/>
                  </a:lnTo>
                  <a:lnTo>
                    <a:pt x="3646" y="7878"/>
                  </a:lnTo>
                  <a:lnTo>
                    <a:pt x="3911" y="8199"/>
                  </a:lnTo>
                  <a:lnTo>
                    <a:pt x="4213" y="8521"/>
                  </a:lnTo>
                  <a:lnTo>
                    <a:pt x="4534" y="8804"/>
                  </a:lnTo>
                  <a:lnTo>
                    <a:pt x="4874" y="9087"/>
                  </a:lnTo>
                  <a:lnTo>
                    <a:pt x="5233" y="9333"/>
                  </a:lnTo>
                  <a:lnTo>
                    <a:pt x="5611" y="9559"/>
                  </a:lnTo>
                  <a:lnTo>
                    <a:pt x="6008" y="9767"/>
                  </a:lnTo>
                  <a:lnTo>
                    <a:pt x="6423" y="9956"/>
                  </a:lnTo>
                  <a:lnTo>
                    <a:pt x="6858" y="10107"/>
                  </a:lnTo>
                  <a:lnTo>
                    <a:pt x="7311" y="10240"/>
                  </a:lnTo>
                  <a:lnTo>
                    <a:pt x="7765" y="10353"/>
                  </a:lnTo>
                  <a:lnTo>
                    <a:pt x="8105" y="10391"/>
                  </a:lnTo>
                  <a:lnTo>
                    <a:pt x="8426" y="10447"/>
                  </a:lnTo>
                  <a:lnTo>
                    <a:pt x="8766" y="10466"/>
                  </a:lnTo>
                  <a:lnTo>
                    <a:pt x="9106" y="10485"/>
                  </a:lnTo>
                  <a:lnTo>
                    <a:pt x="8803" y="10693"/>
                  </a:lnTo>
                  <a:lnTo>
                    <a:pt x="8501" y="10901"/>
                  </a:lnTo>
                  <a:lnTo>
                    <a:pt x="8180" y="11090"/>
                  </a:lnTo>
                  <a:lnTo>
                    <a:pt x="7859" y="11278"/>
                  </a:lnTo>
                  <a:lnTo>
                    <a:pt x="7519" y="11449"/>
                  </a:lnTo>
                  <a:lnTo>
                    <a:pt x="7160" y="11619"/>
                  </a:lnTo>
                  <a:lnTo>
                    <a:pt x="6801" y="11770"/>
                  </a:lnTo>
                  <a:lnTo>
                    <a:pt x="6423" y="11902"/>
                  </a:lnTo>
                  <a:lnTo>
                    <a:pt x="5687" y="12166"/>
                  </a:lnTo>
                  <a:lnTo>
                    <a:pt x="4931" y="12374"/>
                  </a:lnTo>
                  <a:lnTo>
                    <a:pt x="4175" y="12544"/>
                  </a:lnTo>
                  <a:lnTo>
                    <a:pt x="3401" y="12695"/>
                  </a:lnTo>
                  <a:lnTo>
                    <a:pt x="2607" y="12827"/>
                  </a:lnTo>
                  <a:lnTo>
                    <a:pt x="1814" y="12922"/>
                  </a:lnTo>
                  <a:lnTo>
                    <a:pt x="208" y="13111"/>
                  </a:lnTo>
                  <a:lnTo>
                    <a:pt x="133" y="13130"/>
                  </a:lnTo>
                  <a:lnTo>
                    <a:pt x="57" y="13186"/>
                  </a:lnTo>
                  <a:lnTo>
                    <a:pt x="20" y="13262"/>
                  </a:lnTo>
                  <a:lnTo>
                    <a:pt x="1" y="13356"/>
                  </a:lnTo>
                  <a:lnTo>
                    <a:pt x="38" y="13432"/>
                  </a:lnTo>
                  <a:lnTo>
                    <a:pt x="76" y="13508"/>
                  </a:lnTo>
                  <a:lnTo>
                    <a:pt x="152" y="13545"/>
                  </a:lnTo>
                  <a:lnTo>
                    <a:pt x="227" y="13564"/>
                  </a:lnTo>
                  <a:lnTo>
                    <a:pt x="265" y="13564"/>
                  </a:lnTo>
                  <a:lnTo>
                    <a:pt x="1890" y="13394"/>
                  </a:lnTo>
                  <a:lnTo>
                    <a:pt x="2702" y="13281"/>
                  </a:lnTo>
                  <a:lnTo>
                    <a:pt x="3495" y="13149"/>
                  </a:lnTo>
                  <a:lnTo>
                    <a:pt x="4289" y="12998"/>
                  </a:lnTo>
                  <a:lnTo>
                    <a:pt x="5063" y="12827"/>
                  </a:lnTo>
                  <a:lnTo>
                    <a:pt x="5838" y="12601"/>
                  </a:lnTo>
                  <a:lnTo>
                    <a:pt x="6593" y="12355"/>
                  </a:lnTo>
                  <a:lnTo>
                    <a:pt x="7047" y="12166"/>
                  </a:lnTo>
                  <a:lnTo>
                    <a:pt x="7500" y="11959"/>
                  </a:lnTo>
                  <a:lnTo>
                    <a:pt x="7935" y="11751"/>
                  </a:lnTo>
                  <a:lnTo>
                    <a:pt x="8350" y="11524"/>
                  </a:lnTo>
                  <a:lnTo>
                    <a:pt x="8766" y="11278"/>
                  </a:lnTo>
                  <a:lnTo>
                    <a:pt x="9144" y="11033"/>
                  </a:lnTo>
                  <a:lnTo>
                    <a:pt x="9521" y="10768"/>
                  </a:lnTo>
                  <a:lnTo>
                    <a:pt x="9861" y="10485"/>
                  </a:lnTo>
                  <a:lnTo>
                    <a:pt x="10390" y="10447"/>
                  </a:lnTo>
                  <a:lnTo>
                    <a:pt x="10938" y="10372"/>
                  </a:lnTo>
                  <a:lnTo>
                    <a:pt x="11486" y="10277"/>
                  </a:lnTo>
                  <a:lnTo>
                    <a:pt x="12053" y="10164"/>
                  </a:lnTo>
                  <a:lnTo>
                    <a:pt x="12638" y="10013"/>
                  </a:lnTo>
                  <a:lnTo>
                    <a:pt x="13224" y="9824"/>
                  </a:lnTo>
                  <a:lnTo>
                    <a:pt x="13847" y="9635"/>
                  </a:lnTo>
                  <a:lnTo>
                    <a:pt x="14471" y="9389"/>
                  </a:lnTo>
                  <a:lnTo>
                    <a:pt x="14546" y="9352"/>
                  </a:lnTo>
                  <a:lnTo>
                    <a:pt x="14603" y="9276"/>
                  </a:lnTo>
                  <a:lnTo>
                    <a:pt x="14622" y="9182"/>
                  </a:lnTo>
                  <a:lnTo>
                    <a:pt x="14603" y="9087"/>
                  </a:lnTo>
                  <a:lnTo>
                    <a:pt x="14546" y="9012"/>
                  </a:lnTo>
                  <a:lnTo>
                    <a:pt x="14471" y="8974"/>
                  </a:lnTo>
                  <a:lnTo>
                    <a:pt x="14395" y="8955"/>
                  </a:lnTo>
                  <a:lnTo>
                    <a:pt x="14301" y="8955"/>
                  </a:lnTo>
                  <a:lnTo>
                    <a:pt x="13772" y="9163"/>
                  </a:lnTo>
                  <a:lnTo>
                    <a:pt x="13262" y="9333"/>
                  </a:lnTo>
                  <a:lnTo>
                    <a:pt x="12770" y="9484"/>
                  </a:lnTo>
                  <a:lnTo>
                    <a:pt x="12279" y="9616"/>
                  </a:lnTo>
                  <a:lnTo>
                    <a:pt x="11788" y="9748"/>
                  </a:lnTo>
                  <a:lnTo>
                    <a:pt x="11316" y="9843"/>
                  </a:lnTo>
                  <a:lnTo>
                    <a:pt x="10863" y="9918"/>
                  </a:lnTo>
                  <a:lnTo>
                    <a:pt x="10409" y="9975"/>
                  </a:lnTo>
                  <a:lnTo>
                    <a:pt x="10768" y="9597"/>
                  </a:lnTo>
                  <a:lnTo>
                    <a:pt x="11089" y="9201"/>
                  </a:lnTo>
                  <a:lnTo>
                    <a:pt x="11391" y="8785"/>
                  </a:lnTo>
                  <a:lnTo>
                    <a:pt x="11656" y="8369"/>
                  </a:lnTo>
                  <a:lnTo>
                    <a:pt x="11864" y="7973"/>
                  </a:lnTo>
                  <a:lnTo>
                    <a:pt x="12034" y="7576"/>
                  </a:lnTo>
                  <a:lnTo>
                    <a:pt x="12185" y="7179"/>
                  </a:lnTo>
                  <a:lnTo>
                    <a:pt x="12317" y="6764"/>
                  </a:lnTo>
                  <a:lnTo>
                    <a:pt x="12393" y="6348"/>
                  </a:lnTo>
                  <a:lnTo>
                    <a:pt x="12468" y="5933"/>
                  </a:lnTo>
                  <a:lnTo>
                    <a:pt x="12506" y="5517"/>
                  </a:lnTo>
                  <a:lnTo>
                    <a:pt x="12506" y="5082"/>
                  </a:lnTo>
                  <a:lnTo>
                    <a:pt x="12487" y="4686"/>
                  </a:lnTo>
                  <a:lnTo>
                    <a:pt x="12449" y="4270"/>
                  </a:lnTo>
                  <a:lnTo>
                    <a:pt x="12374" y="3873"/>
                  </a:lnTo>
                  <a:lnTo>
                    <a:pt x="12279" y="3477"/>
                  </a:lnTo>
                  <a:lnTo>
                    <a:pt x="12147" y="3099"/>
                  </a:lnTo>
                  <a:lnTo>
                    <a:pt x="11977" y="2740"/>
                  </a:lnTo>
                  <a:lnTo>
                    <a:pt x="11788" y="2381"/>
                  </a:lnTo>
                  <a:lnTo>
                    <a:pt x="11580" y="2060"/>
                  </a:lnTo>
                  <a:lnTo>
                    <a:pt x="11316" y="1720"/>
                  </a:lnTo>
                  <a:lnTo>
                    <a:pt x="11033" y="1418"/>
                  </a:lnTo>
                  <a:lnTo>
                    <a:pt x="10711" y="1134"/>
                  </a:lnTo>
                  <a:lnTo>
                    <a:pt x="10371" y="889"/>
                  </a:lnTo>
                  <a:lnTo>
                    <a:pt x="10012" y="662"/>
                  </a:lnTo>
                  <a:lnTo>
                    <a:pt x="9635" y="473"/>
                  </a:lnTo>
                  <a:lnTo>
                    <a:pt x="9238" y="303"/>
                  </a:lnTo>
                  <a:lnTo>
                    <a:pt x="8841" y="171"/>
                  </a:lnTo>
                  <a:lnTo>
                    <a:pt x="8426" y="77"/>
                  </a:lnTo>
                  <a:lnTo>
                    <a:pt x="8010" y="20"/>
                  </a:lnTo>
                  <a:lnTo>
                    <a:pt x="757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5845875" y="1166575"/>
              <a:ext cx="261650" cy="588925"/>
            </a:xfrm>
            <a:custGeom>
              <a:avLst/>
              <a:gdLst/>
              <a:ahLst/>
              <a:cxnLst/>
              <a:rect l="l" t="t" r="r" b="b"/>
              <a:pathLst>
                <a:path w="10466" h="23557" extrusionOk="0">
                  <a:moveTo>
                    <a:pt x="3873" y="0"/>
                  </a:moveTo>
                  <a:lnTo>
                    <a:pt x="1" y="7443"/>
                  </a:lnTo>
                  <a:lnTo>
                    <a:pt x="435" y="8463"/>
                  </a:lnTo>
                  <a:lnTo>
                    <a:pt x="851" y="9502"/>
                  </a:lnTo>
                  <a:lnTo>
                    <a:pt x="1229" y="10541"/>
                  </a:lnTo>
                  <a:lnTo>
                    <a:pt x="1606" y="11542"/>
                  </a:lnTo>
                  <a:lnTo>
                    <a:pt x="1928" y="12543"/>
                  </a:lnTo>
                  <a:lnTo>
                    <a:pt x="2249" y="13507"/>
                  </a:lnTo>
                  <a:lnTo>
                    <a:pt x="2532" y="14432"/>
                  </a:lnTo>
                  <a:lnTo>
                    <a:pt x="2778" y="15283"/>
                  </a:lnTo>
                  <a:lnTo>
                    <a:pt x="3212" y="16813"/>
                  </a:lnTo>
                  <a:lnTo>
                    <a:pt x="3514" y="18003"/>
                  </a:lnTo>
                  <a:lnTo>
                    <a:pt x="3779" y="19061"/>
                  </a:lnTo>
                  <a:lnTo>
                    <a:pt x="10032" y="23557"/>
                  </a:lnTo>
                  <a:lnTo>
                    <a:pt x="10126" y="23386"/>
                  </a:lnTo>
                  <a:lnTo>
                    <a:pt x="10202" y="23198"/>
                  </a:lnTo>
                  <a:lnTo>
                    <a:pt x="10277" y="23009"/>
                  </a:lnTo>
                  <a:lnTo>
                    <a:pt x="10334" y="22801"/>
                  </a:lnTo>
                  <a:lnTo>
                    <a:pt x="10372" y="22593"/>
                  </a:lnTo>
                  <a:lnTo>
                    <a:pt x="10409" y="22385"/>
                  </a:lnTo>
                  <a:lnTo>
                    <a:pt x="10447" y="21913"/>
                  </a:lnTo>
                  <a:lnTo>
                    <a:pt x="10466" y="21384"/>
                  </a:lnTo>
                  <a:lnTo>
                    <a:pt x="10428" y="20855"/>
                  </a:lnTo>
                  <a:lnTo>
                    <a:pt x="10372" y="20270"/>
                  </a:lnTo>
                  <a:lnTo>
                    <a:pt x="10277" y="19646"/>
                  </a:lnTo>
                  <a:lnTo>
                    <a:pt x="10145" y="19004"/>
                  </a:lnTo>
                  <a:lnTo>
                    <a:pt x="9994" y="18343"/>
                  </a:lnTo>
                  <a:lnTo>
                    <a:pt x="9824" y="17625"/>
                  </a:lnTo>
                  <a:lnTo>
                    <a:pt x="9616" y="16907"/>
                  </a:lnTo>
                  <a:lnTo>
                    <a:pt x="9389" y="16170"/>
                  </a:lnTo>
                  <a:lnTo>
                    <a:pt x="9144" y="15396"/>
                  </a:lnTo>
                  <a:lnTo>
                    <a:pt x="8615" y="13790"/>
                  </a:lnTo>
                  <a:lnTo>
                    <a:pt x="8029" y="12147"/>
                  </a:lnTo>
                  <a:lnTo>
                    <a:pt x="7406" y="10428"/>
                  </a:lnTo>
                  <a:lnTo>
                    <a:pt x="6121" y="6933"/>
                  </a:lnTo>
                  <a:lnTo>
                    <a:pt x="5498" y="5176"/>
                  </a:lnTo>
                  <a:lnTo>
                    <a:pt x="4912" y="3419"/>
                  </a:lnTo>
                  <a:lnTo>
                    <a:pt x="4364" y="1700"/>
                  </a:lnTo>
                  <a:lnTo>
                    <a:pt x="4100" y="850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5778825" y="1152400"/>
              <a:ext cx="298500" cy="439225"/>
            </a:xfrm>
            <a:custGeom>
              <a:avLst/>
              <a:gdLst/>
              <a:ahLst/>
              <a:cxnLst/>
              <a:rect l="l" t="t" r="r" b="b"/>
              <a:pathLst>
                <a:path w="11940" h="17569" extrusionOk="0">
                  <a:moveTo>
                    <a:pt x="6631" y="1"/>
                  </a:moveTo>
                  <a:lnTo>
                    <a:pt x="0" y="4194"/>
                  </a:lnTo>
                  <a:lnTo>
                    <a:pt x="5800" y="17569"/>
                  </a:lnTo>
                  <a:lnTo>
                    <a:pt x="11939" y="14943"/>
                  </a:lnTo>
                  <a:lnTo>
                    <a:pt x="6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5893575" y="1457000"/>
              <a:ext cx="205450" cy="165325"/>
            </a:xfrm>
            <a:custGeom>
              <a:avLst/>
              <a:gdLst/>
              <a:ahLst/>
              <a:cxnLst/>
              <a:rect l="l" t="t" r="r" b="b"/>
              <a:pathLst>
                <a:path w="8218" h="6613" extrusionOk="0">
                  <a:moveTo>
                    <a:pt x="6707" y="1"/>
                  </a:moveTo>
                  <a:lnTo>
                    <a:pt x="1" y="2891"/>
                  </a:lnTo>
                  <a:lnTo>
                    <a:pt x="1493" y="6612"/>
                  </a:lnTo>
                  <a:lnTo>
                    <a:pt x="8218" y="4024"/>
                  </a:lnTo>
                  <a:lnTo>
                    <a:pt x="6707" y="1"/>
                  </a:lnTo>
                  <a:close/>
                </a:path>
              </a:pathLst>
            </a:custGeom>
            <a:solidFill>
              <a:srgbClr val="2D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5898300" y="1457000"/>
              <a:ext cx="156825" cy="69925"/>
            </a:xfrm>
            <a:custGeom>
              <a:avLst/>
              <a:gdLst/>
              <a:ahLst/>
              <a:cxnLst/>
              <a:rect l="l" t="t" r="r" b="b"/>
              <a:pathLst>
                <a:path w="6273" h="2797" extrusionOk="0">
                  <a:moveTo>
                    <a:pt x="6102" y="1"/>
                  </a:moveTo>
                  <a:lnTo>
                    <a:pt x="6027" y="20"/>
                  </a:lnTo>
                  <a:lnTo>
                    <a:pt x="114" y="2457"/>
                  </a:lnTo>
                  <a:lnTo>
                    <a:pt x="57" y="2494"/>
                  </a:lnTo>
                  <a:lnTo>
                    <a:pt x="20" y="2551"/>
                  </a:lnTo>
                  <a:lnTo>
                    <a:pt x="1" y="2627"/>
                  </a:lnTo>
                  <a:lnTo>
                    <a:pt x="20" y="2683"/>
                  </a:lnTo>
                  <a:lnTo>
                    <a:pt x="57" y="2740"/>
                  </a:lnTo>
                  <a:lnTo>
                    <a:pt x="95" y="2778"/>
                  </a:lnTo>
                  <a:lnTo>
                    <a:pt x="133" y="2797"/>
                  </a:lnTo>
                  <a:lnTo>
                    <a:pt x="190" y="2797"/>
                  </a:lnTo>
                  <a:lnTo>
                    <a:pt x="246" y="2778"/>
                  </a:lnTo>
                  <a:lnTo>
                    <a:pt x="6159" y="341"/>
                  </a:lnTo>
                  <a:lnTo>
                    <a:pt x="6216" y="303"/>
                  </a:lnTo>
                  <a:lnTo>
                    <a:pt x="6253" y="246"/>
                  </a:lnTo>
                  <a:lnTo>
                    <a:pt x="6272" y="171"/>
                  </a:lnTo>
                  <a:lnTo>
                    <a:pt x="6253" y="114"/>
                  </a:lnTo>
                  <a:lnTo>
                    <a:pt x="6216" y="58"/>
                  </a:lnTo>
                  <a:lnTo>
                    <a:pt x="6159" y="2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5754275" y="2804350"/>
              <a:ext cx="238500" cy="1133450"/>
            </a:xfrm>
            <a:custGeom>
              <a:avLst/>
              <a:gdLst/>
              <a:ahLst/>
              <a:cxnLst/>
              <a:rect l="l" t="t" r="r" b="b"/>
              <a:pathLst>
                <a:path w="9540" h="45338" extrusionOk="0">
                  <a:moveTo>
                    <a:pt x="0" y="1"/>
                  </a:moveTo>
                  <a:lnTo>
                    <a:pt x="1568" y="11562"/>
                  </a:lnTo>
                  <a:lnTo>
                    <a:pt x="1417" y="12317"/>
                  </a:lnTo>
                  <a:lnTo>
                    <a:pt x="1096" y="14112"/>
                  </a:lnTo>
                  <a:lnTo>
                    <a:pt x="926" y="15151"/>
                  </a:lnTo>
                  <a:lnTo>
                    <a:pt x="775" y="16171"/>
                  </a:lnTo>
                  <a:lnTo>
                    <a:pt x="661" y="17059"/>
                  </a:lnTo>
                  <a:lnTo>
                    <a:pt x="642" y="17418"/>
                  </a:lnTo>
                  <a:lnTo>
                    <a:pt x="623" y="17720"/>
                  </a:lnTo>
                  <a:lnTo>
                    <a:pt x="661" y="18136"/>
                  </a:lnTo>
                  <a:lnTo>
                    <a:pt x="775" y="18853"/>
                  </a:lnTo>
                  <a:lnTo>
                    <a:pt x="945" y="19817"/>
                  </a:lnTo>
                  <a:lnTo>
                    <a:pt x="1152" y="20988"/>
                  </a:lnTo>
                  <a:lnTo>
                    <a:pt x="1662" y="23784"/>
                  </a:lnTo>
                  <a:lnTo>
                    <a:pt x="2267" y="26844"/>
                  </a:lnTo>
                  <a:lnTo>
                    <a:pt x="3381" y="32435"/>
                  </a:lnTo>
                  <a:lnTo>
                    <a:pt x="3891" y="34929"/>
                  </a:lnTo>
                  <a:lnTo>
                    <a:pt x="3967" y="45338"/>
                  </a:lnTo>
                  <a:lnTo>
                    <a:pt x="8538" y="45338"/>
                  </a:lnTo>
                  <a:lnTo>
                    <a:pt x="7745" y="35005"/>
                  </a:lnTo>
                  <a:lnTo>
                    <a:pt x="8028" y="32568"/>
                  </a:lnTo>
                  <a:lnTo>
                    <a:pt x="8652" y="27090"/>
                  </a:lnTo>
                  <a:lnTo>
                    <a:pt x="8973" y="24067"/>
                  </a:lnTo>
                  <a:lnTo>
                    <a:pt x="9256" y="21309"/>
                  </a:lnTo>
                  <a:lnTo>
                    <a:pt x="9464" y="19156"/>
                  </a:lnTo>
                  <a:lnTo>
                    <a:pt x="9521" y="18419"/>
                  </a:lnTo>
                  <a:lnTo>
                    <a:pt x="9540" y="17947"/>
                  </a:lnTo>
                  <a:lnTo>
                    <a:pt x="9540" y="17607"/>
                  </a:lnTo>
                  <a:lnTo>
                    <a:pt x="9502" y="17210"/>
                  </a:lnTo>
                  <a:lnTo>
                    <a:pt x="9370" y="16265"/>
                  </a:lnTo>
                  <a:lnTo>
                    <a:pt x="9200" y="15208"/>
                  </a:lnTo>
                  <a:lnTo>
                    <a:pt x="9011" y="14150"/>
                  </a:lnTo>
                  <a:lnTo>
                    <a:pt x="8633" y="12317"/>
                  </a:lnTo>
                  <a:lnTo>
                    <a:pt x="8463" y="11562"/>
                  </a:lnTo>
                  <a:lnTo>
                    <a:pt x="93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5750025" y="2800100"/>
              <a:ext cx="247000" cy="1005950"/>
            </a:xfrm>
            <a:custGeom>
              <a:avLst/>
              <a:gdLst/>
              <a:ahLst/>
              <a:cxnLst/>
              <a:rect l="l" t="t" r="r" b="b"/>
              <a:pathLst>
                <a:path w="9880" h="40238" extrusionOk="0">
                  <a:moveTo>
                    <a:pt x="170" y="1"/>
                  </a:moveTo>
                  <a:lnTo>
                    <a:pt x="113" y="20"/>
                  </a:lnTo>
                  <a:lnTo>
                    <a:pt x="38" y="58"/>
                  </a:lnTo>
                  <a:lnTo>
                    <a:pt x="0" y="133"/>
                  </a:lnTo>
                  <a:lnTo>
                    <a:pt x="0" y="209"/>
                  </a:lnTo>
                  <a:lnTo>
                    <a:pt x="1568" y="11713"/>
                  </a:lnTo>
                  <a:lnTo>
                    <a:pt x="1379" y="12676"/>
                  </a:lnTo>
                  <a:lnTo>
                    <a:pt x="1058" y="14452"/>
                  </a:lnTo>
                  <a:lnTo>
                    <a:pt x="888" y="15453"/>
                  </a:lnTo>
                  <a:lnTo>
                    <a:pt x="756" y="16416"/>
                  </a:lnTo>
                  <a:lnTo>
                    <a:pt x="661" y="17248"/>
                  </a:lnTo>
                  <a:lnTo>
                    <a:pt x="623" y="17607"/>
                  </a:lnTo>
                  <a:lnTo>
                    <a:pt x="623" y="17890"/>
                  </a:lnTo>
                  <a:lnTo>
                    <a:pt x="661" y="18306"/>
                  </a:lnTo>
                  <a:lnTo>
                    <a:pt x="756" y="19004"/>
                  </a:lnTo>
                  <a:lnTo>
                    <a:pt x="926" y="19949"/>
                  </a:lnTo>
                  <a:lnTo>
                    <a:pt x="1115" y="21082"/>
                  </a:lnTo>
                  <a:lnTo>
                    <a:pt x="1625" y="23784"/>
                  </a:lnTo>
                  <a:lnTo>
                    <a:pt x="2210" y="26787"/>
                  </a:lnTo>
                  <a:lnTo>
                    <a:pt x="3325" y="32341"/>
                  </a:lnTo>
                  <a:lnTo>
                    <a:pt x="3891" y="35099"/>
                  </a:lnTo>
                  <a:lnTo>
                    <a:pt x="3929" y="40067"/>
                  </a:lnTo>
                  <a:lnTo>
                    <a:pt x="3948" y="40143"/>
                  </a:lnTo>
                  <a:lnTo>
                    <a:pt x="3986" y="40199"/>
                  </a:lnTo>
                  <a:lnTo>
                    <a:pt x="4043" y="40237"/>
                  </a:lnTo>
                  <a:lnTo>
                    <a:pt x="4175" y="40237"/>
                  </a:lnTo>
                  <a:lnTo>
                    <a:pt x="4232" y="40199"/>
                  </a:lnTo>
                  <a:lnTo>
                    <a:pt x="4269" y="40143"/>
                  </a:lnTo>
                  <a:lnTo>
                    <a:pt x="4269" y="40067"/>
                  </a:lnTo>
                  <a:lnTo>
                    <a:pt x="4232" y="35061"/>
                  </a:lnTo>
                  <a:lnTo>
                    <a:pt x="3721" y="32511"/>
                  </a:lnTo>
                  <a:lnTo>
                    <a:pt x="2607" y="26920"/>
                  </a:lnTo>
                  <a:lnTo>
                    <a:pt x="2002" y="23878"/>
                  </a:lnTo>
                  <a:lnTo>
                    <a:pt x="1492" y="21120"/>
                  </a:lnTo>
                  <a:lnTo>
                    <a:pt x="1285" y="19968"/>
                  </a:lnTo>
                  <a:lnTo>
                    <a:pt x="1115" y="19004"/>
                  </a:lnTo>
                  <a:lnTo>
                    <a:pt x="1001" y="18306"/>
                  </a:lnTo>
                  <a:lnTo>
                    <a:pt x="964" y="17890"/>
                  </a:lnTo>
                  <a:lnTo>
                    <a:pt x="982" y="17588"/>
                  </a:lnTo>
                  <a:lnTo>
                    <a:pt x="1001" y="17229"/>
                  </a:lnTo>
                  <a:lnTo>
                    <a:pt x="1115" y="16360"/>
                  </a:lnTo>
                  <a:lnTo>
                    <a:pt x="1266" y="15359"/>
                  </a:lnTo>
                  <a:lnTo>
                    <a:pt x="1436" y="14320"/>
                  </a:lnTo>
                  <a:lnTo>
                    <a:pt x="1757" y="12544"/>
                  </a:lnTo>
                  <a:lnTo>
                    <a:pt x="1908" y="11751"/>
                  </a:lnTo>
                  <a:lnTo>
                    <a:pt x="1908" y="11694"/>
                  </a:lnTo>
                  <a:lnTo>
                    <a:pt x="378" y="360"/>
                  </a:lnTo>
                  <a:lnTo>
                    <a:pt x="9294" y="360"/>
                  </a:lnTo>
                  <a:lnTo>
                    <a:pt x="8463" y="11713"/>
                  </a:lnTo>
                  <a:lnTo>
                    <a:pt x="8463" y="11769"/>
                  </a:lnTo>
                  <a:lnTo>
                    <a:pt x="8633" y="12544"/>
                  </a:lnTo>
                  <a:lnTo>
                    <a:pt x="9011" y="14357"/>
                  </a:lnTo>
                  <a:lnTo>
                    <a:pt x="9200" y="15415"/>
                  </a:lnTo>
                  <a:lnTo>
                    <a:pt x="9370" y="16454"/>
                  </a:lnTo>
                  <a:lnTo>
                    <a:pt x="9502" y="17399"/>
                  </a:lnTo>
                  <a:lnTo>
                    <a:pt x="9521" y="17795"/>
                  </a:lnTo>
                  <a:lnTo>
                    <a:pt x="9540" y="18117"/>
                  </a:lnTo>
                  <a:lnTo>
                    <a:pt x="9521" y="18570"/>
                  </a:lnTo>
                  <a:lnTo>
                    <a:pt x="9464" y="19307"/>
                  </a:lnTo>
                  <a:lnTo>
                    <a:pt x="9256" y="21441"/>
                  </a:lnTo>
                  <a:lnTo>
                    <a:pt x="8973" y="24180"/>
                  </a:lnTo>
                  <a:lnTo>
                    <a:pt x="8652" y="27184"/>
                  </a:lnTo>
                  <a:lnTo>
                    <a:pt x="8028" y="32662"/>
                  </a:lnTo>
                  <a:lnTo>
                    <a:pt x="7745" y="35193"/>
                  </a:lnTo>
                  <a:lnTo>
                    <a:pt x="8104" y="39935"/>
                  </a:lnTo>
                  <a:lnTo>
                    <a:pt x="8123" y="39992"/>
                  </a:lnTo>
                  <a:lnTo>
                    <a:pt x="8161" y="40048"/>
                  </a:lnTo>
                  <a:lnTo>
                    <a:pt x="8236" y="40086"/>
                  </a:lnTo>
                  <a:lnTo>
                    <a:pt x="8293" y="40086"/>
                  </a:lnTo>
                  <a:lnTo>
                    <a:pt x="8368" y="40067"/>
                  </a:lnTo>
                  <a:lnTo>
                    <a:pt x="8406" y="40029"/>
                  </a:lnTo>
                  <a:lnTo>
                    <a:pt x="8444" y="39973"/>
                  </a:lnTo>
                  <a:lnTo>
                    <a:pt x="8463" y="39897"/>
                  </a:lnTo>
                  <a:lnTo>
                    <a:pt x="8085" y="35193"/>
                  </a:lnTo>
                  <a:lnTo>
                    <a:pt x="8406" y="32492"/>
                  </a:lnTo>
                  <a:lnTo>
                    <a:pt x="9011" y="27033"/>
                  </a:lnTo>
                  <a:lnTo>
                    <a:pt x="9332" y="24067"/>
                  </a:lnTo>
                  <a:lnTo>
                    <a:pt x="9615" y="21385"/>
                  </a:lnTo>
                  <a:lnTo>
                    <a:pt x="9823" y="19288"/>
                  </a:lnTo>
                  <a:lnTo>
                    <a:pt x="9861" y="18570"/>
                  </a:lnTo>
                  <a:lnTo>
                    <a:pt x="9880" y="18117"/>
                  </a:lnTo>
                  <a:lnTo>
                    <a:pt x="9880" y="17795"/>
                  </a:lnTo>
                  <a:lnTo>
                    <a:pt x="9842" y="17399"/>
                  </a:lnTo>
                  <a:lnTo>
                    <a:pt x="9729" y="16511"/>
                  </a:lnTo>
                  <a:lnTo>
                    <a:pt x="9577" y="15510"/>
                  </a:lnTo>
                  <a:lnTo>
                    <a:pt x="9389" y="14471"/>
                  </a:lnTo>
                  <a:lnTo>
                    <a:pt x="9200" y="13507"/>
                  </a:lnTo>
                  <a:lnTo>
                    <a:pt x="9011" y="12657"/>
                  </a:lnTo>
                  <a:lnTo>
                    <a:pt x="8803" y="11713"/>
                  </a:lnTo>
                  <a:lnTo>
                    <a:pt x="9653" y="190"/>
                  </a:lnTo>
                  <a:lnTo>
                    <a:pt x="9653" y="114"/>
                  </a:lnTo>
                  <a:lnTo>
                    <a:pt x="9615" y="58"/>
                  </a:lnTo>
                  <a:lnTo>
                    <a:pt x="9559" y="20"/>
                  </a:lnTo>
                  <a:lnTo>
                    <a:pt x="9483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5851550" y="3787125"/>
              <a:ext cx="120925" cy="150675"/>
            </a:xfrm>
            <a:custGeom>
              <a:avLst/>
              <a:gdLst/>
              <a:ahLst/>
              <a:cxnLst/>
              <a:rect l="l" t="t" r="r" b="b"/>
              <a:pathLst>
                <a:path w="4837" h="6027" extrusionOk="0">
                  <a:moveTo>
                    <a:pt x="38" y="1"/>
                  </a:moveTo>
                  <a:lnTo>
                    <a:pt x="0" y="6027"/>
                  </a:lnTo>
                  <a:lnTo>
                    <a:pt x="4836" y="6027"/>
                  </a:lnTo>
                  <a:lnTo>
                    <a:pt x="4194" y="1"/>
                  </a:lnTo>
                  <a:lnTo>
                    <a:pt x="4194" y="4969"/>
                  </a:lnTo>
                  <a:lnTo>
                    <a:pt x="4043" y="4893"/>
                  </a:lnTo>
                  <a:lnTo>
                    <a:pt x="3665" y="4761"/>
                  </a:lnTo>
                  <a:lnTo>
                    <a:pt x="3420" y="4704"/>
                  </a:lnTo>
                  <a:lnTo>
                    <a:pt x="3117" y="4629"/>
                  </a:lnTo>
                  <a:lnTo>
                    <a:pt x="2815" y="4591"/>
                  </a:lnTo>
                  <a:lnTo>
                    <a:pt x="2475" y="4572"/>
                  </a:lnTo>
                  <a:lnTo>
                    <a:pt x="2116" y="4591"/>
                  </a:lnTo>
                  <a:lnTo>
                    <a:pt x="1776" y="4648"/>
                  </a:lnTo>
                  <a:lnTo>
                    <a:pt x="1436" y="4742"/>
                  </a:lnTo>
                  <a:lnTo>
                    <a:pt x="1115" y="4836"/>
                  </a:lnTo>
                  <a:lnTo>
                    <a:pt x="624" y="5025"/>
                  </a:lnTo>
                  <a:lnTo>
                    <a:pt x="435" y="510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5284375" y="2804350"/>
              <a:ext cx="305100" cy="1132025"/>
            </a:xfrm>
            <a:custGeom>
              <a:avLst/>
              <a:gdLst/>
              <a:ahLst/>
              <a:cxnLst/>
              <a:rect l="l" t="t" r="r" b="b"/>
              <a:pathLst>
                <a:path w="12204" h="45281" extrusionOk="0">
                  <a:moveTo>
                    <a:pt x="1984" y="1"/>
                  </a:moveTo>
                  <a:lnTo>
                    <a:pt x="5271" y="35571"/>
                  </a:lnTo>
                  <a:lnTo>
                    <a:pt x="0" y="45281"/>
                  </a:lnTo>
                  <a:lnTo>
                    <a:pt x="4515" y="45016"/>
                  </a:lnTo>
                  <a:lnTo>
                    <a:pt x="9899" y="39255"/>
                  </a:lnTo>
                  <a:lnTo>
                    <a:pt x="9408" y="35326"/>
                  </a:lnTo>
                  <a:lnTo>
                    <a:pt x="9861" y="32776"/>
                  </a:lnTo>
                  <a:lnTo>
                    <a:pt x="10333" y="30131"/>
                  </a:lnTo>
                  <a:lnTo>
                    <a:pt x="10862" y="27071"/>
                  </a:lnTo>
                  <a:lnTo>
                    <a:pt x="11391" y="23954"/>
                  </a:lnTo>
                  <a:lnTo>
                    <a:pt x="11826" y="21120"/>
                  </a:lnTo>
                  <a:lnTo>
                    <a:pt x="11996" y="19930"/>
                  </a:lnTo>
                  <a:lnTo>
                    <a:pt x="12128" y="18967"/>
                  </a:lnTo>
                  <a:lnTo>
                    <a:pt x="12185" y="18230"/>
                  </a:lnTo>
                  <a:lnTo>
                    <a:pt x="12203" y="17984"/>
                  </a:lnTo>
                  <a:lnTo>
                    <a:pt x="12203" y="17814"/>
                  </a:lnTo>
                  <a:lnTo>
                    <a:pt x="12147" y="17531"/>
                  </a:lnTo>
                  <a:lnTo>
                    <a:pt x="12033" y="17153"/>
                  </a:lnTo>
                  <a:lnTo>
                    <a:pt x="11882" y="16738"/>
                  </a:lnTo>
                  <a:lnTo>
                    <a:pt x="11693" y="16265"/>
                  </a:lnTo>
                  <a:lnTo>
                    <a:pt x="11240" y="15245"/>
                  </a:lnTo>
                  <a:lnTo>
                    <a:pt x="10730" y="14169"/>
                  </a:lnTo>
                  <a:lnTo>
                    <a:pt x="10220" y="13186"/>
                  </a:lnTo>
                  <a:lnTo>
                    <a:pt x="9804" y="12336"/>
                  </a:lnTo>
                  <a:lnTo>
                    <a:pt x="9370" y="11562"/>
                  </a:lnTo>
                  <a:lnTo>
                    <a:pt x="120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5301850" y="2800100"/>
              <a:ext cx="291875" cy="1100400"/>
            </a:xfrm>
            <a:custGeom>
              <a:avLst/>
              <a:gdLst/>
              <a:ahLst/>
              <a:cxnLst/>
              <a:rect l="l" t="t" r="r" b="b"/>
              <a:pathLst>
                <a:path w="11675" h="44016" extrusionOk="0">
                  <a:moveTo>
                    <a:pt x="1285" y="1"/>
                  </a:moveTo>
                  <a:lnTo>
                    <a:pt x="1209" y="20"/>
                  </a:lnTo>
                  <a:lnTo>
                    <a:pt x="1153" y="58"/>
                  </a:lnTo>
                  <a:lnTo>
                    <a:pt x="1115" y="114"/>
                  </a:lnTo>
                  <a:lnTo>
                    <a:pt x="1115" y="190"/>
                  </a:lnTo>
                  <a:lnTo>
                    <a:pt x="4383" y="35703"/>
                  </a:lnTo>
                  <a:lnTo>
                    <a:pt x="19" y="43770"/>
                  </a:lnTo>
                  <a:lnTo>
                    <a:pt x="0" y="43826"/>
                  </a:lnTo>
                  <a:lnTo>
                    <a:pt x="0" y="43902"/>
                  </a:lnTo>
                  <a:lnTo>
                    <a:pt x="38" y="43959"/>
                  </a:lnTo>
                  <a:lnTo>
                    <a:pt x="95" y="43996"/>
                  </a:lnTo>
                  <a:lnTo>
                    <a:pt x="170" y="44015"/>
                  </a:lnTo>
                  <a:lnTo>
                    <a:pt x="208" y="44015"/>
                  </a:lnTo>
                  <a:lnTo>
                    <a:pt x="265" y="43996"/>
                  </a:lnTo>
                  <a:lnTo>
                    <a:pt x="303" y="43977"/>
                  </a:lnTo>
                  <a:lnTo>
                    <a:pt x="321" y="43940"/>
                  </a:lnTo>
                  <a:lnTo>
                    <a:pt x="4723" y="35817"/>
                  </a:lnTo>
                  <a:lnTo>
                    <a:pt x="4742" y="35760"/>
                  </a:lnTo>
                  <a:lnTo>
                    <a:pt x="4742" y="35722"/>
                  </a:lnTo>
                  <a:lnTo>
                    <a:pt x="1474" y="360"/>
                  </a:lnTo>
                  <a:lnTo>
                    <a:pt x="11089" y="360"/>
                  </a:lnTo>
                  <a:lnTo>
                    <a:pt x="8501" y="11675"/>
                  </a:lnTo>
                  <a:lnTo>
                    <a:pt x="8501" y="11751"/>
                  </a:lnTo>
                  <a:lnTo>
                    <a:pt x="8520" y="11807"/>
                  </a:lnTo>
                  <a:lnTo>
                    <a:pt x="8954" y="12620"/>
                  </a:lnTo>
                  <a:lnTo>
                    <a:pt x="9389" y="13451"/>
                  </a:lnTo>
                  <a:lnTo>
                    <a:pt x="9880" y="14433"/>
                  </a:lnTo>
                  <a:lnTo>
                    <a:pt x="10371" y="15491"/>
                  </a:lnTo>
                  <a:lnTo>
                    <a:pt x="10824" y="16492"/>
                  </a:lnTo>
                  <a:lnTo>
                    <a:pt x="11013" y="16945"/>
                  </a:lnTo>
                  <a:lnTo>
                    <a:pt x="11164" y="17361"/>
                  </a:lnTo>
                  <a:lnTo>
                    <a:pt x="11278" y="17720"/>
                  </a:lnTo>
                  <a:lnTo>
                    <a:pt x="11334" y="18003"/>
                  </a:lnTo>
                  <a:lnTo>
                    <a:pt x="11334" y="18136"/>
                  </a:lnTo>
                  <a:lnTo>
                    <a:pt x="11334" y="18324"/>
                  </a:lnTo>
                  <a:lnTo>
                    <a:pt x="11278" y="18834"/>
                  </a:lnTo>
                  <a:lnTo>
                    <a:pt x="11202" y="19533"/>
                  </a:lnTo>
                  <a:lnTo>
                    <a:pt x="11089" y="20402"/>
                  </a:lnTo>
                  <a:lnTo>
                    <a:pt x="10768" y="22518"/>
                  </a:lnTo>
                  <a:lnTo>
                    <a:pt x="10371" y="25030"/>
                  </a:lnTo>
                  <a:lnTo>
                    <a:pt x="9899" y="27770"/>
                  </a:lnTo>
                  <a:lnTo>
                    <a:pt x="9426" y="30528"/>
                  </a:lnTo>
                  <a:lnTo>
                    <a:pt x="8539" y="35458"/>
                  </a:lnTo>
                  <a:lnTo>
                    <a:pt x="8539" y="35515"/>
                  </a:lnTo>
                  <a:lnTo>
                    <a:pt x="8784" y="37517"/>
                  </a:lnTo>
                  <a:lnTo>
                    <a:pt x="8803" y="37593"/>
                  </a:lnTo>
                  <a:lnTo>
                    <a:pt x="8841" y="37630"/>
                  </a:lnTo>
                  <a:lnTo>
                    <a:pt x="8916" y="37668"/>
                  </a:lnTo>
                  <a:lnTo>
                    <a:pt x="8973" y="37668"/>
                  </a:lnTo>
                  <a:lnTo>
                    <a:pt x="9049" y="37649"/>
                  </a:lnTo>
                  <a:lnTo>
                    <a:pt x="9105" y="37611"/>
                  </a:lnTo>
                  <a:lnTo>
                    <a:pt x="9124" y="37555"/>
                  </a:lnTo>
                  <a:lnTo>
                    <a:pt x="9124" y="37479"/>
                  </a:lnTo>
                  <a:lnTo>
                    <a:pt x="8898" y="35496"/>
                  </a:lnTo>
                  <a:lnTo>
                    <a:pt x="9426" y="32530"/>
                  </a:lnTo>
                  <a:lnTo>
                    <a:pt x="9880" y="29885"/>
                  </a:lnTo>
                  <a:lnTo>
                    <a:pt x="10409" y="26882"/>
                  </a:lnTo>
                  <a:lnTo>
                    <a:pt x="10900" y="23859"/>
                  </a:lnTo>
                  <a:lnTo>
                    <a:pt x="11334" y="21139"/>
                  </a:lnTo>
                  <a:lnTo>
                    <a:pt x="11486" y="20006"/>
                  </a:lnTo>
                  <a:lnTo>
                    <a:pt x="11599" y="19061"/>
                  </a:lnTo>
                  <a:lnTo>
                    <a:pt x="11674" y="18381"/>
                  </a:lnTo>
                  <a:lnTo>
                    <a:pt x="11674" y="18136"/>
                  </a:lnTo>
                  <a:lnTo>
                    <a:pt x="11674" y="17966"/>
                  </a:lnTo>
                  <a:lnTo>
                    <a:pt x="11618" y="17682"/>
                  </a:lnTo>
                  <a:lnTo>
                    <a:pt x="11523" y="17342"/>
                  </a:lnTo>
                  <a:lnTo>
                    <a:pt x="11372" y="16945"/>
                  </a:lnTo>
                  <a:lnTo>
                    <a:pt x="11202" y="16511"/>
                  </a:lnTo>
                  <a:lnTo>
                    <a:pt x="10805" y="15566"/>
                  </a:lnTo>
                  <a:lnTo>
                    <a:pt x="10333" y="14565"/>
                  </a:lnTo>
                  <a:lnTo>
                    <a:pt x="9842" y="13583"/>
                  </a:lnTo>
                  <a:lnTo>
                    <a:pt x="9408" y="12733"/>
                  </a:lnTo>
                  <a:lnTo>
                    <a:pt x="8860" y="11694"/>
                  </a:lnTo>
                  <a:lnTo>
                    <a:pt x="11486" y="209"/>
                  </a:lnTo>
                  <a:lnTo>
                    <a:pt x="11486" y="133"/>
                  </a:lnTo>
                  <a:lnTo>
                    <a:pt x="11448" y="76"/>
                  </a:lnTo>
                  <a:lnTo>
                    <a:pt x="11391" y="20"/>
                  </a:lnTo>
                  <a:lnTo>
                    <a:pt x="1131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5265950" y="3742725"/>
              <a:ext cx="278650" cy="195075"/>
            </a:xfrm>
            <a:custGeom>
              <a:avLst/>
              <a:gdLst/>
              <a:ahLst/>
              <a:cxnLst/>
              <a:rect l="l" t="t" r="r" b="b"/>
              <a:pathLst>
                <a:path w="11146" h="7803" extrusionOk="0">
                  <a:moveTo>
                    <a:pt x="10428" y="1"/>
                  </a:moveTo>
                  <a:lnTo>
                    <a:pt x="4818" y="6254"/>
                  </a:lnTo>
                  <a:lnTo>
                    <a:pt x="4383" y="6178"/>
                  </a:lnTo>
                  <a:lnTo>
                    <a:pt x="3968" y="6121"/>
                  </a:lnTo>
                  <a:lnTo>
                    <a:pt x="3590" y="6102"/>
                  </a:lnTo>
                  <a:lnTo>
                    <a:pt x="3231" y="6084"/>
                  </a:lnTo>
                  <a:lnTo>
                    <a:pt x="2910" y="6065"/>
                  </a:lnTo>
                  <a:lnTo>
                    <a:pt x="2607" y="6084"/>
                  </a:lnTo>
                  <a:lnTo>
                    <a:pt x="2305" y="6102"/>
                  </a:lnTo>
                  <a:lnTo>
                    <a:pt x="2041" y="6140"/>
                  </a:lnTo>
                  <a:lnTo>
                    <a:pt x="1814" y="6178"/>
                  </a:lnTo>
                  <a:lnTo>
                    <a:pt x="1587" y="6235"/>
                  </a:lnTo>
                  <a:lnTo>
                    <a:pt x="1380" y="6291"/>
                  </a:lnTo>
                  <a:lnTo>
                    <a:pt x="1191" y="6367"/>
                  </a:lnTo>
                  <a:lnTo>
                    <a:pt x="1021" y="6442"/>
                  </a:lnTo>
                  <a:lnTo>
                    <a:pt x="870" y="6537"/>
                  </a:lnTo>
                  <a:lnTo>
                    <a:pt x="737" y="6612"/>
                  </a:lnTo>
                  <a:lnTo>
                    <a:pt x="624" y="6707"/>
                  </a:lnTo>
                  <a:lnTo>
                    <a:pt x="416" y="6896"/>
                  </a:lnTo>
                  <a:lnTo>
                    <a:pt x="265" y="7085"/>
                  </a:lnTo>
                  <a:lnTo>
                    <a:pt x="152" y="7274"/>
                  </a:lnTo>
                  <a:lnTo>
                    <a:pt x="76" y="7444"/>
                  </a:lnTo>
                  <a:lnTo>
                    <a:pt x="38" y="7576"/>
                  </a:lnTo>
                  <a:lnTo>
                    <a:pt x="1" y="7689"/>
                  </a:lnTo>
                  <a:lnTo>
                    <a:pt x="1" y="7803"/>
                  </a:lnTo>
                  <a:lnTo>
                    <a:pt x="5214" y="7803"/>
                  </a:lnTo>
                  <a:lnTo>
                    <a:pt x="9502" y="2910"/>
                  </a:lnTo>
                  <a:lnTo>
                    <a:pt x="10485" y="7803"/>
                  </a:lnTo>
                  <a:lnTo>
                    <a:pt x="10598" y="6915"/>
                  </a:lnTo>
                  <a:lnTo>
                    <a:pt x="10862" y="4912"/>
                  </a:lnTo>
                  <a:lnTo>
                    <a:pt x="10995" y="3798"/>
                  </a:lnTo>
                  <a:lnTo>
                    <a:pt x="11089" y="2759"/>
                  </a:lnTo>
                  <a:lnTo>
                    <a:pt x="11127" y="2305"/>
                  </a:lnTo>
                  <a:lnTo>
                    <a:pt x="11146" y="1909"/>
                  </a:lnTo>
                  <a:lnTo>
                    <a:pt x="11146" y="1588"/>
                  </a:lnTo>
                  <a:lnTo>
                    <a:pt x="11127" y="1380"/>
                  </a:lnTo>
                  <a:lnTo>
                    <a:pt x="11051" y="1059"/>
                  </a:lnTo>
                  <a:lnTo>
                    <a:pt x="10938" y="775"/>
                  </a:lnTo>
                  <a:lnTo>
                    <a:pt x="10825" y="549"/>
                  </a:lnTo>
                  <a:lnTo>
                    <a:pt x="10711" y="341"/>
                  </a:lnTo>
                  <a:lnTo>
                    <a:pt x="10598" y="190"/>
                  </a:lnTo>
                  <a:lnTo>
                    <a:pt x="10504" y="95"/>
                  </a:lnTo>
                  <a:lnTo>
                    <a:pt x="10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5284375" y="1742250"/>
              <a:ext cx="789625" cy="1504650"/>
            </a:xfrm>
            <a:custGeom>
              <a:avLst/>
              <a:gdLst/>
              <a:ahLst/>
              <a:cxnLst/>
              <a:rect l="l" t="t" r="r" b="b"/>
              <a:pathLst>
                <a:path w="31585" h="60186" extrusionOk="0">
                  <a:moveTo>
                    <a:pt x="8803" y="1"/>
                  </a:moveTo>
                  <a:lnTo>
                    <a:pt x="8444" y="454"/>
                  </a:lnTo>
                  <a:lnTo>
                    <a:pt x="8066" y="964"/>
                  </a:lnTo>
                  <a:lnTo>
                    <a:pt x="7689" y="1493"/>
                  </a:lnTo>
                  <a:lnTo>
                    <a:pt x="7311" y="2079"/>
                  </a:lnTo>
                  <a:lnTo>
                    <a:pt x="6933" y="2721"/>
                  </a:lnTo>
                  <a:lnTo>
                    <a:pt x="6536" y="3420"/>
                  </a:lnTo>
                  <a:lnTo>
                    <a:pt x="6159" y="4175"/>
                  </a:lnTo>
                  <a:lnTo>
                    <a:pt x="5781" y="5007"/>
                  </a:lnTo>
                  <a:lnTo>
                    <a:pt x="5403" y="5913"/>
                  </a:lnTo>
                  <a:lnTo>
                    <a:pt x="5025" y="6896"/>
                  </a:lnTo>
                  <a:lnTo>
                    <a:pt x="4666" y="7972"/>
                  </a:lnTo>
                  <a:lnTo>
                    <a:pt x="4307" y="9125"/>
                  </a:lnTo>
                  <a:lnTo>
                    <a:pt x="3948" y="10390"/>
                  </a:lnTo>
                  <a:lnTo>
                    <a:pt x="3608" y="11731"/>
                  </a:lnTo>
                  <a:lnTo>
                    <a:pt x="3268" y="13205"/>
                  </a:lnTo>
                  <a:lnTo>
                    <a:pt x="2928" y="14773"/>
                  </a:lnTo>
                  <a:lnTo>
                    <a:pt x="2626" y="16454"/>
                  </a:lnTo>
                  <a:lnTo>
                    <a:pt x="2324" y="18249"/>
                  </a:lnTo>
                  <a:lnTo>
                    <a:pt x="2022" y="20175"/>
                  </a:lnTo>
                  <a:lnTo>
                    <a:pt x="1757" y="22253"/>
                  </a:lnTo>
                  <a:lnTo>
                    <a:pt x="1493" y="24445"/>
                  </a:lnTo>
                  <a:lnTo>
                    <a:pt x="1247" y="26787"/>
                  </a:lnTo>
                  <a:lnTo>
                    <a:pt x="1020" y="29262"/>
                  </a:lnTo>
                  <a:lnTo>
                    <a:pt x="831" y="31906"/>
                  </a:lnTo>
                  <a:lnTo>
                    <a:pt x="643" y="34702"/>
                  </a:lnTo>
                  <a:lnTo>
                    <a:pt x="473" y="37649"/>
                  </a:lnTo>
                  <a:lnTo>
                    <a:pt x="340" y="40785"/>
                  </a:lnTo>
                  <a:lnTo>
                    <a:pt x="208" y="44072"/>
                  </a:lnTo>
                  <a:lnTo>
                    <a:pt x="114" y="47547"/>
                  </a:lnTo>
                  <a:lnTo>
                    <a:pt x="57" y="51193"/>
                  </a:lnTo>
                  <a:lnTo>
                    <a:pt x="19" y="55047"/>
                  </a:lnTo>
                  <a:lnTo>
                    <a:pt x="0" y="59071"/>
                  </a:lnTo>
                  <a:lnTo>
                    <a:pt x="2513" y="59354"/>
                  </a:lnTo>
                  <a:lnTo>
                    <a:pt x="4836" y="59581"/>
                  </a:lnTo>
                  <a:lnTo>
                    <a:pt x="7027" y="59769"/>
                  </a:lnTo>
                  <a:lnTo>
                    <a:pt x="9068" y="59939"/>
                  </a:lnTo>
                  <a:lnTo>
                    <a:pt x="10994" y="60053"/>
                  </a:lnTo>
                  <a:lnTo>
                    <a:pt x="12827" y="60128"/>
                  </a:lnTo>
                  <a:lnTo>
                    <a:pt x="14602" y="60185"/>
                  </a:lnTo>
                  <a:lnTo>
                    <a:pt x="16340" y="60185"/>
                  </a:lnTo>
                  <a:lnTo>
                    <a:pt x="18059" y="60147"/>
                  </a:lnTo>
                  <a:lnTo>
                    <a:pt x="19778" y="60072"/>
                  </a:lnTo>
                  <a:lnTo>
                    <a:pt x="21535" y="59958"/>
                  </a:lnTo>
                  <a:lnTo>
                    <a:pt x="23330" y="59807"/>
                  </a:lnTo>
                  <a:lnTo>
                    <a:pt x="25219" y="59618"/>
                  </a:lnTo>
                  <a:lnTo>
                    <a:pt x="27183" y="59392"/>
                  </a:lnTo>
                  <a:lnTo>
                    <a:pt x="29280" y="59127"/>
                  </a:lnTo>
                  <a:lnTo>
                    <a:pt x="31528" y="58806"/>
                  </a:lnTo>
                  <a:lnTo>
                    <a:pt x="31547" y="58277"/>
                  </a:lnTo>
                  <a:lnTo>
                    <a:pt x="31566" y="56728"/>
                  </a:lnTo>
                  <a:lnTo>
                    <a:pt x="31585" y="54310"/>
                  </a:lnTo>
                  <a:lnTo>
                    <a:pt x="31566" y="51137"/>
                  </a:lnTo>
                  <a:lnTo>
                    <a:pt x="31528" y="49304"/>
                  </a:lnTo>
                  <a:lnTo>
                    <a:pt x="31490" y="47340"/>
                  </a:lnTo>
                  <a:lnTo>
                    <a:pt x="31434" y="45243"/>
                  </a:lnTo>
                  <a:lnTo>
                    <a:pt x="31358" y="43052"/>
                  </a:lnTo>
                  <a:lnTo>
                    <a:pt x="31245" y="40747"/>
                  </a:lnTo>
                  <a:lnTo>
                    <a:pt x="31113" y="38367"/>
                  </a:lnTo>
                  <a:lnTo>
                    <a:pt x="30943" y="35930"/>
                  </a:lnTo>
                  <a:lnTo>
                    <a:pt x="30754" y="33455"/>
                  </a:lnTo>
                  <a:lnTo>
                    <a:pt x="30527" y="30943"/>
                  </a:lnTo>
                  <a:lnTo>
                    <a:pt x="30262" y="28393"/>
                  </a:lnTo>
                  <a:lnTo>
                    <a:pt x="29941" y="25861"/>
                  </a:lnTo>
                  <a:lnTo>
                    <a:pt x="29771" y="24596"/>
                  </a:lnTo>
                  <a:lnTo>
                    <a:pt x="29601" y="23349"/>
                  </a:lnTo>
                  <a:lnTo>
                    <a:pt x="29412" y="22102"/>
                  </a:lnTo>
                  <a:lnTo>
                    <a:pt x="29205" y="20855"/>
                  </a:lnTo>
                  <a:lnTo>
                    <a:pt x="28997" y="19628"/>
                  </a:lnTo>
                  <a:lnTo>
                    <a:pt x="28770" y="18419"/>
                  </a:lnTo>
                  <a:lnTo>
                    <a:pt x="28525" y="17229"/>
                  </a:lnTo>
                  <a:lnTo>
                    <a:pt x="28260" y="16038"/>
                  </a:lnTo>
                  <a:lnTo>
                    <a:pt x="27996" y="14886"/>
                  </a:lnTo>
                  <a:lnTo>
                    <a:pt x="27712" y="13734"/>
                  </a:lnTo>
                  <a:lnTo>
                    <a:pt x="27429" y="12619"/>
                  </a:lnTo>
                  <a:lnTo>
                    <a:pt x="27127" y="11524"/>
                  </a:lnTo>
                  <a:lnTo>
                    <a:pt x="26787" y="10466"/>
                  </a:lnTo>
                  <a:lnTo>
                    <a:pt x="26466" y="9427"/>
                  </a:lnTo>
                  <a:lnTo>
                    <a:pt x="26107" y="8426"/>
                  </a:lnTo>
                  <a:lnTo>
                    <a:pt x="25729" y="7462"/>
                  </a:lnTo>
                  <a:lnTo>
                    <a:pt x="25351" y="6518"/>
                  </a:lnTo>
                  <a:lnTo>
                    <a:pt x="24954" y="5630"/>
                  </a:lnTo>
                  <a:lnTo>
                    <a:pt x="24520" y="4761"/>
                  </a:lnTo>
                  <a:lnTo>
                    <a:pt x="24085" y="3949"/>
                  </a:lnTo>
                  <a:lnTo>
                    <a:pt x="23632" y="3174"/>
                  </a:lnTo>
                  <a:lnTo>
                    <a:pt x="23160" y="2437"/>
                  </a:lnTo>
                  <a:lnTo>
                    <a:pt x="22669" y="1757"/>
                  </a:lnTo>
                  <a:lnTo>
                    <a:pt x="22423" y="1436"/>
                  </a:lnTo>
                  <a:lnTo>
                    <a:pt x="22177" y="1115"/>
                  </a:lnTo>
                  <a:lnTo>
                    <a:pt x="21913" y="832"/>
                  </a:lnTo>
                  <a:lnTo>
                    <a:pt x="21649" y="530"/>
                  </a:lnTo>
                  <a:lnTo>
                    <a:pt x="21365" y="265"/>
                  </a:lnTo>
                  <a:lnTo>
                    <a:pt x="21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5284375" y="1742250"/>
              <a:ext cx="789625" cy="1504650"/>
            </a:xfrm>
            <a:custGeom>
              <a:avLst/>
              <a:gdLst/>
              <a:ahLst/>
              <a:cxnLst/>
              <a:rect l="l" t="t" r="r" b="b"/>
              <a:pathLst>
                <a:path w="31585" h="60186" fill="none" extrusionOk="0">
                  <a:moveTo>
                    <a:pt x="14678" y="1"/>
                  </a:moveTo>
                  <a:lnTo>
                    <a:pt x="8803" y="1"/>
                  </a:lnTo>
                  <a:lnTo>
                    <a:pt x="8803" y="1"/>
                  </a:lnTo>
                  <a:lnTo>
                    <a:pt x="8444" y="454"/>
                  </a:lnTo>
                  <a:lnTo>
                    <a:pt x="8066" y="964"/>
                  </a:lnTo>
                  <a:lnTo>
                    <a:pt x="7689" y="1493"/>
                  </a:lnTo>
                  <a:lnTo>
                    <a:pt x="7311" y="2079"/>
                  </a:lnTo>
                  <a:lnTo>
                    <a:pt x="6933" y="2721"/>
                  </a:lnTo>
                  <a:lnTo>
                    <a:pt x="6536" y="3420"/>
                  </a:lnTo>
                  <a:lnTo>
                    <a:pt x="6159" y="4175"/>
                  </a:lnTo>
                  <a:lnTo>
                    <a:pt x="5781" y="5007"/>
                  </a:lnTo>
                  <a:lnTo>
                    <a:pt x="5403" y="5913"/>
                  </a:lnTo>
                  <a:lnTo>
                    <a:pt x="5025" y="6896"/>
                  </a:lnTo>
                  <a:lnTo>
                    <a:pt x="4666" y="7972"/>
                  </a:lnTo>
                  <a:lnTo>
                    <a:pt x="4307" y="9125"/>
                  </a:lnTo>
                  <a:lnTo>
                    <a:pt x="3948" y="10390"/>
                  </a:lnTo>
                  <a:lnTo>
                    <a:pt x="3608" y="11731"/>
                  </a:lnTo>
                  <a:lnTo>
                    <a:pt x="3268" y="13205"/>
                  </a:lnTo>
                  <a:lnTo>
                    <a:pt x="2928" y="14773"/>
                  </a:lnTo>
                  <a:lnTo>
                    <a:pt x="2626" y="16454"/>
                  </a:lnTo>
                  <a:lnTo>
                    <a:pt x="2324" y="18249"/>
                  </a:lnTo>
                  <a:lnTo>
                    <a:pt x="2022" y="20175"/>
                  </a:lnTo>
                  <a:lnTo>
                    <a:pt x="1757" y="22253"/>
                  </a:lnTo>
                  <a:lnTo>
                    <a:pt x="1493" y="24445"/>
                  </a:lnTo>
                  <a:lnTo>
                    <a:pt x="1247" y="26787"/>
                  </a:lnTo>
                  <a:lnTo>
                    <a:pt x="1020" y="29262"/>
                  </a:lnTo>
                  <a:lnTo>
                    <a:pt x="831" y="31906"/>
                  </a:lnTo>
                  <a:lnTo>
                    <a:pt x="643" y="34702"/>
                  </a:lnTo>
                  <a:lnTo>
                    <a:pt x="473" y="37649"/>
                  </a:lnTo>
                  <a:lnTo>
                    <a:pt x="340" y="40785"/>
                  </a:lnTo>
                  <a:lnTo>
                    <a:pt x="208" y="44072"/>
                  </a:lnTo>
                  <a:lnTo>
                    <a:pt x="114" y="47547"/>
                  </a:lnTo>
                  <a:lnTo>
                    <a:pt x="57" y="51193"/>
                  </a:lnTo>
                  <a:lnTo>
                    <a:pt x="19" y="55047"/>
                  </a:lnTo>
                  <a:lnTo>
                    <a:pt x="0" y="59071"/>
                  </a:lnTo>
                  <a:lnTo>
                    <a:pt x="0" y="59071"/>
                  </a:lnTo>
                  <a:lnTo>
                    <a:pt x="2513" y="59354"/>
                  </a:lnTo>
                  <a:lnTo>
                    <a:pt x="4836" y="59581"/>
                  </a:lnTo>
                  <a:lnTo>
                    <a:pt x="7027" y="59769"/>
                  </a:lnTo>
                  <a:lnTo>
                    <a:pt x="9068" y="59939"/>
                  </a:lnTo>
                  <a:lnTo>
                    <a:pt x="10994" y="60053"/>
                  </a:lnTo>
                  <a:lnTo>
                    <a:pt x="12827" y="60128"/>
                  </a:lnTo>
                  <a:lnTo>
                    <a:pt x="14602" y="60185"/>
                  </a:lnTo>
                  <a:lnTo>
                    <a:pt x="16340" y="60185"/>
                  </a:lnTo>
                  <a:lnTo>
                    <a:pt x="18059" y="60147"/>
                  </a:lnTo>
                  <a:lnTo>
                    <a:pt x="19778" y="60072"/>
                  </a:lnTo>
                  <a:lnTo>
                    <a:pt x="21535" y="59958"/>
                  </a:lnTo>
                  <a:lnTo>
                    <a:pt x="23330" y="59807"/>
                  </a:lnTo>
                  <a:lnTo>
                    <a:pt x="25219" y="59618"/>
                  </a:lnTo>
                  <a:lnTo>
                    <a:pt x="27183" y="59392"/>
                  </a:lnTo>
                  <a:lnTo>
                    <a:pt x="29280" y="59127"/>
                  </a:lnTo>
                  <a:lnTo>
                    <a:pt x="31528" y="58806"/>
                  </a:lnTo>
                  <a:lnTo>
                    <a:pt x="31528" y="58806"/>
                  </a:lnTo>
                  <a:lnTo>
                    <a:pt x="31547" y="58277"/>
                  </a:lnTo>
                  <a:lnTo>
                    <a:pt x="31566" y="56728"/>
                  </a:lnTo>
                  <a:lnTo>
                    <a:pt x="31585" y="54310"/>
                  </a:lnTo>
                  <a:lnTo>
                    <a:pt x="31566" y="51137"/>
                  </a:lnTo>
                  <a:lnTo>
                    <a:pt x="31528" y="49304"/>
                  </a:lnTo>
                  <a:lnTo>
                    <a:pt x="31490" y="47340"/>
                  </a:lnTo>
                  <a:lnTo>
                    <a:pt x="31434" y="45243"/>
                  </a:lnTo>
                  <a:lnTo>
                    <a:pt x="31358" y="43052"/>
                  </a:lnTo>
                  <a:lnTo>
                    <a:pt x="31245" y="40747"/>
                  </a:lnTo>
                  <a:lnTo>
                    <a:pt x="31113" y="38367"/>
                  </a:lnTo>
                  <a:lnTo>
                    <a:pt x="30943" y="35930"/>
                  </a:lnTo>
                  <a:lnTo>
                    <a:pt x="30754" y="33455"/>
                  </a:lnTo>
                  <a:lnTo>
                    <a:pt x="30527" y="30943"/>
                  </a:lnTo>
                  <a:lnTo>
                    <a:pt x="30262" y="28393"/>
                  </a:lnTo>
                  <a:lnTo>
                    <a:pt x="29941" y="25861"/>
                  </a:lnTo>
                  <a:lnTo>
                    <a:pt x="29771" y="24596"/>
                  </a:lnTo>
                  <a:lnTo>
                    <a:pt x="29601" y="23349"/>
                  </a:lnTo>
                  <a:lnTo>
                    <a:pt x="29412" y="22102"/>
                  </a:lnTo>
                  <a:lnTo>
                    <a:pt x="29205" y="20855"/>
                  </a:lnTo>
                  <a:lnTo>
                    <a:pt x="28997" y="19628"/>
                  </a:lnTo>
                  <a:lnTo>
                    <a:pt x="28770" y="18419"/>
                  </a:lnTo>
                  <a:lnTo>
                    <a:pt x="28525" y="17229"/>
                  </a:lnTo>
                  <a:lnTo>
                    <a:pt x="28260" y="16038"/>
                  </a:lnTo>
                  <a:lnTo>
                    <a:pt x="27996" y="14886"/>
                  </a:lnTo>
                  <a:lnTo>
                    <a:pt x="27712" y="13734"/>
                  </a:lnTo>
                  <a:lnTo>
                    <a:pt x="27429" y="12619"/>
                  </a:lnTo>
                  <a:lnTo>
                    <a:pt x="27127" y="11524"/>
                  </a:lnTo>
                  <a:lnTo>
                    <a:pt x="26787" y="10466"/>
                  </a:lnTo>
                  <a:lnTo>
                    <a:pt x="26466" y="9427"/>
                  </a:lnTo>
                  <a:lnTo>
                    <a:pt x="26107" y="8426"/>
                  </a:lnTo>
                  <a:lnTo>
                    <a:pt x="25729" y="7462"/>
                  </a:lnTo>
                  <a:lnTo>
                    <a:pt x="25351" y="6518"/>
                  </a:lnTo>
                  <a:lnTo>
                    <a:pt x="24954" y="5630"/>
                  </a:lnTo>
                  <a:lnTo>
                    <a:pt x="24520" y="4761"/>
                  </a:lnTo>
                  <a:lnTo>
                    <a:pt x="24085" y="3949"/>
                  </a:lnTo>
                  <a:lnTo>
                    <a:pt x="23632" y="3174"/>
                  </a:lnTo>
                  <a:lnTo>
                    <a:pt x="23160" y="2437"/>
                  </a:lnTo>
                  <a:lnTo>
                    <a:pt x="22669" y="1757"/>
                  </a:lnTo>
                  <a:lnTo>
                    <a:pt x="22423" y="1436"/>
                  </a:lnTo>
                  <a:lnTo>
                    <a:pt x="22177" y="1115"/>
                  </a:lnTo>
                  <a:lnTo>
                    <a:pt x="21913" y="832"/>
                  </a:lnTo>
                  <a:lnTo>
                    <a:pt x="21649" y="530"/>
                  </a:lnTo>
                  <a:lnTo>
                    <a:pt x="21365" y="265"/>
                  </a:lnTo>
                  <a:lnTo>
                    <a:pt x="211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5280125" y="710850"/>
              <a:ext cx="762725" cy="517600"/>
            </a:xfrm>
            <a:custGeom>
              <a:avLst/>
              <a:gdLst/>
              <a:ahLst/>
              <a:cxnLst/>
              <a:rect l="l" t="t" r="r" b="b"/>
              <a:pathLst>
                <a:path w="30509" h="20704" extrusionOk="0">
                  <a:moveTo>
                    <a:pt x="26768" y="0"/>
                  </a:moveTo>
                  <a:lnTo>
                    <a:pt x="3514" y="1247"/>
                  </a:lnTo>
                  <a:lnTo>
                    <a:pt x="3363" y="1625"/>
                  </a:lnTo>
                  <a:lnTo>
                    <a:pt x="3174" y="1984"/>
                  </a:lnTo>
                  <a:lnTo>
                    <a:pt x="2947" y="2324"/>
                  </a:lnTo>
                  <a:lnTo>
                    <a:pt x="2683" y="2645"/>
                  </a:lnTo>
                  <a:lnTo>
                    <a:pt x="2475" y="2890"/>
                  </a:lnTo>
                  <a:lnTo>
                    <a:pt x="2229" y="3136"/>
                  </a:lnTo>
                  <a:lnTo>
                    <a:pt x="1738" y="3570"/>
                  </a:lnTo>
                  <a:lnTo>
                    <a:pt x="1247" y="4024"/>
                  </a:lnTo>
                  <a:lnTo>
                    <a:pt x="1020" y="4269"/>
                  </a:lnTo>
                  <a:lnTo>
                    <a:pt x="813" y="4515"/>
                  </a:lnTo>
                  <a:lnTo>
                    <a:pt x="680" y="4704"/>
                  </a:lnTo>
                  <a:lnTo>
                    <a:pt x="548" y="4893"/>
                  </a:lnTo>
                  <a:lnTo>
                    <a:pt x="435" y="5101"/>
                  </a:lnTo>
                  <a:lnTo>
                    <a:pt x="340" y="5308"/>
                  </a:lnTo>
                  <a:lnTo>
                    <a:pt x="246" y="5535"/>
                  </a:lnTo>
                  <a:lnTo>
                    <a:pt x="170" y="5743"/>
                  </a:lnTo>
                  <a:lnTo>
                    <a:pt x="114" y="5970"/>
                  </a:lnTo>
                  <a:lnTo>
                    <a:pt x="76" y="6196"/>
                  </a:lnTo>
                  <a:lnTo>
                    <a:pt x="38" y="6423"/>
                  </a:lnTo>
                  <a:lnTo>
                    <a:pt x="19" y="6668"/>
                  </a:lnTo>
                  <a:lnTo>
                    <a:pt x="0" y="6895"/>
                  </a:lnTo>
                  <a:lnTo>
                    <a:pt x="19" y="7122"/>
                  </a:lnTo>
                  <a:lnTo>
                    <a:pt x="38" y="7367"/>
                  </a:lnTo>
                  <a:lnTo>
                    <a:pt x="76" y="7594"/>
                  </a:lnTo>
                  <a:lnTo>
                    <a:pt x="133" y="7821"/>
                  </a:lnTo>
                  <a:lnTo>
                    <a:pt x="189" y="8047"/>
                  </a:lnTo>
                  <a:lnTo>
                    <a:pt x="265" y="8255"/>
                  </a:lnTo>
                  <a:lnTo>
                    <a:pt x="359" y="8463"/>
                  </a:lnTo>
                  <a:lnTo>
                    <a:pt x="473" y="8671"/>
                  </a:lnTo>
                  <a:lnTo>
                    <a:pt x="586" y="8879"/>
                  </a:lnTo>
                  <a:lnTo>
                    <a:pt x="718" y="9068"/>
                  </a:lnTo>
                  <a:lnTo>
                    <a:pt x="850" y="9256"/>
                  </a:lnTo>
                  <a:lnTo>
                    <a:pt x="1001" y="9426"/>
                  </a:lnTo>
                  <a:lnTo>
                    <a:pt x="1172" y="9596"/>
                  </a:lnTo>
                  <a:lnTo>
                    <a:pt x="1342" y="9766"/>
                  </a:lnTo>
                  <a:lnTo>
                    <a:pt x="1512" y="9899"/>
                  </a:lnTo>
                  <a:lnTo>
                    <a:pt x="1700" y="10031"/>
                  </a:lnTo>
                  <a:lnTo>
                    <a:pt x="1908" y="10163"/>
                  </a:lnTo>
                  <a:lnTo>
                    <a:pt x="2116" y="10277"/>
                  </a:lnTo>
                  <a:lnTo>
                    <a:pt x="2324" y="10371"/>
                  </a:lnTo>
                  <a:lnTo>
                    <a:pt x="2532" y="10465"/>
                  </a:lnTo>
                  <a:lnTo>
                    <a:pt x="2758" y="10541"/>
                  </a:lnTo>
                  <a:lnTo>
                    <a:pt x="2456" y="10692"/>
                  </a:lnTo>
                  <a:lnTo>
                    <a:pt x="2192" y="10900"/>
                  </a:lnTo>
                  <a:lnTo>
                    <a:pt x="1946" y="11127"/>
                  </a:lnTo>
                  <a:lnTo>
                    <a:pt x="1719" y="11372"/>
                  </a:lnTo>
                  <a:lnTo>
                    <a:pt x="1530" y="11637"/>
                  </a:lnTo>
                  <a:lnTo>
                    <a:pt x="1360" y="11920"/>
                  </a:lnTo>
                  <a:lnTo>
                    <a:pt x="1209" y="12222"/>
                  </a:lnTo>
                  <a:lnTo>
                    <a:pt x="1096" y="12543"/>
                  </a:lnTo>
                  <a:lnTo>
                    <a:pt x="1001" y="12864"/>
                  </a:lnTo>
                  <a:lnTo>
                    <a:pt x="945" y="13204"/>
                  </a:lnTo>
                  <a:lnTo>
                    <a:pt x="926" y="13526"/>
                  </a:lnTo>
                  <a:lnTo>
                    <a:pt x="945" y="13866"/>
                  </a:lnTo>
                  <a:lnTo>
                    <a:pt x="983" y="14187"/>
                  </a:lnTo>
                  <a:lnTo>
                    <a:pt x="1058" y="14527"/>
                  </a:lnTo>
                  <a:lnTo>
                    <a:pt x="1153" y="14829"/>
                  </a:lnTo>
                  <a:lnTo>
                    <a:pt x="1304" y="15131"/>
                  </a:lnTo>
                  <a:lnTo>
                    <a:pt x="1493" y="15415"/>
                  </a:lnTo>
                  <a:lnTo>
                    <a:pt x="1700" y="15679"/>
                  </a:lnTo>
                  <a:lnTo>
                    <a:pt x="1927" y="15906"/>
                  </a:lnTo>
                  <a:lnTo>
                    <a:pt x="2192" y="16132"/>
                  </a:lnTo>
                  <a:lnTo>
                    <a:pt x="2475" y="16303"/>
                  </a:lnTo>
                  <a:lnTo>
                    <a:pt x="2758" y="16454"/>
                  </a:lnTo>
                  <a:lnTo>
                    <a:pt x="3079" y="16586"/>
                  </a:lnTo>
                  <a:lnTo>
                    <a:pt x="3401" y="16699"/>
                  </a:lnTo>
                  <a:lnTo>
                    <a:pt x="3722" y="16756"/>
                  </a:lnTo>
                  <a:lnTo>
                    <a:pt x="4062" y="16794"/>
                  </a:lnTo>
                  <a:lnTo>
                    <a:pt x="4383" y="16813"/>
                  </a:lnTo>
                  <a:lnTo>
                    <a:pt x="4723" y="16775"/>
                  </a:lnTo>
                  <a:lnTo>
                    <a:pt x="5044" y="16718"/>
                  </a:lnTo>
                  <a:lnTo>
                    <a:pt x="5365" y="16643"/>
                  </a:lnTo>
                  <a:lnTo>
                    <a:pt x="5686" y="16510"/>
                  </a:lnTo>
                  <a:lnTo>
                    <a:pt x="5970" y="16340"/>
                  </a:lnTo>
                  <a:lnTo>
                    <a:pt x="6007" y="16737"/>
                  </a:lnTo>
                  <a:lnTo>
                    <a:pt x="6064" y="17134"/>
                  </a:lnTo>
                  <a:lnTo>
                    <a:pt x="6177" y="17511"/>
                  </a:lnTo>
                  <a:lnTo>
                    <a:pt x="6329" y="17870"/>
                  </a:lnTo>
                  <a:lnTo>
                    <a:pt x="6499" y="18210"/>
                  </a:lnTo>
                  <a:lnTo>
                    <a:pt x="6706" y="18550"/>
                  </a:lnTo>
                  <a:lnTo>
                    <a:pt x="6952" y="18872"/>
                  </a:lnTo>
                  <a:lnTo>
                    <a:pt x="7216" y="19155"/>
                  </a:lnTo>
                  <a:lnTo>
                    <a:pt x="7500" y="19438"/>
                  </a:lnTo>
                  <a:lnTo>
                    <a:pt x="7821" y="19684"/>
                  </a:lnTo>
                  <a:lnTo>
                    <a:pt x="8142" y="19911"/>
                  </a:lnTo>
                  <a:lnTo>
                    <a:pt x="8482" y="20118"/>
                  </a:lnTo>
                  <a:lnTo>
                    <a:pt x="8860" y="20288"/>
                  </a:lnTo>
                  <a:lnTo>
                    <a:pt x="9238" y="20439"/>
                  </a:lnTo>
                  <a:lnTo>
                    <a:pt x="9615" y="20553"/>
                  </a:lnTo>
                  <a:lnTo>
                    <a:pt x="10012" y="20628"/>
                  </a:lnTo>
                  <a:lnTo>
                    <a:pt x="10409" y="20685"/>
                  </a:lnTo>
                  <a:lnTo>
                    <a:pt x="10787" y="20704"/>
                  </a:lnTo>
                  <a:lnTo>
                    <a:pt x="11183" y="20685"/>
                  </a:lnTo>
                  <a:lnTo>
                    <a:pt x="11580" y="20647"/>
                  </a:lnTo>
                  <a:lnTo>
                    <a:pt x="11977" y="20591"/>
                  </a:lnTo>
                  <a:lnTo>
                    <a:pt x="12355" y="20515"/>
                  </a:lnTo>
                  <a:lnTo>
                    <a:pt x="12751" y="20402"/>
                  </a:lnTo>
                  <a:lnTo>
                    <a:pt x="13129" y="20269"/>
                  </a:lnTo>
                  <a:lnTo>
                    <a:pt x="13488" y="20137"/>
                  </a:lnTo>
                  <a:lnTo>
                    <a:pt x="13847" y="19967"/>
                  </a:lnTo>
                  <a:lnTo>
                    <a:pt x="14206" y="19778"/>
                  </a:lnTo>
                  <a:lnTo>
                    <a:pt x="14565" y="19571"/>
                  </a:lnTo>
                  <a:lnTo>
                    <a:pt x="14886" y="19344"/>
                  </a:lnTo>
                  <a:lnTo>
                    <a:pt x="15226" y="19098"/>
                  </a:lnTo>
                  <a:lnTo>
                    <a:pt x="15528" y="18853"/>
                  </a:lnTo>
                  <a:lnTo>
                    <a:pt x="15830" y="18588"/>
                  </a:lnTo>
                  <a:lnTo>
                    <a:pt x="15981" y="18853"/>
                  </a:lnTo>
                  <a:lnTo>
                    <a:pt x="16133" y="19098"/>
                  </a:lnTo>
                  <a:lnTo>
                    <a:pt x="16321" y="19325"/>
                  </a:lnTo>
                  <a:lnTo>
                    <a:pt x="16529" y="19533"/>
                  </a:lnTo>
                  <a:lnTo>
                    <a:pt x="16737" y="19741"/>
                  </a:lnTo>
                  <a:lnTo>
                    <a:pt x="16983" y="19911"/>
                  </a:lnTo>
                  <a:lnTo>
                    <a:pt x="17228" y="20081"/>
                  </a:lnTo>
                  <a:lnTo>
                    <a:pt x="17493" y="20213"/>
                  </a:lnTo>
                  <a:lnTo>
                    <a:pt x="17757" y="20345"/>
                  </a:lnTo>
                  <a:lnTo>
                    <a:pt x="18040" y="20439"/>
                  </a:lnTo>
                  <a:lnTo>
                    <a:pt x="18324" y="20515"/>
                  </a:lnTo>
                  <a:lnTo>
                    <a:pt x="18607" y="20572"/>
                  </a:lnTo>
                  <a:lnTo>
                    <a:pt x="18909" y="20609"/>
                  </a:lnTo>
                  <a:lnTo>
                    <a:pt x="19193" y="20609"/>
                  </a:lnTo>
                  <a:lnTo>
                    <a:pt x="19495" y="20591"/>
                  </a:lnTo>
                  <a:lnTo>
                    <a:pt x="19797" y="20553"/>
                  </a:lnTo>
                  <a:lnTo>
                    <a:pt x="20081" y="20477"/>
                  </a:lnTo>
                  <a:lnTo>
                    <a:pt x="20364" y="20364"/>
                  </a:lnTo>
                  <a:lnTo>
                    <a:pt x="20666" y="20232"/>
                  </a:lnTo>
                  <a:lnTo>
                    <a:pt x="20950" y="20062"/>
                  </a:lnTo>
                  <a:lnTo>
                    <a:pt x="21214" y="19873"/>
                  </a:lnTo>
                  <a:lnTo>
                    <a:pt x="21497" y="19665"/>
                  </a:lnTo>
                  <a:lnTo>
                    <a:pt x="21743" y="19438"/>
                  </a:lnTo>
                  <a:lnTo>
                    <a:pt x="21989" y="19174"/>
                  </a:lnTo>
                  <a:lnTo>
                    <a:pt x="22215" y="18909"/>
                  </a:lnTo>
                  <a:lnTo>
                    <a:pt x="22423" y="18626"/>
                  </a:lnTo>
                  <a:lnTo>
                    <a:pt x="22593" y="18343"/>
                  </a:lnTo>
                  <a:lnTo>
                    <a:pt x="22763" y="18059"/>
                  </a:lnTo>
                  <a:lnTo>
                    <a:pt x="22895" y="17757"/>
                  </a:lnTo>
                  <a:lnTo>
                    <a:pt x="22990" y="17455"/>
                  </a:lnTo>
                  <a:lnTo>
                    <a:pt x="23065" y="17153"/>
                  </a:lnTo>
                  <a:lnTo>
                    <a:pt x="23103" y="16850"/>
                  </a:lnTo>
                  <a:lnTo>
                    <a:pt x="23368" y="16945"/>
                  </a:lnTo>
                  <a:lnTo>
                    <a:pt x="23632" y="17039"/>
                  </a:lnTo>
                  <a:lnTo>
                    <a:pt x="23934" y="17115"/>
                  </a:lnTo>
                  <a:lnTo>
                    <a:pt x="24218" y="17171"/>
                  </a:lnTo>
                  <a:lnTo>
                    <a:pt x="24520" y="17228"/>
                  </a:lnTo>
                  <a:lnTo>
                    <a:pt x="24822" y="17247"/>
                  </a:lnTo>
                  <a:lnTo>
                    <a:pt x="25124" y="17266"/>
                  </a:lnTo>
                  <a:lnTo>
                    <a:pt x="25427" y="17247"/>
                  </a:lnTo>
                  <a:lnTo>
                    <a:pt x="25710" y="17209"/>
                  </a:lnTo>
                  <a:lnTo>
                    <a:pt x="26012" y="17153"/>
                  </a:lnTo>
                  <a:lnTo>
                    <a:pt x="26277" y="17058"/>
                  </a:lnTo>
                  <a:lnTo>
                    <a:pt x="26541" y="16945"/>
                  </a:lnTo>
                  <a:lnTo>
                    <a:pt x="26787" y="16813"/>
                  </a:lnTo>
                  <a:lnTo>
                    <a:pt x="27013" y="16643"/>
                  </a:lnTo>
                  <a:lnTo>
                    <a:pt x="27221" y="16435"/>
                  </a:lnTo>
                  <a:lnTo>
                    <a:pt x="27410" y="16189"/>
                  </a:lnTo>
                  <a:lnTo>
                    <a:pt x="27580" y="15925"/>
                  </a:lnTo>
                  <a:lnTo>
                    <a:pt x="27712" y="15641"/>
                  </a:lnTo>
                  <a:lnTo>
                    <a:pt x="27826" y="15339"/>
                  </a:lnTo>
                  <a:lnTo>
                    <a:pt x="27920" y="15037"/>
                  </a:lnTo>
                  <a:lnTo>
                    <a:pt x="27977" y="14697"/>
                  </a:lnTo>
                  <a:lnTo>
                    <a:pt x="28033" y="14376"/>
                  </a:lnTo>
                  <a:lnTo>
                    <a:pt x="28052" y="14036"/>
                  </a:lnTo>
                  <a:lnTo>
                    <a:pt x="28052" y="13715"/>
                  </a:lnTo>
                  <a:lnTo>
                    <a:pt x="28033" y="13375"/>
                  </a:lnTo>
                  <a:lnTo>
                    <a:pt x="27996" y="13053"/>
                  </a:lnTo>
                  <a:lnTo>
                    <a:pt x="27939" y="12732"/>
                  </a:lnTo>
                  <a:lnTo>
                    <a:pt x="27845" y="12411"/>
                  </a:lnTo>
                  <a:lnTo>
                    <a:pt x="27750" y="12128"/>
                  </a:lnTo>
                  <a:lnTo>
                    <a:pt x="27618" y="11844"/>
                  </a:lnTo>
                  <a:lnTo>
                    <a:pt x="27486" y="11580"/>
                  </a:lnTo>
                  <a:lnTo>
                    <a:pt x="27334" y="11353"/>
                  </a:lnTo>
                  <a:lnTo>
                    <a:pt x="27693" y="11202"/>
                  </a:lnTo>
                  <a:lnTo>
                    <a:pt x="28128" y="11032"/>
                  </a:lnTo>
                  <a:lnTo>
                    <a:pt x="28562" y="10843"/>
                  </a:lnTo>
                  <a:lnTo>
                    <a:pt x="29016" y="10598"/>
                  </a:lnTo>
                  <a:lnTo>
                    <a:pt x="29224" y="10484"/>
                  </a:lnTo>
                  <a:lnTo>
                    <a:pt x="29431" y="10352"/>
                  </a:lnTo>
                  <a:lnTo>
                    <a:pt x="29620" y="10220"/>
                  </a:lnTo>
                  <a:lnTo>
                    <a:pt x="29790" y="10069"/>
                  </a:lnTo>
                  <a:lnTo>
                    <a:pt x="29922" y="9918"/>
                  </a:lnTo>
                  <a:lnTo>
                    <a:pt x="30055" y="9766"/>
                  </a:lnTo>
                  <a:lnTo>
                    <a:pt x="30149" y="9596"/>
                  </a:lnTo>
                  <a:lnTo>
                    <a:pt x="30225" y="9426"/>
                  </a:lnTo>
                  <a:lnTo>
                    <a:pt x="30319" y="9049"/>
                  </a:lnTo>
                  <a:lnTo>
                    <a:pt x="30414" y="8652"/>
                  </a:lnTo>
                  <a:lnTo>
                    <a:pt x="30470" y="8217"/>
                  </a:lnTo>
                  <a:lnTo>
                    <a:pt x="30508" y="7783"/>
                  </a:lnTo>
                  <a:lnTo>
                    <a:pt x="30508" y="7575"/>
                  </a:lnTo>
                  <a:lnTo>
                    <a:pt x="30489" y="7349"/>
                  </a:lnTo>
                  <a:lnTo>
                    <a:pt x="30470" y="7141"/>
                  </a:lnTo>
                  <a:lnTo>
                    <a:pt x="30432" y="6952"/>
                  </a:lnTo>
                  <a:lnTo>
                    <a:pt x="30376" y="6763"/>
                  </a:lnTo>
                  <a:lnTo>
                    <a:pt x="30319" y="6574"/>
                  </a:lnTo>
                  <a:lnTo>
                    <a:pt x="30244" y="6404"/>
                  </a:lnTo>
                  <a:lnTo>
                    <a:pt x="30149" y="6253"/>
                  </a:lnTo>
                  <a:lnTo>
                    <a:pt x="29979" y="6064"/>
                  </a:lnTo>
                  <a:lnTo>
                    <a:pt x="29809" y="5856"/>
                  </a:lnTo>
                  <a:lnTo>
                    <a:pt x="29620" y="5686"/>
                  </a:lnTo>
                  <a:lnTo>
                    <a:pt x="29412" y="5516"/>
                  </a:lnTo>
                  <a:lnTo>
                    <a:pt x="29016" y="5195"/>
                  </a:lnTo>
                  <a:lnTo>
                    <a:pt x="28581" y="4874"/>
                  </a:lnTo>
                  <a:lnTo>
                    <a:pt x="28166" y="4572"/>
                  </a:lnTo>
                  <a:lnTo>
                    <a:pt x="27769" y="4232"/>
                  </a:lnTo>
                  <a:lnTo>
                    <a:pt x="27580" y="4062"/>
                  </a:lnTo>
                  <a:lnTo>
                    <a:pt x="27410" y="3873"/>
                  </a:lnTo>
                  <a:lnTo>
                    <a:pt x="27240" y="3665"/>
                  </a:lnTo>
                  <a:lnTo>
                    <a:pt x="27108" y="3457"/>
                  </a:lnTo>
                  <a:lnTo>
                    <a:pt x="26994" y="3268"/>
                  </a:lnTo>
                  <a:lnTo>
                    <a:pt x="26900" y="3060"/>
                  </a:lnTo>
                  <a:lnTo>
                    <a:pt x="26824" y="2872"/>
                  </a:lnTo>
                  <a:lnTo>
                    <a:pt x="26768" y="2664"/>
                  </a:lnTo>
                  <a:lnTo>
                    <a:pt x="26711" y="2456"/>
                  </a:lnTo>
                  <a:lnTo>
                    <a:pt x="26673" y="2229"/>
                  </a:lnTo>
                  <a:lnTo>
                    <a:pt x="26636" y="1795"/>
                  </a:lnTo>
                  <a:lnTo>
                    <a:pt x="26617" y="1360"/>
                  </a:lnTo>
                  <a:lnTo>
                    <a:pt x="26654" y="907"/>
                  </a:lnTo>
                  <a:lnTo>
                    <a:pt x="26692" y="454"/>
                  </a:lnTo>
                  <a:lnTo>
                    <a:pt x="26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5280125" y="710850"/>
              <a:ext cx="762725" cy="517600"/>
            </a:xfrm>
            <a:custGeom>
              <a:avLst/>
              <a:gdLst/>
              <a:ahLst/>
              <a:cxnLst/>
              <a:rect l="l" t="t" r="r" b="b"/>
              <a:pathLst>
                <a:path w="30509" h="20704" fill="none" extrusionOk="0">
                  <a:moveTo>
                    <a:pt x="3514" y="1247"/>
                  </a:moveTo>
                  <a:lnTo>
                    <a:pt x="3514" y="1247"/>
                  </a:lnTo>
                  <a:lnTo>
                    <a:pt x="3363" y="1625"/>
                  </a:lnTo>
                  <a:lnTo>
                    <a:pt x="3174" y="1984"/>
                  </a:lnTo>
                  <a:lnTo>
                    <a:pt x="2947" y="2324"/>
                  </a:lnTo>
                  <a:lnTo>
                    <a:pt x="2683" y="2645"/>
                  </a:lnTo>
                  <a:lnTo>
                    <a:pt x="2683" y="2645"/>
                  </a:lnTo>
                  <a:lnTo>
                    <a:pt x="2475" y="2890"/>
                  </a:lnTo>
                  <a:lnTo>
                    <a:pt x="2229" y="3136"/>
                  </a:lnTo>
                  <a:lnTo>
                    <a:pt x="1738" y="3570"/>
                  </a:lnTo>
                  <a:lnTo>
                    <a:pt x="1247" y="4024"/>
                  </a:lnTo>
                  <a:lnTo>
                    <a:pt x="1020" y="4269"/>
                  </a:lnTo>
                  <a:lnTo>
                    <a:pt x="813" y="4515"/>
                  </a:lnTo>
                  <a:lnTo>
                    <a:pt x="813" y="4515"/>
                  </a:lnTo>
                  <a:lnTo>
                    <a:pt x="680" y="4704"/>
                  </a:lnTo>
                  <a:lnTo>
                    <a:pt x="548" y="4893"/>
                  </a:lnTo>
                  <a:lnTo>
                    <a:pt x="435" y="5101"/>
                  </a:lnTo>
                  <a:lnTo>
                    <a:pt x="340" y="5308"/>
                  </a:lnTo>
                  <a:lnTo>
                    <a:pt x="246" y="5535"/>
                  </a:lnTo>
                  <a:lnTo>
                    <a:pt x="170" y="5743"/>
                  </a:lnTo>
                  <a:lnTo>
                    <a:pt x="114" y="5970"/>
                  </a:lnTo>
                  <a:lnTo>
                    <a:pt x="76" y="6196"/>
                  </a:lnTo>
                  <a:lnTo>
                    <a:pt x="38" y="6423"/>
                  </a:lnTo>
                  <a:lnTo>
                    <a:pt x="19" y="6668"/>
                  </a:lnTo>
                  <a:lnTo>
                    <a:pt x="0" y="6895"/>
                  </a:lnTo>
                  <a:lnTo>
                    <a:pt x="19" y="7122"/>
                  </a:lnTo>
                  <a:lnTo>
                    <a:pt x="38" y="7367"/>
                  </a:lnTo>
                  <a:lnTo>
                    <a:pt x="76" y="7594"/>
                  </a:lnTo>
                  <a:lnTo>
                    <a:pt x="133" y="7821"/>
                  </a:lnTo>
                  <a:lnTo>
                    <a:pt x="189" y="8047"/>
                  </a:lnTo>
                  <a:lnTo>
                    <a:pt x="189" y="8047"/>
                  </a:lnTo>
                  <a:lnTo>
                    <a:pt x="265" y="8255"/>
                  </a:lnTo>
                  <a:lnTo>
                    <a:pt x="359" y="8463"/>
                  </a:lnTo>
                  <a:lnTo>
                    <a:pt x="473" y="8671"/>
                  </a:lnTo>
                  <a:lnTo>
                    <a:pt x="586" y="8879"/>
                  </a:lnTo>
                  <a:lnTo>
                    <a:pt x="718" y="9068"/>
                  </a:lnTo>
                  <a:lnTo>
                    <a:pt x="850" y="9256"/>
                  </a:lnTo>
                  <a:lnTo>
                    <a:pt x="1001" y="9426"/>
                  </a:lnTo>
                  <a:lnTo>
                    <a:pt x="1172" y="9596"/>
                  </a:lnTo>
                  <a:lnTo>
                    <a:pt x="1342" y="9766"/>
                  </a:lnTo>
                  <a:lnTo>
                    <a:pt x="1512" y="9899"/>
                  </a:lnTo>
                  <a:lnTo>
                    <a:pt x="1700" y="10031"/>
                  </a:lnTo>
                  <a:lnTo>
                    <a:pt x="1908" y="10163"/>
                  </a:lnTo>
                  <a:lnTo>
                    <a:pt x="2116" y="10277"/>
                  </a:lnTo>
                  <a:lnTo>
                    <a:pt x="2324" y="10371"/>
                  </a:lnTo>
                  <a:lnTo>
                    <a:pt x="2532" y="10465"/>
                  </a:lnTo>
                  <a:lnTo>
                    <a:pt x="2758" y="10541"/>
                  </a:lnTo>
                  <a:lnTo>
                    <a:pt x="2758" y="10541"/>
                  </a:lnTo>
                  <a:lnTo>
                    <a:pt x="2456" y="10692"/>
                  </a:lnTo>
                  <a:lnTo>
                    <a:pt x="2192" y="10900"/>
                  </a:lnTo>
                  <a:lnTo>
                    <a:pt x="1946" y="11127"/>
                  </a:lnTo>
                  <a:lnTo>
                    <a:pt x="1719" y="11372"/>
                  </a:lnTo>
                  <a:lnTo>
                    <a:pt x="1530" y="11637"/>
                  </a:lnTo>
                  <a:lnTo>
                    <a:pt x="1360" y="11920"/>
                  </a:lnTo>
                  <a:lnTo>
                    <a:pt x="1209" y="12222"/>
                  </a:lnTo>
                  <a:lnTo>
                    <a:pt x="1096" y="12543"/>
                  </a:lnTo>
                  <a:lnTo>
                    <a:pt x="1001" y="12864"/>
                  </a:lnTo>
                  <a:lnTo>
                    <a:pt x="945" y="13204"/>
                  </a:lnTo>
                  <a:lnTo>
                    <a:pt x="926" y="13526"/>
                  </a:lnTo>
                  <a:lnTo>
                    <a:pt x="945" y="13866"/>
                  </a:lnTo>
                  <a:lnTo>
                    <a:pt x="983" y="14187"/>
                  </a:lnTo>
                  <a:lnTo>
                    <a:pt x="1058" y="14527"/>
                  </a:lnTo>
                  <a:lnTo>
                    <a:pt x="1153" y="14829"/>
                  </a:lnTo>
                  <a:lnTo>
                    <a:pt x="1304" y="15131"/>
                  </a:lnTo>
                  <a:lnTo>
                    <a:pt x="1304" y="15131"/>
                  </a:lnTo>
                  <a:lnTo>
                    <a:pt x="1493" y="15415"/>
                  </a:lnTo>
                  <a:lnTo>
                    <a:pt x="1700" y="15679"/>
                  </a:lnTo>
                  <a:lnTo>
                    <a:pt x="1927" y="15906"/>
                  </a:lnTo>
                  <a:lnTo>
                    <a:pt x="2192" y="16132"/>
                  </a:lnTo>
                  <a:lnTo>
                    <a:pt x="2475" y="16303"/>
                  </a:lnTo>
                  <a:lnTo>
                    <a:pt x="2758" y="16454"/>
                  </a:lnTo>
                  <a:lnTo>
                    <a:pt x="3079" y="16586"/>
                  </a:lnTo>
                  <a:lnTo>
                    <a:pt x="3401" y="16699"/>
                  </a:lnTo>
                  <a:lnTo>
                    <a:pt x="3722" y="16756"/>
                  </a:lnTo>
                  <a:lnTo>
                    <a:pt x="4062" y="16794"/>
                  </a:lnTo>
                  <a:lnTo>
                    <a:pt x="4383" y="16813"/>
                  </a:lnTo>
                  <a:lnTo>
                    <a:pt x="4723" y="16775"/>
                  </a:lnTo>
                  <a:lnTo>
                    <a:pt x="5044" y="16718"/>
                  </a:lnTo>
                  <a:lnTo>
                    <a:pt x="5365" y="16643"/>
                  </a:lnTo>
                  <a:lnTo>
                    <a:pt x="5686" y="16510"/>
                  </a:lnTo>
                  <a:lnTo>
                    <a:pt x="5970" y="16340"/>
                  </a:lnTo>
                  <a:lnTo>
                    <a:pt x="5970" y="16340"/>
                  </a:lnTo>
                  <a:lnTo>
                    <a:pt x="6007" y="16737"/>
                  </a:lnTo>
                  <a:lnTo>
                    <a:pt x="6064" y="17134"/>
                  </a:lnTo>
                  <a:lnTo>
                    <a:pt x="6177" y="17511"/>
                  </a:lnTo>
                  <a:lnTo>
                    <a:pt x="6329" y="17870"/>
                  </a:lnTo>
                  <a:lnTo>
                    <a:pt x="6499" y="18210"/>
                  </a:lnTo>
                  <a:lnTo>
                    <a:pt x="6706" y="18550"/>
                  </a:lnTo>
                  <a:lnTo>
                    <a:pt x="6952" y="18872"/>
                  </a:lnTo>
                  <a:lnTo>
                    <a:pt x="7216" y="19155"/>
                  </a:lnTo>
                  <a:lnTo>
                    <a:pt x="7500" y="19438"/>
                  </a:lnTo>
                  <a:lnTo>
                    <a:pt x="7821" y="19684"/>
                  </a:lnTo>
                  <a:lnTo>
                    <a:pt x="8142" y="19911"/>
                  </a:lnTo>
                  <a:lnTo>
                    <a:pt x="8482" y="20118"/>
                  </a:lnTo>
                  <a:lnTo>
                    <a:pt x="8860" y="20288"/>
                  </a:lnTo>
                  <a:lnTo>
                    <a:pt x="9238" y="20439"/>
                  </a:lnTo>
                  <a:lnTo>
                    <a:pt x="9615" y="20553"/>
                  </a:lnTo>
                  <a:lnTo>
                    <a:pt x="10012" y="20628"/>
                  </a:lnTo>
                  <a:lnTo>
                    <a:pt x="10012" y="20628"/>
                  </a:lnTo>
                  <a:lnTo>
                    <a:pt x="10409" y="20685"/>
                  </a:lnTo>
                  <a:lnTo>
                    <a:pt x="10787" y="20704"/>
                  </a:lnTo>
                  <a:lnTo>
                    <a:pt x="11183" y="20685"/>
                  </a:lnTo>
                  <a:lnTo>
                    <a:pt x="11580" y="20647"/>
                  </a:lnTo>
                  <a:lnTo>
                    <a:pt x="11977" y="20591"/>
                  </a:lnTo>
                  <a:lnTo>
                    <a:pt x="12355" y="20515"/>
                  </a:lnTo>
                  <a:lnTo>
                    <a:pt x="12751" y="20402"/>
                  </a:lnTo>
                  <a:lnTo>
                    <a:pt x="13129" y="20269"/>
                  </a:lnTo>
                  <a:lnTo>
                    <a:pt x="13488" y="20137"/>
                  </a:lnTo>
                  <a:lnTo>
                    <a:pt x="13847" y="19967"/>
                  </a:lnTo>
                  <a:lnTo>
                    <a:pt x="14206" y="19778"/>
                  </a:lnTo>
                  <a:lnTo>
                    <a:pt x="14565" y="19571"/>
                  </a:lnTo>
                  <a:lnTo>
                    <a:pt x="14886" y="19344"/>
                  </a:lnTo>
                  <a:lnTo>
                    <a:pt x="15226" y="19098"/>
                  </a:lnTo>
                  <a:lnTo>
                    <a:pt x="15528" y="18853"/>
                  </a:lnTo>
                  <a:lnTo>
                    <a:pt x="15830" y="18588"/>
                  </a:lnTo>
                  <a:lnTo>
                    <a:pt x="15830" y="18588"/>
                  </a:lnTo>
                  <a:lnTo>
                    <a:pt x="15981" y="18853"/>
                  </a:lnTo>
                  <a:lnTo>
                    <a:pt x="16133" y="19098"/>
                  </a:lnTo>
                  <a:lnTo>
                    <a:pt x="16321" y="19325"/>
                  </a:lnTo>
                  <a:lnTo>
                    <a:pt x="16529" y="19533"/>
                  </a:lnTo>
                  <a:lnTo>
                    <a:pt x="16737" y="19741"/>
                  </a:lnTo>
                  <a:lnTo>
                    <a:pt x="16983" y="19911"/>
                  </a:lnTo>
                  <a:lnTo>
                    <a:pt x="17228" y="20081"/>
                  </a:lnTo>
                  <a:lnTo>
                    <a:pt x="17493" y="20213"/>
                  </a:lnTo>
                  <a:lnTo>
                    <a:pt x="17757" y="20345"/>
                  </a:lnTo>
                  <a:lnTo>
                    <a:pt x="18040" y="20439"/>
                  </a:lnTo>
                  <a:lnTo>
                    <a:pt x="18324" y="20515"/>
                  </a:lnTo>
                  <a:lnTo>
                    <a:pt x="18607" y="20572"/>
                  </a:lnTo>
                  <a:lnTo>
                    <a:pt x="18909" y="20609"/>
                  </a:lnTo>
                  <a:lnTo>
                    <a:pt x="19193" y="20609"/>
                  </a:lnTo>
                  <a:lnTo>
                    <a:pt x="19495" y="20591"/>
                  </a:lnTo>
                  <a:lnTo>
                    <a:pt x="19797" y="20553"/>
                  </a:lnTo>
                  <a:lnTo>
                    <a:pt x="19797" y="20553"/>
                  </a:lnTo>
                  <a:lnTo>
                    <a:pt x="20081" y="20477"/>
                  </a:lnTo>
                  <a:lnTo>
                    <a:pt x="20364" y="20364"/>
                  </a:lnTo>
                  <a:lnTo>
                    <a:pt x="20666" y="20232"/>
                  </a:lnTo>
                  <a:lnTo>
                    <a:pt x="20950" y="20062"/>
                  </a:lnTo>
                  <a:lnTo>
                    <a:pt x="21214" y="19873"/>
                  </a:lnTo>
                  <a:lnTo>
                    <a:pt x="21497" y="19665"/>
                  </a:lnTo>
                  <a:lnTo>
                    <a:pt x="21743" y="19438"/>
                  </a:lnTo>
                  <a:lnTo>
                    <a:pt x="21989" y="19174"/>
                  </a:lnTo>
                  <a:lnTo>
                    <a:pt x="22215" y="18909"/>
                  </a:lnTo>
                  <a:lnTo>
                    <a:pt x="22423" y="18626"/>
                  </a:lnTo>
                  <a:lnTo>
                    <a:pt x="22593" y="18343"/>
                  </a:lnTo>
                  <a:lnTo>
                    <a:pt x="22763" y="18059"/>
                  </a:lnTo>
                  <a:lnTo>
                    <a:pt x="22895" y="17757"/>
                  </a:lnTo>
                  <a:lnTo>
                    <a:pt x="22990" y="17455"/>
                  </a:lnTo>
                  <a:lnTo>
                    <a:pt x="23065" y="17153"/>
                  </a:lnTo>
                  <a:lnTo>
                    <a:pt x="23103" y="16850"/>
                  </a:lnTo>
                  <a:lnTo>
                    <a:pt x="23103" y="16850"/>
                  </a:lnTo>
                  <a:lnTo>
                    <a:pt x="23368" y="16945"/>
                  </a:lnTo>
                  <a:lnTo>
                    <a:pt x="23632" y="17039"/>
                  </a:lnTo>
                  <a:lnTo>
                    <a:pt x="23934" y="17115"/>
                  </a:lnTo>
                  <a:lnTo>
                    <a:pt x="24218" y="17171"/>
                  </a:lnTo>
                  <a:lnTo>
                    <a:pt x="24520" y="17228"/>
                  </a:lnTo>
                  <a:lnTo>
                    <a:pt x="24822" y="17247"/>
                  </a:lnTo>
                  <a:lnTo>
                    <a:pt x="25124" y="17266"/>
                  </a:lnTo>
                  <a:lnTo>
                    <a:pt x="25427" y="17247"/>
                  </a:lnTo>
                  <a:lnTo>
                    <a:pt x="25710" y="17209"/>
                  </a:lnTo>
                  <a:lnTo>
                    <a:pt x="26012" y="17153"/>
                  </a:lnTo>
                  <a:lnTo>
                    <a:pt x="26277" y="17058"/>
                  </a:lnTo>
                  <a:lnTo>
                    <a:pt x="26541" y="16945"/>
                  </a:lnTo>
                  <a:lnTo>
                    <a:pt x="26787" y="16813"/>
                  </a:lnTo>
                  <a:lnTo>
                    <a:pt x="27013" y="16643"/>
                  </a:lnTo>
                  <a:lnTo>
                    <a:pt x="27221" y="16435"/>
                  </a:lnTo>
                  <a:lnTo>
                    <a:pt x="27410" y="16189"/>
                  </a:lnTo>
                  <a:lnTo>
                    <a:pt x="27410" y="16189"/>
                  </a:lnTo>
                  <a:lnTo>
                    <a:pt x="27580" y="15925"/>
                  </a:lnTo>
                  <a:lnTo>
                    <a:pt x="27712" y="15641"/>
                  </a:lnTo>
                  <a:lnTo>
                    <a:pt x="27826" y="15339"/>
                  </a:lnTo>
                  <a:lnTo>
                    <a:pt x="27920" y="15037"/>
                  </a:lnTo>
                  <a:lnTo>
                    <a:pt x="27977" y="14697"/>
                  </a:lnTo>
                  <a:lnTo>
                    <a:pt x="28033" y="14376"/>
                  </a:lnTo>
                  <a:lnTo>
                    <a:pt x="28052" y="14036"/>
                  </a:lnTo>
                  <a:lnTo>
                    <a:pt x="28052" y="13715"/>
                  </a:lnTo>
                  <a:lnTo>
                    <a:pt x="28033" y="13375"/>
                  </a:lnTo>
                  <a:lnTo>
                    <a:pt x="27996" y="13053"/>
                  </a:lnTo>
                  <a:lnTo>
                    <a:pt x="27939" y="12732"/>
                  </a:lnTo>
                  <a:lnTo>
                    <a:pt x="27845" y="12411"/>
                  </a:lnTo>
                  <a:lnTo>
                    <a:pt x="27750" y="12128"/>
                  </a:lnTo>
                  <a:lnTo>
                    <a:pt x="27618" y="11844"/>
                  </a:lnTo>
                  <a:lnTo>
                    <a:pt x="27486" y="11580"/>
                  </a:lnTo>
                  <a:lnTo>
                    <a:pt x="27334" y="11353"/>
                  </a:lnTo>
                  <a:lnTo>
                    <a:pt x="27334" y="11353"/>
                  </a:lnTo>
                  <a:lnTo>
                    <a:pt x="27693" y="11202"/>
                  </a:lnTo>
                  <a:lnTo>
                    <a:pt x="28128" y="11032"/>
                  </a:lnTo>
                  <a:lnTo>
                    <a:pt x="28562" y="10843"/>
                  </a:lnTo>
                  <a:lnTo>
                    <a:pt x="29016" y="10598"/>
                  </a:lnTo>
                  <a:lnTo>
                    <a:pt x="29224" y="10484"/>
                  </a:lnTo>
                  <a:lnTo>
                    <a:pt x="29431" y="10352"/>
                  </a:lnTo>
                  <a:lnTo>
                    <a:pt x="29620" y="10220"/>
                  </a:lnTo>
                  <a:lnTo>
                    <a:pt x="29790" y="10069"/>
                  </a:lnTo>
                  <a:lnTo>
                    <a:pt x="29922" y="9918"/>
                  </a:lnTo>
                  <a:lnTo>
                    <a:pt x="30055" y="9766"/>
                  </a:lnTo>
                  <a:lnTo>
                    <a:pt x="30149" y="9596"/>
                  </a:lnTo>
                  <a:lnTo>
                    <a:pt x="30225" y="9426"/>
                  </a:lnTo>
                  <a:lnTo>
                    <a:pt x="30225" y="9426"/>
                  </a:lnTo>
                  <a:lnTo>
                    <a:pt x="30319" y="9049"/>
                  </a:lnTo>
                  <a:lnTo>
                    <a:pt x="30414" y="8652"/>
                  </a:lnTo>
                  <a:lnTo>
                    <a:pt x="30470" y="8217"/>
                  </a:lnTo>
                  <a:lnTo>
                    <a:pt x="30508" y="7783"/>
                  </a:lnTo>
                  <a:lnTo>
                    <a:pt x="30508" y="7575"/>
                  </a:lnTo>
                  <a:lnTo>
                    <a:pt x="30489" y="7349"/>
                  </a:lnTo>
                  <a:lnTo>
                    <a:pt x="30470" y="7141"/>
                  </a:lnTo>
                  <a:lnTo>
                    <a:pt x="30432" y="6952"/>
                  </a:lnTo>
                  <a:lnTo>
                    <a:pt x="30376" y="6763"/>
                  </a:lnTo>
                  <a:lnTo>
                    <a:pt x="30319" y="6574"/>
                  </a:lnTo>
                  <a:lnTo>
                    <a:pt x="30244" y="6404"/>
                  </a:lnTo>
                  <a:lnTo>
                    <a:pt x="30149" y="6253"/>
                  </a:lnTo>
                  <a:lnTo>
                    <a:pt x="30149" y="6253"/>
                  </a:lnTo>
                  <a:lnTo>
                    <a:pt x="29979" y="6064"/>
                  </a:lnTo>
                  <a:lnTo>
                    <a:pt x="29809" y="5856"/>
                  </a:lnTo>
                  <a:lnTo>
                    <a:pt x="29620" y="5686"/>
                  </a:lnTo>
                  <a:lnTo>
                    <a:pt x="29412" y="5516"/>
                  </a:lnTo>
                  <a:lnTo>
                    <a:pt x="29016" y="5195"/>
                  </a:lnTo>
                  <a:lnTo>
                    <a:pt x="28581" y="4874"/>
                  </a:lnTo>
                  <a:lnTo>
                    <a:pt x="28166" y="4572"/>
                  </a:lnTo>
                  <a:lnTo>
                    <a:pt x="27769" y="4232"/>
                  </a:lnTo>
                  <a:lnTo>
                    <a:pt x="27580" y="4062"/>
                  </a:lnTo>
                  <a:lnTo>
                    <a:pt x="27410" y="3873"/>
                  </a:lnTo>
                  <a:lnTo>
                    <a:pt x="27240" y="3665"/>
                  </a:lnTo>
                  <a:lnTo>
                    <a:pt x="27108" y="3457"/>
                  </a:lnTo>
                  <a:lnTo>
                    <a:pt x="27108" y="3457"/>
                  </a:lnTo>
                  <a:lnTo>
                    <a:pt x="26994" y="3268"/>
                  </a:lnTo>
                  <a:lnTo>
                    <a:pt x="26900" y="3060"/>
                  </a:lnTo>
                  <a:lnTo>
                    <a:pt x="26824" y="2872"/>
                  </a:lnTo>
                  <a:lnTo>
                    <a:pt x="26768" y="2664"/>
                  </a:lnTo>
                  <a:lnTo>
                    <a:pt x="26711" y="2456"/>
                  </a:lnTo>
                  <a:lnTo>
                    <a:pt x="26673" y="2229"/>
                  </a:lnTo>
                  <a:lnTo>
                    <a:pt x="26636" y="1795"/>
                  </a:lnTo>
                  <a:lnTo>
                    <a:pt x="26617" y="1360"/>
                  </a:lnTo>
                  <a:lnTo>
                    <a:pt x="26654" y="907"/>
                  </a:lnTo>
                  <a:lnTo>
                    <a:pt x="26692" y="454"/>
                  </a:lnTo>
                  <a:lnTo>
                    <a:pt x="26768" y="0"/>
                  </a:lnTo>
                  <a:lnTo>
                    <a:pt x="3514" y="1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5306100" y="537050"/>
              <a:ext cx="69925" cy="170500"/>
            </a:xfrm>
            <a:custGeom>
              <a:avLst/>
              <a:gdLst/>
              <a:ahLst/>
              <a:cxnLst/>
              <a:rect l="l" t="t" r="r" b="b"/>
              <a:pathLst>
                <a:path w="2797" h="6820" extrusionOk="0">
                  <a:moveTo>
                    <a:pt x="0" y="1"/>
                  </a:moveTo>
                  <a:lnTo>
                    <a:pt x="0" y="5176"/>
                  </a:lnTo>
                  <a:lnTo>
                    <a:pt x="114" y="5309"/>
                  </a:lnTo>
                  <a:lnTo>
                    <a:pt x="246" y="5460"/>
                  </a:lnTo>
                  <a:lnTo>
                    <a:pt x="435" y="5649"/>
                  </a:lnTo>
                  <a:lnTo>
                    <a:pt x="718" y="5875"/>
                  </a:lnTo>
                  <a:lnTo>
                    <a:pt x="1058" y="6121"/>
                  </a:lnTo>
                  <a:lnTo>
                    <a:pt x="1266" y="6234"/>
                  </a:lnTo>
                  <a:lnTo>
                    <a:pt x="1493" y="6348"/>
                  </a:lnTo>
                  <a:lnTo>
                    <a:pt x="1757" y="6461"/>
                  </a:lnTo>
                  <a:lnTo>
                    <a:pt x="2040" y="6574"/>
                  </a:lnTo>
                  <a:lnTo>
                    <a:pt x="2720" y="6820"/>
                  </a:lnTo>
                  <a:lnTo>
                    <a:pt x="2796" y="6820"/>
                  </a:lnTo>
                  <a:lnTo>
                    <a:pt x="2720" y="6782"/>
                  </a:lnTo>
                  <a:lnTo>
                    <a:pt x="2437" y="6650"/>
                  </a:lnTo>
                  <a:lnTo>
                    <a:pt x="2267" y="6574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4786625" y="1144850"/>
              <a:ext cx="642275" cy="538400"/>
            </a:xfrm>
            <a:custGeom>
              <a:avLst/>
              <a:gdLst/>
              <a:ahLst/>
              <a:cxnLst/>
              <a:rect l="l" t="t" r="r" b="b"/>
              <a:pathLst>
                <a:path w="25691" h="21536" extrusionOk="0">
                  <a:moveTo>
                    <a:pt x="3929" y="0"/>
                  </a:moveTo>
                  <a:lnTo>
                    <a:pt x="0" y="1757"/>
                  </a:lnTo>
                  <a:lnTo>
                    <a:pt x="302" y="2343"/>
                  </a:lnTo>
                  <a:lnTo>
                    <a:pt x="718" y="3231"/>
                  </a:lnTo>
                  <a:lnTo>
                    <a:pt x="1832" y="5705"/>
                  </a:lnTo>
                  <a:lnTo>
                    <a:pt x="3211" y="8803"/>
                  </a:lnTo>
                  <a:lnTo>
                    <a:pt x="3967" y="10484"/>
                  </a:lnTo>
                  <a:lnTo>
                    <a:pt x="4741" y="12203"/>
                  </a:lnTo>
                  <a:lnTo>
                    <a:pt x="5554" y="13904"/>
                  </a:lnTo>
                  <a:lnTo>
                    <a:pt x="6347" y="15528"/>
                  </a:lnTo>
                  <a:lnTo>
                    <a:pt x="7141" y="17058"/>
                  </a:lnTo>
                  <a:lnTo>
                    <a:pt x="7518" y="17757"/>
                  </a:lnTo>
                  <a:lnTo>
                    <a:pt x="7896" y="18418"/>
                  </a:lnTo>
                  <a:lnTo>
                    <a:pt x="8255" y="19042"/>
                  </a:lnTo>
                  <a:lnTo>
                    <a:pt x="8595" y="19608"/>
                  </a:lnTo>
                  <a:lnTo>
                    <a:pt x="8935" y="20100"/>
                  </a:lnTo>
                  <a:lnTo>
                    <a:pt x="9256" y="20534"/>
                  </a:lnTo>
                  <a:lnTo>
                    <a:pt x="9558" y="20912"/>
                  </a:lnTo>
                  <a:lnTo>
                    <a:pt x="9842" y="21195"/>
                  </a:lnTo>
                  <a:lnTo>
                    <a:pt x="9974" y="21309"/>
                  </a:lnTo>
                  <a:lnTo>
                    <a:pt x="10106" y="21403"/>
                  </a:lnTo>
                  <a:lnTo>
                    <a:pt x="10239" y="21460"/>
                  </a:lnTo>
                  <a:lnTo>
                    <a:pt x="10352" y="21516"/>
                  </a:lnTo>
                  <a:lnTo>
                    <a:pt x="10427" y="21535"/>
                  </a:lnTo>
                  <a:lnTo>
                    <a:pt x="10522" y="21535"/>
                  </a:lnTo>
                  <a:lnTo>
                    <a:pt x="10730" y="21498"/>
                  </a:lnTo>
                  <a:lnTo>
                    <a:pt x="10994" y="21422"/>
                  </a:lnTo>
                  <a:lnTo>
                    <a:pt x="11277" y="21309"/>
                  </a:lnTo>
                  <a:lnTo>
                    <a:pt x="11580" y="21157"/>
                  </a:lnTo>
                  <a:lnTo>
                    <a:pt x="11920" y="20969"/>
                  </a:lnTo>
                  <a:lnTo>
                    <a:pt x="12298" y="20723"/>
                  </a:lnTo>
                  <a:lnTo>
                    <a:pt x="12713" y="20477"/>
                  </a:lnTo>
                  <a:lnTo>
                    <a:pt x="13582" y="19854"/>
                  </a:lnTo>
                  <a:lnTo>
                    <a:pt x="14545" y="19136"/>
                  </a:lnTo>
                  <a:lnTo>
                    <a:pt x="15584" y="18343"/>
                  </a:lnTo>
                  <a:lnTo>
                    <a:pt x="16661" y="17455"/>
                  </a:lnTo>
                  <a:lnTo>
                    <a:pt x="17795" y="16529"/>
                  </a:lnTo>
                  <a:lnTo>
                    <a:pt x="18966" y="15566"/>
                  </a:lnTo>
                  <a:lnTo>
                    <a:pt x="21308" y="13582"/>
                  </a:lnTo>
                  <a:lnTo>
                    <a:pt x="23594" y="11675"/>
                  </a:lnTo>
                  <a:lnTo>
                    <a:pt x="24671" y="10787"/>
                  </a:lnTo>
                  <a:lnTo>
                    <a:pt x="25691" y="9956"/>
                  </a:lnTo>
                  <a:lnTo>
                    <a:pt x="23159" y="605"/>
                  </a:lnTo>
                  <a:lnTo>
                    <a:pt x="11561" y="13469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4880600" y="1140600"/>
              <a:ext cx="230950" cy="345725"/>
            </a:xfrm>
            <a:custGeom>
              <a:avLst/>
              <a:gdLst/>
              <a:ahLst/>
              <a:cxnLst/>
              <a:rect l="l" t="t" r="r" b="b"/>
              <a:pathLst>
                <a:path w="9238" h="13829" extrusionOk="0">
                  <a:moveTo>
                    <a:pt x="151" y="0"/>
                  </a:moveTo>
                  <a:lnTo>
                    <a:pt x="95" y="19"/>
                  </a:lnTo>
                  <a:lnTo>
                    <a:pt x="38" y="76"/>
                  </a:lnTo>
                  <a:lnTo>
                    <a:pt x="0" y="133"/>
                  </a:lnTo>
                  <a:lnTo>
                    <a:pt x="0" y="189"/>
                  </a:lnTo>
                  <a:lnTo>
                    <a:pt x="19" y="265"/>
                  </a:lnTo>
                  <a:lnTo>
                    <a:pt x="7651" y="13734"/>
                  </a:lnTo>
                  <a:lnTo>
                    <a:pt x="7707" y="13790"/>
                  </a:lnTo>
                  <a:lnTo>
                    <a:pt x="7783" y="13828"/>
                  </a:lnTo>
                  <a:lnTo>
                    <a:pt x="7802" y="13828"/>
                  </a:lnTo>
                  <a:lnTo>
                    <a:pt x="7859" y="13809"/>
                  </a:lnTo>
                  <a:lnTo>
                    <a:pt x="7915" y="13771"/>
                  </a:lnTo>
                  <a:lnTo>
                    <a:pt x="9200" y="12355"/>
                  </a:lnTo>
                  <a:lnTo>
                    <a:pt x="9237" y="12279"/>
                  </a:lnTo>
                  <a:lnTo>
                    <a:pt x="9237" y="12222"/>
                  </a:lnTo>
                  <a:lnTo>
                    <a:pt x="9237" y="12166"/>
                  </a:lnTo>
                  <a:lnTo>
                    <a:pt x="9181" y="12109"/>
                  </a:lnTo>
                  <a:lnTo>
                    <a:pt x="9124" y="12071"/>
                  </a:lnTo>
                  <a:lnTo>
                    <a:pt x="9067" y="12052"/>
                  </a:lnTo>
                  <a:lnTo>
                    <a:pt x="8992" y="12071"/>
                  </a:lnTo>
                  <a:lnTo>
                    <a:pt x="8935" y="12109"/>
                  </a:lnTo>
                  <a:lnTo>
                    <a:pt x="7821" y="13356"/>
                  </a:lnTo>
                  <a:lnTo>
                    <a:pt x="321" y="95"/>
                  </a:lnTo>
                  <a:lnTo>
                    <a:pt x="284" y="3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4782375" y="1184525"/>
              <a:ext cx="424100" cy="502975"/>
            </a:xfrm>
            <a:custGeom>
              <a:avLst/>
              <a:gdLst/>
              <a:ahLst/>
              <a:cxnLst/>
              <a:rect l="l" t="t" r="r" b="b"/>
              <a:pathLst>
                <a:path w="16964" h="20119" extrusionOk="0">
                  <a:moveTo>
                    <a:pt x="151" y="0"/>
                  </a:moveTo>
                  <a:lnTo>
                    <a:pt x="94" y="19"/>
                  </a:lnTo>
                  <a:lnTo>
                    <a:pt x="38" y="76"/>
                  </a:lnTo>
                  <a:lnTo>
                    <a:pt x="0" y="132"/>
                  </a:lnTo>
                  <a:lnTo>
                    <a:pt x="0" y="189"/>
                  </a:lnTo>
                  <a:lnTo>
                    <a:pt x="19" y="265"/>
                  </a:lnTo>
                  <a:lnTo>
                    <a:pt x="170" y="548"/>
                  </a:lnTo>
                  <a:lnTo>
                    <a:pt x="359" y="907"/>
                  </a:lnTo>
                  <a:lnTo>
                    <a:pt x="831" y="1908"/>
                  </a:lnTo>
                  <a:lnTo>
                    <a:pt x="2078" y="4723"/>
                  </a:lnTo>
                  <a:lnTo>
                    <a:pt x="3325" y="7500"/>
                  </a:lnTo>
                  <a:lnTo>
                    <a:pt x="4553" y="10201"/>
                  </a:lnTo>
                  <a:lnTo>
                    <a:pt x="5138" y="11485"/>
                  </a:lnTo>
                  <a:lnTo>
                    <a:pt x="5743" y="12732"/>
                  </a:lnTo>
                  <a:lnTo>
                    <a:pt x="6309" y="13903"/>
                  </a:lnTo>
                  <a:lnTo>
                    <a:pt x="6876" y="15018"/>
                  </a:lnTo>
                  <a:lnTo>
                    <a:pt x="7424" y="16038"/>
                  </a:lnTo>
                  <a:lnTo>
                    <a:pt x="7934" y="16964"/>
                  </a:lnTo>
                  <a:lnTo>
                    <a:pt x="8444" y="17795"/>
                  </a:lnTo>
                  <a:lnTo>
                    <a:pt x="8916" y="18513"/>
                  </a:lnTo>
                  <a:lnTo>
                    <a:pt x="9124" y="18834"/>
                  </a:lnTo>
                  <a:lnTo>
                    <a:pt x="9351" y="19117"/>
                  </a:lnTo>
                  <a:lnTo>
                    <a:pt x="9558" y="19382"/>
                  </a:lnTo>
                  <a:lnTo>
                    <a:pt x="9766" y="19589"/>
                  </a:lnTo>
                  <a:lnTo>
                    <a:pt x="9955" y="19778"/>
                  </a:lnTo>
                  <a:lnTo>
                    <a:pt x="10144" y="19911"/>
                  </a:lnTo>
                  <a:lnTo>
                    <a:pt x="10314" y="20024"/>
                  </a:lnTo>
                  <a:lnTo>
                    <a:pt x="10484" y="20099"/>
                  </a:lnTo>
                  <a:lnTo>
                    <a:pt x="10654" y="20118"/>
                  </a:lnTo>
                  <a:lnTo>
                    <a:pt x="10824" y="20099"/>
                  </a:lnTo>
                  <a:lnTo>
                    <a:pt x="11032" y="20062"/>
                  </a:lnTo>
                  <a:lnTo>
                    <a:pt x="11259" y="19986"/>
                  </a:lnTo>
                  <a:lnTo>
                    <a:pt x="11504" y="19873"/>
                  </a:lnTo>
                  <a:lnTo>
                    <a:pt x="11788" y="19741"/>
                  </a:lnTo>
                  <a:lnTo>
                    <a:pt x="12090" y="19570"/>
                  </a:lnTo>
                  <a:lnTo>
                    <a:pt x="12430" y="19382"/>
                  </a:lnTo>
                  <a:lnTo>
                    <a:pt x="12808" y="19136"/>
                  </a:lnTo>
                  <a:lnTo>
                    <a:pt x="13620" y="18569"/>
                  </a:lnTo>
                  <a:lnTo>
                    <a:pt x="14583" y="17870"/>
                  </a:lnTo>
                  <a:lnTo>
                    <a:pt x="15679" y="17020"/>
                  </a:lnTo>
                  <a:lnTo>
                    <a:pt x="16907" y="16038"/>
                  </a:lnTo>
                  <a:lnTo>
                    <a:pt x="16945" y="15981"/>
                  </a:lnTo>
                  <a:lnTo>
                    <a:pt x="16963" y="15925"/>
                  </a:lnTo>
                  <a:lnTo>
                    <a:pt x="16963" y="15849"/>
                  </a:lnTo>
                  <a:lnTo>
                    <a:pt x="16926" y="15792"/>
                  </a:lnTo>
                  <a:lnTo>
                    <a:pt x="16888" y="15755"/>
                  </a:lnTo>
                  <a:lnTo>
                    <a:pt x="16812" y="15736"/>
                  </a:lnTo>
                  <a:lnTo>
                    <a:pt x="16756" y="15736"/>
                  </a:lnTo>
                  <a:lnTo>
                    <a:pt x="16680" y="15774"/>
                  </a:lnTo>
                  <a:lnTo>
                    <a:pt x="15320" y="16869"/>
                  </a:lnTo>
                  <a:lnTo>
                    <a:pt x="14432" y="17549"/>
                  </a:lnTo>
                  <a:lnTo>
                    <a:pt x="13488" y="18248"/>
                  </a:lnTo>
                  <a:lnTo>
                    <a:pt x="13034" y="18569"/>
                  </a:lnTo>
                  <a:lnTo>
                    <a:pt x="12581" y="18872"/>
                  </a:lnTo>
                  <a:lnTo>
                    <a:pt x="12146" y="19155"/>
                  </a:lnTo>
                  <a:lnTo>
                    <a:pt x="11731" y="19382"/>
                  </a:lnTo>
                  <a:lnTo>
                    <a:pt x="11372" y="19570"/>
                  </a:lnTo>
                  <a:lnTo>
                    <a:pt x="11051" y="19703"/>
                  </a:lnTo>
                  <a:lnTo>
                    <a:pt x="10900" y="19741"/>
                  </a:lnTo>
                  <a:lnTo>
                    <a:pt x="10786" y="19759"/>
                  </a:lnTo>
                  <a:lnTo>
                    <a:pt x="10673" y="19778"/>
                  </a:lnTo>
                  <a:lnTo>
                    <a:pt x="10579" y="19759"/>
                  </a:lnTo>
                  <a:lnTo>
                    <a:pt x="10409" y="19684"/>
                  </a:lnTo>
                  <a:lnTo>
                    <a:pt x="10220" y="19570"/>
                  </a:lnTo>
                  <a:lnTo>
                    <a:pt x="10031" y="19400"/>
                  </a:lnTo>
                  <a:lnTo>
                    <a:pt x="9842" y="19174"/>
                  </a:lnTo>
                  <a:lnTo>
                    <a:pt x="9615" y="18928"/>
                  </a:lnTo>
                  <a:lnTo>
                    <a:pt x="9388" y="18626"/>
                  </a:lnTo>
                  <a:lnTo>
                    <a:pt x="9162" y="18305"/>
                  </a:lnTo>
                  <a:lnTo>
                    <a:pt x="8916" y="17927"/>
                  </a:lnTo>
                  <a:lnTo>
                    <a:pt x="8406" y="17115"/>
                  </a:lnTo>
                  <a:lnTo>
                    <a:pt x="7877" y="16170"/>
                  </a:lnTo>
                  <a:lnTo>
                    <a:pt x="7329" y="15131"/>
                  </a:lnTo>
                  <a:lnTo>
                    <a:pt x="6763" y="14017"/>
                  </a:lnTo>
                  <a:lnTo>
                    <a:pt x="6177" y="12864"/>
                  </a:lnTo>
                  <a:lnTo>
                    <a:pt x="5592" y="11655"/>
                  </a:lnTo>
                  <a:lnTo>
                    <a:pt x="4458" y="9181"/>
                  </a:lnTo>
                  <a:lnTo>
                    <a:pt x="3362" y="6782"/>
                  </a:lnTo>
                  <a:lnTo>
                    <a:pt x="2399" y="4572"/>
                  </a:lnTo>
                  <a:lnTo>
                    <a:pt x="1133" y="1757"/>
                  </a:lnTo>
                  <a:lnTo>
                    <a:pt x="661" y="756"/>
                  </a:lnTo>
                  <a:lnTo>
                    <a:pt x="472" y="378"/>
                  </a:lnTo>
                  <a:lnTo>
                    <a:pt x="321" y="95"/>
                  </a:lnTo>
                  <a:lnTo>
                    <a:pt x="283" y="3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5102550" y="1152400"/>
              <a:ext cx="375475" cy="395300"/>
            </a:xfrm>
            <a:custGeom>
              <a:avLst/>
              <a:gdLst/>
              <a:ahLst/>
              <a:cxnLst/>
              <a:rect l="l" t="t" r="r" b="b"/>
              <a:pathLst>
                <a:path w="15019" h="15812" extrusionOk="0">
                  <a:moveTo>
                    <a:pt x="10806" y="1"/>
                  </a:moveTo>
                  <a:lnTo>
                    <a:pt x="1" y="11637"/>
                  </a:lnTo>
                  <a:lnTo>
                    <a:pt x="5989" y="15812"/>
                  </a:lnTo>
                  <a:lnTo>
                    <a:pt x="7160" y="14905"/>
                  </a:lnTo>
                  <a:lnTo>
                    <a:pt x="8331" y="13979"/>
                  </a:lnTo>
                  <a:lnTo>
                    <a:pt x="8917" y="13507"/>
                  </a:lnTo>
                  <a:lnTo>
                    <a:pt x="9502" y="13035"/>
                  </a:lnTo>
                  <a:lnTo>
                    <a:pt x="10069" y="12525"/>
                  </a:lnTo>
                  <a:lnTo>
                    <a:pt x="10655" y="12015"/>
                  </a:lnTo>
                  <a:lnTo>
                    <a:pt x="11221" y="11467"/>
                  </a:lnTo>
                  <a:lnTo>
                    <a:pt x="11788" y="10881"/>
                  </a:lnTo>
                  <a:lnTo>
                    <a:pt x="12336" y="10277"/>
                  </a:lnTo>
                  <a:lnTo>
                    <a:pt x="12903" y="9635"/>
                  </a:lnTo>
                  <a:lnTo>
                    <a:pt x="13450" y="8955"/>
                  </a:lnTo>
                  <a:lnTo>
                    <a:pt x="13979" y="8218"/>
                  </a:lnTo>
                  <a:lnTo>
                    <a:pt x="14508" y="7443"/>
                  </a:lnTo>
                  <a:lnTo>
                    <a:pt x="15018" y="6612"/>
                  </a:lnTo>
                  <a:lnTo>
                    <a:pt x="10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5372675" y="946025"/>
              <a:ext cx="571925" cy="782075"/>
            </a:xfrm>
            <a:custGeom>
              <a:avLst/>
              <a:gdLst/>
              <a:ahLst/>
              <a:cxnLst/>
              <a:rect l="l" t="t" r="r" b="b"/>
              <a:pathLst>
                <a:path w="22877" h="31283" extrusionOk="0">
                  <a:moveTo>
                    <a:pt x="8596" y="1"/>
                  </a:moveTo>
                  <a:lnTo>
                    <a:pt x="8596" y="7557"/>
                  </a:lnTo>
                  <a:lnTo>
                    <a:pt x="1" y="8256"/>
                  </a:lnTo>
                  <a:lnTo>
                    <a:pt x="1569" y="15094"/>
                  </a:lnTo>
                  <a:lnTo>
                    <a:pt x="1493" y="15585"/>
                  </a:lnTo>
                  <a:lnTo>
                    <a:pt x="1304" y="16700"/>
                  </a:lnTo>
                  <a:lnTo>
                    <a:pt x="1210" y="17361"/>
                  </a:lnTo>
                  <a:lnTo>
                    <a:pt x="1134" y="18003"/>
                  </a:lnTo>
                  <a:lnTo>
                    <a:pt x="1115" y="18305"/>
                  </a:lnTo>
                  <a:lnTo>
                    <a:pt x="1115" y="18570"/>
                  </a:lnTo>
                  <a:lnTo>
                    <a:pt x="1115" y="18815"/>
                  </a:lnTo>
                  <a:lnTo>
                    <a:pt x="1153" y="19004"/>
                  </a:lnTo>
                  <a:lnTo>
                    <a:pt x="1191" y="19193"/>
                  </a:lnTo>
                  <a:lnTo>
                    <a:pt x="1285" y="19382"/>
                  </a:lnTo>
                  <a:lnTo>
                    <a:pt x="1380" y="19571"/>
                  </a:lnTo>
                  <a:lnTo>
                    <a:pt x="1512" y="19779"/>
                  </a:lnTo>
                  <a:lnTo>
                    <a:pt x="1663" y="19986"/>
                  </a:lnTo>
                  <a:lnTo>
                    <a:pt x="1814" y="20175"/>
                  </a:lnTo>
                  <a:lnTo>
                    <a:pt x="2154" y="20572"/>
                  </a:lnTo>
                  <a:lnTo>
                    <a:pt x="2494" y="20912"/>
                  </a:lnTo>
                  <a:lnTo>
                    <a:pt x="2778" y="21177"/>
                  </a:lnTo>
                  <a:lnTo>
                    <a:pt x="3042" y="21441"/>
                  </a:lnTo>
                  <a:lnTo>
                    <a:pt x="5328" y="31283"/>
                  </a:lnTo>
                  <a:lnTo>
                    <a:pt x="17550" y="31283"/>
                  </a:lnTo>
                  <a:lnTo>
                    <a:pt x="22877" y="8256"/>
                  </a:lnTo>
                  <a:lnTo>
                    <a:pt x="14282" y="7557"/>
                  </a:lnTo>
                  <a:lnTo>
                    <a:pt x="142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372675" y="1134925"/>
              <a:ext cx="571925" cy="743350"/>
            </a:xfrm>
            <a:custGeom>
              <a:avLst/>
              <a:gdLst/>
              <a:ahLst/>
              <a:cxnLst/>
              <a:rect l="l" t="t" r="r" b="b"/>
              <a:pathLst>
                <a:path w="22877" h="29734" extrusionOk="0">
                  <a:moveTo>
                    <a:pt x="8596" y="1"/>
                  </a:moveTo>
                  <a:lnTo>
                    <a:pt x="1" y="700"/>
                  </a:lnTo>
                  <a:lnTo>
                    <a:pt x="284" y="2116"/>
                  </a:lnTo>
                  <a:lnTo>
                    <a:pt x="662" y="3779"/>
                  </a:lnTo>
                  <a:lnTo>
                    <a:pt x="1096" y="5592"/>
                  </a:lnTo>
                  <a:lnTo>
                    <a:pt x="1569" y="7538"/>
                  </a:lnTo>
                  <a:lnTo>
                    <a:pt x="1436" y="8086"/>
                  </a:lnTo>
                  <a:lnTo>
                    <a:pt x="1285" y="8671"/>
                  </a:lnTo>
                  <a:lnTo>
                    <a:pt x="1134" y="9370"/>
                  </a:lnTo>
                  <a:lnTo>
                    <a:pt x="983" y="10107"/>
                  </a:lnTo>
                  <a:lnTo>
                    <a:pt x="870" y="10806"/>
                  </a:lnTo>
                  <a:lnTo>
                    <a:pt x="832" y="11127"/>
                  </a:lnTo>
                  <a:lnTo>
                    <a:pt x="813" y="11429"/>
                  </a:lnTo>
                  <a:lnTo>
                    <a:pt x="813" y="11675"/>
                  </a:lnTo>
                  <a:lnTo>
                    <a:pt x="832" y="11864"/>
                  </a:lnTo>
                  <a:lnTo>
                    <a:pt x="889" y="12053"/>
                  </a:lnTo>
                  <a:lnTo>
                    <a:pt x="983" y="12279"/>
                  </a:lnTo>
                  <a:lnTo>
                    <a:pt x="1115" y="12525"/>
                  </a:lnTo>
                  <a:lnTo>
                    <a:pt x="1285" y="12771"/>
                  </a:lnTo>
                  <a:lnTo>
                    <a:pt x="1682" y="13318"/>
                  </a:lnTo>
                  <a:lnTo>
                    <a:pt x="2117" y="13885"/>
                  </a:lnTo>
                  <a:lnTo>
                    <a:pt x="2551" y="14376"/>
                  </a:lnTo>
                  <a:lnTo>
                    <a:pt x="2929" y="14811"/>
                  </a:lnTo>
                  <a:lnTo>
                    <a:pt x="3288" y="15188"/>
                  </a:lnTo>
                  <a:lnTo>
                    <a:pt x="5233" y="23727"/>
                  </a:lnTo>
                  <a:lnTo>
                    <a:pt x="1739" y="28676"/>
                  </a:lnTo>
                  <a:lnTo>
                    <a:pt x="10296" y="29526"/>
                  </a:lnTo>
                  <a:lnTo>
                    <a:pt x="11184" y="26164"/>
                  </a:lnTo>
                  <a:lnTo>
                    <a:pt x="11807" y="29734"/>
                  </a:lnTo>
                  <a:lnTo>
                    <a:pt x="21800" y="28714"/>
                  </a:lnTo>
                  <a:lnTo>
                    <a:pt x="17550" y="23727"/>
                  </a:lnTo>
                  <a:lnTo>
                    <a:pt x="17720" y="23066"/>
                  </a:lnTo>
                  <a:lnTo>
                    <a:pt x="17909" y="22405"/>
                  </a:lnTo>
                  <a:lnTo>
                    <a:pt x="18305" y="21101"/>
                  </a:lnTo>
                  <a:lnTo>
                    <a:pt x="18721" y="19854"/>
                  </a:lnTo>
                  <a:lnTo>
                    <a:pt x="19155" y="18626"/>
                  </a:lnTo>
                  <a:lnTo>
                    <a:pt x="20043" y="16190"/>
                  </a:lnTo>
                  <a:lnTo>
                    <a:pt x="20478" y="14943"/>
                  </a:lnTo>
                  <a:lnTo>
                    <a:pt x="20912" y="13677"/>
                  </a:lnTo>
                  <a:lnTo>
                    <a:pt x="21309" y="12355"/>
                  </a:lnTo>
                  <a:lnTo>
                    <a:pt x="21498" y="11675"/>
                  </a:lnTo>
                  <a:lnTo>
                    <a:pt x="21687" y="10976"/>
                  </a:lnTo>
                  <a:lnTo>
                    <a:pt x="21857" y="10258"/>
                  </a:lnTo>
                  <a:lnTo>
                    <a:pt x="22027" y="9521"/>
                  </a:lnTo>
                  <a:lnTo>
                    <a:pt x="22178" y="8766"/>
                  </a:lnTo>
                  <a:lnTo>
                    <a:pt x="22329" y="7991"/>
                  </a:lnTo>
                  <a:lnTo>
                    <a:pt x="22442" y="7179"/>
                  </a:lnTo>
                  <a:lnTo>
                    <a:pt x="22556" y="6348"/>
                  </a:lnTo>
                  <a:lnTo>
                    <a:pt x="22669" y="5498"/>
                  </a:lnTo>
                  <a:lnTo>
                    <a:pt x="22745" y="4591"/>
                  </a:lnTo>
                  <a:lnTo>
                    <a:pt x="22801" y="3684"/>
                  </a:lnTo>
                  <a:lnTo>
                    <a:pt x="22858" y="2721"/>
                  </a:lnTo>
                  <a:lnTo>
                    <a:pt x="22877" y="1720"/>
                  </a:lnTo>
                  <a:lnTo>
                    <a:pt x="22877" y="700"/>
                  </a:lnTo>
                  <a:lnTo>
                    <a:pt x="14282" y="1"/>
                  </a:lnTo>
                  <a:close/>
                </a:path>
              </a:pathLst>
            </a:custGeom>
            <a:solidFill>
              <a:srgbClr val="2D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394875" y="1285100"/>
              <a:ext cx="21275" cy="94475"/>
            </a:xfrm>
            <a:custGeom>
              <a:avLst/>
              <a:gdLst/>
              <a:ahLst/>
              <a:cxnLst/>
              <a:rect l="l" t="t" r="r" b="b"/>
              <a:pathLst>
                <a:path w="851" h="3779" extrusionOk="0">
                  <a:moveTo>
                    <a:pt x="341" y="1"/>
                  </a:moveTo>
                  <a:lnTo>
                    <a:pt x="265" y="39"/>
                  </a:lnTo>
                  <a:lnTo>
                    <a:pt x="227" y="76"/>
                  </a:lnTo>
                  <a:lnTo>
                    <a:pt x="208" y="152"/>
                  </a:lnTo>
                  <a:lnTo>
                    <a:pt x="208" y="209"/>
                  </a:lnTo>
                  <a:lnTo>
                    <a:pt x="511" y="1531"/>
                  </a:lnTo>
                  <a:lnTo>
                    <a:pt x="303" y="2343"/>
                  </a:lnTo>
                  <a:lnTo>
                    <a:pt x="1" y="3571"/>
                  </a:lnTo>
                  <a:lnTo>
                    <a:pt x="1" y="3647"/>
                  </a:lnTo>
                  <a:lnTo>
                    <a:pt x="38" y="3703"/>
                  </a:lnTo>
                  <a:lnTo>
                    <a:pt x="76" y="3760"/>
                  </a:lnTo>
                  <a:lnTo>
                    <a:pt x="133" y="3779"/>
                  </a:lnTo>
                  <a:lnTo>
                    <a:pt x="227" y="3779"/>
                  </a:lnTo>
                  <a:lnTo>
                    <a:pt x="284" y="3741"/>
                  </a:lnTo>
                  <a:lnTo>
                    <a:pt x="322" y="3703"/>
                  </a:lnTo>
                  <a:lnTo>
                    <a:pt x="341" y="3647"/>
                  </a:lnTo>
                  <a:lnTo>
                    <a:pt x="681" y="2305"/>
                  </a:lnTo>
                  <a:lnTo>
                    <a:pt x="851" y="1588"/>
                  </a:lnTo>
                  <a:lnTo>
                    <a:pt x="851" y="1493"/>
                  </a:lnTo>
                  <a:lnTo>
                    <a:pt x="548" y="133"/>
                  </a:lnTo>
                  <a:lnTo>
                    <a:pt x="511" y="76"/>
                  </a:lnTo>
                  <a:lnTo>
                    <a:pt x="473" y="39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326875" y="310850"/>
              <a:ext cx="599325" cy="738150"/>
            </a:xfrm>
            <a:custGeom>
              <a:avLst/>
              <a:gdLst/>
              <a:ahLst/>
              <a:cxnLst/>
              <a:rect l="l" t="t" r="r" b="b"/>
              <a:pathLst>
                <a:path w="23973" h="29526" extrusionOk="0">
                  <a:moveTo>
                    <a:pt x="11505" y="0"/>
                  </a:moveTo>
                  <a:lnTo>
                    <a:pt x="10995" y="19"/>
                  </a:lnTo>
                  <a:lnTo>
                    <a:pt x="10503" y="38"/>
                  </a:lnTo>
                  <a:lnTo>
                    <a:pt x="10031" y="76"/>
                  </a:lnTo>
                  <a:lnTo>
                    <a:pt x="9559" y="113"/>
                  </a:lnTo>
                  <a:lnTo>
                    <a:pt x="9106" y="170"/>
                  </a:lnTo>
                  <a:lnTo>
                    <a:pt x="8671" y="246"/>
                  </a:lnTo>
                  <a:lnTo>
                    <a:pt x="8255" y="340"/>
                  </a:lnTo>
                  <a:lnTo>
                    <a:pt x="7840" y="435"/>
                  </a:lnTo>
                  <a:lnTo>
                    <a:pt x="7443" y="548"/>
                  </a:lnTo>
                  <a:lnTo>
                    <a:pt x="7065" y="661"/>
                  </a:lnTo>
                  <a:lnTo>
                    <a:pt x="6688" y="793"/>
                  </a:lnTo>
                  <a:lnTo>
                    <a:pt x="6348" y="945"/>
                  </a:lnTo>
                  <a:lnTo>
                    <a:pt x="5989" y="1096"/>
                  </a:lnTo>
                  <a:lnTo>
                    <a:pt x="5668" y="1247"/>
                  </a:lnTo>
                  <a:lnTo>
                    <a:pt x="5346" y="1417"/>
                  </a:lnTo>
                  <a:lnTo>
                    <a:pt x="5025" y="1587"/>
                  </a:lnTo>
                  <a:lnTo>
                    <a:pt x="4742" y="1776"/>
                  </a:lnTo>
                  <a:lnTo>
                    <a:pt x="4459" y="1965"/>
                  </a:lnTo>
                  <a:lnTo>
                    <a:pt x="4175" y="2172"/>
                  </a:lnTo>
                  <a:lnTo>
                    <a:pt x="3911" y="2380"/>
                  </a:lnTo>
                  <a:lnTo>
                    <a:pt x="3665" y="2588"/>
                  </a:lnTo>
                  <a:lnTo>
                    <a:pt x="3420" y="2815"/>
                  </a:lnTo>
                  <a:lnTo>
                    <a:pt x="2966" y="3268"/>
                  </a:lnTo>
                  <a:lnTo>
                    <a:pt x="2551" y="3740"/>
                  </a:lnTo>
                  <a:lnTo>
                    <a:pt x="2192" y="4232"/>
                  </a:lnTo>
                  <a:lnTo>
                    <a:pt x="1852" y="4723"/>
                  </a:lnTo>
                  <a:lnTo>
                    <a:pt x="1549" y="5233"/>
                  </a:lnTo>
                  <a:lnTo>
                    <a:pt x="1266" y="5743"/>
                  </a:lnTo>
                  <a:lnTo>
                    <a:pt x="1039" y="6272"/>
                  </a:lnTo>
                  <a:lnTo>
                    <a:pt x="832" y="6782"/>
                  </a:lnTo>
                  <a:lnTo>
                    <a:pt x="643" y="7292"/>
                  </a:lnTo>
                  <a:lnTo>
                    <a:pt x="492" y="7783"/>
                  </a:lnTo>
                  <a:lnTo>
                    <a:pt x="359" y="8274"/>
                  </a:lnTo>
                  <a:lnTo>
                    <a:pt x="246" y="8765"/>
                  </a:lnTo>
                  <a:lnTo>
                    <a:pt x="170" y="9219"/>
                  </a:lnTo>
                  <a:lnTo>
                    <a:pt x="95" y="9653"/>
                  </a:lnTo>
                  <a:lnTo>
                    <a:pt x="57" y="10069"/>
                  </a:lnTo>
                  <a:lnTo>
                    <a:pt x="19" y="10446"/>
                  </a:lnTo>
                  <a:lnTo>
                    <a:pt x="0" y="10805"/>
                  </a:lnTo>
                  <a:lnTo>
                    <a:pt x="0" y="11126"/>
                  </a:lnTo>
                  <a:lnTo>
                    <a:pt x="19" y="11637"/>
                  </a:lnTo>
                  <a:lnTo>
                    <a:pt x="19" y="11901"/>
                  </a:lnTo>
                  <a:lnTo>
                    <a:pt x="57" y="12184"/>
                  </a:lnTo>
                  <a:lnTo>
                    <a:pt x="152" y="12808"/>
                  </a:lnTo>
                  <a:lnTo>
                    <a:pt x="303" y="13469"/>
                  </a:lnTo>
                  <a:lnTo>
                    <a:pt x="454" y="14130"/>
                  </a:lnTo>
                  <a:lnTo>
                    <a:pt x="586" y="14791"/>
                  </a:lnTo>
                  <a:lnTo>
                    <a:pt x="699" y="15415"/>
                  </a:lnTo>
                  <a:lnTo>
                    <a:pt x="756" y="15679"/>
                  </a:lnTo>
                  <a:lnTo>
                    <a:pt x="775" y="15944"/>
                  </a:lnTo>
                  <a:lnTo>
                    <a:pt x="794" y="16170"/>
                  </a:lnTo>
                  <a:lnTo>
                    <a:pt x="775" y="16378"/>
                  </a:lnTo>
                  <a:lnTo>
                    <a:pt x="756" y="16567"/>
                  </a:lnTo>
                  <a:lnTo>
                    <a:pt x="699" y="16812"/>
                  </a:lnTo>
                  <a:lnTo>
                    <a:pt x="567" y="17379"/>
                  </a:lnTo>
                  <a:lnTo>
                    <a:pt x="397" y="18059"/>
                  </a:lnTo>
                  <a:lnTo>
                    <a:pt x="322" y="18437"/>
                  </a:lnTo>
                  <a:lnTo>
                    <a:pt x="246" y="18834"/>
                  </a:lnTo>
                  <a:lnTo>
                    <a:pt x="189" y="19230"/>
                  </a:lnTo>
                  <a:lnTo>
                    <a:pt x="152" y="19665"/>
                  </a:lnTo>
                  <a:lnTo>
                    <a:pt x="133" y="20099"/>
                  </a:lnTo>
                  <a:lnTo>
                    <a:pt x="133" y="20534"/>
                  </a:lnTo>
                  <a:lnTo>
                    <a:pt x="170" y="20968"/>
                  </a:lnTo>
                  <a:lnTo>
                    <a:pt x="246" y="21422"/>
                  </a:lnTo>
                  <a:lnTo>
                    <a:pt x="359" y="21856"/>
                  </a:lnTo>
                  <a:lnTo>
                    <a:pt x="435" y="22083"/>
                  </a:lnTo>
                  <a:lnTo>
                    <a:pt x="510" y="22310"/>
                  </a:lnTo>
                  <a:lnTo>
                    <a:pt x="775" y="22838"/>
                  </a:lnTo>
                  <a:lnTo>
                    <a:pt x="1058" y="23330"/>
                  </a:lnTo>
                  <a:lnTo>
                    <a:pt x="1361" y="23821"/>
                  </a:lnTo>
                  <a:lnTo>
                    <a:pt x="1682" y="24274"/>
                  </a:lnTo>
                  <a:lnTo>
                    <a:pt x="2003" y="24709"/>
                  </a:lnTo>
                  <a:lnTo>
                    <a:pt x="2343" y="25124"/>
                  </a:lnTo>
                  <a:lnTo>
                    <a:pt x="2702" y="25502"/>
                  </a:lnTo>
                  <a:lnTo>
                    <a:pt x="3061" y="25880"/>
                  </a:lnTo>
                  <a:lnTo>
                    <a:pt x="3420" y="26220"/>
                  </a:lnTo>
                  <a:lnTo>
                    <a:pt x="3797" y="26560"/>
                  </a:lnTo>
                  <a:lnTo>
                    <a:pt x="4156" y="26862"/>
                  </a:lnTo>
                  <a:lnTo>
                    <a:pt x="4534" y="27145"/>
                  </a:lnTo>
                  <a:lnTo>
                    <a:pt x="4912" y="27429"/>
                  </a:lnTo>
                  <a:lnTo>
                    <a:pt x="5309" y="27674"/>
                  </a:lnTo>
                  <a:lnTo>
                    <a:pt x="5686" y="27901"/>
                  </a:lnTo>
                  <a:lnTo>
                    <a:pt x="6064" y="28128"/>
                  </a:lnTo>
                  <a:lnTo>
                    <a:pt x="6423" y="28317"/>
                  </a:lnTo>
                  <a:lnTo>
                    <a:pt x="6801" y="28506"/>
                  </a:lnTo>
                  <a:lnTo>
                    <a:pt x="7160" y="28657"/>
                  </a:lnTo>
                  <a:lnTo>
                    <a:pt x="7500" y="28808"/>
                  </a:lnTo>
                  <a:lnTo>
                    <a:pt x="8180" y="29072"/>
                  </a:lnTo>
                  <a:lnTo>
                    <a:pt x="8822" y="29261"/>
                  </a:lnTo>
                  <a:lnTo>
                    <a:pt x="9389" y="29393"/>
                  </a:lnTo>
                  <a:lnTo>
                    <a:pt x="9880" y="29488"/>
                  </a:lnTo>
                  <a:lnTo>
                    <a:pt x="10296" y="29526"/>
                  </a:lnTo>
                  <a:lnTo>
                    <a:pt x="10636" y="29526"/>
                  </a:lnTo>
                  <a:lnTo>
                    <a:pt x="10938" y="29488"/>
                  </a:lnTo>
                  <a:lnTo>
                    <a:pt x="11316" y="29412"/>
                  </a:lnTo>
                  <a:lnTo>
                    <a:pt x="11769" y="29299"/>
                  </a:lnTo>
                  <a:lnTo>
                    <a:pt x="12260" y="29148"/>
                  </a:lnTo>
                  <a:lnTo>
                    <a:pt x="12789" y="28978"/>
                  </a:lnTo>
                  <a:lnTo>
                    <a:pt x="13375" y="28751"/>
                  </a:lnTo>
                  <a:lnTo>
                    <a:pt x="13960" y="28506"/>
                  </a:lnTo>
                  <a:lnTo>
                    <a:pt x="14584" y="28241"/>
                  </a:lnTo>
                  <a:lnTo>
                    <a:pt x="15226" y="27920"/>
                  </a:lnTo>
                  <a:lnTo>
                    <a:pt x="15868" y="27580"/>
                  </a:lnTo>
                  <a:lnTo>
                    <a:pt x="16511" y="27221"/>
                  </a:lnTo>
                  <a:lnTo>
                    <a:pt x="17134" y="26843"/>
                  </a:lnTo>
                  <a:lnTo>
                    <a:pt x="17757" y="26409"/>
                  </a:lnTo>
                  <a:lnTo>
                    <a:pt x="18324" y="25974"/>
                  </a:lnTo>
                  <a:lnTo>
                    <a:pt x="18891" y="25502"/>
                  </a:lnTo>
                  <a:lnTo>
                    <a:pt x="19136" y="25275"/>
                  </a:lnTo>
                  <a:lnTo>
                    <a:pt x="19382" y="25030"/>
                  </a:lnTo>
                  <a:lnTo>
                    <a:pt x="19627" y="24765"/>
                  </a:lnTo>
                  <a:lnTo>
                    <a:pt x="19873" y="24482"/>
                  </a:lnTo>
                  <a:lnTo>
                    <a:pt x="20100" y="24161"/>
                  </a:lnTo>
                  <a:lnTo>
                    <a:pt x="20326" y="23840"/>
                  </a:lnTo>
                  <a:lnTo>
                    <a:pt x="20534" y="23481"/>
                  </a:lnTo>
                  <a:lnTo>
                    <a:pt x="20761" y="23122"/>
                  </a:lnTo>
                  <a:lnTo>
                    <a:pt x="20969" y="22744"/>
                  </a:lnTo>
                  <a:lnTo>
                    <a:pt x="21176" y="22347"/>
                  </a:lnTo>
                  <a:lnTo>
                    <a:pt x="21554" y="21516"/>
                  </a:lnTo>
                  <a:lnTo>
                    <a:pt x="21913" y="20666"/>
                  </a:lnTo>
                  <a:lnTo>
                    <a:pt x="22253" y="19797"/>
                  </a:lnTo>
                  <a:lnTo>
                    <a:pt x="22574" y="18909"/>
                  </a:lnTo>
                  <a:lnTo>
                    <a:pt x="22858" y="18040"/>
                  </a:lnTo>
                  <a:lnTo>
                    <a:pt x="23103" y="17190"/>
                  </a:lnTo>
                  <a:lnTo>
                    <a:pt x="23330" y="16378"/>
                  </a:lnTo>
                  <a:lnTo>
                    <a:pt x="23519" y="15622"/>
                  </a:lnTo>
                  <a:lnTo>
                    <a:pt x="23670" y="14923"/>
                  </a:lnTo>
                  <a:lnTo>
                    <a:pt x="23802" y="14319"/>
                  </a:lnTo>
                  <a:lnTo>
                    <a:pt x="23897" y="13790"/>
                  </a:lnTo>
                  <a:lnTo>
                    <a:pt x="23934" y="13374"/>
                  </a:lnTo>
                  <a:lnTo>
                    <a:pt x="23972" y="12921"/>
                  </a:lnTo>
                  <a:lnTo>
                    <a:pt x="23972" y="12298"/>
                  </a:lnTo>
                  <a:lnTo>
                    <a:pt x="23953" y="11504"/>
                  </a:lnTo>
                  <a:lnTo>
                    <a:pt x="23915" y="11070"/>
                  </a:lnTo>
                  <a:lnTo>
                    <a:pt x="23878" y="10598"/>
                  </a:lnTo>
                  <a:lnTo>
                    <a:pt x="23821" y="10106"/>
                  </a:lnTo>
                  <a:lnTo>
                    <a:pt x="23727" y="9577"/>
                  </a:lnTo>
                  <a:lnTo>
                    <a:pt x="23632" y="9049"/>
                  </a:lnTo>
                  <a:lnTo>
                    <a:pt x="23500" y="8501"/>
                  </a:lnTo>
                  <a:lnTo>
                    <a:pt x="23330" y="7953"/>
                  </a:lnTo>
                  <a:lnTo>
                    <a:pt x="23160" y="7386"/>
                  </a:lnTo>
                  <a:lnTo>
                    <a:pt x="22933" y="6820"/>
                  </a:lnTo>
                  <a:lnTo>
                    <a:pt x="22688" y="6253"/>
                  </a:lnTo>
                  <a:lnTo>
                    <a:pt x="22404" y="5686"/>
                  </a:lnTo>
                  <a:lnTo>
                    <a:pt x="22102" y="5138"/>
                  </a:lnTo>
                  <a:lnTo>
                    <a:pt x="21743" y="4590"/>
                  </a:lnTo>
                  <a:lnTo>
                    <a:pt x="21346" y="4062"/>
                  </a:lnTo>
                  <a:lnTo>
                    <a:pt x="21120" y="3797"/>
                  </a:lnTo>
                  <a:lnTo>
                    <a:pt x="20893" y="3533"/>
                  </a:lnTo>
                  <a:lnTo>
                    <a:pt x="20666" y="3287"/>
                  </a:lnTo>
                  <a:lnTo>
                    <a:pt x="20402" y="3041"/>
                  </a:lnTo>
                  <a:lnTo>
                    <a:pt x="20156" y="2815"/>
                  </a:lnTo>
                  <a:lnTo>
                    <a:pt x="19873" y="2569"/>
                  </a:lnTo>
                  <a:lnTo>
                    <a:pt x="19590" y="2361"/>
                  </a:lnTo>
                  <a:lnTo>
                    <a:pt x="19287" y="2135"/>
                  </a:lnTo>
                  <a:lnTo>
                    <a:pt x="18985" y="1927"/>
                  </a:lnTo>
                  <a:lnTo>
                    <a:pt x="18645" y="1738"/>
                  </a:lnTo>
                  <a:lnTo>
                    <a:pt x="18324" y="1530"/>
                  </a:lnTo>
                  <a:lnTo>
                    <a:pt x="17965" y="1360"/>
                  </a:lnTo>
                  <a:lnTo>
                    <a:pt x="17606" y="1190"/>
                  </a:lnTo>
                  <a:lnTo>
                    <a:pt x="17209" y="1020"/>
                  </a:lnTo>
                  <a:lnTo>
                    <a:pt x="16813" y="869"/>
                  </a:lnTo>
                  <a:lnTo>
                    <a:pt x="16416" y="718"/>
                  </a:lnTo>
                  <a:lnTo>
                    <a:pt x="15982" y="605"/>
                  </a:lnTo>
                  <a:lnTo>
                    <a:pt x="15547" y="472"/>
                  </a:lnTo>
                  <a:lnTo>
                    <a:pt x="15094" y="378"/>
                  </a:lnTo>
                  <a:lnTo>
                    <a:pt x="14621" y="283"/>
                  </a:lnTo>
                  <a:lnTo>
                    <a:pt x="14130" y="189"/>
                  </a:lnTo>
                  <a:lnTo>
                    <a:pt x="13620" y="132"/>
                  </a:lnTo>
                  <a:lnTo>
                    <a:pt x="13110" y="76"/>
                  </a:lnTo>
                  <a:lnTo>
                    <a:pt x="12562" y="38"/>
                  </a:lnTo>
                  <a:lnTo>
                    <a:pt x="12034" y="19"/>
                  </a:lnTo>
                  <a:lnTo>
                    <a:pt x="11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5326875" y="310850"/>
              <a:ext cx="599325" cy="738150"/>
            </a:xfrm>
            <a:custGeom>
              <a:avLst/>
              <a:gdLst/>
              <a:ahLst/>
              <a:cxnLst/>
              <a:rect l="l" t="t" r="r" b="b"/>
              <a:pathLst>
                <a:path w="23973" h="29526" fill="none" extrusionOk="0">
                  <a:moveTo>
                    <a:pt x="10636" y="29526"/>
                  </a:moveTo>
                  <a:lnTo>
                    <a:pt x="10636" y="29526"/>
                  </a:lnTo>
                  <a:lnTo>
                    <a:pt x="10938" y="29488"/>
                  </a:lnTo>
                  <a:lnTo>
                    <a:pt x="11316" y="29412"/>
                  </a:lnTo>
                  <a:lnTo>
                    <a:pt x="11769" y="29299"/>
                  </a:lnTo>
                  <a:lnTo>
                    <a:pt x="12260" y="29148"/>
                  </a:lnTo>
                  <a:lnTo>
                    <a:pt x="12789" y="28978"/>
                  </a:lnTo>
                  <a:lnTo>
                    <a:pt x="13375" y="28751"/>
                  </a:lnTo>
                  <a:lnTo>
                    <a:pt x="13960" y="28506"/>
                  </a:lnTo>
                  <a:lnTo>
                    <a:pt x="14584" y="28241"/>
                  </a:lnTo>
                  <a:lnTo>
                    <a:pt x="15226" y="27920"/>
                  </a:lnTo>
                  <a:lnTo>
                    <a:pt x="15868" y="27580"/>
                  </a:lnTo>
                  <a:lnTo>
                    <a:pt x="16511" y="27221"/>
                  </a:lnTo>
                  <a:lnTo>
                    <a:pt x="17134" y="26843"/>
                  </a:lnTo>
                  <a:lnTo>
                    <a:pt x="17757" y="26409"/>
                  </a:lnTo>
                  <a:lnTo>
                    <a:pt x="18324" y="25974"/>
                  </a:lnTo>
                  <a:lnTo>
                    <a:pt x="18891" y="25502"/>
                  </a:lnTo>
                  <a:lnTo>
                    <a:pt x="19136" y="25275"/>
                  </a:lnTo>
                  <a:lnTo>
                    <a:pt x="19382" y="25030"/>
                  </a:lnTo>
                  <a:lnTo>
                    <a:pt x="19382" y="25030"/>
                  </a:lnTo>
                  <a:lnTo>
                    <a:pt x="19627" y="24765"/>
                  </a:lnTo>
                  <a:lnTo>
                    <a:pt x="19873" y="24482"/>
                  </a:lnTo>
                  <a:lnTo>
                    <a:pt x="20100" y="24161"/>
                  </a:lnTo>
                  <a:lnTo>
                    <a:pt x="20326" y="23840"/>
                  </a:lnTo>
                  <a:lnTo>
                    <a:pt x="20534" y="23481"/>
                  </a:lnTo>
                  <a:lnTo>
                    <a:pt x="20761" y="23122"/>
                  </a:lnTo>
                  <a:lnTo>
                    <a:pt x="20969" y="22744"/>
                  </a:lnTo>
                  <a:lnTo>
                    <a:pt x="21176" y="22347"/>
                  </a:lnTo>
                  <a:lnTo>
                    <a:pt x="21554" y="21516"/>
                  </a:lnTo>
                  <a:lnTo>
                    <a:pt x="21913" y="20666"/>
                  </a:lnTo>
                  <a:lnTo>
                    <a:pt x="22253" y="19797"/>
                  </a:lnTo>
                  <a:lnTo>
                    <a:pt x="22574" y="18909"/>
                  </a:lnTo>
                  <a:lnTo>
                    <a:pt x="22858" y="18040"/>
                  </a:lnTo>
                  <a:lnTo>
                    <a:pt x="23103" y="17190"/>
                  </a:lnTo>
                  <a:lnTo>
                    <a:pt x="23330" y="16378"/>
                  </a:lnTo>
                  <a:lnTo>
                    <a:pt x="23519" y="15622"/>
                  </a:lnTo>
                  <a:lnTo>
                    <a:pt x="23670" y="14923"/>
                  </a:lnTo>
                  <a:lnTo>
                    <a:pt x="23802" y="14319"/>
                  </a:lnTo>
                  <a:lnTo>
                    <a:pt x="23897" y="13790"/>
                  </a:lnTo>
                  <a:lnTo>
                    <a:pt x="23934" y="13374"/>
                  </a:lnTo>
                  <a:lnTo>
                    <a:pt x="23934" y="13374"/>
                  </a:lnTo>
                  <a:lnTo>
                    <a:pt x="23972" y="12921"/>
                  </a:lnTo>
                  <a:lnTo>
                    <a:pt x="23972" y="12298"/>
                  </a:lnTo>
                  <a:lnTo>
                    <a:pt x="23953" y="11504"/>
                  </a:lnTo>
                  <a:lnTo>
                    <a:pt x="23915" y="11070"/>
                  </a:lnTo>
                  <a:lnTo>
                    <a:pt x="23878" y="10598"/>
                  </a:lnTo>
                  <a:lnTo>
                    <a:pt x="23821" y="10106"/>
                  </a:lnTo>
                  <a:lnTo>
                    <a:pt x="23727" y="9577"/>
                  </a:lnTo>
                  <a:lnTo>
                    <a:pt x="23632" y="9049"/>
                  </a:lnTo>
                  <a:lnTo>
                    <a:pt x="23500" y="8501"/>
                  </a:lnTo>
                  <a:lnTo>
                    <a:pt x="23330" y="7953"/>
                  </a:lnTo>
                  <a:lnTo>
                    <a:pt x="23160" y="7386"/>
                  </a:lnTo>
                  <a:lnTo>
                    <a:pt x="22933" y="6820"/>
                  </a:lnTo>
                  <a:lnTo>
                    <a:pt x="22688" y="6253"/>
                  </a:lnTo>
                  <a:lnTo>
                    <a:pt x="22404" y="5686"/>
                  </a:lnTo>
                  <a:lnTo>
                    <a:pt x="22102" y="5138"/>
                  </a:lnTo>
                  <a:lnTo>
                    <a:pt x="21743" y="4590"/>
                  </a:lnTo>
                  <a:lnTo>
                    <a:pt x="21346" y="4062"/>
                  </a:lnTo>
                  <a:lnTo>
                    <a:pt x="21120" y="3797"/>
                  </a:lnTo>
                  <a:lnTo>
                    <a:pt x="20893" y="3533"/>
                  </a:lnTo>
                  <a:lnTo>
                    <a:pt x="20666" y="3287"/>
                  </a:lnTo>
                  <a:lnTo>
                    <a:pt x="20402" y="3041"/>
                  </a:lnTo>
                  <a:lnTo>
                    <a:pt x="20156" y="2815"/>
                  </a:lnTo>
                  <a:lnTo>
                    <a:pt x="19873" y="2569"/>
                  </a:lnTo>
                  <a:lnTo>
                    <a:pt x="19590" y="2361"/>
                  </a:lnTo>
                  <a:lnTo>
                    <a:pt x="19287" y="2135"/>
                  </a:lnTo>
                  <a:lnTo>
                    <a:pt x="18985" y="1927"/>
                  </a:lnTo>
                  <a:lnTo>
                    <a:pt x="18645" y="1738"/>
                  </a:lnTo>
                  <a:lnTo>
                    <a:pt x="18324" y="1530"/>
                  </a:lnTo>
                  <a:lnTo>
                    <a:pt x="17965" y="1360"/>
                  </a:lnTo>
                  <a:lnTo>
                    <a:pt x="17606" y="1190"/>
                  </a:lnTo>
                  <a:lnTo>
                    <a:pt x="17209" y="1020"/>
                  </a:lnTo>
                  <a:lnTo>
                    <a:pt x="16813" y="869"/>
                  </a:lnTo>
                  <a:lnTo>
                    <a:pt x="16416" y="718"/>
                  </a:lnTo>
                  <a:lnTo>
                    <a:pt x="15982" y="605"/>
                  </a:lnTo>
                  <a:lnTo>
                    <a:pt x="15547" y="472"/>
                  </a:lnTo>
                  <a:lnTo>
                    <a:pt x="15094" y="378"/>
                  </a:lnTo>
                  <a:lnTo>
                    <a:pt x="14621" y="283"/>
                  </a:lnTo>
                  <a:lnTo>
                    <a:pt x="14130" y="189"/>
                  </a:lnTo>
                  <a:lnTo>
                    <a:pt x="13620" y="132"/>
                  </a:lnTo>
                  <a:lnTo>
                    <a:pt x="13110" y="76"/>
                  </a:lnTo>
                  <a:lnTo>
                    <a:pt x="12562" y="38"/>
                  </a:lnTo>
                  <a:lnTo>
                    <a:pt x="12562" y="38"/>
                  </a:lnTo>
                  <a:lnTo>
                    <a:pt x="12034" y="19"/>
                  </a:lnTo>
                  <a:lnTo>
                    <a:pt x="11505" y="0"/>
                  </a:lnTo>
                  <a:lnTo>
                    <a:pt x="10995" y="19"/>
                  </a:lnTo>
                  <a:lnTo>
                    <a:pt x="10503" y="38"/>
                  </a:lnTo>
                  <a:lnTo>
                    <a:pt x="10031" y="76"/>
                  </a:lnTo>
                  <a:lnTo>
                    <a:pt x="9559" y="113"/>
                  </a:lnTo>
                  <a:lnTo>
                    <a:pt x="9106" y="170"/>
                  </a:lnTo>
                  <a:lnTo>
                    <a:pt x="8671" y="246"/>
                  </a:lnTo>
                  <a:lnTo>
                    <a:pt x="8255" y="340"/>
                  </a:lnTo>
                  <a:lnTo>
                    <a:pt x="7840" y="435"/>
                  </a:lnTo>
                  <a:lnTo>
                    <a:pt x="7443" y="548"/>
                  </a:lnTo>
                  <a:lnTo>
                    <a:pt x="7065" y="661"/>
                  </a:lnTo>
                  <a:lnTo>
                    <a:pt x="6688" y="793"/>
                  </a:lnTo>
                  <a:lnTo>
                    <a:pt x="6348" y="945"/>
                  </a:lnTo>
                  <a:lnTo>
                    <a:pt x="5989" y="1096"/>
                  </a:lnTo>
                  <a:lnTo>
                    <a:pt x="5668" y="1247"/>
                  </a:lnTo>
                  <a:lnTo>
                    <a:pt x="5346" y="1417"/>
                  </a:lnTo>
                  <a:lnTo>
                    <a:pt x="5025" y="1587"/>
                  </a:lnTo>
                  <a:lnTo>
                    <a:pt x="4742" y="1776"/>
                  </a:lnTo>
                  <a:lnTo>
                    <a:pt x="4459" y="1965"/>
                  </a:lnTo>
                  <a:lnTo>
                    <a:pt x="4175" y="2172"/>
                  </a:lnTo>
                  <a:lnTo>
                    <a:pt x="3911" y="2380"/>
                  </a:lnTo>
                  <a:lnTo>
                    <a:pt x="3665" y="2588"/>
                  </a:lnTo>
                  <a:lnTo>
                    <a:pt x="3420" y="2815"/>
                  </a:lnTo>
                  <a:lnTo>
                    <a:pt x="2966" y="3268"/>
                  </a:lnTo>
                  <a:lnTo>
                    <a:pt x="2551" y="3740"/>
                  </a:lnTo>
                  <a:lnTo>
                    <a:pt x="2192" y="4232"/>
                  </a:lnTo>
                  <a:lnTo>
                    <a:pt x="1852" y="4723"/>
                  </a:lnTo>
                  <a:lnTo>
                    <a:pt x="1549" y="5233"/>
                  </a:lnTo>
                  <a:lnTo>
                    <a:pt x="1266" y="5743"/>
                  </a:lnTo>
                  <a:lnTo>
                    <a:pt x="1039" y="6272"/>
                  </a:lnTo>
                  <a:lnTo>
                    <a:pt x="832" y="6782"/>
                  </a:lnTo>
                  <a:lnTo>
                    <a:pt x="643" y="7292"/>
                  </a:lnTo>
                  <a:lnTo>
                    <a:pt x="492" y="7783"/>
                  </a:lnTo>
                  <a:lnTo>
                    <a:pt x="359" y="8274"/>
                  </a:lnTo>
                  <a:lnTo>
                    <a:pt x="246" y="8765"/>
                  </a:lnTo>
                  <a:lnTo>
                    <a:pt x="170" y="9219"/>
                  </a:lnTo>
                  <a:lnTo>
                    <a:pt x="95" y="9653"/>
                  </a:lnTo>
                  <a:lnTo>
                    <a:pt x="57" y="10069"/>
                  </a:lnTo>
                  <a:lnTo>
                    <a:pt x="19" y="10446"/>
                  </a:lnTo>
                  <a:lnTo>
                    <a:pt x="0" y="10805"/>
                  </a:lnTo>
                  <a:lnTo>
                    <a:pt x="0" y="11126"/>
                  </a:lnTo>
                  <a:lnTo>
                    <a:pt x="19" y="11637"/>
                  </a:lnTo>
                  <a:lnTo>
                    <a:pt x="19" y="11637"/>
                  </a:lnTo>
                  <a:lnTo>
                    <a:pt x="19" y="11901"/>
                  </a:lnTo>
                  <a:lnTo>
                    <a:pt x="57" y="12184"/>
                  </a:lnTo>
                  <a:lnTo>
                    <a:pt x="152" y="12808"/>
                  </a:lnTo>
                  <a:lnTo>
                    <a:pt x="303" y="13469"/>
                  </a:lnTo>
                  <a:lnTo>
                    <a:pt x="454" y="14130"/>
                  </a:lnTo>
                  <a:lnTo>
                    <a:pt x="586" y="14791"/>
                  </a:lnTo>
                  <a:lnTo>
                    <a:pt x="699" y="15415"/>
                  </a:lnTo>
                  <a:lnTo>
                    <a:pt x="756" y="15679"/>
                  </a:lnTo>
                  <a:lnTo>
                    <a:pt x="775" y="15944"/>
                  </a:lnTo>
                  <a:lnTo>
                    <a:pt x="794" y="16170"/>
                  </a:lnTo>
                  <a:lnTo>
                    <a:pt x="775" y="16378"/>
                  </a:lnTo>
                  <a:lnTo>
                    <a:pt x="775" y="16378"/>
                  </a:lnTo>
                  <a:lnTo>
                    <a:pt x="756" y="16567"/>
                  </a:lnTo>
                  <a:lnTo>
                    <a:pt x="699" y="16812"/>
                  </a:lnTo>
                  <a:lnTo>
                    <a:pt x="567" y="17379"/>
                  </a:lnTo>
                  <a:lnTo>
                    <a:pt x="397" y="18059"/>
                  </a:lnTo>
                  <a:lnTo>
                    <a:pt x="322" y="18437"/>
                  </a:lnTo>
                  <a:lnTo>
                    <a:pt x="246" y="18834"/>
                  </a:lnTo>
                  <a:lnTo>
                    <a:pt x="189" y="19230"/>
                  </a:lnTo>
                  <a:lnTo>
                    <a:pt x="152" y="19665"/>
                  </a:lnTo>
                  <a:lnTo>
                    <a:pt x="133" y="20099"/>
                  </a:lnTo>
                  <a:lnTo>
                    <a:pt x="133" y="20534"/>
                  </a:lnTo>
                  <a:lnTo>
                    <a:pt x="170" y="20968"/>
                  </a:lnTo>
                  <a:lnTo>
                    <a:pt x="246" y="21422"/>
                  </a:lnTo>
                  <a:lnTo>
                    <a:pt x="359" y="21856"/>
                  </a:lnTo>
                  <a:lnTo>
                    <a:pt x="435" y="22083"/>
                  </a:lnTo>
                  <a:lnTo>
                    <a:pt x="510" y="22310"/>
                  </a:lnTo>
                  <a:lnTo>
                    <a:pt x="510" y="22310"/>
                  </a:lnTo>
                  <a:lnTo>
                    <a:pt x="775" y="22838"/>
                  </a:lnTo>
                  <a:lnTo>
                    <a:pt x="1058" y="23330"/>
                  </a:lnTo>
                  <a:lnTo>
                    <a:pt x="1361" y="23821"/>
                  </a:lnTo>
                  <a:lnTo>
                    <a:pt x="1682" y="24274"/>
                  </a:lnTo>
                  <a:lnTo>
                    <a:pt x="2003" y="24709"/>
                  </a:lnTo>
                  <a:lnTo>
                    <a:pt x="2343" y="25124"/>
                  </a:lnTo>
                  <a:lnTo>
                    <a:pt x="2702" y="25502"/>
                  </a:lnTo>
                  <a:lnTo>
                    <a:pt x="3061" y="25880"/>
                  </a:lnTo>
                  <a:lnTo>
                    <a:pt x="3420" y="26220"/>
                  </a:lnTo>
                  <a:lnTo>
                    <a:pt x="3797" y="26560"/>
                  </a:lnTo>
                  <a:lnTo>
                    <a:pt x="4156" y="26862"/>
                  </a:lnTo>
                  <a:lnTo>
                    <a:pt x="4534" y="27145"/>
                  </a:lnTo>
                  <a:lnTo>
                    <a:pt x="4912" y="27429"/>
                  </a:lnTo>
                  <a:lnTo>
                    <a:pt x="5309" y="27674"/>
                  </a:lnTo>
                  <a:lnTo>
                    <a:pt x="5686" y="27901"/>
                  </a:lnTo>
                  <a:lnTo>
                    <a:pt x="6064" y="28128"/>
                  </a:lnTo>
                  <a:lnTo>
                    <a:pt x="6423" y="28317"/>
                  </a:lnTo>
                  <a:lnTo>
                    <a:pt x="6801" y="28506"/>
                  </a:lnTo>
                  <a:lnTo>
                    <a:pt x="7160" y="28657"/>
                  </a:lnTo>
                  <a:lnTo>
                    <a:pt x="7500" y="28808"/>
                  </a:lnTo>
                  <a:lnTo>
                    <a:pt x="8180" y="29072"/>
                  </a:lnTo>
                  <a:lnTo>
                    <a:pt x="8822" y="29261"/>
                  </a:lnTo>
                  <a:lnTo>
                    <a:pt x="9389" y="29393"/>
                  </a:lnTo>
                  <a:lnTo>
                    <a:pt x="9880" y="29488"/>
                  </a:lnTo>
                  <a:lnTo>
                    <a:pt x="10296" y="29526"/>
                  </a:lnTo>
                  <a:lnTo>
                    <a:pt x="10636" y="295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5322625" y="306600"/>
              <a:ext cx="608300" cy="747125"/>
            </a:xfrm>
            <a:custGeom>
              <a:avLst/>
              <a:gdLst/>
              <a:ahLst/>
              <a:cxnLst/>
              <a:rect l="l" t="t" r="r" b="b"/>
              <a:pathLst>
                <a:path w="24332" h="29885" extrusionOk="0">
                  <a:moveTo>
                    <a:pt x="12185" y="359"/>
                  </a:moveTo>
                  <a:lnTo>
                    <a:pt x="12732" y="378"/>
                  </a:lnTo>
                  <a:lnTo>
                    <a:pt x="13413" y="435"/>
                  </a:lnTo>
                  <a:lnTo>
                    <a:pt x="14074" y="510"/>
                  </a:lnTo>
                  <a:lnTo>
                    <a:pt x="14697" y="605"/>
                  </a:lnTo>
                  <a:lnTo>
                    <a:pt x="15320" y="737"/>
                  </a:lnTo>
                  <a:lnTo>
                    <a:pt x="15925" y="888"/>
                  </a:lnTo>
                  <a:lnTo>
                    <a:pt x="16492" y="1058"/>
                  </a:lnTo>
                  <a:lnTo>
                    <a:pt x="17058" y="1247"/>
                  </a:lnTo>
                  <a:lnTo>
                    <a:pt x="17587" y="1474"/>
                  </a:lnTo>
                  <a:lnTo>
                    <a:pt x="18116" y="1719"/>
                  </a:lnTo>
                  <a:lnTo>
                    <a:pt x="18607" y="1984"/>
                  </a:lnTo>
                  <a:lnTo>
                    <a:pt x="19080" y="2267"/>
                  </a:lnTo>
                  <a:lnTo>
                    <a:pt x="19552" y="2588"/>
                  </a:lnTo>
                  <a:lnTo>
                    <a:pt x="19986" y="2928"/>
                  </a:lnTo>
                  <a:lnTo>
                    <a:pt x="20383" y="3287"/>
                  </a:lnTo>
                  <a:lnTo>
                    <a:pt x="20780" y="3665"/>
                  </a:lnTo>
                  <a:lnTo>
                    <a:pt x="21157" y="4080"/>
                  </a:lnTo>
                  <a:lnTo>
                    <a:pt x="21460" y="4439"/>
                  </a:lnTo>
                  <a:lnTo>
                    <a:pt x="21724" y="4798"/>
                  </a:lnTo>
                  <a:lnTo>
                    <a:pt x="21989" y="5176"/>
                  </a:lnTo>
                  <a:lnTo>
                    <a:pt x="22215" y="5554"/>
                  </a:lnTo>
                  <a:lnTo>
                    <a:pt x="22423" y="5951"/>
                  </a:lnTo>
                  <a:lnTo>
                    <a:pt x="22631" y="6347"/>
                  </a:lnTo>
                  <a:lnTo>
                    <a:pt x="22801" y="6725"/>
                  </a:lnTo>
                  <a:lnTo>
                    <a:pt x="22971" y="7122"/>
                  </a:lnTo>
                  <a:lnTo>
                    <a:pt x="23122" y="7518"/>
                  </a:lnTo>
                  <a:lnTo>
                    <a:pt x="23254" y="7915"/>
                  </a:lnTo>
                  <a:lnTo>
                    <a:pt x="23368" y="8293"/>
                  </a:lnTo>
                  <a:lnTo>
                    <a:pt x="23481" y="8671"/>
                  </a:lnTo>
                  <a:lnTo>
                    <a:pt x="23651" y="9426"/>
                  </a:lnTo>
                  <a:lnTo>
                    <a:pt x="23783" y="10144"/>
                  </a:lnTo>
                  <a:lnTo>
                    <a:pt x="23878" y="10824"/>
                  </a:lnTo>
                  <a:lnTo>
                    <a:pt x="23934" y="11448"/>
                  </a:lnTo>
                  <a:lnTo>
                    <a:pt x="23953" y="11995"/>
                  </a:lnTo>
                  <a:lnTo>
                    <a:pt x="23972" y="12487"/>
                  </a:lnTo>
                  <a:lnTo>
                    <a:pt x="23972" y="12902"/>
                  </a:lnTo>
                  <a:lnTo>
                    <a:pt x="23953" y="13223"/>
                  </a:lnTo>
                  <a:lnTo>
                    <a:pt x="23934" y="13544"/>
                  </a:lnTo>
                  <a:lnTo>
                    <a:pt x="23878" y="13922"/>
                  </a:lnTo>
                  <a:lnTo>
                    <a:pt x="23802" y="14432"/>
                  </a:lnTo>
                  <a:lnTo>
                    <a:pt x="23689" y="15037"/>
                  </a:lnTo>
                  <a:lnTo>
                    <a:pt x="23538" y="15717"/>
                  </a:lnTo>
                  <a:lnTo>
                    <a:pt x="23349" y="16454"/>
                  </a:lnTo>
                  <a:lnTo>
                    <a:pt x="23122" y="17266"/>
                  </a:lnTo>
                  <a:lnTo>
                    <a:pt x="22877" y="18097"/>
                  </a:lnTo>
                  <a:lnTo>
                    <a:pt x="22593" y="18966"/>
                  </a:lnTo>
                  <a:lnTo>
                    <a:pt x="22291" y="19835"/>
                  </a:lnTo>
                  <a:lnTo>
                    <a:pt x="21951" y="20704"/>
                  </a:lnTo>
                  <a:lnTo>
                    <a:pt x="21592" y="21573"/>
                  </a:lnTo>
                  <a:lnTo>
                    <a:pt x="21214" y="22385"/>
                  </a:lnTo>
                  <a:lnTo>
                    <a:pt x="21006" y="22782"/>
                  </a:lnTo>
                  <a:lnTo>
                    <a:pt x="20799" y="23160"/>
                  </a:lnTo>
                  <a:lnTo>
                    <a:pt x="20591" y="23537"/>
                  </a:lnTo>
                  <a:lnTo>
                    <a:pt x="20364" y="23877"/>
                  </a:lnTo>
                  <a:lnTo>
                    <a:pt x="20137" y="24217"/>
                  </a:lnTo>
                  <a:lnTo>
                    <a:pt x="19911" y="24520"/>
                  </a:lnTo>
                  <a:lnTo>
                    <a:pt x="19684" y="24803"/>
                  </a:lnTo>
                  <a:lnTo>
                    <a:pt x="19438" y="25068"/>
                  </a:lnTo>
                  <a:lnTo>
                    <a:pt x="19193" y="25313"/>
                  </a:lnTo>
                  <a:lnTo>
                    <a:pt x="18928" y="25559"/>
                  </a:lnTo>
                  <a:lnTo>
                    <a:pt x="18381" y="26031"/>
                  </a:lnTo>
                  <a:lnTo>
                    <a:pt x="17795" y="26465"/>
                  </a:lnTo>
                  <a:lnTo>
                    <a:pt x="17172" y="26881"/>
                  </a:lnTo>
                  <a:lnTo>
                    <a:pt x="16548" y="27259"/>
                  </a:lnTo>
                  <a:lnTo>
                    <a:pt x="15925" y="27618"/>
                  </a:lnTo>
                  <a:lnTo>
                    <a:pt x="15283" y="27958"/>
                  </a:lnTo>
                  <a:lnTo>
                    <a:pt x="14640" y="28260"/>
                  </a:lnTo>
                  <a:lnTo>
                    <a:pt x="14036" y="28543"/>
                  </a:lnTo>
                  <a:lnTo>
                    <a:pt x="13431" y="28770"/>
                  </a:lnTo>
                  <a:lnTo>
                    <a:pt x="12865" y="28978"/>
                  </a:lnTo>
                  <a:lnTo>
                    <a:pt x="12336" y="29167"/>
                  </a:lnTo>
                  <a:lnTo>
                    <a:pt x="11864" y="29299"/>
                  </a:lnTo>
                  <a:lnTo>
                    <a:pt x="11429" y="29412"/>
                  </a:lnTo>
                  <a:lnTo>
                    <a:pt x="11070" y="29488"/>
                  </a:lnTo>
                  <a:lnTo>
                    <a:pt x="10787" y="29526"/>
                  </a:lnTo>
                  <a:lnTo>
                    <a:pt x="10485" y="29526"/>
                  </a:lnTo>
                  <a:lnTo>
                    <a:pt x="10088" y="29488"/>
                  </a:lnTo>
                  <a:lnTo>
                    <a:pt x="9616" y="29393"/>
                  </a:lnTo>
                  <a:lnTo>
                    <a:pt x="9049" y="29261"/>
                  </a:lnTo>
                  <a:lnTo>
                    <a:pt x="8444" y="29072"/>
                  </a:lnTo>
                  <a:lnTo>
                    <a:pt x="7783" y="28808"/>
                  </a:lnTo>
                  <a:lnTo>
                    <a:pt x="7065" y="28506"/>
                  </a:lnTo>
                  <a:lnTo>
                    <a:pt x="6706" y="28336"/>
                  </a:lnTo>
                  <a:lnTo>
                    <a:pt x="6348" y="28128"/>
                  </a:lnTo>
                  <a:lnTo>
                    <a:pt x="5970" y="27920"/>
                  </a:lnTo>
                  <a:lnTo>
                    <a:pt x="5592" y="27693"/>
                  </a:lnTo>
                  <a:lnTo>
                    <a:pt x="5214" y="27448"/>
                  </a:lnTo>
                  <a:lnTo>
                    <a:pt x="4836" y="27183"/>
                  </a:lnTo>
                  <a:lnTo>
                    <a:pt x="4459" y="26900"/>
                  </a:lnTo>
                  <a:lnTo>
                    <a:pt x="4100" y="26598"/>
                  </a:lnTo>
                  <a:lnTo>
                    <a:pt x="3722" y="26276"/>
                  </a:lnTo>
                  <a:lnTo>
                    <a:pt x="3363" y="25936"/>
                  </a:lnTo>
                  <a:lnTo>
                    <a:pt x="3004" y="25578"/>
                  </a:lnTo>
                  <a:lnTo>
                    <a:pt x="2664" y="25181"/>
                  </a:lnTo>
                  <a:lnTo>
                    <a:pt x="2324" y="24784"/>
                  </a:lnTo>
                  <a:lnTo>
                    <a:pt x="2003" y="24350"/>
                  </a:lnTo>
                  <a:lnTo>
                    <a:pt x="1682" y="23896"/>
                  </a:lnTo>
                  <a:lnTo>
                    <a:pt x="1398" y="23424"/>
                  </a:lnTo>
                  <a:lnTo>
                    <a:pt x="1115" y="22933"/>
                  </a:lnTo>
                  <a:lnTo>
                    <a:pt x="850" y="22404"/>
                  </a:lnTo>
                  <a:lnTo>
                    <a:pt x="718" y="22083"/>
                  </a:lnTo>
                  <a:lnTo>
                    <a:pt x="624" y="21762"/>
                  </a:lnTo>
                  <a:lnTo>
                    <a:pt x="548" y="21422"/>
                  </a:lnTo>
                  <a:lnTo>
                    <a:pt x="510" y="21101"/>
                  </a:lnTo>
                  <a:lnTo>
                    <a:pt x="473" y="20761"/>
                  </a:lnTo>
                  <a:lnTo>
                    <a:pt x="473" y="20439"/>
                  </a:lnTo>
                  <a:lnTo>
                    <a:pt x="473" y="20118"/>
                  </a:lnTo>
                  <a:lnTo>
                    <a:pt x="492" y="19797"/>
                  </a:lnTo>
                  <a:lnTo>
                    <a:pt x="529" y="19476"/>
                  </a:lnTo>
                  <a:lnTo>
                    <a:pt x="567" y="19174"/>
                  </a:lnTo>
                  <a:lnTo>
                    <a:pt x="680" y="18569"/>
                  </a:lnTo>
                  <a:lnTo>
                    <a:pt x="794" y="18021"/>
                  </a:lnTo>
                  <a:lnTo>
                    <a:pt x="926" y="17530"/>
                  </a:lnTo>
                  <a:lnTo>
                    <a:pt x="1058" y="16982"/>
                  </a:lnTo>
                  <a:lnTo>
                    <a:pt x="1096" y="16756"/>
                  </a:lnTo>
                  <a:lnTo>
                    <a:pt x="1134" y="16567"/>
                  </a:lnTo>
                  <a:lnTo>
                    <a:pt x="1134" y="16340"/>
                  </a:lnTo>
                  <a:lnTo>
                    <a:pt x="1115" y="16095"/>
                  </a:lnTo>
                  <a:lnTo>
                    <a:pt x="1096" y="15811"/>
                  </a:lnTo>
                  <a:lnTo>
                    <a:pt x="1039" y="15509"/>
                  </a:lnTo>
                  <a:lnTo>
                    <a:pt x="907" y="14867"/>
                  </a:lnTo>
                  <a:lnTo>
                    <a:pt x="756" y="14168"/>
                  </a:lnTo>
                  <a:lnTo>
                    <a:pt x="624" y="13526"/>
                  </a:lnTo>
                  <a:lnTo>
                    <a:pt x="492" y="12883"/>
                  </a:lnTo>
                  <a:lnTo>
                    <a:pt x="397" y="12298"/>
                  </a:lnTo>
                  <a:lnTo>
                    <a:pt x="378" y="12033"/>
                  </a:lnTo>
                  <a:lnTo>
                    <a:pt x="359" y="11788"/>
                  </a:lnTo>
                  <a:lnTo>
                    <a:pt x="340" y="11504"/>
                  </a:lnTo>
                  <a:lnTo>
                    <a:pt x="340" y="11164"/>
                  </a:lnTo>
                  <a:lnTo>
                    <a:pt x="359" y="10768"/>
                  </a:lnTo>
                  <a:lnTo>
                    <a:pt x="397" y="10314"/>
                  </a:lnTo>
                  <a:lnTo>
                    <a:pt x="454" y="9842"/>
                  </a:lnTo>
                  <a:lnTo>
                    <a:pt x="529" y="9313"/>
                  </a:lnTo>
                  <a:lnTo>
                    <a:pt x="643" y="8765"/>
                  </a:lnTo>
                  <a:lnTo>
                    <a:pt x="775" y="8180"/>
                  </a:lnTo>
                  <a:lnTo>
                    <a:pt x="964" y="7594"/>
                  </a:lnTo>
                  <a:lnTo>
                    <a:pt x="1172" y="6971"/>
                  </a:lnTo>
                  <a:lnTo>
                    <a:pt x="1417" y="6366"/>
                  </a:lnTo>
                  <a:lnTo>
                    <a:pt x="1719" y="5743"/>
                  </a:lnTo>
                  <a:lnTo>
                    <a:pt x="1889" y="5440"/>
                  </a:lnTo>
                  <a:lnTo>
                    <a:pt x="2078" y="5138"/>
                  </a:lnTo>
                  <a:lnTo>
                    <a:pt x="2267" y="4836"/>
                  </a:lnTo>
                  <a:lnTo>
                    <a:pt x="2475" y="4534"/>
                  </a:lnTo>
                  <a:lnTo>
                    <a:pt x="2683" y="4250"/>
                  </a:lnTo>
                  <a:lnTo>
                    <a:pt x="2910" y="3948"/>
                  </a:lnTo>
                  <a:lnTo>
                    <a:pt x="3155" y="3665"/>
                  </a:lnTo>
                  <a:lnTo>
                    <a:pt x="3420" y="3400"/>
                  </a:lnTo>
                  <a:lnTo>
                    <a:pt x="3797" y="3023"/>
                  </a:lnTo>
                  <a:lnTo>
                    <a:pt x="4194" y="2683"/>
                  </a:lnTo>
                  <a:lnTo>
                    <a:pt x="4610" y="2361"/>
                  </a:lnTo>
                  <a:lnTo>
                    <a:pt x="5044" y="2059"/>
                  </a:lnTo>
                  <a:lnTo>
                    <a:pt x="5497" y="1795"/>
                  </a:lnTo>
                  <a:lnTo>
                    <a:pt x="5970" y="1549"/>
                  </a:lnTo>
                  <a:lnTo>
                    <a:pt x="6461" y="1322"/>
                  </a:lnTo>
                  <a:lnTo>
                    <a:pt x="6952" y="1115"/>
                  </a:lnTo>
                  <a:lnTo>
                    <a:pt x="7481" y="945"/>
                  </a:lnTo>
                  <a:lnTo>
                    <a:pt x="8029" y="775"/>
                  </a:lnTo>
                  <a:lnTo>
                    <a:pt x="8577" y="642"/>
                  </a:lnTo>
                  <a:lnTo>
                    <a:pt x="9162" y="548"/>
                  </a:lnTo>
                  <a:lnTo>
                    <a:pt x="9748" y="453"/>
                  </a:lnTo>
                  <a:lnTo>
                    <a:pt x="10371" y="397"/>
                  </a:lnTo>
                  <a:lnTo>
                    <a:pt x="10995" y="359"/>
                  </a:lnTo>
                  <a:close/>
                  <a:moveTo>
                    <a:pt x="11240" y="0"/>
                  </a:moveTo>
                  <a:lnTo>
                    <a:pt x="10522" y="38"/>
                  </a:lnTo>
                  <a:lnTo>
                    <a:pt x="9823" y="95"/>
                  </a:lnTo>
                  <a:lnTo>
                    <a:pt x="9162" y="189"/>
                  </a:lnTo>
                  <a:lnTo>
                    <a:pt x="8501" y="302"/>
                  </a:lnTo>
                  <a:lnTo>
                    <a:pt x="7859" y="453"/>
                  </a:lnTo>
                  <a:lnTo>
                    <a:pt x="7254" y="642"/>
                  </a:lnTo>
                  <a:lnTo>
                    <a:pt x="6669" y="850"/>
                  </a:lnTo>
                  <a:lnTo>
                    <a:pt x="6102" y="1096"/>
                  </a:lnTo>
                  <a:lnTo>
                    <a:pt x="5554" y="1360"/>
                  </a:lnTo>
                  <a:lnTo>
                    <a:pt x="5025" y="1662"/>
                  </a:lnTo>
                  <a:lnTo>
                    <a:pt x="4534" y="1984"/>
                  </a:lnTo>
                  <a:lnTo>
                    <a:pt x="4062" y="2342"/>
                  </a:lnTo>
                  <a:lnTo>
                    <a:pt x="3608" y="2739"/>
                  </a:lnTo>
                  <a:lnTo>
                    <a:pt x="3174" y="3155"/>
                  </a:lnTo>
                  <a:lnTo>
                    <a:pt x="2910" y="3438"/>
                  </a:lnTo>
                  <a:lnTo>
                    <a:pt x="2645" y="3721"/>
                  </a:lnTo>
                  <a:lnTo>
                    <a:pt x="2418" y="4024"/>
                  </a:lnTo>
                  <a:lnTo>
                    <a:pt x="2192" y="4326"/>
                  </a:lnTo>
                  <a:lnTo>
                    <a:pt x="1984" y="4647"/>
                  </a:lnTo>
                  <a:lnTo>
                    <a:pt x="1776" y="4949"/>
                  </a:lnTo>
                  <a:lnTo>
                    <a:pt x="1587" y="5270"/>
                  </a:lnTo>
                  <a:lnTo>
                    <a:pt x="1417" y="5573"/>
                  </a:lnTo>
                  <a:lnTo>
                    <a:pt x="1115" y="6215"/>
                  </a:lnTo>
                  <a:lnTo>
                    <a:pt x="850" y="6857"/>
                  </a:lnTo>
                  <a:lnTo>
                    <a:pt x="624" y="7481"/>
                  </a:lnTo>
                  <a:lnTo>
                    <a:pt x="454" y="8085"/>
                  </a:lnTo>
                  <a:lnTo>
                    <a:pt x="303" y="8690"/>
                  </a:lnTo>
                  <a:lnTo>
                    <a:pt x="189" y="9256"/>
                  </a:lnTo>
                  <a:lnTo>
                    <a:pt x="95" y="9804"/>
                  </a:lnTo>
                  <a:lnTo>
                    <a:pt x="38" y="10295"/>
                  </a:lnTo>
                  <a:lnTo>
                    <a:pt x="0" y="10749"/>
                  </a:lnTo>
                  <a:lnTo>
                    <a:pt x="0" y="11164"/>
                  </a:lnTo>
                  <a:lnTo>
                    <a:pt x="0" y="11523"/>
                  </a:lnTo>
                  <a:lnTo>
                    <a:pt x="0" y="11807"/>
                  </a:lnTo>
                  <a:lnTo>
                    <a:pt x="19" y="12071"/>
                  </a:lnTo>
                  <a:lnTo>
                    <a:pt x="57" y="12335"/>
                  </a:lnTo>
                  <a:lnTo>
                    <a:pt x="152" y="12940"/>
                  </a:lnTo>
                  <a:lnTo>
                    <a:pt x="284" y="13582"/>
                  </a:lnTo>
                  <a:lnTo>
                    <a:pt x="416" y="14243"/>
                  </a:lnTo>
                  <a:lnTo>
                    <a:pt x="567" y="14905"/>
                  </a:lnTo>
                  <a:lnTo>
                    <a:pt x="699" y="15528"/>
                  </a:lnTo>
                  <a:lnTo>
                    <a:pt x="737" y="15830"/>
                  </a:lnTo>
                  <a:lnTo>
                    <a:pt x="775" y="16095"/>
                  </a:lnTo>
                  <a:lnTo>
                    <a:pt x="794" y="16321"/>
                  </a:lnTo>
                  <a:lnTo>
                    <a:pt x="775" y="16529"/>
                  </a:lnTo>
                  <a:lnTo>
                    <a:pt x="756" y="16699"/>
                  </a:lnTo>
                  <a:lnTo>
                    <a:pt x="699" y="16926"/>
                  </a:lnTo>
                  <a:lnTo>
                    <a:pt x="586" y="17436"/>
                  </a:lnTo>
                  <a:lnTo>
                    <a:pt x="454" y="17965"/>
                  </a:lnTo>
                  <a:lnTo>
                    <a:pt x="322" y="18531"/>
                  </a:lnTo>
                  <a:lnTo>
                    <a:pt x="208" y="19136"/>
                  </a:lnTo>
                  <a:lnTo>
                    <a:pt x="170" y="19457"/>
                  </a:lnTo>
                  <a:lnTo>
                    <a:pt x="133" y="19797"/>
                  </a:lnTo>
                  <a:lnTo>
                    <a:pt x="114" y="20118"/>
                  </a:lnTo>
                  <a:lnTo>
                    <a:pt x="114" y="20458"/>
                  </a:lnTo>
                  <a:lnTo>
                    <a:pt x="133" y="20817"/>
                  </a:lnTo>
                  <a:lnTo>
                    <a:pt x="170" y="21157"/>
                  </a:lnTo>
                  <a:lnTo>
                    <a:pt x="208" y="21497"/>
                  </a:lnTo>
                  <a:lnTo>
                    <a:pt x="303" y="21856"/>
                  </a:lnTo>
                  <a:lnTo>
                    <a:pt x="397" y="22196"/>
                  </a:lnTo>
                  <a:lnTo>
                    <a:pt x="529" y="22555"/>
                  </a:lnTo>
                  <a:lnTo>
                    <a:pt x="794" y="23084"/>
                  </a:lnTo>
                  <a:lnTo>
                    <a:pt x="1077" y="23575"/>
                  </a:lnTo>
                  <a:lnTo>
                    <a:pt x="1379" y="24066"/>
                  </a:lnTo>
                  <a:lnTo>
                    <a:pt x="1682" y="24520"/>
                  </a:lnTo>
                  <a:lnTo>
                    <a:pt x="2003" y="24954"/>
                  </a:lnTo>
                  <a:lnTo>
                    <a:pt x="2343" y="25351"/>
                  </a:lnTo>
                  <a:lnTo>
                    <a:pt x="2683" y="25748"/>
                  </a:lnTo>
                  <a:lnTo>
                    <a:pt x="3042" y="26125"/>
                  </a:lnTo>
                  <a:lnTo>
                    <a:pt x="3401" y="26465"/>
                  </a:lnTo>
                  <a:lnTo>
                    <a:pt x="3760" y="26787"/>
                  </a:lnTo>
                  <a:lnTo>
                    <a:pt x="4137" y="27108"/>
                  </a:lnTo>
                  <a:lnTo>
                    <a:pt x="4496" y="27391"/>
                  </a:lnTo>
                  <a:lnTo>
                    <a:pt x="4874" y="27655"/>
                  </a:lnTo>
                  <a:lnTo>
                    <a:pt x="5252" y="27920"/>
                  </a:lnTo>
                  <a:lnTo>
                    <a:pt x="5630" y="28147"/>
                  </a:lnTo>
                  <a:lnTo>
                    <a:pt x="6008" y="28373"/>
                  </a:lnTo>
                  <a:lnTo>
                    <a:pt x="6366" y="28562"/>
                  </a:lnTo>
                  <a:lnTo>
                    <a:pt x="6725" y="28751"/>
                  </a:lnTo>
                  <a:lnTo>
                    <a:pt x="7084" y="28921"/>
                  </a:lnTo>
                  <a:lnTo>
                    <a:pt x="7443" y="29072"/>
                  </a:lnTo>
                  <a:lnTo>
                    <a:pt x="8123" y="29337"/>
                  </a:lnTo>
                  <a:lnTo>
                    <a:pt x="8766" y="29545"/>
                  </a:lnTo>
                  <a:lnTo>
                    <a:pt x="9332" y="29696"/>
                  </a:lnTo>
                  <a:lnTo>
                    <a:pt x="9861" y="29809"/>
                  </a:lnTo>
                  <a:lnTo>
                    <a:pt x="10296" y="29866"/>
                  </a:lnTo>
                  <a:lnTo>
                    <a:pt x="10655" y="29885"/>
                  </a:lnTo>
                  <a:lnTo>
                    <a:pt x="10806" y="29866"/>
                  </a:lnTo>
                  <a:lnTo>
                    <a:pt x="11108" y="29828"/>
                  </a:lnTo>
                  <a:lnTo>
                    <a:pt x="11486" y="29752"/>
                  </a:lnTo>
                  <a:lnTo>
                    <a:pt x="11939" y="29658"/>
                  </a:lnTo>
                  <a:lnTo>
                    <a:pt x="12430" y="29507"/>
                  </a:lnTo>
                  <a:lnTo>
                    <a:pt x="12959" y="29337"/>
                  </a:lnTo>
                  <a:lnTo>
                    <a:pt x="13545" y="29110"/>
                  </a:lnTo>
                  <a:lnTo>
                    <a:pt x="14149" y="28864"/>
                  </a:lnTo>
                  <a:lnTo>
                    <a:pt x="14773" y="28600"/>
                  </a:lnTo>
                  <a:lnTo>
                    <a:pt x="15415" y="28279"/>
                  </a:lnTo>
                  <a:lnTo>
                    <a:pt x="16076" y="27939"/>
                  </a:lnTo>
                  <a:lnTo>
                    <a:pt x="16718" y="27580"/>
                  </a:lnTo>
                  <a:lnTo>
                    <a:pt x="17361" y="27183"/>
                  </a:lnTo>
                  <a:lnTo>
                    <a:pt x="17984" y="26749"/>
                  </a:lnTo>
                  <a:lnTo>
                    <a:pt x="18588" y="26295"/>
                  </a:lnTo>
                  <a:lnTo>
                    <a:pt x="19155" y="25823"/>
                  </a:lnTo>
                  <a:lnTo>
                    <a:pt x="19420" y="25578"/>
                  </a:lnTo>
                  <a:lnTo>
                    <a:pt x="19684" y="25313"/>
                  </a:lnTo>
                  <a:lnTo>
                    <a:pt x="19930" y="25049"/>
                  </a:lnTo>
                  <a:lnTo>
                    <a:pt x="20175" y="24746"/>
                  </a:lnTo>
                  <a:lnTo>
                    <a:pt x="20402" y="24425"/>
                  </a:lnTo>
                  <a:lnTo>
                    <a:pt x="20647" y="24104"/>
                  </a:lnTo>
                  <a:lnTo>
                    <a:pt x="20874" y="23745"/>
                  </a:lnTo>
                  <a:lnTo>
                    <a:pt x="21082" y="23367"/>
                  </a:lnTo>
                  <a:lnTo>
                    <a:pt x="21290" y="22971"/>
                  </a:lnTo>
                  <a:lnTo>
                    <a:pt x="21498" y="22574"/>
                  </a:lnTo>
                  <a:lnTo>
                    <a:pt x="21894" y="21743"/>
                  </a:lnTo>
                  <a:lnTo>
                    <a:pt x="22272" y="20874"/>
                  </a:lnTo>
                  <a:lnTo>
                    <a:pt x="22612" y="19986"/>
                  </a:lnTo>
                  <a:lnTo>
                    <a:pt x="22914" y="19098"/>
                  </a:lnTo>
                  <a:lnTo>
                    <a:pt x="23198" y="18210"/>
                  </a:lnTo>
                  <a:lnTo>
                    <a:pt x="23462" y="17360"/>
                  </a:lnTo>
                  <a:lnTo>
                    <a:pt x="23670" y="16548"/>
                  </a:lnTo>
                  <a:lnTo>
                    <a:pt x="23859" y="15773"/>
                  </a:lnTo>
                  <a:lnTo>
                    <a:pt x="24029" y="15093"/>
                  </a:lnTo>
                  <a:lnTo>
                    <a:pt x="24142" y="14470"/>
                  </a:lnTo>
                  <a:lnTo>
                    <a:pt x="24237" y="13960"/>
                  </a:lnTo>
                  <a:lnTo>
                    <a:pt x="24274" y="13563"/>
                  </a:lnTo>
                  <a:lnTo>
                    <a:pt x="24312" y="13148"/>
                  </a:lnTo>
                  <a:lnTo>
                    <a:pt x="24331" y="12789"/>
                  </a:lnTo>
                  <a:lnTo>
                    <a:pt x="24331" y="12335"/>
                  </a:lnTo>
                  <a:lnTo>
                    <a:pt x="24312" y="11825"/>
                  </a:lnTo>
                  <a:lnTo>
                    <a:pt x="24274" y="11240"/>
                  </a:lnTo>
                  <a:lnTo>
                    <a:pt x="24218" y="10616"/>
                  </a:lnTo>
                  <a:lnTo>
                    <a:pt x="24104" y="9936"/>
                  </a:lnTo>
                  <a:lnTo>
                    <a:pt x="23972" y="9200"/>
                  </a:lnTo>
                  <a:lnTo>
                    <a:pt x="23802" y="8463"/>
                  </a:lnTo>
                  <a:lnTo>
                    <a:pt x="23689" y="8066"/>
                  </a:lnTo>
                  <a:lnTo>
                    <a:pt x="23557" y="7688"/>
                  </a:lnTo>
                  <a:lnTo>
                    <a:pt x="23424" y="7292"/>
                  </a:lnTo>
                  <a:lnTo>
                    <a:pt x="23273" y="6914"/>
                  </a:lnTo>
                  <a:lnTo>
                    <a:pt x="23103" y="6517"/>
                  </a:lnTo>
                  <a:lnTo>
                    <a:pt x="22914" y="6121"/>
                  </a:lnTo>
                  <a:lnTo>
                    <a:pt x="22706" y="5724"/>
                  </a:lnTo>
                  <a:lnTo>
                    <a:pt x="22499" y="5346"/>
                  </a:lnTo>
                  <a:lnTo>
                    <a:pt x="22253" y="4968"/>
                  </a:lnTo>
                  <a:lnTo>
                    <a:pt x="22008" y="4590"/>
                  </a:lnTo>
                  <a:lnTo>
                    <a:pt x="21724" y="4213"/>
                  </a:lnTo>
                  <a:lnTo>
                    <a:pt x="21422" y="3854"/>
                  </a:lnTo>
                  <a:lnTo>
                    <a:pt x="21044" y="3419"/>
                  </a:lnTo>
                  <a:lnTo>
                    <a:pt x="20629" y="3023"/>
                  </a:lnTo>
                  <a:lnTo>
                    <a:pt x="20213" y="2664"/>
                  </a:lnTo>
                  <a:lnTo>
                    <a:pt x="19760" y="2305"/>
                  </a:lnTo>
                  <a:lnTo>
                    <a:pt x="19287" y="1984"/>
                  </a:lnTo>
                  <a:lnTo>
                    <a:pt x="18796" y="1681"/>
                  </a:lnTo>
                  <a:lnTo>
                    <a:pt x="18286" y="1398"/>
                  </a:lnTo>
                  <a:lnTo>
                    <a:pt x="17757" y="1152"/>
                  </a:lnTo>
                  <a:lnTo>
                    <a:pt x="17191" y="926"/>
                  </a:lnTo>
                  <a:lnTo>
                    <a:pt x="16624" y="718"/>
                  </a:lnTo>
                  <a:lnTo>
                    <a:pt x="16019" y="548"/>
                  </a:lnTo>
                  <a:lnTo>
                    <a:pt x="15415" y="397"/>
                  </a:lnTo>
                  <a:lnTo>
                    <a:pt x="14773" y="265"/>
                  </a:lnTo>
                  <a:lnTo>
                    <a:pt x="14130" y="170"/>
                  </a:lnTo>
                  <a:lnTo>
                    <a:pt x="13450" y="95"/>
                  </a:lnTo>
                  <a:lnTo>
                    <a:pt x="12751" y="38"/>
                  </a:lnTo>
                  <a:lnTo>
                    <a:pt x="1199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5322625" y="306600"/>
              <a:ext cx="608300" cy="747125"/>
            </a:xfrm>
            <a:custGeom>
              <a:avLst/>
              <a:gdLst/>
              <a:ahLst/>
              <a:cxnLst/>
              <a:rect l="l" t="t" r="r" b="b"/>
              <a:pathLst>
                <a:path w="24332" h="29885" fill="none" extrusionOk="0">
                  <a:moveTo>
                    <a:pt x="10655" y="29885"/>
                  </a:moveTo>
                  <a:lnTo>
                    <a:pt x="10655" y="29885"/>
                  </a:lnTo>
                  <a:lnTo>
                    <a:pt x="10296" y="29866"/>
                  </a:lnTo>
                  <a:lnTo>
                    <a:pt x="9861" y="29809"/>
                  </a:lnTo>
                  <a:lnTo>
                    <a:pt x="9332" y="29696"/>
                  </a:lnTo>
                  <a:lnTo>
                    <a:pt x="8766" y="29545"/>
                  </a:lnTo>
                  <a:lnTo>
                    <a:pt x="8123" y="29337"/>
                  </a:lnTo>
                  <a:lnTo>
                    <a:pt x="7443" y="29072"/>
                  </a:lnTo>
                  <a:lnTo>
                    <a:pt x="7084" y="28921"/>
                  </a:lnTo>
                  <a:lnTo>
                    <a:pt x="6725" y="28751"/>
                  </a:lnTo>
                  <a:lnTo>
                    <a:pt x="6366" y="28562"/>
                  </a:lnTo>
                  <a:lnTo>
                    <a:pt x="6008" y="28373"/>
                  </a:lnTo>
                  <a:lnTo>
                    <a:pt x="5630" y="28147"/>
                  </a:lnTo>
                  <a:lnTo>
                    <a:pt x="5252" y="27920"/>
                  </a:lnTo>
                  <a:lnTo>
                    <a:pt x="4874" y="27655"/>
                  </a:lnTo>
                  <a:lnTo>
                    <a:pt x="4496" y="27391"/>
                  </a:lnTo>
                  <a:lnTo>
                    <a:pt x="4137" y="27108"/>
                  </a:lnTo>
                  <a:lnTo>
                    <a:pt x="3760" y="26787"/>
                  </a:lnTo>
                  <a:lnTo>
                    <a:pt x="3401" y="26465"/>
                  </a:lnTo>
                  <a:lnTo>
                    <a:pt x="3042" y="26125"/>
                  </a:lnTo>
                  <a:lnTo>
                    <a:pt x="2683" y="25748"/>
                  </a:lnTo>
                  <a:lnTo>
                    <a:pt x="2343" y="25351"/>
                  </a:lnTo>
                  <a:lnTo>
                    <a:pt x="2003" y="24954"/>
                  </a:lnTo>
                  <a:lnTo>
                    <a:pt x="1682" y="24520"/>
                  </a:lnTo>
                  <a:lnTo>
                    <a:pt x="1379" y="24066"/>
                  </a:lnTo>
                  <a:lnTo>
                    <a:pt x="1077" y="23575"/>
                  </a:lnTo>
                  <a:lnTo>
                    <a:pt x="794" y="23084"/>
                  </a:lnTo>
                  <a:lnTo>
                    <a:pt x="529" y="22555"/>
                  </a:lnTo>
                  <a:lnTo>
                    <a:pt x="529" y="22555"/>
                  </a:lnTo>
                  <a:lnTo>
                    <a:pt x="397" y="22196"/>
                  </a:lnTo>
                  <a:lnTo>
                    <a:pt x="303" y="21856"/>
                  </a:lnTo>
                  <a:lnTo>
                    <a:pt x="208" y="21497"/>
                  </a:lnTo>
                  <a:lnTo>
                    <a:pt x="170" y="21157"/>
                  </a:lnTo>
                  <a:lnTo>
                    <a:pt x="133" y="20817"/>
                  </a:lnTo>
                  <a:lnTo>
                    <a:pt x="114" y="20458"/>
                  </a:lnTo>
                  <a:lnTo>
                    <a:pt x="114" y="20118"/>
                  </a:lnTo>
                  <a:lnTo>
                    <a:pt x="133" y="19797"/>
                  </a:lnTo>
                  <a:lnTo>
                    <a:pt x="170" y="19457"/>
                  </a:lnTo>
                  <a:lnTo>
                    <a:pt x="208" y="19136"/>
                  </a:lnTo>
                  <a:lnTo>
                    <a:pt x="322" y="18531"/>
                  </a:lnTo>
                  <a:lnTo>
                    <a:pt x="454" y="17965"/>
                  </a:lnTo>
                  <a:lnTo>
                    <a:pt x="586" y="17436"/>
                  </a:lnTo>
                  <a:lnTo>
                    <a:pt x="586" y="17436"/>
                  </a:lnTo>
                  <a:lnTo>
                    <a:pt x="699" y="16926"/>
                  </a:lnTo>
                  <a:lnTo>
                    <a:pt x="756" y="16699"/>
                  </a:lnTo>
                  <a:lnTo>
                    <a:pt x="775" y="16529"/>
                  </a:lnTo>
                  <a:lnTo>
                    <a:pt x="775" y="16529"/>
                  </a:lnTo>
                  <a:lnTo>
                    <a:pt x="794" y="16321"/>
                  </a:lnTo>
                  <a:lnTo>
                    <a:pt x="775" y="16095"/>
                  </a:lnTo>
                  <a:lnTo>
                    <a:pt x="737" y="15830"/>
                  </a:lnTo>
                  <a:lnTo>
                    <a:pt x="699" y="15528"/>
                  </a:lnTo>
                  <a:lnTo>
                    <a:pt x="567" y="14905"/>
                  </a:lnTo>
                  <a:lnTo>
                    <a:pt x="416" y="14243"/>
                  </a:lnTo>
                  <a:lnTo>
                    <a:pt x="416" y="14243"/>
                  </a:lnTo>
                  <a:lnTo>
                    <a:pt x="284" y="13582"/>
                  </a:lnTo>
                  <a:lnTo>
                    <a:pt x="152" y="12940"/>
                  </a:lnTo>
                  <a:lnTo>
                    <a:pt x="57" y="12335"/>
                  </a:lnTo>
                  <a:lnTo>
                    <a:pt x="19" y="12071"/>
                  </a:lnTo>
                  <a:lnTo>
                    <a:pt x="0" y="11807"/>
                  </a:lnTo>
                  <a:lnTo>
                    <a:pt x="0" y="11807"/>
                  </a:lnTo>
                  <a:lnTo>
                    <a:pt x="0" y="11523"/>
                  </a:lnTo>
                  <a:lnTo>
                    <a:pt x="0" y="11164"/>
                  </a:lnTo>
                  <a:lnTo>
                    <a:pt x="0" y="10749"/>
                  </a:lnTo>
                  <a:lnTo>
                    <a:pt x="38" y="10295"/>
                  </a:lnTo>
                  <a:lnTo>
                    <a:pt x="95" y="9804"/>
                  </a:lnTo>
                  <a:lnTo>
                    <a:pt x="189" y="9256"/>
                  </a:lnTo>
                  <a:lnTo>
                    <a:pt x="303" y="8690"/>
                  </a:lnTo>
                  <a:lnTo>
                    <a:pt x="454" y="8085"/>
                  </a:lnTo>
                  <a:lnTo>
                    <a:pt x="624" y="7481"/>
                  </a:lnTo>
                  <a:lnTo>
                    <a:pt x="850" y="6857"/>
                  </a:lnTo>
                  <a:lnTo>
                    <a:pt x="1115" y="6215"/>
                  </a:lnTo>
                  <a:lnTo>
                    <a:pt x="1417" y="5573"/>
                  </a:lnTo>
                  <a:lnTo>
                    <a:pt x="1587" y="5270"/>
                  </a:lnTo>
                  <a:lnTo>
                    <a:pt x="1776" y="4949"/>
                  </a:lnTo>
                  <a:lnTo>
                    <a:pt x="1984" y="4647"/>
                  </a:lnTo>
                  <a:lnTo>
                    <a:pt x="2192" y="4326"/>
                  </a:lnTo>
                  <a:lnTo>
                    <a:pt x="2418" y="4024"/>
                  </a:lnTo>
                  <a:lnTo>
                    <a:pt x="2645" y="3721"/>
                  </a:lnTo>
                  <a:lnTo>
                    <a:pt x="2910" y="3438"/>
                  </a:lnTo>
                  <a:lnTo>
                    <a:pt x="3174" y="3155"/>
                  </a:lnTo>
                  <a:lnTo>
                    <a:pt x="3174" y="3155"/>
                  </a:lnTo>
                  <a:lnTo>
                    <a:pt x="3608" y="2739"/>
                  </a:lnTo>
                  <a:lnTo>
                    <a:pt x="4062" y="2342"/>
                  </a:lnTo>
                  <a:lnTo>
                    <a:pt x="4534" y="1984"/>
                  </a:lnTo>
                  <a:lnTo>
                    <a:pt x="5025" y="1662"/>
                  </a:lnTo>
                  <a:lnTo>
                    <a:pt x="5554" y="1360"/>
                  </a:lnTo>
                  <a:lnTo>
                    <a:pt x="6102" y="1096"/>
                  </a:lnTo>
                  <a:lnTo>
                    <a:pt x="6669" y="850"/>
                  </a:lnTo>
                  <a:lnTo>
                    <a:pt x="7254" y="642"/>
                  </a:lnTo>
                  <a:lnTo>
                    <a:pt x="7859" y="453"/>
                  </a:lnTo>
                  <a:lnTo>
                    <a:pt x="8501" y="302"/>
                  </a:lnTo>
                  <a:lnTo>
                    <a:pt x="9162" y="189"/>
                  </a:lnTo>
                  <a:lnTo>
                    <a:pt x="9823" y="95"/>
                  </a:lnTo>
                  <a:lnTo>
                    <a:pt x="10522" y="38"/>
                  </a:lnTo>
                  <a:lnTo>
                    <a:pt x="11240" y="0"/>
                  </a:lnTo>
                  <a:lnTo>
                    <a:pt x="11996" y="0"/>
                  </a:lnTo>
                  <a:lnTo>
                    <a:pt x="12751" y="38"/>
                  </a:lnTo>
                  <a:lnTo>
                    <a:pt x="12751" y="38"/>
                  </a:lnTo>
                  <a:lnTo>
                    <a:pt x="13450" y="95"/>
                  </a:lnTo>
                  <a:lnTo>
                    <a:pt x="14130" y="170"/>
                  </a:lnTo>
                  <a:lnTo>
                    <a:pt x="14773" y="265"/>
                  </a:lnTo>
                  <a:lnTo>
                    <a:pt x="15415" y="397"/>
                  </a:lnTo>
                  <a:lnTo>
                    <a:pt x="16019" y="548"/>
                  </a:lnTo>
                  <a:lnTo>
                    <a:pt x="16624" y="718"/>
                  </a:lnTo>
                  <a:lnTo>
                    <a:pt x="17191" y="926"/>
                  </a:lnTo>
                  <a:lnTo>
                    <a:pt x="17757" y="1152"/>
                  </a:lnTo>
                  <a:lnTo>
                    <a:pt x="18286" y="1398"/>
                  </a:lnTo>
                  <a:lnTo>
                    <a:pt x="18796" y="1681"/>
                  </a:lnTo>
                  <a:lnTo>
                    <a:pt x="19287" y="1984"/>
                  </a:lnTo>
                  <a:lnTo>
                    <a:pt x="19760" y="2305"/>
                  </a:lnTo>
                  <a:lnTo>
                    <a:pt x="20213" y="2664"/>
                  </a:lnTo>
                  <a:lnTo>
                    <a:pt x="20629" y="3023"/>
                  </a:lnTo>
                  <a:lnTo>
                    <a:pt x="21044" y="3419"/>
                  </a:lnTo>
                  <a:lnTo>
                    <a:pt x="21422" y="3854"/>
                  </a:lnTo>
                  <a:lnTo>
                    <a:pt x="21422" y="3854"/>
                  </a:lnTo>
                  <a:lnTo>
                    <a:pt x="21724" y="4213"/>
                  </a:lnTo>
                  <a:lnTo>
                    <a:pt x="22008" y="4590"/>
                  </a:lnTo>
                  <a:lnTo>
                    <a:pt x="22253" y="4968"/>
                  </a:lnTo>
                  <a:lnTo>
                    <a:pt x="22499" y="5346"/>
                  </a:lnTo>
                  <a:lnTo>
                    <a:pt x="22706" y="5724"/>
                  </a:lnTo>
                  <a:lnTo>
                    <a:pt x="22914" y="6121"/>
                  </a:lnTo>
                  <a:lnTo>
                    <a:pt x="23103" y="6517"/>
                  </a:lnTo>
                  <a:lnTo>
                    <a:pt x="23273" y="6914"/>
                  </a:lnTo>
                  <a:lnTo>
                    <a:pt x="23424" y="7292"/>
                  </a:lnTo>
                  <a:lnTo>
                    <a:pt x="23557" y="7688"/>
                  </a:lnTo>
                  <a:lnTo>
                    <a:pt x="23689" y="8066"/>
                  </a:lnTo>
                  <a:lnTo>
                    <a:pt x="23802" y="8463"/>
                  </a:lnTo>
                  <a:lnTo>
                    <a:pt x="23972" y="9200"/>
                  </a:lnTo>
                  <a:lnTo>
                    <a:pt x="24104" y="9936"/>
                  </a:lnTo>
                  <a:lnTo>
                    <a:pt x="24218" y="10616"/>
                  </a:lnTo>
                  <a:lnTo>
                    <a:pt x="24274" y="11240"/>
                  </a:lnTo>
                  <a:lnTo>
                    <a:pt x="24312" y="11825"/>
                  </a:lnTo>
                  <a:lnTo>
                    <a:pt x="24331" y="12335"/>
                  </a:lnTo>
                  <a:lnTo>
                    <a:pt x="24331" y="12789"/>
                  </a:lnTo>
                  <a:lnTo>
                    <a:pt x="24312" y="13148"/>
                  </a:lnTo>
                  <a:lnTo>
                    <a:pt x="24274" y="13563"/>
                  </a:lnTo>
                  <a:lnTo>
                    <a:pt x="24274" y="13563"/>
                  </a:lnTo>
                  <a:lnTo>
                    <a:pt x="24237" y="13960"/>
                  </a:lnTo>
                  <a:lnTo>
                    <a:pt x="24142" y="14470"/>
                  </a:lnTo>
                  <a:lnTo>
                    <a:pt x="24029" y="15093"/>
                  </a:lnTo>
                  <a:lnTo>
                    <a:pt x="23859" y="15773"/>
                  </a:lnTo>
                  <a:lnTo>
                    <a:pt x="23670" y="16548"/>
                  </a:lnTo>
                  <a:lnTo>
                    <a:pt x="23462" y="17360"/>
                  </a:lnTo>
                  <a:lnTo>
                    <a:pt x="23198" y="18210"/>
                  </a:lnTo>
                  <a:lnTo>
                    <a:pt x="22914" y="19098"/>
                  </a:lnTo>
                  <a:lnTo>
                    <a:pt x="22612" y="19986"/>
                  </a:lnTo>
                  <a:lnTo>
                    <a:pt x="22272" y="20874"/>
                  </a:lnTo>
                  <a:lnTo>
                    <a:pt x="21894" y="21743"/>
                  </a:lnTo>
                  <a:lnTo>
                    <a:pt x="21498" y="22574"/>
                  </a:lnTo>
                  <a:lnTo>
                    <a:pt x="21290" y="22971"/>
                  </a:lnTo>
                  <a:lnTo>
                    <a:pt x="21082" y="23367"/>
                  </a:lnTo>
                  <a:lnTo>
                    <a:pt x="20874" y="23745"/>
                  </a:lnTo>
                  <a:lnTo>
                    <a:pt x="20647" y="24104"/>
                  </a:lnTo>
                  <a:lnTo>
                    <a:pt x="20402" y="24425"/>
                  </a:lnTo>
                  <a:lnTo>
                    <a:pt x="20175" y="24746"/>
                  </a:lnTo>
                  <a:lnTo>
                    <a:pt x="19930" y="25049"/>
                  </a:lnTo>
                  <a:lnTo>
                    <a:pt x="19684" y="25313"/>
                  </a:lnTo>
                  <a:lnTo>
                    <a:pt x="19684" y="25313"/>
                  </a:lnTo>
                  <a:lnTo>
                    <a:pt x="19420" y="25578"/>
                  </a:lnTo>
                  <a:lnTo>
                    <a:pt x="19155" y="25823"/>
                  </a:lnTo>
                  <a:lnTo>
                    <a:pt x="18588" y="26295"/>
                  </a:lnTo>
                  <a:lnTo>
                    <a:pt x="17984" y="26749"/>
                  </a:lnTo>
                  <a:lnTo>
                    <a:pt x="17361" y="27183"/>
                  </a:lnTo>
                  <a:lnTo>
                    <a:pt x="16718" y="27580"/>
                  </a:lnTo>
                  <a:lnTo>
                    <a:pt x="16076" y="27939"/>
                  </a:lnTo>
                  <a:lnTo>
                    <a:pt x="15415" y="28279"/>
                  </a:lnTo>
                  <a:lnTo>
                    <a:pt x="14773" y="28600"/>
                  </a:lnTo>
                  <a:lnTo>
                    <a:pt x="14149" y="28864"/>
                  </a:lnTo>
                  <a:lnTo>
                    <a:pt x="13545" y="29110"/>
                  </a:lnTo>
                  <a:lnTo>
                    <a:pt x="12959" y="29337"/>
                  </a:lnTo>
                  <a:lnTo>
                    <a:pt x="12430" y="29507"/>
                  </a:lnTo>
                  <a:lnTo>
                    <a:pt x="11939" y="29658"/>
                  </a:lnTo>
                  <a:lnTo>
                    <a:pt x="11486" y="29752"/>
                  </a:lnTo>
                  <a:lnTo>
                    <a:pt x="11108" y="29828"/>
                  </a:lnTo>
                  <a:lnTo>
                    <a:pt x="10806" y="29866"/>
                  </a:lnTo>
                  <a:lnTo>
                    <a:pt x="10806" y="29866"/>
                  </a:lnTo>
                  <a:lnTo>
                    <a:pt x="10655" y="29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5331125" y="315575"/>
              <a:ext cx="590825" cy="729175"/>
            </a:xfrm>
            <a:custGeom>
              <a:avLst/>
              <a:gdLst/>
              <a:ahLst/>
              <a:cxnLst/>
              <a:rect l="l" t="t" r="r" b="b"/>
              <a:pathLst>
                <a:path w="23633" h="29167" fill="none" extrusionOk="0">
                  <a:moveTo>
                    <a:pt x="11297" y="0"/>
                  </a:moveTo>
                  <a:lnTo>
                    <a:pt x="11297" y="0"/>
                  </a:lnTo>
                  <a:lnTo>
                    <a:pt x="10655" y="0"/>
                  </a:lnTo>
                  <a:lnTo>
                    <a:pt x="10031" y="38"/>
                  </a:lnTo>
                  <a:lnTo>
                    <a:pt x="9408" y="94"/>
                  </a:lnTo>
                  <a:lnTo>
                    <a:pt x="8822" y="189"/>
                  </a:lnTo>
                  <a:lnTo>
                    <a:pt x="8237" y="283"/>
                  </a:lnTo>
                  <a:lnTo>
                    <a:pt x="7689" y="416"/>
                  </a:lnTo>
                  <a:lnTo>
                    <a:pt x="7141" y="586"/>
                  </a:lnTo>
                  <a:lnTo>
                    <a:pt x="6612" y="756"/>
                  </a:lnTo>
                  <a:lnTo>
                    <a:pt x="6121" y="963"/>
                  </a:lnTo>
                  <a:lnTo>
                    <a:pt x="5630" y="1190"/>
                  </a:lnTo>
                  <a:lnTo>
                    <a:pt x="5157" y="1436"/>
                  </a:lnTo>
                  <a:lnTo>
                    <a:pt x="4704" y="1700"/>
                  </a:lnTo>
                  <a:lnTo>
                    <a:pt x="4270" y="2002"/>
                  </a:lnTo>
                  <a:lnTo>
                    <a:pt x="3854" y="2324"/>
                  </a:lnTo>
                  <a:lnTo>
                    <a:pt x="3457" y="2664"/>
                  </a:lnTo>
                  <a:lnTo>
                    <a:pt x="3080" y="3041"/>
                  </a:lnTo>
                  <a:lnTo>
                    <a:pt x="3080" y="3041"/>
                  </a:lnTo>
                  <a:lnTo>
                    <a:pt x="2815" y="3306"/>
                  </a:lnTo>
                  <a:lnTo>
                    <a:pt x="2570" y="3589"/>
                  </a:lnTo>
                  <a:lnTo>
                    <a:pt x="2343" y="3891"/>
                  </a:lnTo>
                  <a:lnTo>
                    <a:pt x="2135" y="4175"/>
                  </a:lnTo>
                  <a:lnTo>
                    <a:pt x="1927" y="4477"/>
                  </a:lnTo>
                  <a:lnTo>
                    <a:pt x="1738" y="4779"/>
                  </a:lnTo>
                  <a:lnTo>
                    <a:pt x="1549" y="5081"/>
                  </a:lnTo>
                  <a:lnTo>
                    <a:pt x="1379" y="5384"/>
                  </a:lnTo>
                  <a:lnTo>
                    <a:pt x="1077" y="6007"/>
                  </a:lnTo>
                  <a:lnTo>
                    <a:pt x="832" y="6612"/>
                  </a:lnTo>
                  <a:lnTo>
                    <a:pt x="624" y="7235"/>
                  </a:lnTo>
                  <a:lnTo>
                    <a:pt x="435" y="7821"/>
                  </a:lnTo>
                  <a:lnTo>
                    <a:pt x="303" y="8406"/>
                  </a:lnTo>
                  <a:lnTo>
                    <a:pt x="189" y="8954"/>
                  </a:lnTo>
                  <a:lnTo>
                    <a:pt x="114" y="9483"/>
                  </a:lnTo>
                  <a:lnTo>
                    <a:pt x="57" y="9955"/>
                  </a:lnTo>
                  <a:lnTo>
                    <a:pt x="19" y="10409"/>
                  </a:lnTo>
                  <a:lnTo>
                    <a:pt x="0" y="10805"/>
                  </a:lnTo>
                  <a:lnTo>
                    <a:pt x="0" y="11145"/>
                  </a:lnTo>
                  <a:lnTo>
                    <a:pt x="19" y="11429"/>
                  </a:lnTo>
                  <a:lnTo>
                    <a:pt x="19" y="11429"/>
                  </a:lnTo>
                  <a:lnTo>
                    <a:pt x="38" y="11674"/>
                  </a:lnTo>
                  <a:lnTo>
                    <a:pt x="57" y="11939"/>
                  </a:lnTo>
                  <a:lnTo>
                    <a:pt x="152" y="12524"/>
                  </a:lnTo>
                  <a:lnTo>
                    <a:pt x="284" y="13167"/>
                  </a:lnTo>
                  <a:lnTo>
                    <a:pt x="416" y="13809"/>
                  </a:lnTo>
                  <a:lnTo>
                    <a:pt x="416" y="13809"/>
                  </a:lnTo>
                  <a:lnTo>
                    <a:pt x="567" y="14508"/>
                  </a:lnTo>
                  <a:lnTo>
                    <a:pt x="699" y="15150"/>
                  </a:lnTo>
                  <a:lnTo>
                    <a:pt x="756" y="15452"/>
                  </a:lnTo>
                  <a:lnTo>
                    <a:pt x="775" y="15736"/>
                  </a:lnTo>
                  <a:lnTo>
                    <a:pt x="794" y="15981"/>
                  </a:lnTo>
                  <a:lnTo>
                    <a:pt x="794" y="16208"/>
                  </a:lnTo>
                  <a:lnTo>
                    <a:pt x="794" y="16208"/>
                  </a:lnTo>
                  <a:lnTo>
                    <a:pt x="756" y="16397"/>
                  </a:lnTo>
                  <a:lnTo>
                    <a:pt x="718" y="16623"/>
                  </a:lnTo>
                  <a:lnTo>
                    <a:pt x="586" y="17171"/>
                  </a:lnTo>
                  <a:lnTo>
                    <a:pt x="586" y="17171"/>
                  </a:lnTo>
                  <a:lnTo>
                    <a:pt x="454" y="17662"/>
                  </a:lnTo>
                  <a:lnTo>
                    <a:pt x="340" y="18210"/>
                  </a:lnTo>
                  <a:lnTo>
                    <a:pt x="227" y="18815"/>
                  </a:lnTo>
                  <a:lnTo>
                    <a:pt x="189" y="19117"/>
                  </a:lnTo>
                  <a:lnTo>
                    <a:pt x="152" y="19438"/>
                  </a:lnTo>
                  <a:lnTo>
                    <a:pt x="133" y="19759"/>
                  </a:lnTo>
                  <a:lnTo>
                    <a:pt x="133" y="20080"/>
                  </a:lnTo>
                  <a:lnTo>
                    <a:pt x="133" y="20402"/>
                  </a:lnTo>
                  <a:lnTo>
                    <a:pt x="170" y="20742"/>
                  </a:lnTo>
                  <a:lnTo>
                    <a:pt x="208" y="21063"/>
                  </a:lnTo>
                  <a:lnTo>
                    <a:pt x="284" y="21403"/>
                  </a:lnTo>
                  <a:lnTo>
                    <a:pt x="378" y="21724"/>
                  </a:lnTo>
                  <a:lnTo>
                    <a:pt x="510" y="22045"/>
                  </a:lnTo>
                  <a:lnTo>
                    <a:pt x="510" y="22045"/>
                  </a:lnTo>
                  <a:lnTo>
                    <a:pt x="775" y="22574"/>
                  </a:lnTo>
                  <a:lnTo>
                    <a:pt x="1058" y="23065"/>
                  </a:lnTo>
                  <a:lnTo>
                    <a:pt x="1342" y="23537"/>
                  </a:lnTo>
                  <a:lnTo>
                    <a:pt x="1663" y="23991"/>
                  </a:lnTo>
                  <a:lnTo>
                    <a:pt x="1984" y="24425"/>
                  </a:lnTo>
                  <a:lnTo>
                    <a:pt x="2324" y="24822"/>
                  </a:lnTo>
                  <a:lnTo>
                    <a:pt x="2664" y="25219"/>
                  </a:lnTo>
                  <a:lnTo>
                    <a:pt x="3023" y="25577"/>
                  </a:lnTo>
                  <a:lnTo>
                    <a:pt x="3382" y="25917"/>
                  </a:lnTo>
                  <a:lnTo>
                    <a:pt x="3760" y="26239"/>
                  </a:lnTo>
                  <a:lnTo>
                    <a:pt x="4119" y="26541"/>
                  </a:lnTo>
                  <a:lnTo>
                    <a:pt x="4496" y="26824"/>
                  </a:lnTo>
                  <a:lnTo>
                    <a:pt x="4874" y="27089"/>
                  </a:lnTo>
                  <a:lnTo>
                    <a:pt x="5252" y="27334"/>
                  </a:lnTo>
                  <a:lnTo>
                    <a:pt x="5630" y="27561"/>
                  </a:lnTo>
                  <a:lnTo>
                    <a:pt x="6008" y="27769"/>
                  </a:lnTo>
                  <a:lnTo>
                    <a:pt x="6366" y="27977"/>
                  </a:lnTo>
                  <a:lnTo>
                    <a:pt x="6725" y="28147"/>
                  </a:lnTo>
                  <a:lnTo>
                    <a:pt x="7443" y="28449"/>
                  </a:lnTo>
                  <a:lnTo>
                    <a:pt x="8104" y="28713"/>
                  </a:lnTo>
                  <a:lnTo>
                    <a:pt x="8709" y="28902"/>
                  </a:lnTo>
                  <a:lnTo>
                    <a:pt x="9276" y="29034"/>
                  </a:lnTo>
                  <a:lnTo>
                    <a:pt x="9748" y="29129"/>
                  </a:lnTo>
                  <a:lnTo>
                    <a:pt x="10145" y="29167"/>
                  </a:lnTo>
                  <a:lnTo>
                    <a:pt x="10447" y="29167"/>
                  </a:lnTo>
                  <a:lnTo>
                    <a:pt x="10447" y="29167"/>
                  </a:lnTo>
                  <a:lnTo>
                    <a:pt x="10730" y="29129"/>
                  </a:lnTo>
                  <a:lnTo>
                    <a:pt x="11089" y="29053"/>
                  </a:lnTo>
                  <a:lnTo>
                    <a:pt x="11524" y="28940"/>
                  </a:lnTo>
                  <a:lnTo>
                    <a:pt x="11996" y="28808"/>
                  </a:lnTo>
                  <a:lnTo>
                    <a:pt x="12525" y="28619"/>
                  </a:lnTo>
                  <a:lnTo>
                    <a:pt x="13091" y="28411"/>
                  </a:lnTo>
                  <a:lnTo>
                    <a:pt x="13696" y="28184"/>
                  </a:lnTo>
                  <a:lnTo>
                    <a:pt x="14300" y="27901"/>
                  </a:lnTo>
                  <a:lnTo>
                    <a:pt x="14943" y="27599"/>
                  </a:lnTo>
                  <a:lnTo>
                    <a:pt x="15585" y="27259"/>
                  </a:lnTo>
                  <a:lnTo>
                    <a:pt x="16208" y="26900"/>
                  </a:lnTo>
                  <a:lnTo>
                    <a:pt x="16832" y="26522"/>
                  </a:lnTo>
                  <a:lnTo>
                    <a:pt x="17455" y="26106"/>
                  </a:lnTo>
                  <a:lnTo>
                    <a:pt x="18041" y="25672"/>
                  </a:lnTo>
                  <a:lnTo>
                    <a:pt x="18588" y="25200"/>
                  </a:lnTo>
                  <a:lnTo>
                    <a:pt x="18853" y="24954"/>
                  </a:lnTo>
                  <a:lnTo>
                    <a:pt x="19098" y="24709"/>
                  </a:lnTo>
                  <a:lnTo>
                    <a:pt x="19098" y="24709"/>
                  </a:lnTo>
                  <a:lnTo>
                    <a:pt x="19344" y="24444"/>
                  </a:lnTo>
                  <a:lnTo>
                    <a:pt x="19571" y="24161"/>
                  </a:lnTo>
                  <a:lnTo>
                    <a:pt x="19797" y="23858"/>
                  </a:lnTo>
                  <a:lnTo>
                    <a:pt x="20024" y="23518"/>
                  </a:lnTo>
                  <a:lnTo>
                    <a:pt x="20251" y="23178"/>
                  </a:lnTo>
                  <a:lnTo>
                    <a:pt x="20459" y="22801"/>
                  </a:lnTo>
                  <a:lnTo>
                    <a:pt x="20666" y="22423"/>
                  </a:lnTo>
                  <a:lnTo>
                    <a:pt x="20874" y="22026"/>
                  </a:lnTo>
                  <a:lnTo>
                    <a:pt x="21252" y="21214"/>
                  </a:lnTo>
                  <a:lnTo>
                    <a:pt x="21611" y="20345"/>
                  </a:lnTo>
                  <a:lnTo>
                    <a:pt x="21951" y="19476"/>
                  </a:lnTo>
                  <a:lnTo>
                    <a:pt x="22253" y="18607"/>
                  </a:lnTo>
                  <a:lnTo>
                    <a:pt x="22537" y="17738"/>
                  </a:lnTo>
                  <a:lnTo>
                    <a:pt x="22782" y="16907"/>
                  </a:lnTo>
                  <a:lnTo>
                    <a:pt x="23009" y="16095"/>
                  </a:lnTo>
                  <a:lnTo>
                    <a:pt x="23198" y="15358"/>
                  </a:lnTo>
                  <a:lnTo>
                    <a:pt x="23349" y="14678"/>
                  </a:lnTo>
                  <a:lnTo>
                    <a:pt x="23462" y="14073"/>
                  </a:lnTo>
                  <a:lnTo>
                    <a:pt x="23538" y="13563"/>
                  </a:lnTo>
                  <a:lnTo>
                    <a:pt x="23594" y="13185"/>
                  </a:lnTo>
                  <a:lnTo>
                    <a:pt x="23594" y="13185"/>
                  </a:lnTo>
                  <a:lnTo>
                    <a:pt x="23613" y="12864"/>
                  </a:lnTo>
                  <a:lnTo>
                    <a:pt x="23632" y="12543"/>
                  </a:lnTo>
                  <a:lnTo>
                    <a:pt x="23632" y="12128"/>
                  </a:lnTo>
                  <a:lnTo>
                    <a:pt x="23613" y="11636"/>
                  </a:lnTo>
                  <a:lnTo>
                    <a:pt x="23594" y="11089"/>
                  </a:lnTo>
                  <a:lnTo>
                    <a:pt x="23538" y="10465"/>
                  </a:lnTo>
                  <a:lnTo>
                    <a:pt x="23443" y="9785"/>
                  </a:lnTo>
                  <a:lnTo>
                    <a:pt x="23311" y="9067"/>
                  </a:lnTo>
                  <a:lnTo>
                    <a:pt x="23141" y="8312"/>
                  </a:lnTo>
                  <a:lnTo>
                    <a:pt x="23028" y="7934"/>
                  </a:lnTo>
                  <a:lnTo>
                    <a:pt x="22914" y="7556"/>
                  </a:lnTo>
                  <a:lnTo>
                    <a:pt x="22782" y="7159"/>
                  </a:lnTo>
                  <a:lnTo>
                    <a:pt x="22631" y="6763"/>
                  </a:lnTo>
                  <a:lnTo>
                    <a:pt x="22461" y="6366"/>
                  </a:lnTo>
                  <a:lnTo>
                    <a:pt x="22291" y="5988"/>
                  </a:lnTo>
                  <a:lnTo>
                    <a:pt x="22083" y="5592"/>
                  </a:lnTo>
                  <a:lnTo>
                    <a:pt x="21875" y="5195"/>
                  </a:lnTo>
                  <a:lnTo>
                    <a:pt x="21649" y="4817"/>
                  </a:lnTo>
                  <a:lnTo>
                    <a:pt x="21384" y="4439"/>
                  </a:lnTo>
                  <a:lnTo>
                    <a:pt x="21120" y="4080"/>
                  </a:lnTo>
                  <a:lnTo>
                    <a:pt x="20817" y="3721"/>
                  </a:lnTo>
                  <a:lnTo>
                    <a:pt x="20817" y="3721"/>
                  </a:lnTo>
                  <a:lnTo>
                    <a:pt x="20440" y="3306"/>
                  </a:lnTo>
                  <a:lnTo>
                    <a:pt x="20043" y="2928"/>
                  </a:lnTo>
                  <a:lnTo>
                    <a:pt x="19646" y="2569"/>
                  </a:lnTo>
                  <a:lnTo>
                    <a:pt x="19212" y="2229"/>
                  </a:lnTo>
                  <a:lnTo>
                    <a:pt x="18740" y="1908"/>
                  </a:lnTo>
                  <a:lnTo>
                    <a:pt x="18267" y="1625"/>
                  </a:lnTo>
                  <a:lnTo>
                    <a:pt x="17776" y="1360"/>
                  </a:lnTo>
                  <a:lnTo>
                    <a:pt x="17247" y="1115"/>
                  </a:lnTo>
                  <a:lnTo>
                    <a:pt x="16718" y="888"/>
                  </a:lnTo>
                  <a:lnTo>
                    <a:pt x="16152" y="699"/>
                  </a:lnTo>
                  <a:lnTo>
                    <a:pt x="15585" y="529"/>
                  </a:lnTo>
                  <a:lnTo>
                    <a:pt x="14980" y="378"/>
                  </a:lnTo>
                  <a:lnTo>
                    <a:pt x="14357" y="246"/>
                  </a:lnTo>
                  <a:lnTo>
                    <a:pt x="13734" y="151"/>
                  </a:lnTo>
                  <a:lnTo>
                    <a:pt x="13073" y="76"/>
                  </a:lnTo>
                  <a:lnTo>
                    <a:pt x="12392" y="19"/>
                  </a:lnTo>
                  <a:lnTo>
                    <a:pt x="12392" y="19"/>
                  </a:lnTo>
                  <a:lnTo>
                    <a:pt x="11845" y="0"/>
                  </a:lnTo>
                  <a:lnTo>
                    <a:pt x="112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5289575" y="287225"/>
              <a:ext cx="659750" cy="486450"/>
            </a:xfrm>
            <a:custGeom>
              <a:avLst/>
              <a:gdLst/>
              <a:ahLst/>
              <a:cxnLst/>
              <a:rect l="l" t="t" r="r" b="b"/>
              <a:pathLst>
                <a:path w="26390" h="19458" extrusionOk="0">
                  <a:moveTo>
                    <a:pt x="13601" y="1"/>
                  </a:moveTo>
                  <a:lnTo>
                    <a:pt x="12978" y="38"/>
                  </a:lnTo>
                  <a:lnTo>
                    <a:pt x="12354" y="95"/>
                  </a:lnTo>
                  <a:lnTo>
                    <a:pt x="11693" y="189"/>
                  </a:lnTo>
                  <a:lnTo>
                    <a:pt x="10994" y="322"/>
                  </a:lnTo>
                  <a:lnTo>
                    <a:pt x="10295" y="492"/>
                  </a:lnTo>
                  <a:lnTo>
                    <a:pt x="9559" y="700"/>
                  </a:lnTo>
                  <a:lnTo>
                    <a:pt x="8803" y="964"/>
                  </a:lnTo>
                  <a:lnTo>
                    <a:pt x="8010" y="1266"/>
                  </a:lnTo>
                  <a:lnTo>
                    <a:pt x="7500" y="1531"/>
                  </a:lnTo>
                  <a:lnTo>
                    <a:pt x="6990" y="1814"/>
                  </a:lnTo>
                  <a:lnTo>
                    <a:pt x="6517" y="2097"/>
                  </a:lnTo>
                  <a:lnTo>
                    <a:pt x="6064" y="2381"/>
                  </a:lnTo>
                  <a:lnTo>
                    <a:pt x="5629" y="2664"/>
                  </a:lnTo>
                  <a:lnTo>
                    <a:pt x="5214" y="2947"/>
                  </a:lnTo>
                  <a:lnTo>
                    <a:pt x="4817" y="3250"/>
                  </a:lnTo>
                  <a:lnTo>
                    <a:pt x="4439" y="3533"/>
                  </a:lnTo>
                  <a:lnTo>
                    <a:pt x="4099" y="3835"/>
                  </a:lnTo>
                  <a:lnTo>
                    <a:pt x="3759" y="4119"/>
                  </a:lnTo>
                  <a:lnTo>
                    <a:pt x="3438" y="4421"/>
                  </a:lnTo>
                  <a:lnTo>
                    <a:pt x="3136" y="4704"/>
                  </a:lnTo>
                  <a:lnTo>
                    <a:pt x="2853" y="5007"/>
                  </a:lnTo>
                  <a:lnTo>
                    <a:pt x="2588" y="5309"/>
                  </a:lnTo>
                  <a:lnTo>
                    <a:pt x="2324" y="5611"/>
                  </a:lnTo>
                  <a:lnTo>
                    <a:pt x="2097" y="5894"/>
                  </a:lnTo>
                  <a:lnTo>
                    <a:pt x="1870" y="6197"/>
                  </a:lnTo>
                  <a:lnTo>
                    <a:pt x="1662" y="6480"/>
                  </a:lnTo>
                  <a:lnTo>
                    <a:pt x="1474" y="6782"/>
                  </a:lnTo>
                  <a:lnTo>
                    <a:pt x="1304" y="7066"/>
                  </a:lnTo>
                  <a:lnTo>
                    <a:pt x="982" y="7651"/>
                  </a:lnTo>
                  <a:lnTo>
                    <a:pt x="718" y="8237"/>
                  </a:lnTo>
                  <a:lnTo>
                    <a:pt x="491" y="8785"/>
                  </a:lnTo>
                  <a:lnTo>
                    <a:pt x="321" y="9351"/>
                  </a:lnTo>
                  <a:lnTo>
                    <a:pt x="189" y="9880"/>
                  </a:lnTo>
                  <a:lnTo>
                    <a:pt x="95" y="10409"/>
                  </a:lnTo>
                  <a:lnTo>
                    <a:pt x="38" y="10900"/>
                  </a:lnTo>
                  <a:lnTo>
                    <a:pt x="0" y="11391"/>
                  </a:lnTo>
                  <a:lnTo>
                    <a:pt x="0" y="11864"/>
                  </a:lnTo>
                  <a:lnTo>
                    <a:pt x="0" y="12298"/>
                  </a:lnTo>
                  <a:lnTo>
                    <a:pt x="38" y="12714"/>
                  </a:lnTo>
                  <a:lnTo>
                    <a:pt x="95" y="13110"/>
                  </a:lnTo>
                  <a:lnTo>
                    <a:pt x="151" y="13469"/>
                  </a:lnTo>
                  <a:lnTo>
                    <a:pt x="227" y="13809"/>
                  </a:lnTo>
                  <a:lnTo>
                    <a:pt x="378" y="14376"/>
                  </a:lnTo>
                  <a:lnTo>
                    <a:pt x="529" y="14811"/>
                  </a:lnTo>
                  <a:lnTo>
                    <a:pt x="623" y="15075"/>
                  </a:lnTo>
                  <a:lnTo>
                    <a:pt x="661" y="15169"/>
                  </a:lnTo>
                  <a:lnTo>
                    <a:pt x="699" y="14848"/>
                  </a:lnTo>
                  <a:lnTo>
                    <a:pt x="737" y="14527"/>
                  </a:lnTo>
                  <a:lnTo>
                    <a:pt x="794" y="14131"/>
                  </a:lnTo>
                  <a:lnTo>
                    <a:pt x="869" y="13715"/>
                  </a:lnTo>
                  <a:lnTo>
                    <a:pt x="982" y="13299"/>
                  </a:lnTo>
                  <a:lnTo>
                    <a:pt x="1058" y="13110"/>
                  </a:lnTo>
                  <a:lnTo>
                    <a:pt x="1134" y="12940"/>
                  </a:lnTo>
                  <a:lnTo>
                    <a:pt x="1228" y="12789"/>
                  </a:lnTo>
                  <a:lnTo>
                    <a:pt x="1322" y="12657"/>
                  </a:lnTo>
                  <a:lnTo>
                    <a:pt x="1549" y="12449"/>
                  </a:lnTo>
                  <a:lnTo>
                    <a:pt x="1757" y="12298"/>
                  </a:lnTo>
                  <a:lnTo>
                    <a:pt x="1984" y="12166"/>
                  </a:lnTo>
                  <a:lnTo>
                    <a:pt x="2229" y="12053"/>
                  </a:lnTo>
                  <a:lnTo>
                    <a:pt x="2475" y="11977"/>
                  </a:lnTo>
                  <a:lnTo>
                    <a:pt x="2739" y="11920"/>
                  </a:lnTo>
                  <a:lnTo>
                    <a:pt x="3306" y="11807"/>
                  </a:lnTo>
                  <a:lnTo>
                    <a:pt x="3608" y="11750"/>
                  </a:lnTo>
                  <a:lnTo>
                    <a:pt x="3929" y="11713"/>
                  </a:lnTo>
                  <a:lnTo>
                    <a:pt x="4534" y="11656"/>
                  </a:lnTo>
                  <a:lnTo>
                    <a:pt x="5157" y="11618"/>
                  </a:lnTo>
                  <a:lnTo>
                    <a:pt x="5781" y="11561"/>
                  </a:lnTo>
                  <a:lnTo>
                    <a:pt x="6102" y="11505"/>
                  </a:lnTo>
                  <a:lnTo>
                    <a:pt x="6442" y="11448"/>
                  </a:lnTo>
                  <a:lnTo>
                    <a:pt x="6782" y="11391"/>
                  </a:lnTo>
                  <a:lnTo>
                    <a:pt x="7103" y="11297"/>
                  </a:lnTo>
                  <a:lnTo>
                    <a:pt x="7424" y="11203"/>
                  </a:lnTo>
                  <a:lnTo>
                    <a:pt x="7745" y="11089"/>
                  </a:lnTo>
                  <a:lnTo>
                    <a:pt x="8066" y="10976"/>
                  </a:lnTo>
                  <a:lnTo>
                    <a:pt x="8368" y="10825"/>
                  </a:lnTo>
                  <a:lnTo>
                    <a:pt x="8671" y="10674"/>
                  </a:lnTo>
                  <a:lnTo>
                    <a:pt x="8954" y="10485"/>
                  </a:lnTo>
                  <a:lnTo>
                    <a:pt x="9219" y="10296"/>
                  </a:lnTo>
                  <a:lnTo>
                    <a:pt x="9483" y="10088"/>
                  </a:lnTo>
                  <a:lnTo>
                    <a:pt x="9710" y="9861"/>
                  </a:lnTo>
                  <a:lnTo>
                    <a:pt x="9936" y="9635"/>
                  </a:lnTo>
                  <a:lnTo>
                    <a:pt x="10144" y="9370"/>
                  </a:lnTo>
                  <a:lnTo>
                    <a:pt x="10314" y="9087"/>
                  </a:lnTo>
                  <a:lnTo>
                    <a:pt x="10428" y="8879"/>
                  </a:lnTo>
                  <a:lnTo>
                    <a:pt x="10541" y="8671"/>
                  </a:lnTo>
                  <a:lnTo>
                    <a:pt x="10711" y="8237"/>
                  </a:lnTo>
                  <a:lnTo>
                    <a:pt x="10843" y="7783"/>
                  </a:lnTo>
                  <a:lnTo>
                    <a:pt x="10975" y="7330"/>
                  </a:lnTo>
                  <a:lnTo>
                    <a:pt x="11221" y="6423"/>
                  </a:lnTo>
                  <a:lnTo>
                    <a:pt x="11372" y="5970"/>
                  </a:lnTo>
                  <a:lnTo>
                    <a:pt x="11542" y="5535"/>
                  </a:lnTo>
                  <a:lnTo>
                    <a:pt x="11655" y="5309"/>
                  </a:lnTo>
                  <a:lnTo>
                    <a:pt x="11788" y="5082"/>
                  </a:lnTo>
                  <a:lnTo>
                    <a:pt x="11939" y="4855"/>
                  </a:lnTo>
                  <a:lnTo>
                    <a:pt x="12090" y="4648"/>
                  </a:lnTo>
                  <a:lnTo>
                    <a:pt x="12260" y="4440"/>
                  </a:lnTo>
                  <a:lnTo>
                    <a:pt x="12430" y="4251"/>
                  </a:lnTo>
                  <a:lnTo>
                    <a:pt x="12619" y="4062"/>
                  </a:lnTo>
                  <a:lnTo>
                    <a:pt x="12827" y="3892"/>
                  </a:lnTo>
                  <a:lnTo>
                    <a:pt x="13034" y="3741"/>
                  </a:lnTo>
                  <a:lnTo>
                    <a:pt x="13242" y="3609"/>
                  </a:lnTo>
                  <a:lnTo>
                    <a:pt x="13469" y="3476"/>
                  </a:lnTo>
                  <a:lnTo>
                    <a:pt x="13714" y="3363"/>
                  </a:lnTo>
                  <a:lnTo>
                    <a:pt x="13941" y="3269"/>
                  </a:lnTo>
                  <a:lnTo>
                    <a:pt x="14187" y="3193"/>
                  </a:lnTo>
                  <a:lnTo>
                    <a:pt x="14451" y="3136"/>
                  </a:lnTo>
                  <a:lnTo>
                    <a:pt x="14697" y="3099"/>
                  </a:lnTo>
                  <a:lnTo>
                    <a:pt x="14961" y="3099"/>
                  </a:lnTo>
                  <a:lnTo>
                    <a:pt x="15226" y="3117"/>
                  </a:lnTo>
                  <a:lnTo>
                    <a:pt x="15490" y="3174"/>
                  </a:lnTo>
                  <a:lnTo>
                    <a:pt x="15755" y="3250"/>
                  </a:lnTo>
                  <a:lnTo>
                    <a:pt x="16019" y="3363"/>
                  </a:lnTo>
                  <a:lnTo>
                    <a:pt x="16265" y="3495"/>
                  </a:lnTo>
                  <a:lnTo>
                    <a:pt x="16510" y="3646"/>
                  </a:lnTo>
                  <a:lnTo>
                    <a:pt x="16737" y="3816"/>
                  </a:lnTo>
                  <a:lnTo>
                    <a:pt x="16964" y="4005"/>
                  </a:lnTo>
                  <a:lnTo>
                    <a:pt x="17171" y="4194"/>
                  </a:lnTo>
                  <a:lnTo>
                    <a:pt x="17360" y="4421"/>
                  </a:lnTo>
                  <a:lnTo>
                    <a:pt x="17530" y="4648"/>
                  </a:lnTo>
                  <a:lnTo>
                    <a:pt x="17681" y="4893"/>
                  </a:lnTo>
                  <a:lnTo>
                    <a:pt x="17795" y="5120"/>
                  </a:lnTo>
                  <a:lnTo>
                    <a:pt x="17889" y="5384"/>
                  </a:lnTo>
                  <a:lnTo>
                    <a:pt x="17965" y="5630"/>
                  </a:lnTo>
                  <a:lnTo>
                    <a:pt x="18078" y="5573"/>
                  </a:lnTo>
                  <a:lnTo>
                    <a:pt x="18210" y="5517"/>
                  </a:lnTo>
                  <a:lnTo>
                    <a:pt x="18343" y="5498"/>
                  </a:lnTo>
                  <a:lnTo>
                    <a:pt x="18475" y="5498"/>
                  </a:lnTo>
                  <a:lnTo>
                    <a:pt x="18607" y="5517"/>
                  </a:lnTo>
                  <a:lnTo>
                    <a:pt x="18758" y="5535"/>
                  </a:lnTo>
                  <a:lnTo>
                    <a:pt x="18871" y="5592"/>
                  </a:lnTo>
                  <a:lnTo>
                    <a:pt x="19004" y="5649"/>
                  </a:lnTo>
                  <a:lnTo>
                    <a:pt x="19117" y="5724"/>
                  </a:lnTo>
                  <a:lnTo>
                    <a:pt x="19230" y="5800"/>
                  </a:lnTo>
                  <a:lnTo>
                    <a:pt x="19419" y="6008"/>
                  </a:lnTo>
                  <a:lnTo>
                    <a:pt x="19589" y="6215"/>
                  </a:lnTo>
                  <a:lnTo>
                    <a:pt x="19759" y="6442"/>
                  </a:lnTo>
                  <a:lnTo>
                    <a:pt x="19948" y="6726"/>
                  </a:lnTo>
                  <a:lnTo>
                    <a:pt x="20118" y="7028"/>
                  </a:lnTo>
                  <a:lnTo>
                    <a:pt x="20288" y="7349"/>
                  </a:lnTo>
                  <a:lnTo>
                    <a:pt x="20458" y="7651"/>
                  </a:lnTo>
                  <a:lnTo>
                    <a:pt x="20609" y="7972"/>
                  </a:lnTo>
                  <a:lnTo>
                    <a:pt x="20742" y="8293"/>
                  </a:lnTo>
                  <a:lnTo>
                    <a:pt x="20855" y="8615"/>
                  </a:lnTo>
                  <a:lnTo>
                    <a:pt x="20987" y="8955"/>
                  </a:lnTo>
                  <a:lnTo>
                    <a:pt x="21082" y="9295"/>
                  </a:lnTo>
                  <a:lnTo>
                    <a:pt x="21176" y="9616"/>
                  </a:lnTo>
                  <a:lnTo>
                    <a:pt x="21327" y="10315"/>
                  </a:lnTo>
                  <a:lnTo>
                    <a:pt x="21441" y="10995"/>
                  </a:lnTo>
                  <a:lnTo>
                    <a:pt x="21497" y="11694"/>
                  </a:lnTo>
                  <a:lnTo>
                    <a:pt x="21516" y="12393"/>
                  </a:lnTo>
                  <a:lnTo>
                    <a:pt x="21497" y="13110"/>
                  </a:lnTo>
                  <a:lnTo>
                    <a:pt x="21441" y="13809"/>
                  </a:lnTo>
                  <a:lnTo>
                    <a:pt x="21384" y="14149"/>
                  </a:lnTo>
                  <a:lnTo>
                    <a:pt x="21308" y="14489"/>
                  </a:lnTo>
                  <a:lnTo>
                    <a:pt x="21252" y="14829"/>
                  </a:lnTo>
                  <a:lnTo>
                    <a:pt x="21157" y="15169"/>
                  </a:lnTo>
                  <a:lnTo>
                    <a:pt x="21063" y="15510"/>
                  </a:lnTo>
                  <a:lnTo>
                    <a:pt x="20949" y="15850"/>
                  </a:lnTo>
                  <a:lnTo>
                    <a:pt x="20836" y="16171"/>
                  </a:lnTo>
                  <a:lnTo>
                    <a:pt x="20704" y="16492"/>
                  </a:lnTo>
                  <a:lnTo>
                    <a:pt x="20572" y="16813"/>
                  </a:lnTo>
                  <a:lnTo>
                    <a:pt x="20402" y="17134"/>
                  </a:lnTo>
                  <a:lnTo>
                    <a:pt x="20175" y="17550"/>
                  </a:lnTo>
                  <a:lnTo>
                    <a:pt x="19929" y="17946"/>
                  </a:lnTo>
                  <a:lnTo>
                    <a:pt x="19627" y="18324"/>
                  </a:lnTo>
                  <a:lnTo>
                    <a:pt x="19476" y="18494"/>
                  </a:lnTo>
                  <a:lnTo>
                    <a:pt x="19306" y="18645"/>
                  </a:lnTo>
                  <a:lnTo>
                    <a:pt x="19136" y="18796"/>
                  </a:lnTo>
                  <a:lnTo>
                    <a:pt x="18947" y="18948"/>
                  </a:lnTo>
                  <a:lnTo>
                    <a:pt x="18758" y="19061"/>
                  </a:lnTo>
                  <a:lnTo>
                    <a:pt x="18569" y="19174"/>
                  </a:lnTo>
                  <a:lnTo>
                    <a:pt x="18361" y="19269"/>
                  </a:lnTo>
                  <a:lnTo>
                    <a:pt x="18154" y="19325"/>
                  </a:lnTo>
                  <a:lnTo>
                    <a:pt x="17927" y="19382"/>
                  </a:lnTo>
                  <a:lnTo>
                    <a:pt x="17700" y="19401"/>
                  </a:lnTo>
                  <a:lnTo>
                    <a:pt x="18078" y="19439"/>
                  </a:lnTo>
                  <a:lnTo>
                    <a:pt x="18456" y="19458"/>
                  </a:lnTo>
                  <a:lnTo>
                    <a:pt x="18834" y="19439"/>
                  </a:lnTo>
                  <a:lnTo>
                    <a:pt x="19230" y="19401"/>
                  </a:lnTo>
                  <a:lnTo>
                    <a:pt x="19608" y="19344"/>
                  </a:lnTo>
                  <a:lnTo>
                    <a:pt x="19986" y="19250"/>
                  </a:lnTo>
                  <a:lnTo>
                    <a:pt x="20345" y="19136"/>
                  </a:lnTo>
                  <a:lnTo>
                    <a:pt x="20723" y="19004"/>
                  </a:lnTo>
                  <a:lnTo>
                    <a:pt x="21063" y="18834"/>
                  </a:lnTo>
                  <a:lnTo>
                    <a:pt x="21403" y="18645"/>
                  </a:lnTo>
                  <a:lnTo>
                    <a:pt x="21743" y="18456"/>
                  </a:lnTo>
                  <a:lnTo>
                    <a:pt x="22045" y="18230"/>
                  </a:lnTo>
                  <a:lnTo>
                    <a:pt x="22328" y="17984"/>
                  </a:lnTo>
                  <a:lnTo>
                    <a:pt x="22612" y="17701"/>
                  </a:lnTo>
                  <a:lnTo>
                    <a:pt x="22857" y="17417"/>
                  </a:lnTo>
                  <a:lnTo>
                    <a:pt x="23065" y="17115"/>
                  </a:lnTo>
                  <a:lnTo>
                    <a:pt x="26295" y="15812"/>
                  </a:lnTo>
                  <a:lnTo>
                    <a:pt x="26333" y="15528"/>
                  </a:lnTo>
                  <a:lnTo>
                    <a:pt x="26352" y="15207"/>
                  </a:lnTo>
                  <a:lnTo>
                    <a:pt x="26390" y="14508"/>
                  </a:lnTo>
                  <a:lnTo>
                    <a:pt x="26390" y="13715"/>
                  </a:lnTo>
                  <a:lnTo>
                    <a:pt x="26333" y="12865"/>
                  </a:lnTo>
                  <a:lnTo>
                    <a:pt x="26239" y="11939"/>
                  </a:lnTo>
                  <a:lnTo>
                    <a:pt x="26163" y="11467"/>
                  </a:lnTo>
                  <a:lnTo>
                    <a:pt x="26088" y="10976"/>
                  </a:lnTo>
                  <a:lnTo>
                    <a:pt x="25993" y="10485"/>
                  </a:lnTo>
                  <a:lnTo>
                    <a:pt x="25880" y="9994"/>
                  </a:lnTo>
                  <a:lnTo>
                    <a:pt x="25766" y="9502"/>
                  </a:lnTo>
                  <a:lnTo>
                    <a:pt x="25615" y="9011"/>
                  </a:lnTo>
                  <a:lnTo>
                    <a:pt x="25464" y="8520"/>
                  </a:lnTo>
                  <a:lnTo>
                    <a:pt x="25294" y="8029"/>
                  </a:lnTo>
                  <a:lnTo>
                    <a:pt x="25105" y="7538"/>
                  </a:lnTo>
                  <a:lnTo>
                    <a:pt x="24897" y="7066"/>
                  </a:lnTo>
                  <a:lnTo>
                    <a:pt x="24690" y="6593"/>
                  </a:lnTo>
                  <a:lnTo>
                    <a:pt x="24444" y="6159"/>
                  </a:lnTo>
                  <a:lnTo>
                    <a:pt x="24180" y="5705"/>
                  </a:lnTo>
                  <a:lnTo>
                    <a:pt x="23915" y="5290"/>
                  </a:lnTo>
                  <a:lnTo>
                    <a:pt x="23613" y="4874"/>
                  </a:lnTo>
                  <a:lnTo>
                    <a:pt x="23292" y="4496"/>
                  </a:lnTo>
                  <a:lnTo>
                    <a:pt x="22952" y="4138"/>
                  </a:lnTo>
                  <a:lnTo>
                    <a:pt x="22593" y="3798"/>
                  </a:lnTo>
                  <a:lnTo>
                    <a:pt x="22215" y="3476"/>
                  </a:lnTo>
                  <a:lnTo>
                    <a:pt x="21799" y="3193"/>
                  </a:lnTo>
                  <a:lnTo>
                    <a:pt x="21384" y="2947"/>
                  </a:lnTo>
                  <a:lnTo>
                    <a:pt x="20931" y="2721"/>
                  </a:lnTo>
                  <a:lnTo>
                    <a:pt x="20723" y="2513"/>
                  </a:lnTo>
                  <a:lnTo>
                    <a:pt x="20458" y="2286"/>
                  </a:lnTo>
                  <a:lnTo>
                    <a:pt x="20099" y="2003"/>
                  </a:lnTo>
                  <a:lnTo>
                    <a:pt x="19646" y="1682"/>
                  </a:lnTo>
                  <a:lnTo>
                    <a:pt x="19363" y="1512"/>
                  </a:lnTo>
                  <a:lnTo>
                    <a:pt x="19079" y="1342"/>
                  </a:lnTo>
                  <a:lnTo>
                    <a:pt x="18758" y="1153"/>
                  </a:lnTo>
                  <a:lnTo>
                    <a:pt x="18418" y="1002"/>
                  </a:lnTo>
                  <a:lnTo>
                    <a:pt x="18040" y="832"/>
                  </a:lnTo>
                  <a:lnTo>
                    <a:pt x="17644" y="681"/>
                  </a:lnTo>
                  <a:lnTo>
                    <a:pt x="17228" y="530"/>
                  </a:lnTo>
                  <a:lnTo>
                    <a:pt x="16775" y="397"/>
                  </a:lnTo>
                  <a:lnTo>
                    <a:pt x="16321" y="284"/>
                  </a:lnTo>
                  <a:lnTo>
                    <a:pt x="15811" y="189"/>
                  </a:lnTo>
                  <a:lnTo>
                    <a:pt x="15301" y="95"/>
                  </a:lnTo>
                  <a:lnTo>
                    <a:pt x="14753" y="38"/>
                  </a:lnTo>
                  <a:lnTo>
                    <a:pt x="14187" y="19"/>
                  </a:lnTo>
                  <a:lnTo>
                    <a:pt x="13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5289575" y="287225"/>
              <a:ext cx="659750" cy="486450"/>
            </a:xfrm>
            <a:custGeom>
              <a:avLst/>
              <a:gdLst/>
              <a:ahLst/>
              <a:cxnLst/>
              <a:rect l="l" t="t" r="r" b="b"/>
              <a:pathLst>
                <a:path w="26390" h="19458" fill="none" extrusionOk="0">
                  <a:moveTo>
                    <a:pt x="17965" y="5630"/>
                  </a:moveTo>
                  <a:lnTo>
                    <a:pt x="17965" y="5630"/>
                  </a:lnTo>
                  <a:lnTo>
                    <a:pt x="18078" y="5573"/>
                  </a:lnTo>
                  <a:lnTo>
                    <a:pt x="18210" y="5517"/>
                  </a:lnTo>
                  <a:lnTo>
                    <a:pt x="18343" y="5498"/>
                  </a:lnTo>
                  <a:lnTo>
                    <a:pt x="18475" y="5498"/>
                  </a:lnTo>
                  <a:lnTo>
                    <a:pt x="18607" y="5517"/>
                  </a:lnTo>
                  <a:lnTo>
                    <a:pt x="18758" y="5535"/>
                  </a:lnTo>
                  <a:lnTo>
                    <a:pt x="18871" y="5592"/>
                  </a:lnTo>
                  <a:lnTo>
                    <a:pt x="19004" y="5649"/>
                  </a:lnTo>
                  <a:lnTo>
                    <a:pt x="19004" y="5649"/>
                  </a:lnTo>
                  <a:lnTo>
                    <a:pt x="19117" y="5724"/>
                  </a:lnTo>
                  <a:lnTo>
                    <a:pt x="19230" y="5800"/>
                  </a:lnTo>
                  <a:lnTo>
                    <a:pt x="19419" y="6008"/>
                  </a:lnTo>
                  <a:lnTo>
                    <a:pt x="19589" y="6215"/>
                  </a:lnTo>
                  <a:lnTo>
                    <a:pt x="19759" y="6442"/>
                  </a:lnTo>
                  <a:lnTo>
                    <a:pt x="19759" y="6442"/>
                  </a:lnTo>
                  <a:lnTo>
                    <a:pt x="19948" y="6726"/>
                  </a:lnTo>
                  <a:lnTo>
                    <a:pt x="20118" y="7028"/>
                  </a:lnTo>
                  <a:lnTo>
                    <a:pt x="20288" y="7349"/>
                  </a:lnTo>
                  <a:lnTo>
                    <a:pt x="20458" y="7651"/>
                  </a:lnTo>
                  <a:lnTo>
                    <a:pt x="20609" y="7972"/>
                  </a:lnTo>
                  <a:lnTo>
                    <a:pt x="20742" y="8293"/>
                  </a:lnTo>
                  <a:lnTo>
                    <a:pt x="20855" y="8615"/>
                  </a:lnTo>
                  <a:lnTo>
                    <a:pt x="20987" y="8955"/>
                  </a:lnTo>
                  <a:lnTo>
                    <a:pt x="21082" y="9295"/>
                  </a:lnTo>
                  <a:lnTo>
                    <a:pt x="21176" y="9616"/>
                  </a:lnTo>
                  <a:lnTo>
                    <a:pt x="21327" y="10315"/>
                  </a:lnTo>
                  <a:lnTo>
                    <a:pt x="21441" y="10995"/>
                  </a:lnTo>
                  <a:lnTo>
                    <a:pt x="21497" y="11694"/>
                  </a:lnTo>
                  <a:lnTo>
                    <a:pt x="21516" y="12393"/>
                  </a:lnTo>
                  <a:lnTo>
                    <a:pt x="21497" y="13110"/>
                  </a:lnTo>
                  <a:lnTo>
                    <a:pt x="21441" y="13809"/>
                  </a:lnTo>
                  <a:lnTo>
                    <a:pt x="21384" y="14149"/>
                  </a:lnTo>
                  <a:lnTo>
                    <a:pt x="21308" y="14489"/>
                  </a:lnTo>
                  <a:lnTo>
                    <a:pt x="21252" y="14829"/>
                  </a:lnTo>
                  <a:lnTo>
                    <a:pt x="21157" y="15169"/>
                  </a:lnTo>
                  <a:lnTo>
                    <a:pt x="21063" y="15510"/>
                  </a:lnTo>
                  <a:lnTo>
                    <a:pt x="20949" y="15850"/>
                  </a:lnTo>
                  <a:lnTo>
                    <a:pt x="20836" y="16171"/>
                  </a:lnTo>
                  <a:lnTo>
                    <a:pt x="20704" y="16492"/>
                  </a:lnTo>
                  <a:lnTo>
                    <a:pt x="20572" y="16813"/>
                  </a:lnTo>
                  <a:lnTo>
                    <a:pt x="20402" y="17134"/>
                  </a:lnTo>
                  <a:lnTo>
                    <a:pt x="20402" y="17134"/>
                  </a:lnTo>
                  <a:lnTo>
                    <a:pt x="20175" y="17550"/>
                  </a:lnTo>
                  <a:lnTo>
                    <a:pt x="19929" y="17946"/>
                  </a:lnTo>
                  <a:lnTo>
                    <a:pt x="19627" y="18324"/>
                  </a:lnTo>
                  <a:lnTo>
                    <a:pt x="19476" y="18494"/>
                  </a:lnTo>
                  <a:lnTo>
                    <a:pt x="19306" y="18645"/>
                  </a:lnTo>
                  <a:lnTo>
                    <a:pt x="19136" y="18796"/>
                  </a:lnTo>
                  <a:lnTo>
                    <a:pt x="18947" y="18948"/>
                  </a:lnTo>
                  <a:lnTo>
                    <a:pt x="18758" y="19061"/>
                  </a:lnTo>
                  <a:lnTo>
                    <a:pt x="18569" y="19174"/>
                  </a:lnTo>
                  <a:lnTo>
                    <a:pt x="18361" y="19269"/>
                  </a:lnTo>
                  <a:lnTo>
                    <a:pt x="18154" y="19325"/>
                  </a:lnTo>
                  <a:lnTo>
                    <a:pt x="17927" y="19382"/>
                  </a:lnTo>
                  <a:lnTo>
                    <a:pt x="17700" y="19401"/>
                  </a:lnTo>
                  <a:lnTo>
                    <a:pt x="17700" y="19401"/>
                  </a:lnTo>
                  <a:lnTo>
                    <a:pt x="18078" y="19439"/>
                  </a:lnTo>
                  <a:lnTo>
                    <a:pt x="18456" y="19458"/>
                  </a:lnTo>
                  <a:lnTo>
                    <a:pt x="18834" y="19439"/>
                  </a:lnTo>
                  <a:lnTo>
                    <a:pt x="19230" y="19401"/>
                  </a:lnTo>
                  <a:lnTo>
                    <a:pt x="19608" y="19344"/>
                  </a:lnTo>
                  <a:lnTo>
                    <a:pt x="19986" y="19250"/>
                  </a:lnTo>
                  <a:lnTo>
                    <a:pt x="20345" y="19136"/>
                  </a:lnTo>
                  <a:lnTo>
                    <a:pt x="20723" y="19004"/>
                  </a:lnTo>
                  <a:lnTo>
                    <a:pt x="21063" y="18834"/>
                  </a:lnTo>
                  <a:lnTo>
                    <a:pt x="21403" y="18645"/>
                  </a:lnTo>
                  <a:lnTo>
                    <a:pt x="21743" y="18456"/>
                  </a:lnTo>
                  <a:lnTo>
                    <a:pt x="22045" y="18230"/>
                  </a:lnTo>
                  <a:lnTo>
                    <a:pt x="22328" y="17984"/>
                  </a:lnTo>
                  <a:lnTo>
                    <a:pt x="22612" y="17701"/>
                  </a:lnTo>
                  <a:lnTo>
                    <a:pt x="22857" y="17417"/>
                  </a:lnTo>
                  <a:lnTo>
                    <a:pt x="23065" y="17115"/>
                  </a:lnTo>
                  <a:lnTo>
                    <a:pt x="26295" y="15812"/>
                  </a:lnTo>
                  <a:lnTo>
                    <a:pt x="26295" y="15812"/>
                  </a:lnTo>
                  <a:lnTo>
                    <a:pt x="26333" y="15528"/>
                  </a:lnTo>
                  <a:lnTo>
                    <a:pt x="26352" y="15207"/>
                  </a:lnTo>
                  <a:lnTo>
                    <a:pt x="26390" y="14508"/>
                  </a:lnTo>
                  <a:lnTo>
                    <a:pt x="26390" y="13715"/>
                  </a:lnTo>
                  <a:lnTo>
                    <a:pt x="26333" y="12865"/>
                  </a:lnTo>
                  <a:lnTo>
                    <a:pt x="26239" y="11939"/>
                  </a:lnTo>
                  <a:lnTo>
                    <a:pt x="26163" y="11467"/>
                  </a:lnTo>
                  <a:lnTo>
                    <a:pt x="26088" y="10976"/>
                  </a:lnTo>
                  <a:lnTo>
                    <a:pt x="25993" y="10485"/>
                  </a:lnTo>
                  <a:lnTo>
                    <a:pt x="25880" y="9994"/>
                  </a:lnTo>
                  <a:lnTo>
                    <a:pt x="25766" y="9502"/>
                  </a:lnTo>
                  <a:lnTo>
                    <a:pt x="25615" y="9011"/>
                  </a:lnTo>
                  <a:lnTo>
                    <a:pt x="25464" y="8520"/>
                  </a:lnTo>
                  <a:lnTo>
                    <a:pt x="25294" y="8029"/>
                  </a:lnTo>
                  <a:lnTo>
                    <a:pt x="25105" y="7538"/>
                  </a:lnTo>
                  <a:lnTo>
                    <a:pt x="24897" y="7066"/>
                  </a:lnTo>
                  <a:lnTo>
                    <a:pt x="24690" y="6593"/>
                  </a:lnTo>
                  <a:lnTo>
                    <a:pt x="24444" y="6159"/>
                  </a:lnTo>
                  <a:lnTo>
                    <a:pt x="24180" y="5705"/>
                  </a:lnTo>
                  <a:lnTo>
                    <a:pt x="23915" y="5290"/>
                  </a:lnTo>
                  <a:lnTo>
                    <a:pt x="23613" y="4874"/>
                  </a:lnTo>
                  <a:lnTo>
                    <a:pt x="23292" y="4496"/>
                  </a:lnTo>
                  <a:lnTo>
                    <a:pt x="22952" y="4138"/>
                  </a:lnTo>
                  <a:lnTo>
                    <a:pt x="22593" y="3798"/>
                  </a:lnTo>
                  <a:lnTo>
                    <a:pt x="22215" y="3476"/>
                  </a:lnTo>
                  <a:lnTo>
                    <a:pt x="21799" y="3193"/>
                  </a:lnTo>
                  <a:lnTo>
                    <a:pt x="21384" y="2947"/>
                  </a:lnTo>
                  <a:lnTo>
                    <a:pt x="20931" y="2721"/>
                  </a:lnTo>
                  <a:lnTo>
                    <a:pt x="20931" y="2721"/>
                  </a:lnTo>
                  <a:lnTo>
                    <a:pt x="20723" y="2513"/>
                  </a:lnTo>
                  <a:lnTo>
                    <a:pt x="20458" y="2286"/>
                  </a:lnTo>
                  <a:lnTo>
                    <a:pt x="20099" y="2003"/>
                  </a:lnTo>
                  <a:lnTo>
                    <a:pt x="19646" y="1682"/>
                  </a:lnTo>
                  <a:lnTo>
                    <a:pt x="19363" y="1512"/>
                  </a:lnTo>
                  <a:lnTo>
                    <a:pt x="19079" y="1342"/>
                  </a:lnTo>
                  <a:lnTo>
                    <a:pt x="18758" y="1153"/>
                  </a:lnTo>
                  <a:lnTo>
                    <a:pt x="18418" y="1002"/>
                  </a:lnTo>
                  <a:lnTo>
                    <a:pt x="18040" y="832"/>
                  </a:lnTo>
                  <a:lnTo>
                    <a:pt x="17644" y="681"/>
                  </a:lnTo>
                  <a:lnTo>
                    <a:pt x="17228" y="530"/>
                  </a:lnTo>
                  <a:lnTo>
                    <a:pt x="16775" y="397"/>
                  </a:lnTo>
                  <a:lnTo>
                    <a:pt x="16321" y="284"/>
                  </a:lnTo>
                  <a:lnTo>
                    <a:pt x="15811" y="189"/>
                  </a:lnTo>
                  <a:lnTo>
                    <a:pt x="15301" y="95"/>
                  </a:lnTo>
                  <a:lnTo>
                    <a:pt x="14753" y="38"/>
                  </a:lnTo>
                  <a:lnTo>
                    <a:pt x="14187" y="19"/>
                  </a:lnTo>
                  <a:lnTo>
                    <a:pt x="13601" y="1"/>
                  </a:lnTo>
                  <a:lnTo>
                    <a:pt x="12978" y="38"/>
                  </a:lnTo>
                  <a:lnTo>
                    <a:pt x="12354" y="95"/>
                  </a:lnTo>
                  <a:lnTo>
                    <a:pt x="11693" y="189"/>
                  </a:lnTo>
                  <a:lnTo>
                    <a:pt x="10994" y="322"/>
                  </a:lnTo>
                  <a:lnTo>
                    <a:pt x="10295" y="492"/>
                  </a:lnTo>
                  <a:lnTo>
                    <a:pt x="9559" y="700"/>
                  </a:lnTo>
                  <a:lnTo>
                    <a:pt x="8803" y="964"/>
                  </a:lnTo>
                  <a:lnTo>
                    <a:pt x="8010" y="1266"/>
                  </a:lnTo>
                  <a:lnTo>
                    <a:pt x="8010" y="1266"/>
                  </a:lnTo>
                  <a:lnTo>
                    <a:pt x="7500" y="1531"/>
                  </a:lnTo>
                  <a:lnTo>
                    <a:pt x="6990" y="1814"/>
                  </a:lnTo>
                  <a:lnTo>
                    <a:pt x="6517" y="2097"/>
                  </a:lnTo>
                  <a:lnTo>
                    <a:pt x="6064" y="2381"/>
                  </a:lnTo>
                  <a:lnTo>
                    <a:pt x="5629" y="2664"/>
                  </a:lnTo>
                  <a:lnTo>
                    <a:pt x="5214" y="2947"/>
                  </a:lnTo>
                  <a:lnTo>
                    <a:pt x="4817" y="3250"/>
                  </a:lnTo>
                  <a:lnTo>
                    <a:pt x="4439" y="3533"/>
                  </a:lnTo>
                  <a:lnTo>
                    <a:pt x="4099" y="3835"/>
                  </a:lnTo>
                  <a:lnTo>
                    <a:pt x="3759" y="4119"/>
                  </a:lnTo>
                  <a:lnTo>
                    <a:pt x="3438" y="4421"/>
                  </a:lnTo>
                  <a:lnTo>
                    <a:pt x="3136" y="4704"/>
                  </a:lnTo>
                  <a:lnTo>
                    <a:pt x="2853" y="5007"/>
                  </a:lnTo>
                  <a:lnTo>
                    <a:pt x="2588" y="5309"/>
                  </a:lnTo>
                  <a:lnTo>
                    <a:pt x="2324" y="5611"/>
                  </a:lnTo>
                  <a:lnTo>
                    <a:pt x="2097" y="5894"/>
                  </a:lnTo>
                  <a:lnTo>
                    <a:pt x="1870" y="6197"/>
                  </a:lnTo>
                  <a:lnTo>
                    <a:pt x="1662" y="6480"/>
                  </a:lnTo>
                  <a:lnTo>
                    <a:pt x="1474" y="6782"/>
                  </a:lnTo>
                  <a:lnTo>
                    <a:pt x="1304" y="7066"/>
                  </a:lnTo>
                  <a:lnTo>
                    <a:pt x="982" y="7651"/>
                  </a:lnTo>
                  <a:lnTo>
                    <a:pt x="718" y="8237"/>
                  </a:lnTo>
                  <a:lnTo>
                    <a:pt x="491" y="8785"/>
                  </a:lnTo>
                  <a:lnTo>
                    <a:pt x="321" y="9351"/>
                  </a:lnTo>
                  <a:lnTo>
                    <a:pt x="189" y="9880"/>
                  </a:lnTo>
                  <a:lnTo>
                    <a:pt x="95" y="10409"/>
                  </a:lnTo>
                  <a:lnTo>
                    <a:pt x="38" y="10900"/>
                  </a:lnTo>
                  <a:lnTo>
                    <a:pt x="0" y="11391"/>
                  </a:lnTo>
                  <a:lnTo>
                    <a:pt x="0" y="11864"/>
                  </a:lnTo>
                  <a:lnTo>
                    <a:pt x="0" y="12298"/>
                  </a:lnTo>
                  <a:lnTo>
                    <a:pt x="38" y="12714"/>
                  </a:lnTo>
                  <a:lnTo>
                    <a:pt x="95" y="13110"/>
                  </a:lnTo>
                  <a:lnTo>
                    <a:pt x="151" y="13469"/>
                  </a:lnTo>
                  <a:lnTo>
                    <a:pt x="227" y="13809"/>
                  </a:lnTo>
                  <a:lnTo>
                    <a:pt x="378" y="14376"/>
                  </a:lnTo>
                  <a:lnTo>
                    <a:pt x="529" y="14811"/>
                  </a:lnTo>
                  <a:lnTo>
                    <a:pt x="623" y="15075"/>
                  </a:lnTo>
                  <a:lnTo>
                    <a:pt x="661" y="15169"/>
                  </a:lnTo>
                  <a:lnTo>
                    <a:pt x="661" y="15169"/>
                  </a:lnTo>
                  <a:lnTo>
                    <a:pt x="699" y="14848"/>
                  </a:lnTo>
                  <a:lnTo>
                    <a:pt x="737" y="14527"/>
                  </a:lnTo>
                  <a:lnTo>
                    <a:pt x="794" y="14131"/>
                  </a:lnTo>
                  <a:lnTo>
                    <a:pt x="869" y="13715"/>
                  </a:lnTo>
                  <a:lnTo>
                    <a:pt x="982" y="13299"/>
                  </a:lnTo>
                  <a:lnTo>
                    <a:pt x="1058" y="13110"/>
                  </a:lnTo>
                  <a:lnTo>
                    <a:pt x="1134" y="12940"/>
                  </a:lnTo>
                  <a:lnTo>
                    <a:pt x="1228" y="12789"/>
                  </a:lnTo>
                  <a:lnTo>
                    <a:pt x="1322" y="12657"/>
                  </a:lnTo>
                  <a:lnTo>
                    <a:pt x="1322" y="12657"/>
                  </a:lnTo>
                  <a:lnTo>
                    <a:pt x="1549" y="12449"/>
                  </a:lnTo>
                  <a:lnTo>
                    <a:pt x="1757" y="12298"/>
                  </a:lnTo>
                  <a:lnTo>
                    <a:pt x="1984" y="12166"/>
                  </a:lnTo>
                  <a:lnTo>
                    <a:pt x="2229" y="12053"/>
                  </a:lnTo>
                  <a:lnTo>
                    <a:pt x="2475" y="11977"/>
                  </a:lnTo>
                  <a:lnTo>
                    <a:pt x="2739" y="11920"/>
                  </a:lnTo>
                  <a:lnTo>
                    <a:pt x="3306" y="11807"/>
                  </a:lnTo>
                  <a:lnTo>
                    <a:pt x="3306" y="11807"/>
                  </a:lnTo>
                  <a:lnTo>
                    <a:pt x="3608" y="11750"/>
                  </a:lnTo>
                  <a:lnTo>
                    <a:pt x="3929" y="11713"/>
                  </a:lnTo>
                  <a:lnTo>
                    <a:pt x="4534" y="11656"/>
                  </a:lnTo>
                  <a:lnTo>
                    <a:pt x="5157" y="11618"/>
                  </a:lnTo>
                  <a:lnTo>
                    <a:pt x="5781" y="11561"/>
                  </a:lnTo>
                  <a:lnTo>
                    <a:pt x="5781" y="11561"/>
                  </a:lnTo>
                  <a:lnTo>
                    <a:pt x="6102" y="11505"/>
                  </a:lnTo>
                  <a:lnTo>
                    <a:pt x="6442" y="11448"/>
                  </a:lnTo>
                  <a:lnTo>
                    <a:pt x="6782" y="11391"/>
                  </a:lnTo>
                  <a:lnTo>
                    <a:pt x="7103" y="11297"/>
                  </a:lnTo>
                  <a:lnTo>
                    <a:pt x="7424" y="11203"/>
                  </a:lnTo>
                  <a:lnTo>
                    <a:pt x="7745" y="11089"/>
                  </a:lnTo>
                  <a:lnTo>
                    <a:pt x="8066" y="10976"/>
                  </a:lnTo>
                  <a:lnTo>
                    <a:pt x="8368" y="10825"/>
                  </a:lnTo>
                  <a:lnTo>
                    <a:pt x="8671" y="10674"/>
                  </a:lnTo>
                  <a:lnTo>
                    <a:pt x="8954" y="10485"/>
                  </a:lnTo>
                  <a:lnTo>
                    <a:pt x="9219" y="10296"/>
                  </a:lnTo>
                  <a:lnTo>
                    <a:pt x="9483" y="10088"/>
                  </a:lnTo>
                  <a:lnTo>
                    <a:pt x="9710" y="9861"/>
                  </a:lnTo>
                  <a:lnTo>
                    <a:pt x="9936" y="9635"/>
                  </a:lnTo>
                  <a:lnTo>
                    <a:pt x="10144" y="9370"/>
                  </a:lnTo>
                  <a:lnTo>
                    <a:pt x="10314" y="9087"/>
                  </a:lnTo>
                  <a:lnTo>
                    <a:pt x="10314" y="9087"/>
                  </a:lnTo>
                  <a:lnTo>
                    <a:pt x="10428" y="8879"/>
                  </a:lnTo>
                  <a:lnTo>
                    <a:pt x="10541" y="8671"/>
                  </a:lnTo>
                  <a:lnTo>
                    <a:pt x="10711" y="8237"/>
                  </a:lnTo>
                  <a:lnTo>
                    <a:pt x="10843" y="7783"/>
                  </a:lnTo>
                  <a:lnTo>
                    <a:pt x="10975" y="7330"/>
                  </a:lnTo>
                  <a:lnTo>
                    <a:pt x="11221" y="6423"/>
                  </a:lnTo>
                  <a:lnTo>
                    <a:pt x="11372" y="5970"/>
                  </a:lnTo>
                  <a:lnTo>
                    <a:pt x="11542" y="5535"/>
                  </a:lnTo>
                  <a:lnTo>
                    <a:pt x="11542" y="5535"/>
                  </a:lnTo>
                  <a:lnTo>
                    <a:pt x="11655" y="5309"/>
                  </a:lnTo>
                  <a:lnTo>
                    <a:pt x="11788" y="5082"/>
                  </a:lnTo>
                  <a:lnTo>
                    <a:pt x="11939" y="4855"/>
                  </a:lnTo>
                  <a:lnTo>
                    <a:pt x="12090" y="4648"/>
                  </a:lnTo>
                  <a:lnTo>
                    <a:pt x="12260" y="4440"/>
                  </a:lnTo>
                  <a:lnTo>
                    <a:pt x="12430" y="4251"/>
                  </a:lnTo>
                  <a:lnTo>
                    <a:pt x="12619" y="4062"/>
                  </a:lnTo>
                  <a:lnTo>
                    <a:pt x="12827" y="3892"/>
                  </a:lnTo>
                  <a:lnTo>
                    <a:pt x="13034" y="3741"/>
                  </a:lnTo>
                  <a:lnTo>
                    <a:pt x="13242" y="3609"/>
                  </a:lnTo>
                  <a:lnTo>
                    <a:pt x="13469" y="3476"/>
                  </a:lnTo>
                  <a:lnTo>
                    <a:pt x="13714" y="3363"/>
                  </a:lnTo>
                  <a:lnTo>
                    <a:pt x="13941" y="3269"/>
                  </a:lnTo>
                  <a:lnTo>
                    <a:pt x="14187" y="3193"/>
                  </a:lnTo>
                  <a:lnTo>
                    <a:pt x="14451" y="3136"/>
                  </a:lnTo>
                  <a:lnTo>
                    <a:pt x="14697" y="3099"/>
                  </a:lnTo>
                  <a:lnTo>
                    <a:pt x="14697" y="3099"/>
                  </a:lnTo>
                  <a:lnTo>
                    <a:pt x="14961" y="3099"/>
                  </a:lnTo>
                  <a:lnTo>
                    <a:pt x="15226" y="3117"/>
                  </a:lnTo>
                  <a:lnTo>
                    <a:pt x="15490" y="3174"/>
                  </a:lnTo>
                  <a:lnTo>
                    <a:pt x="15755" y="3250"/>
                  </a:lnTo>
                  <a:lnTo>
                    <a:pt x="16019" y="3363"/>
                  </a:lnTo>
                  <a:lnTo>
                    <a:pt x="16265" y="3495"/>
                  </a:lnTo>
                  <a:lnTo>
                    <a:pt x="16510" y="3646"/>
                  </a:lnTo>
                  <a:lnTo>
                    <a:pt x="16737" y="3816"/>
                  </a:lnTo>
                  <a:lnTo>
                    <a:pt x="16964" y="4005"/>
                  </a:lnTo>
                  <a:lnTo>
                    <a:pt x="17171" y="4194"/>
                  </a:lnTo>
                  <a:lnTo>
                    <a:pt x="17360" y="4421"/>
                  </a:lnTo>
                  <a:lnTo>
                    <a:pt x="17530" y="4648"/>
                  </a:lnTo>
                  <a:lnTo>
                    <a:pt x="17681" y="4893"/>
                  </a:lnTo>
                  <a:lnTo>
                    <a:pt x="17795" y="5120"/>
                  </a:lnTo>
                  <a:lnTo>
                    <a:pt x="17889" y="5384"/>
                  </a:lnTo>
                  <a:lnTo>
                    <a:pt x="17965" y="56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5837850" y="682500"/>
              <a:ext cx="170975" cy="198375"/>
            </a:xfrm>
            <a:custGeom>
              <a:avLst/>
              <a:gdLst/>
              <a:ahLst/>
              <a:cxnLst/>
              <a:rect l="l" t="t" r="r" b="b"/>
              <a:pathLst>
                <a:path w="6839" h="7935" extrusionOk="0">
                  <a:moveTo>
                    <a:pt x="4024" y="1"/>
                  </a:moveTo>
                  <a:lnTo>
                    <a:pt x="3835" y="20"/>
                  </a:lnTo>
                  <a:lnTo>
                    <a:pt x="3665" y="57"/>
                  </a:lnTo>
                  <a:lnTo>
                    <a:pt x="3495" y="76"/>
                  </a:lnTo>
                  <a:lnTo>
                    <a:pt x="3212" y="171"/>
                  </a:lnTo>
                  <a:lnTo>
                    <a:pt x="2966" y="246"/>
                  </a:lnTo>
                  <a:lnTo>
                    <a:pt x="2721" y="341"/>
                  </a:lnTo>
                  <a:lnTo>
                    <a:pt x="2475" y="435"/>
                  </a:lnTo>
                  <a:lnTo>
                    <a:pt x="2211" y="567"/>
                  </a:lnTo>
                  <a:lnTo>
                    <a:pt x="1946" y="719"/>
                  </a:lnTo>
                  <a:lnTo>
                    <a:pt x="1682" y="889"/>
                  </a:lnTo>
                  <a:lnTo>
                    <a:pt x="1455" y="1078"/>
                  </a:lnTo>
                  <a:lnTo>
                    <a:pt x="1229" y="1285"/>
                  </a:lnTo>
                  <a:lnTo>
                    <a:pt x="1059" y="1512"/>
                  </a:lnTo>
                  <a:lnTo>
                    <a:pt x="964" y="1758"/>
                  </a:lnTo>
                  <a:lnTo>
                    <a:pt x="756" y="2400"/>
                  </a:lnTo>
                  <a:lnTo>
                    <a:pt x="492" y="3325"/>
                  </a:lnTo>
                  <a:lnTo>
                    <a:pt x="360" y="3854"/>
                  </a:lnTo>
                  <a:lnTo>
                    <a:pt x="246" y="4421"/>
                  </a:lnTo>
                  <a:lnTo>
                    <a:pt x="133" y="4969"/>
                  </a:lnTo>
                  <a:lnTo>
                    <a:pt x="57" y="5536"/>
                  </a:lnTo>
                  <a:lnTo>
                    <a:pt x="20" y="6046"/>
                  </a:lnTo>
                  <a:lnTo>
                    <a:pt x="1" y="6310"/>
                  </a:lnTo>
                  <a:lnTo>
                    <a:pt x="20" y="6537"/>
                  </a:lnTo>
                  <a:lnTo>
                    <a:pt x="20" y="6763"/>
                  </a:lnTo>
                  <a:lnTo>
                    <a:pt x="57" y="6971"/>
                  </a:lnTo>
                  <a:lnTo>
                    <a:pt x="95" y="7160"/>
                  </a:lnTo>
                  <a:lnTo>
                    <a:pt x="171" y="7330"/>
                  </a:lnTo>
                  <a:lnTo>
                    <a:pt x="246" y="7481"/>
                  </a:lnTo>
                  <a:lnTo>
                    <a:pt x="341" y="7595"/>
                  </a:lnTo>
                  <a:lnTo>
                    <a:pt x="454" y="7708"/>
                  </a:lnTo>
                  <a:lnTo>
                    <a:pt x="586" y="7765"/>
                  </a:lnTo>
                  <a:lnTo>
                    <a:pt x="870" y="7859"/>
                  </a:lnTo>
                  <a:lnTo>
                    <a:pt x="1191" y="7916"/>
                  </a:lnTo>
                  <a:lnTo>
                    <a:pt x="1550" y="7935"/>
                  </a:lnTo>
                  <a:lnTo>
                    <a:pt x="1890" y="7935"/>
                  </a:lnTo>
                  <a:lnTo>
                    <a:pt x="2268" y="7897"/>
                  </a:lnTo>
                  <a:lnTo>
                    <a:pt x="2626" y="7821"/>
                  </a:lnTo>
                  <a:lnTo>
                    <a:pt x="3004" y="7727"/>
                  </a:lnTo>
                  <a:lnTo>
                    <a:pt x="3382" y="7614"/>
                  </a:lnTo>
                  <a:lnTo>
                    <a:pt x="3760" y="7462"/>
                  </a:lnTo>
                  <a:lnTo>
                    <a:pt x="4100" y="7292"/>
                  </a:lnTo>
                  <a:lnTo>
                    <a:pt x="4459" y="7104"/>
                  </a:lnTo>
                  <a:lnTo>
                    <a:pt x="4780" y="6896"/>
                  </a:lnTo>
                  <a:lnTo>
                    <a:pt x="5082" y="6669"/>
                  </a:lnTo>
                  <a:lnTo>
                    <a:pt x="5347" y="6442"/>
                  </a:lnTo>
                  <a:lnTo>
                    <a:pt x="5592" y="6178"/>
                  </a:lnTo>
                  <a:lnTo>
                    <a:pt x="5800" y="5913"/>
                  </a:lnTo>
                  <a:lnTo>
                    <a:pt x="5989" y="5630"/>
                  </a:lnTo>
                  <a:lnTo>
                    <a:pt x="6159" y="5347"/>
                  </a:lnTo>
                  <a:lnTo>
                    <a:pt x="6310" y="5026"/>
                  </a:lnTo>
                  <a:lnTo>
                    <a:pt x="6461" y="4704"/>
                  </a:lnTo>
                  <a:lnTo>
                    <a:pt x="6574" y="4383"/>
                  </a:lnTo>
                  <a:lnTo>
                    <a:pt x="6688" y="4043"/>
                  </a:lnTo>
                  <a:lnTo>
                    <a:pt x="6763" y="3684"/>
                  </a:lnTo>
                  <a:lnTo>
                    <a:pt x="6820" y="3344"/>
                  </a:lnTo>
                  <a:lnTo>
                    <a:pt x="6839" y="3004"/>
                  </a:lnTo>
                  <a:lnTo>
                    <a:pt x="6839" y="2664"/>
                  </a:lnTo>
                  <a:lnTo>
                    <a:pt x="6801" y="2343"/>
                  </a:lnTo>
                  <a:lnTo>
                    <a:pt x="6726" y="2022"/>
                  </a:lnTo>
                  <a:lnTo>
                    <a:pt x="6631" y="1720"/>
                  </a:lnTo>
                  <a:lnTo>
                    <a:pt x="6480" y="1418"/>
                  </a:lnTo>
                  <a:lnTo>
                    <a:pt x="6386" y="1285"/>
                  </a:lnTo>
                  <a:lnTo>
                    <a:pt x="6291" y="1134"/>
                  </a:lnTo>
                  <a:lnTo>
                    <a:pt x="6178" y="1021"/>
                  </a:lnTo>
                  <a:lnTo>
                    <a:pt x="6064" y="889"/>
                  </a:lnTo>
                  <a:lnTo>
                    <a:pt x="5800" y="662"/>
                  </a:lnTo>
                  <a:lnTo>
                    <a:pt x="5554" y="473"/>
                  </a:lnTo>
                  <a:lnTo>
                    <a:pt x="5309" y="322"/>
                  </a:lnTo>
                  <a:lnTo>
                    <a:pt x="5082" y="209"/>
                  </a:lnTo>
                  <a:lnTo>
                    <a:pt x="4855" y="133"/>
                  </a:lnTo>
                  <a:lnTo>
                    <a:pt x="4629" y="57"/>
                  </a:lnTo>
                  <a:lnTo>
                    <a:pt x="4421" y="20"/>
                  </a:lnTo>
                  <a:lnTo>
                    <a:pt x="4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5861475" y="759000"/>
              <a:ext cx="108175" cy="56225"/>
            </a:xfrm>
            <a:custGeom>
              <a:avLst/>
              <a:gdLst/>
              <a:ahLst/>
              <a:cxnLst/>
              <a:rect l="l" t="t" r="r" b="b"/>
              <a:pathLst>
                <a:path w="4327" h="2249" extrusionOk="0">
                  <a:moveTo>
                    <a:pt x="4156" y="1"/>
                  </a:moveTo>
                  <a:lnTo>
                    <a:pt x="4080" y="20"/>
                  </a:lnTo>
                  <a:lnTo>
                    <a:pt x="95" y="1909"/>
                  </a:lnTo>
                  <a:lnTo>
                    <a:pt x="38" y="1947"/>
                  </a:lnTo>
                  <a:lnTo>
                    <a:pt x="19" y="2003"/>
                  </a:lnTo>
                  <a:lnTo>
                    <a:pt x="0" y="2079"/>
                  </a:lnTo>
                  <a:lnTo>
                    <a:pt x="19" y="2136"/>
                  </a:lnTo>
                  <a:lnTo>
                    <a:pt x="38" y="2192"/>
                  </a:lnTo>
                  <a:lnTo>
                    <a:pt x="76" y="2211"/>
                  </a:lnTo>
                  <a:lnTo>
                    <a:pt x="132" y="2230"/>
                  </a:lnTo>
                  <a:lnTo>
                    <a:pt x="170" y="2249"/>
                  </a:lnTo>
                  <a:lnTo>
                    <a:pt x="246" y="2230"/>
                  </a:lnTo>
                  <a:lnTo>
                    <a:pt x="4232" y="322"/>
                  </a:lnTo>
                  <a:lnTo>
                    <a:pt x="4288" y="284"/>
                  </a:lnTo>
                  <a:lnTo>
                    <a:pt x="4326" y="228"/>
                  </a:lnTo>
                  <a:lnTo>
                    <a:pt x="4326" y="171"/>
                  </a:lnTo>
                  <a:lnTo>
                    <a:pt x="4326" y="95"/>
                  </a:lnTo>
                  <a:lnTo>
                    <a:pt x="4269" y="39"/>
                  </a:lnTo>
                  <a:lnTo>
                    <a:pt x="4213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5885550" y="730200"/>
              <a:ext cx="63300" cy="101100"/>
            </a:xfrm>
            <a:custGeom>
              <a:avLst/>
              <a:gdLst/>
              <a:ahLst/>
              <a:cxnLst/>
              <a:rect l="l" t="t" r="r" b="b"/>
              <a:pathLst>
                <a:path w="2532" h="4044" extrusionOk="0">
                  <a:moveTo>
                    <a:pt x="152" y="1"/>
                  </a:moveTo>
                  <a:lnTo>
                    <a:pt x="76" y="20"/>
                  </a:lnTo>
                  <a:lnTo>
                    <a:pt x="38" y="76"/>
                  </a:lnTo>
                  <a:lnTo>
                    <a:pt x="1" y="133"/>
                  </a:lnTo>
                  <a:lnTo>
                    <a:pt x="1" y="190"/>
                  </a:lnTo>
                  <a:lnTo>
                    <a:pt x="19" y="265"/>
                  </a:lnTo>
                  <a:lnTo>
                    <a:pt x="2211" y="3968"/>
                  </a:lnTo>
                  <a:lnTo>
                    <a:pt x="2249" y="4005"/>
                  </a:lnTo>
                  <a:lnTo>
                    <a:pt x="2286" y="4024"/>
                  </a:lnTo>
                  <a:lnTo>
                    <a:pt x="2362" y="4043"/>
                  </a:lnTo>
                  <a:lnTo>
                    <a:pt x="2419" y="4043"/>
                  </a:lnTo>
                  <a:lnTo>
                    <a:pt x="2456" y="4024"/>
                  </a:lnTo>
                  <a:lnTo>
                    <a:pt x="2513" y="3987"/>
                  </a:lnTo>
                  <a:lnTo>
                    <a:pt x="2532" y="3930"/>
                  </a:lnTo>
                  <a:lnTo>
                    <a:pt x="2532" y="3854"/>
                  </a:lnTo>
                  <a:lnTo>
                    <a:pt x="2513" y="3798"/>
                  </a:lnTo>
                  <a:lnTo>
                    <a:pt x="322" y="76"/>
                  </a:lnTo>
                  <a:lnTo>
                    <a:pt x="284" y="3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5846350" y="679675"/>
              <a:ext cx="165325" cy="204050"/>
            </a:xfrm>
            <a:custGeom>
              <a:avLst/>
              <a:gdLst/>
              <a:ahLst/>
              <a:cxnLst/>
              <a:rect l="l" t="t" r="r" b="b"/>
              <a:pathLst>
                <a:path w="6613" h="8162" extrusionOk="0">
                  <a:moveTo>
                    <a:pt x="3760" y="0"/>
                  </a:moveTo>
                  <a:lnTo>
                    <a:pt x="3571" y="19"/>
                  </a:lnTo>
                  <a:lnTo>
                    <a:pt x="3382" y="38"/>
                  </a:lnTo>
                  <a:lnTo>
                    <a:pt x="3212" y="57"/>
                  </a:lnTo>
                  <a:lnTo>
                    <a:pt x="2910" y="152"/>
                  </a:lnTo>
                  <a:lnTo>
                    <a:pt x="2645" y="227"/>
                  </a:lnTo>
                  <a:lnTo>
                    <a:pt x="2589" y="246"/>
                  </a:lnTo>
                  <a:lnTo>
                    <a:pt x="2211" y="397"/>
                  </a:lnTo>
                  <a:lnTo>
                    <a:pt x="1946" y="510"/>
                  </a:lnTo>
                  <a:lnTo>
                    <a:pt x="1682" y="662"/>
                  </a:lnTo>
                  <a:lnTo>
                    <a:pt x="1380" y="832"/>
                  </a:lnTo>
                  <a:lnTo>
                    <a:pt x="1096" y="1039"/>
                  </a:lnTo>
                  <a:lnTo>
                    <a:pt x="964" y="1153"/>
                  </a:lnTo>
                  <a:lnTo>
                    <a:pt x="832" y="1285"/>
                  </a:lnTo>
                  <a:lnTo>
                    <a:pt x="719" y="1417"/>
                  </a:lnTo>
                  <a:lnTo>
                    <a:pt x="605" y="1549"/>
                  </a:lnTo>
                  <a:lnTo>
                    <a:pt x="586" y="1587"/>
                  </a:lnTo>
                  <a:lnTo>
                    <a:pt x="586" y="1644"/>
                  </a:lnTo>
                  <a:lnTo>
                    <a:pt x="605" y="1682"/>
                  </a:lnTo>
                  <a:lnTo>
                    <a:pt x="643" y="1719"/>
                  </a:lnTo>
                  <a:lnTo>
                    <a:pt x="681" y="1738"/>
                  </a:lnTo>
                  <a:lnTo>
                    <a:pt x="737" y="1738"/>
                  </a:lnTo>
                  <a:lnTo>
                    <a:pt x="775" y="1719"/>
                  </a:lnTo>
                  <a:lnTo>
                    <a:pt x="813" y="1682"/>
                  </a:lnTo>
                  <a:lnTo>
                    <a:pt x="907" y="1549"/>
                  </a:lnTo>
                  <a:lnTo>
                    <a:pt x="1021" y="1436"/>
                  </a:lnTo>
                  <a:lnTo>
                    <a:pt x="1266" y="1209"/>
                  </a:lnTo>
                  <a:lnTo>
                    <a:pt x="1531" y="1020"/>
                  </a:lnTo>
                  <a:lnTo>
                    <a:pt x="1795" y="850"/>
                  </a:lnTo>
                  <a:lnTo>
                    <a:pt x="2060" y="718"/>
                  </a:lnTo>
                  <a:lnTo>
                    <a:pt x="2305" y="605"/>
                  </a:lnTo>
                  <a:lnTo>
                    <a:pt x="2645" y="473"/>
                  </a:lnTo>
                  <a:lnTo>
                    <a:pt x="2721" y="454"/>
                  </a:lnTo>
                  <a:lnTo>
                    <a:pt x="2985" y="359"/>
                  </a:lnTo>
                  <a:lnTo>
                    <a:pt x="3269" y="284"/>
                  </a:lnTo>
                  <a:lnTo>
                    <a:pt x="3590" y="246"/>
                  </a:lnTo>
                  <a:lnTo>
                    <a:pt x="3760" y="227"/>
                  </a:lnTo>
                  <a:lnTo>
                    <a:pt x="3949" y="246"/>
                  </a:lnTo>
                  <a:lnTo>
                    <a:pt x="4138" y="265"/>
                  </a:lnTo>
                  <a:lnTo>
                    <a:pt x="4327" y="303"/>
                  </a:lnTo>
                  <a:lnTo>
                    <a:pt x="4534" y="359"/>
                  </a:lnTo>
                  <a:lnTo>
                    <a:pt x="4742" y="454"/>
                  </a:lnTo>
                  <a:lnTo>
                    <a:pt x="4950" y="567"/>
                  </a:lnTo>
                  <a:lnTo>
                    <a:pt x="5177" y="699"/>
                  </a:lnTo>
                  <a:lnTo>
                    <a:pt x="5403" y="869"/>
                  </a:lnTo>
                  <a:lnTo>
                    <a:pt x="5630" y="1077"/>
                  </a:lnTo>
                  <a:lnTo>
                    <a:pt x="5857" y="1323"/>
                  </a:lnTo>
                  <a:lnTo>
                    <a:pt x="6027" y="1568"/>
                  </a:lnTo>
                  <a:lnTo>
                    <a:pt x="6159" y="1833"/>
                  </a:lnTo>
                  <a:lnTo>
                    <a:pt x="6272" y="2135"/>
                  </a:lnTo>
                  <a:lnTo>
                    <a:pt x="6329" y="2437"/>
                  </a:lnTo>
                  <a:lnTo>
                    <a:pt x="6367" y="2740"/>
                  </a:lnTo>
                  <a:lnTo>
                    <a:pt x="6386" y="3061"/>
                  </a:lnTo>
                  <a:lnTo>
                    <a:pt x="6367" y="3401"/>
                  </a:lnTo>
                  <a:lnTo>
                    <a:pt x="6310" y="3722"/>
                  </a:lnTo>
                  <a:lnTo>
                    <a:pt x="6253" y="4062"/>
                  </a:lnTo>
                  <a:lnTo>
                    <a:pt x="6159" y="4383"/>
                  </a:lnTo>
                  <a:lnTo>
                    <a:pt x="6027" y="4723"/>
                  </a:lnTo>
                  <a:lnTo>
                    <a:pt x="5894" y="5044"/>
                  </a:lnTo>
                  <a:lnTo>
                    <a:pt x="5743" y="5365"/>
                  </a:lnTo>
                  <a:lnTo>
                    <a:pt x="5554" y="5668"/>
                  </a:lnTo>
                  <a:lnTo>
                    <a:pt x="5366" y="5970"/>
                  </a:lnTo>
                  <a:lnTo>
                    <a:pt x="5158" y="6215"/>
                  </a:lnTo>
                  <a:lnTo>
                    <a:pt x="4912" y="6461"/>
                  </a:lnTo>
                  <a:lnTo>
                    <a:pt x="4648" y="6706"/>
                  </a:lnTo>
                  <a:lnTo>
                    <a:pt x="4345" y="6914"/>
                  </a:lnTo>
                  <a:lnTo>
                    <a:pt x="4024" y="7122"/>
                  </a:lnTo>
                  <a:lnTo>
                    <a:pt x="3665" y="7311"/>
                  </a:lnTo>
                  <a:lnTo>
                    <a:pt x="3306" y="7462"/>
                  </a:lnTo>
                  <a:lnTo>
                    <a:pt x="2948" y="7613"/>
                  </a:lnTo>
                  <a:lnTo>
                    <a:pt x="2570" y="7727"/>
                  </a:lnTo>
                  <a:lnTo>
                    <a:pt x="2192" y="7821"/>
                  </a:lnTo>
                  <a:lnTo>
                    <a:pt x="1814" y="7878"/>
                  </a:lnTo>
                  <a:lnTo>
                    <a:pt x="1455" y="7915"/>
                  </a:lnTo>
                  <a:lnTo>
                    <a:pt x="1096" y="7934"/>
                  </a:lnTo>
                  <a:lnTo>
                    <a:pt x="756" y="7915"/>
                  </a:lnTo>
                  <a:lnTo>
                    <a:pt x="454" y="7859"/>
                  </a:lnTo>
                  <a:lnTo>
                    <a:pt x="152" y="7764"/>
                  </a:lnTo>
                  <a:lnTo>
                    <a:pt x="76" y="7764"/>
                  </a:lnTo>
                  <a:lnTo>
                    <a:pt x="38" y="7802"/>
                  </a:lnTo>
                  <a:lnTo>
                    <a:pt x="20" y="7840"/>
                  </a:lnTo>
                  <a:lnTo>
                    <a:pt x="1" y="7878"/>
                  </a:lnTo>
                  <a:lnTo>
                    <a:pt x="20" y="7915"/>
                  </a:lnTo>
                  <a:lnTo>
                    <a:pt x="38" y="7953"/>
                  </a:lnTo>
                  <a:lnTo>
                    <a:pt x="76" y="7991"/>
                  </a:lnTo>
                  <a:lnTo>
                    <a:pt x="322" y="8067"/>
                  </a:lnTo>
                  <a:lnTo>
                    <a:pt x="586" y="8123"/>
                  </a:lnTo>
                  <a:lnTo>
                    <a:pt x="870" y="8161"/>
                  </a:lnTo>
                  <a:lnTo>
                    <a:pt x="1474" y="8161"/>
                  </a:lnTo>
                  <a:lnTo>
                    <a:pt x="1776" y="8123"/>
                  </a:lnTo>
                  <a:lnTo>
                    <a:pt x="2079" y="8085"/>
                  </a:lnTo>
                  <a:lnTo>
                    <a:pt x="2400" y="8010"/>
                  </a:lnTo>
                  <a:lnTo>
                    <a:pt x="2721" y="7934"/>
                  </a:lnTo>
                  <a:lnTo>
                    <a:pt x="3023" y="7821"/>
                  </a:lnTo>
                  <a:lnTo>
                    <a:pt x="3344" y="7708"/>
                  </a:lnTo>
                  <a:lnTo>
                    <a:pt x="3647" y="7575"/>
                  </a:lnTo>
                  <a:lnTo>
                    <a:pt x="3930" y="7443"/>
                  </a:lnTo>
                  <a:lnTo>
                    <a:pt x="4213" y="7273"/>
                  </a:lnTo>
                  <a:lnTo>
                    <a:pt x="4478" y="7103"/>
                  </a:lnTo>
                  <a:lnTo>
                    <a:pt x="4742" y="6933"/>
                  </a:lnTo>
                  <a:lnTo>
                    <a:pt x="4969" y="6725"/>
                  </a:lnTo>
                  <a:lnTo>
                    <a:pt x="5196" y="6536"/>
                  </a:lnTo>
                  <a:lnTo>
                    <a:pt x="5384" y="6310"/>
                  </a:lnTo>
                  <a:lnTo>
                    <a:pt x="5554" y="6102"/>
                  </a:lnTo>
                  <a:lnTo>
                    <a:pt x="5762" y="5781"/>
                  </a:lnTo>
                  <a:lnTo>
                    <a:pt x="5951" y="5460"/>
                  </a:lnTo>
                  <a:lnTo>
                    <a:pt x="6102" y="5139"/>
                  </a:lnTo>
                  <a:lnTo>
                    <a:pt x="6253" y="4780"/>
                  </a:lnTo>
                  <a:lnTo>
                    <a:pt x="6386" y="4440"/>
                  </a:lnTo>
                  <a:lnTo>
                    <a:pt x="6480" y="4081"/>
                  </a:lnTo>
                  <a:lnTo>
                    <a:pt x="6556" y="3722"/>
                  </a:lnTo>
                  <a:lnTo>
                    <a:pt x="6593" y="3382"/>
                  </a:lnTo>
                  <a:lnTo>
                    <a:pt x="6612" y="3023"/>
                  </a:lnTo>
                  <a:lnTo>
                    <a:pt x="6593" y="2683"/>
                  </a:lnTo>
                  <a:lnTo>
                    <a:pt x="6556" y="2362"/>
                  </a:lnTo>
                  <a:lnTo>
                    <a:pt x="6480" y="2041"/>
                  </a:lnTo>
                  <a:lnTo>
                    <a:pt x="6367" y="1719"/>
                  </a:lnTo>
                  <a:lnTo>
                    <a:pt x="6216" y="1436"/>
                  </a:lnTo>
                  <a:lnTo>
                    <a:pt x="6027" y="1172"/>
                  </a:lnTo>
                  <a:lnTo>
                    <a:pt x="5913" y="1039"/>
                  </a:lnTo>
                  <a:lnTo>
                    <a:pt x="5800" y="926"/>
                  </a:lnTo>
                  <a:lnTo>
                    <a:pt x="5536" y="699"/>
                  </a:lnTo>
                  <a:lnTo>
                    <a:pt x="5290" y="510"/>
                  </a:lnTo>
                  <a:lnTo>
                    <a:pt x="5063" y="359"/>
                  </a:lnTo>
                  <a:lnTo>
                    <a:pt x="4818" y="227"/>
                  </a:lnTo>
                  <a:lnTo>
                    <a:pt x="4591" y="133"/>
                  </a:lnTo>
                  <a:lnTo>
                    <a:pt x="4364" y="76"/>
                  </a:lnTo>
                  <a:lnTo>
                    <a:pt x="4157" y="19"/>
                  </a:lnTo>
                  <a:lnTo>
                    <a:pt x="394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5738200" y="354300"/>
              <a:ext cx="76550" cy="67550"/>
            </a:xfrm>
            <a:custGeom>
              <a:avLst/>
              <a:gdLst/>
              <a:ahLst/>
              <a:cxnLst/>
              <a:rect l="l" t="t" r="r" b="b"/>
              <a:pathLst>
                <a:path w="3062" h="2702" extrusionOk="0">
                  <a:moveTo>
                    <a:pt x="2891" y="0"/>
                  </a:moveTo>
                  <a:lnTo>
                    <a:pt x="2815" y="19"/>
                  </a:lnTo>
                  <a:lnTo>
                    <a:pt x="2570" y="132"/>
                  </a:lnTo>
                  <a:lnTo>
                    <a:pt x="2324" y="283"/>
                  </a:lnTo>
                  <a:lnTo>
                    <a:pt x="2079" y="453"/>
                  </a:lnTo>
                  <a:lnTo>
                    <a:pt x="1852" y="623"/>
                  </a:lnTo>
                  <a:lnTo>
                    <a:pt x="1380" y="1020"/>
                  </a:lnTo>
                  <a:lnTo>
                    <a:pt x="964" y="1417"/>
                  </a:lnTo>
                  <a:lnTo>
                    <a:pt x="605" y="1795"/>
                  </a:lnTo>
                  <a:lnTo>
                    <a:pt x="303" y="2097"/>
                  </a:lnTo>
                  <a:lnTo>
                    <a:pt x="39" y="2418"/>
                  </a:lnTo>
                  <a:lnTo>
                    <a:pt x="1" y="2494"/>
                  </a:lnTo>
                  <a:lnTo>
                    <a:pt x="1" y="2550"/>
                  </a:lnTo>
                  <a:lnTo>
                    <a:pt x="20" y="2626"/>
                  </a:lnTo>
                  <a:lnTo>
                    <a:pt x="58" y="2664"/>
                  </a:lnTo>
                  <a:lnTo>
                    <a:pt x="114" y="2701"/>
                  </a:lnTo>
                  <a:lnTo>
                    <a:pt x="246" y="2701"/>
                  </a:lnTo>
                  <a:lnTo>
                    <a:pt x="303" y="2645"/>
                  </a:lnTo>
                  <a:lnTo>
                    <a:pt x="549" y="2361"/>
                  </a:lnTo>
                  <a:lnTo>
                    <a:pt x="832" y="2059"/>
                  </a:lnTo>
                  <a:lnTo>
                    <a:pt x="1172" y="1700"/>
                  </a:lnTo>
                  <a:lnTo>
                    <a:pt x="1588" y="1303"/>
                  </a:lnTo>
                  <a:lnTo>
                    <a:pt x="2041" y="926"/>
                  </a:lnTo>
                  <a:lnTo>
                    <a:pt x="2268" y="756"/>
                  </a:lnTo>
                  <a:lnTo>
                    <a:pt x="2494" y="586"/>
                  </a:lnTo>
                  <a:lnTo>
                    <a:pt x="2740" y="453"/>
                  </a:lnTo>
                  <a:lnTo>
                    <a:pt x="2967" y="340"/>
                  </a:lnTo>
                  <a:lnTo>
                    <a:pt x="3023" y="283"/>
                  </a:lnTo>
                  <a:lnTo>
                    <a:pt x="3061" y="227"/>
                  </a:lnTo>
                  <a:lnTo>
                    <a:pt x="3061" y="170"/>
                  </a:lnTo>
                  <a:lnTo>
                    <a:pt x="3042" y="94"/>
                  </a:lnTo>
                  <a:lnTo>
                    <a:pt x="3004" y="38"/>
                  </a:lnTo>
                  <a:lnTo>
                    <a:pt x="2948" y="19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5304200" y="595150"/>
              <a:ext cx="27425" cy="67550"/>
            </a:xfrm>
            <a:custGeom>
              <a:avLst/>
              <a:gdLst/>
              <a:ahLst/>
              <a:cxnLst/>
              <a:rect l="l" t="t" r="r" b="b"/>
              <a:pathLst>
                <a:path w="1097" h="2702" extrusionOk="0">
                  <a:moveTo>
                    <a:pt x="926" y="0"/>
                  </a:moveTo>
                  <a:lnTo>
                    <a:pt x="851" y="19"/>
                  </a:lnTo>
                  <a:lnTo>
                    <a:pt x="794" y="38"/>
                  </a:lnTo>
                  <a:lnTo>
                    <a:pt x="756" y="95"/>
                  </a:lnTo>
                  <a:lnTo>
                    <a:pt x="662" y="208"/>
                  </a:lnTo>
                  <a:lnTo>
                    <a:pt x="530" y="397"/>
                  </a:lnTo>
                  <a:lnTo>
                    <a:pt x="379" y="661"/>
                  </a:lnTo>
                  <a:lnTo>
                    <a:pt x="246" y="1001"/>
                  </a:lnTo>
                  <a:lnTo>
                    <a:pt x="171" y="1209"/>
                  </a:lnTo>
                  <a:lnTo>
                    <a:pt x="114" y="1436"/>
                  </a:lnTo>
                  <a:lnTo>
                    <a:pt x="76" y="1681"/>
                  </a:lnTo>
                  <a:lnTo>
                    <a:pt x="38" y="1946"/>
                  </a:lnTo>
                  <a:lnTo>
                    <a:pt x="1" y="2229"/>
                  </a:lnTo>
                  <a:lnTo>
                    <a:pt x="1" y="2531"/>
                  </a:lnTo>
                  <a:lnTo>
                    <a:pt x="20" y="2607"/>
                  </a:lnTo>
                  <a:lnTo>
                    <a:pt x="38" y="2664"/>
                  </a:lnTo>
                  <a:lnTo>
                    <a:pt x="95" y="2701"/>
                  </a:lnTo>
                  <a:lnTo>
                    <a:pt x="246" y="2701"/>
                  </a:lnTo>
                  <a:lnTo>
                    <a:pt x="303" y="2664"/>
                  </a:lnTo>
                  <a:lnTo>
                    <a:pt x="322" y="2607"/>
                  </a:lnTo>
                  <a:lnTo>
                    <a:pt x="341" y="2531"/>
                  </a:lnTo>
                  <a:lnTo>
                    <a:pt x="360" y="2248"/>
                  </a:lnTo>
                  <a:lnTo>
                    <a:pt x="379" y="2002"/>
                  </a:lnTo>
                  <a:lnTo>
                    <a:pt x="416" y="1757"/>
                  </a:lnTo>
                  <a:lnTo>
                    <a:pt x="454" y="1530"/>
                  </a:lnTo>
                  <a:lnTo>
                    <a:pt x="511" y="1322"/>
                  </a:lnTo>
                  <a:lnTo>
                    <a:pt x="567" y="1152"/>
                  </a:lnTo>
                  <a:lnTo>
                    <a:pt x="681" y="831"/>
                  </a:lnTo>
                  <a:lnTo>
                    <a:pt x="813" y="605"/>
                  </a:lnTo>
                  <a:lnTo>
                    <a:pt x="926" y="435"/>
                  </a:lnTo>
                  <a:lnTo>
                    <a:pt x="1040" y="302"/>
                  </a:lnTo>
                  <a:lnTo>
                    <a:pt x="1077" y="246"/>
                  </a:lnTo>
                  <a:lnTo>
                    <a:pt x="1096" y="170"/>
                  </a:lnTo>
                  <a:lnTo>
                    <a:pt x="1077" y="113"/>
                  </a:lnTo>
                  <a:lnTo>
                    <a:pt x="1040" y="57"/>
                  </a:lnTo>
                  <a:lnTo>
                    <a:pt x="983" y="19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5335850" y="776950"/>
              <a:ext cx="2375" cy="15625"/>
            </a:xfrm>
            <a:custGeom>
              <a:avLst/>
              <a:gdLst/>
              <a:ahLst/>
              <a:cxnLst/>
              <a:rect l="l" t="t" r="r" b="b"/>
              <a:pathLst>
                <a:path w="95" h="625" extrusionOk="0">
                  <a:moveTo>
                    <a:pt x="95" y="1"/>
                  </a:moveTo>
                  <a:lnTo>
                    <a:pt x="19" y="303"/>
                  </a:lnTo>
                  <a:lnTo>
                    <a:pt x="0" y="624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544D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5335850" y="776950"/>
              <a:ext cx="2375" cy="15625"/>
            </a:xfrm>
            <a:custGeom>
              <a:avLst/>
              <a:gdLst/>
              <a:ahLst/>
              <a:cxnLst/>
              <a:rect l="l" t="t" r="r" b="b"/>
              <a:pathLst>
                <a:path w="95" h="625" fill="none" extrusionOk="0">
                  <a:moveTo>
                    <a:pt x="95" y="1"/>
                  </a:moveTo>
                  <a:lnTo>
                    <a:pt x="95" y="1"/>
                  </a:lnTo>
                  <a:lnTo>
                    <a:pt x="19" y="303"/>
                  </a:lnTo>
                  <a:lnTo>
                    <a:pt x="0" y="624"/>
                  </a:lnTo>
                  <a:lnTo>
                    <a:pt x="0" y="624"/>
                  </a:lnTo>
                  <a:lnTo>
                    <a:pt x="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5614000" y="730675"/>
              <a:ext cx="119050" cy="119025"/>
            </a:xfrm>
            <a:custGeom>
              <a:avLst/>
              <a:gdLst/>
              <a:ahLst/>
              <a:cxnLst/>
              <a:rect l="l" t="t" r="r" b="b"/>
              <a:pathLst>
                <a:path w="4762" h="4761" extrusionOk="0">
                  <a:moveTo>
                    <a:pt x="2211" y="1"/>
                  </a:moveTo>
                  <a:lnTo>
                    <a:pt x="2041" y="19"/>
                  </a:lnTo>
                  <a:lnTo>
                    <a:pt x="1871" y="57"/>
                  </a:lnTo>
                  <a:lnTo>
                    <a:pt x="1701" y="95"/>
                  </a:lnTo>
                  <a:lnTo>
                    <a:pt x="1474" y="189"/>
                  </a:lnTo>
                  <a:lnTo>
                    <a:pt x="1247" y="284"/>
                  </a:lnTo>
                  <a:lnTo>
                    <a:pt x="1059" y="416"/>
                  </a:lnTo>
                  <a:lnTo>
                    <a:pt x="870" y="548"/>
                  </a:lnTo>
                  <a:lnTo>
                    <a:pt x="700" y="700"/>
                  </a:lnTo>
                  <a:lnTo>
                    <a:pt x="549" y="870"/>
                  </a:lnTo>
                  <a:lnTo>
                    <a:pt x="416" y="1058"/>
                  </a:lnTo>
                  <a:lnTo>
                    <a:pt x="284" y="1247"/>
                  </a:lnTo>
                  <a:lnTo>
                    <a:pt x="190" y="1455"/>
                  </a:lnTo>
                  <a:lnTo>
                    <a:pt x="114" y="1682"/>
                  </a:lnTo>
                  <a:lnTo>
                    <a:pt x="57" y="1890"/>
                  </a:lnTo>
                  <a:lnTo>
                    <a:pt x="20" y="2135"/>
                  </a:lnTo>
                  <a:lnTo>
                    <a:pt x="1" y="2362"/>
                  </a:lnTo>
                  <a:lnTo>
                    <a:pt x="20" y="2589"/>
                  </a:lnTo>
                  <a:lnTo>
                    <a:pt x="57" y="2834"/>
                  </a:lnTo>
                  <a:lnTo>
                    <a:pt x="114" y="3061"/>
                  </a:lnTo>
                  <a:lnTo>
                    <a:pt x="171" y="3250"/>
                  </a:lnTo>
                  <a:lnTo>
                    <a:pt x="246" y="3439"/>
                  </a:lnTo>
                  <a:lnTo>
                    <a:pt x="341" y="3609"/>
                  </a:lnTo>
                  <a:lnTo>
                    <a:pt x="454" y="3760"/>
                  </a:lnTo>
                  <a:lnTo>
                    <a:pt x="567" y="3911"/>
                  </a:lnTo>
                  <a:lnTo>
                    <a:pt x="700" y="4062"/>
                  </a:lnTo>
                  <a:lnTo>
                    <a:pt x="832" y="4175"/>
                  </a:lnTo>
                  <a:lnTo>
                    <a:pt x="983" y="4308"/>
                  </a:lnTo>
                  <a:lnTo>
                    <a:pt x="1134" y="4402"/>
                  </a:lnTo>
                  <a:lnTo>
                    <a:pt x="1304" y="4496"/>
                  </a:lnTo>
                  <a:lnTo>
                    <a:pt x="1474" y="4572"/>
                  </a:lnTo>
                  <a:lnTo>
                    <a:pt x="1644" y="4648"/>
                  </a:lnTo>
                  <a:lnTo>
                    <a:pt x="1814" y="4685"/>
                  </a:lnTo>
                  <a:lnTo>
                    <a:pt x="2003" y="4723"/>
                  </a:lnTo>
                  <a:lnTo>
                    <a:pt x="2192" y="4742"/>
                  </a:lnTo>
                  <a:lnTo>
                    <a:pt x="2381" y="4761"/>
                  </a:lnTo>
                  <a:lnTo>
                    <a:pt x="2551" y="4761"/>
                  </a:lnTo>
                  <a:lnTo>
                    <a:pt x="2721" y="4742"/>
                  </a:lnTo>
                  <a:lnTo>
                    <a:pt x="2910" y="4704"/>
                  </a:lnTo>
                  <a:lnTo>
                    <a:pt x="3080" y="4666"/>
                  </a:lnTo>
                  <a:lnTo>
                    <a:pt x="3307" y="4572"/>
                  </a:lnTo>
                  <a:lnTo>
                    <a:pt x="3514" y="4478"/>
                  </a:lnTo>
                  <a:lnTo>
                    <a:pt x="3722" y="4345"/>
                  </a:lnTo>
                  <a:lnTo>
                    <a:pt x="3911" y="4213"/>
                  </a:lnTo>
                  <a:lnTo>
                    <a:pt x="4081" y="4062"/>
                  </a:lnTo>
                  <a:lnTo>
                    <a:pt x="4232" y="3892"/>
                  </a:lnTo>
                  <a:lnTo>
                    <a:pt x="4364" y="3703"/>
                  </a:lnTo>
                  <a:lnTo>
                    <a:pt x="4478" y="3495"/>
                  </a:lnTo>
                  <a:lnTo>
                    <a:pt x="4572" y="3306"/>
                  </a:lnTo>
                  <a:lnTo>
                    <a:pt x="4667" y="3080"/>
                  </a:lnTo>
                  <a:lnTo>
                    <a:pt x="4723" y="2853"/>
                  </a:lnTo>
                  <a:lnTo>
                    <a:pt x="4761" y="2626"/>
                  </a:lnTo>
                  <a:lnTo>
                    <a:pt x="4761" y="2400"/>
                  </a:lnTo>
                  <a:lnTo>
                    <a:pt x="4761" y="2173"/>
                  </a:lnTo>
                  <a:lnTo>
                    <a:pt x="4723" y="1927"/>
                  </a:lnTo>
                  <a:lnTo>
                    <a:pt x="4667" y="1701"/>
                  </a:lnTo>
                  <a:lnTo>
                    <a:pt x="4591" y="1512"/>
                  </a:lnTo>
                  <a:lnTo>
                    <a:pt x="4515" y="1323"/>
                  </a:lnTo>
                  <a:lnTo>
                    <a:pt x="4421" y="1153"/>
                  </a:lnTo>
                  <a:lnTo>
                    <a:pt x="4327" y="1002"/>
                  </a:lnTo>
                  <a:lnTo>
                    <a:pt x="4213" y="851"/>
                  </a:lnTo>
                  <a:lnTo>
                    <a:pt x="4081" y="700"/>
                  </a:lnTo>
                  <a:lnTo>
                    <a:pt x="3930" y="586"/>
                  </a:lnTo>
                  <a:lnTo>
                    <a:pt x="3798" y="454"/>
                  </a:lnTo>
                  <a:lnTo>
                    <a:pt x="3647" y="359"/>
                  </a:lnTo>
                  <a:lnTo>
                    <a:pt x="3477" y="265"/>
                  </a:lnTo>
                  <a:lnTo>
                    <a:pt x="3307" y="189"/>
                  </a:lnTo>
                  <a:lnTo>
                    <a:pt x="3136" y="114"/>
                  </a:lnTo>
                  <a:lnTo>
                    <a:pt x="2948" y="76"/>
                  </a:lnTo>
                  <a:lnTo>
                    <a:pt x="2759" y="38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rgbClr val="FCF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5614000" y="730675"/>
              <a:ext cx="119050" cy="119025"/>
            </a:xfrm>
            <a:custGeom>
              <a:avLst/>
              <a:gdLst/>
              <a:ahLst/>
              <a:cxnLst/>
              <a:rect l="l" t="t" r="r" b="b"/>
              <a:pathLst>
                <a:path w="4762" h="4761" fill="none" extrusionOk="0">
                  <a:moveTo>
                    <a:pt x="2381" y="1"/>
                  </a:moveTo>
                  <a:lnTo>
                    <a:pt x="2381" y="1"/>
                  </a:lnTo>
                  <a:lnTo>
                    <a:pt x="2211" y="1"/>
                  </a:lnTo>
                  <a:lnTo>
                    <a:pt x="2041" y="19"/>
                  </a:lnTo>
                  <a:lnTo>
                    <a:pt x="1871" y="57"/>
                  </a:lnTo>
                  <a:lnTo>
                    <a:pt x="1701" y="95"/>
                  </a:lnTo>
                  <a:lnTo>
                    <a:pt x="1701" y="95"/>
                  </a:lnTo>
                  <a:lnTo>
                    <a:pt x="1474" y="189"/>
                  </a:lnTo>
                  <a:lnTo>
                    <a:pt x="1247" y="284"/>
                  </a:lnTo>
                  <a:lnTo>
                    <a:pt x="1059" y="416"/>
                  </a:lnTo>
                  <a:lnTo>
                    <a:pt x="870" y="548"/>
                  </a:lnTo>
                  <a:lnTo>
                    <a:pt x="700" y="700"/>
                  </a:lnTo>
                  <a:lnTo>
                    <a:pt x="549" y="870"/>
                  </a:lnTo>
                  <a:lnTo>
                    <a:pt x="416" y="1058"/>
                  </a:lnTo>
                  <a:lnTo>
                    <a:pt x="284" y="1247"/>
                  </a:lnTo>
                  <a:lnTo>
                    <a:pt x="190" y="1455"/>
                  </a:lnTo>
                  <a:lnTo>
                    <a:pt x="114" y="1682"/>
                  </a:lnTo>
                  <a:lnTo>
                    <a:pt x="57" y="1890"/>
                  </a:lnTo>
                  <a:lnTo>
                    <a:pt x="20" y="2135"/>
                  </a:lnTo>
                  <a:lnTo>
                    <a:pt x="1" y="2362"/>
                  </a:lnTo>
                  <a:lnTo>
                    <a:pt x="20" y="2589"/>
                  </a:lnTo>
                  <a:lnTo>
                    <a:pt x="57" y="2834"/>
                  </a:lnTo>
                  <a:lnTo>
                    <a:pt x="114" y="3061"/>
                  </a:lnTo>
                  <a:lnTo>
                    <a:pt x="114" y="3061"/>
                  </a:lnTo>
                  <a:lnTo>
                    <a:pt x="171" y="3250"/>
                  </a:lnTo>
                  <a:lnTo>
                    <a:pt x="246" y="3439"/>
                  </a:lnTo>
                  <a:lnTo>
                    <a:pt x="341" y="3609"/>
                  </a:lnTo>
                  <a:lnTo>
                    <a:pt x="454" y="3760"/>
                  </a:lnTo>
                  <a:lnTo>
                    <a:pt x="567" y="3911"/>
                  </a:lnTo>
                  <a:lnTo>
                    <a:pt x="700" y="4062"/>
                  </a:lnTo>
                  <a:lnTo>
                    <a:pt x="832" y="4175"/>
                  </a:lnTo>
                  <a:lnTo>
                    <a:pt x="983" y="4308"/>
                  </a:lnTo>
                  <a:lnTo>
                    <a:pt x="1134" y="4402"/>
                  </a:lnTo>
                  <a:lnTo>
                    <a:pt x="1304" y="4496"/>
                  </a:lnTo>
                  <a:lnTo>
                    <a:pt x="1474" y="4572"/>
                  </a:lnTo>
                  <a:lnTo>
                    <a:pt x="1644" y="4648"/>
                  </a:lnTo>
                  <a:lnTo>
                    <a:pt x="1814" y="4685"/>
                  </a:lnTo>
                  <a:lnTo>
                    <a:pt x="2003" y="4723"/>
                  </a:lnTo>
                  <a:lnTo>
                    <a:pt x="2192" y="4742"/>
                  </a:lnTo>
                  <a:lnTo>
                    <a:pt x="2381" y="4761"/>
                  </a:lnTo>
                  <a:lnTo>
                    <a:pt x="2381" y="4761"/>
                  </a:lnTo>
                  <a:lnTo>
                    <a:pt x="2551" y="4761"/>
                  </a:lnTo>
                  <a:lnTo>
                    <a:pt x="2721" y="4742"/>
                  </a:lnTo>
                  <a:lnTo>
                    <a:pt x="2910" y="4704"/>
                  </a:lnTo>
                  <a:lnTo>
                    <a:pt x="3080" y="4666"/>
                  </a:lnTo>
                  <a:lnTo>
                    <a:pt x="3080" y="4666"/>
                  </a:lnTo>
                  <a:lnTo>
                    <a:pt x="3307" y="4572"/>
                  </a:lnTo>
                  <a:lnTo>
                    <a:pt x="3514" y="4478"/>
                  </a:lnTo>
                  <a:lnTo>
                    <a:pt x="3722" y="4345"/>
                  </a:lnTo>
                  <a:lnTo>
                    <a:pt x="3911" y="4213"/>
                  </a:lnTo>
                  <a:lnTo>
                    <a:pt x="4081" y="4062"/>
                  </a:lnTo>
                  <a:lnTo>
                    <a:pt x="4232" y="3892"/>
                  </a:lnTo>
                  <a:lnTo>
                    <a:pt x="4364" y="3703"/>
                  </a:lnTo>
                  <a:lnTo>
                    <a:pt x="4478" y="3495"/>
                  </a:lnTo>
                  <a:lnTo>
                    <a:pt x="4572" y="3306"/>
                  </a:lnTo>
                  <a:lnTo>
                    <a:pt x="4667" y="3080"/>
                  </a:lnTo>
                  <a:lnTo>
                    <a:pt x="4723" y="2853"/>
                  </a:lnTo>
                  <a:lnTo>
                    <a:pt x="4761" y="2626"/>
                  </a:lnTo>
                  <a:lnTo>
                    <a:pt x="4761" y="2400"/>
                  </a:lnTo>
                  <a:lnTo>
                    <a:pt x="4761" y="2173"/>
                  </a:lnTo>
                  <a:lnTo>
                    <a:pt x="4723" y="1927"/>
                  </a:lnTo>
                  <a:lnTo>
                    <a:pt x="4667" y="1701"/>
                  </a:lnTo>
                  <a:lnTo>
                    <a:pt x="4667" y="1701"/>
                  </a:lnTo>
                  <a:lnTo>
                    <a:pt x="4591" y="1512"/>
                  </a:lnTo>
                  <a:lnTo>
                    <a:pt x="4515" y="1323"/>
                  </a:lnTo>
                  <a:lnTo>
                    <a:pt x="4421" y="1153"/>
                  </a:lnTo>
                  <a:lnTo>
                    <a:pt x="4327" y="1002"/>
                  </a:lnTo>
                  <a:lnTo>
                    <a:pt x="4213" y="851"/>
                  </a:lnTo>
                  <a:lnTo>
                    <a:pt x="4081" y="700"/>
                  </a:lnTo>
                  <a:lnTo>
                    <a:pt x="3930" y="586"/>
                  </a:lnTo>
                  <a:lnTo>
                    <a:pt x="3798" y="454"/>
                  </a:lnTo>
                  <a:lnTo>
                    <a:pt x="3647" y="359"/>
                  </a:lnTo>
                  <a:lnTo>
                    <a:pt x="3477" y="265"/>
                  </a:lnTo>
                  <a:lnTo>
                    <a:pt x="3307" y="189"/>
                  </a:lnTo>
                  <a:lnTo>
                    <a:pt x="3136" y="114"/>
                  </a:lnTo>
                  <a:lnTo>
                    <a:pt x="2948" y="76"/>
                  </a:lnTo>
                  <a:lnTo>
                    <a:pt x="2759" y="38"/>
                  </a:lnTo>
                  <a:lnTo>
                    <a:pt x="2570" y="1"/>
                  </a:lnTo>
                  <a:lnTo>
                    <a:pt x="23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5460050" y="834575"/>
              <a:ext cx="155400" cy="104875"/>
            </a:xfrm>
            <a:custGeom>
              <a:avLst/>
              <a:gdLst/>
              <a:ahLst/>
              <a:cxnLst/>
              <a:rect l="l" t="t" r="r" b="b"/>
              <a:pathLst>
                <a:path w="6216" h="4195" extrusionOk="0">
                  <a:moveTo>
                    <a:pt x="6159" y="0"/>
                  </a:moveTo>
                  <a:lnTo>
                    <a:pt x="0" y="851"/>
                  </a:lnTo>
                  <a:lnTo>
                    <a:pt x="38" y="1002"/>
                  </a:lnTo>
                  <a:lnTo>
                    <a:pt x="152" y="1436"/>
                  </a:lnTo>
                  <a:lnTo>
                    <a:pt x="246" y="1719"/>
                  </a:lnTo>
                  <a:lnTo>
                    <a:pt x="359" y="2022"/>
                  </a:lnTo>
                  <a:lnTo>
                    <a:pt x="511" y="2362"/>
                  </a:lnTo>
                  <a:lnTo>
                    <a:pt x="699" y="2702"/>
                  </a:lnTo>
                  <a:lnTo>
                    <a:pt x="926" y="3023"/>
                  </a:lnTo>
                  <a:lnTo>
                    <a:pt x="1039" y="3174"/>
                  </a:lnTo>
                  <a:lnTo>
                    <a:pt x="1191" y="3344"/>
                  </a:lnTo>
                  <a:lnTo>
                    <a:pt x="1323" y="3476"/>
                  </a:lnTo>
                  <a:lnTo>
                    <a:pt x="1474" y="3608"/>
                  </a:lnTo>
                  <a:lnTo>
                    <a:pt x="1644" y="3741"/>
                  </a:lnTo>
                  <a:lnTo>
                    <a:pt x="1833" y="3854"/>
                  </a:lnTo>
                  <a:lnTo>
                    <a:pt x="2022" y="3949"/>
                  </a:lnTo>
                  <a:lnTo>
                    <a:pt x="2211" y="4043"/>
                  </a:lnTo>
                  <a:lnTo>
                    <a:pt x="2437" y="4100"/>
                  </a:lnTo>
                  <a:lnTo>
                    <a:pt x="2664" y="4156"/>
                  </a:lnTo>
                  <a:lnTo>
                    <a:pt x="2891" y="4194"/>
                  </a:lnTo>
                  <a:lnTo>
                    <a:pt x="3420" y="4194"/>
                  </a:lnTo>
                  <a:lnTo>
                    <a:pt x="3703" y="4156"/>
                  </a:lnTo>
                  <a:lnTo>
                    <a:pt x="3967" y="4100"/>
                  </a:lnTo>
                  <a:lnTo>
                    <a:pt x="4232" y="4024"/>
                  </a:lnTo>
                  <a:lnTo>
                    <a:pt x="4459" y="3930"/>
                  </a:lnTo>
                  <a:lnTo>
                    <a:pt x="4685" y="3816"/>
                  </a:lnTo>
                  <a:lnTo>
                    <a:pt x="4874" y="3703"/>
                  </a:lnTo>
                  <a:lnTo>
                    <a:pt x="5063" y="3571"/>
                  </a:lnTo>
                  <a:lnTo>
                    <a:pt x="5214" y="3438"/>
                  </a:lnTo>
                  <a:lnTo>
                    <a:pt x="5365" y="3287"/>
                  </a:lnTo>
                  <a:lnTo>
                    <a:pt x="5498" y="3117"/>
                  </a:lnTo>
                  <a:lnTo>
                    <a:pt x="5630" y="2947"/>
                  </a:lnTo>
                  <a:lnTo>
                    <a:pt x="5724" y="2777"/>
                  </a:lnTo>
                  <a:lnTo>
                    <a:pt x="5819" y="2607"/>
                  </a:lnTo>
                  <a:lnTo>
                    <a:pt x="5894" y="2437"/>
                  </a:lnTo>
                  <a:lnTo>
                    <a:pt x="5970" y="2248"/>
                  </a:lnTo>
                  <a:lnTo>
                    <a:pt x="6083" y="1889"/>
                  </a:lnTo>
                  <a:lnTo>
                    <a:pt x="6140" y="1531"/>
                  </a:lnTo>
                  <a:lnTo>
                    <a:pt x="6196" y="1172"/>
                  </a:lnTo>
                  <a:lnTo>
                    <a:pt x="6215" y="869"/>
                  </a:lnTo>
                  <a:lnTo>
                    <a:pt x="6215" y="586"/>
                  </a:lnTo>
                  <a:lnTo>
                    <a:pt x="6178" y="170"/>
                  </a:lnTo>
                  <a:lnTo>
                    <a:pt x="6159" y="0"/>
                  </a:lnTo>
                  <a:close/>
                </a:path>
              </a:pathLst>
            </a:custGeom>
            <a:solidFill>
              <a:srgbClr val="F28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5591800" y="663625"/>
              <a:ext cx="68050" cy="68025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1380" y="0"/>
                  </a:moveTo>
                  <a:lnTo>
                    <a:pt x="1248" y="19"/>
                  </a:lnTo>
                  <a:lnTo>
                    <a:pt x="1115" y="38"/>
                  </a:lnTo>
                  <a:lnTo>
                    <a:pt x="983" y="57"/>
                  </a:lnTo>
                  <a:lnTo>
                    <a:pt x="851" y="113"/>
                  </a:lnTo>
                  <a:lnTo>
                    <a:pt x="738" y="151"/>
                  </a:lnTo>
                  <a:lnTo>
                    <a:pt x="624" y="227"/>
                  </a:lnTo>
                  <a:lnTo>
                    <a:pt x="511" y="302"/>
                  </a:lnTo>
                  <a:lnTo>
                    <a:pt x="416" y="397"/>
                  </a:lnTo>
                  <a:lnTo>
                    <a:pt x="341" y="491"/>
                  </a:lnTo>
                  <a:lnTo>
                    <a:pt x="246" y="586"/>
                  </a:lnTo>
                  <a:lnTo>
                    <a:pt x="190" y="699"/>
                  </a:lnTo>
                  <a:lnTo>
                    <a:pt x="114" y="812"/>
                  </a:lnTo>
                  <a:lnTo>
                    <a:pt x="76" y="945"/>
                  </a:lnTo>
                  <a:lnTo>
                    <a:pt x="39" y="1058"/>
                  </a:lnTo>
                  <a:lnTo>
                    <a:pt x="20" y="1209"/>
                  </a:lnTo>
                  <a:lnTo>
                    <a:pt x="1" y="1341"/>
                  </a:lnTo>
                  <a:lnTo>
                    <a:pt x="20" y="1474"/>
                  </a:lnTo>
                  <a:lnTo>
                    <a:pt x="39" y="1606"/>
                  </a:lnTo>
                  <a:lnTo>
                    <a:pt x="58" y="1738"/>
                  </a:lnTo>
                  <a:lnTo>
                    <a:pt x="114" y="1870"/>
                  </a:lnTo>
                  <a:lnTo>
                    <a:pt x="152" y="1984"/>
                  </a:lnTo>
                  <a:lnTo>
                    <a:pt x="228" y="2097"/>
                  </a:lnTo>
                  <a:lnTo>
                    <a:pt x="303" y="2210"/>
                  </a:lnTo>
                  <a:lnTo>
                    <a:pt x="398" y="2305"/>
                  </a:lnTo>
                  <a:lnTo>
                    <a:pt x="492" y="2399"/>
                  </a:lnTo>
                  <a:lnTo>
                    <a:pt x="586" y="2475"/>
                  </a:lnTo>
                  <a:lnTo>
                    <a:pt x="700" y="2550"/>
                  </a:lnTo>
                  <a:lnTo>
                    <a:pt x="813" y="2607"/>
                  </a:lnTo>
                  <a:lnTo>
                    <a:pt x="945" y="2645"/>
                  </a:lnTo>
                  <a:lnTo>
                    <a:pt x="1059" y="2683"/>
                  </a:lnTo>
                  <a:lnTo>
                    <a:pt x="1210" y="2701"/>
                  </a:lnTo>
                  <a:lnTo>
                    <a:pt x="1342" y="2720"/>
                  </a:lnTo>
                  <a:lnTo>
                    <a:pt x="1474" y="2701"/>
                  </a:lnTo>
                  <a:lnTo>
                    <a:pt x="1607" y="2701"/>
                  </a:lnTo>
                  <a:lnTo>
                    <a:pt x="1739" y="2664"/>
                  </a:lnTo>
                  <a:lnTo>
                    <a:pt x="1871" y="2626"/>
                  </a:lnTo>
                  <a:lnTo>
                    <a:pt x="1984" y="2569"/>
                  </a:lnTo>
                  <a:lnTo>
                    <a:pt x="2098" y="2494"/>
                  </a:lnTo>
                  <a:lnTo>
                    <a:pt x="2211" y="2418"/>
                  </a:lnTo>
                  <a:lnTo>
                    <a:pt x="2305" y="2343"/>
                  </a:lnTo>
                  <a:lnTo>
                    <a:pt x="2400" y="2248"/>
                  </a:lnTo>
                  <a:lnTo>
                    <a:pt x="2475" y="2135"/>
                  </a:lnTo>
                  <a:lnTo>
                    <a:pt x="2551" y="2021"/>
                  </a:lnTo>
                  <a:lnTo>
                    <a:pt x="2608" y="1908"/>
                  </a:lnTo>
                  <a:lnTo>
                    <a:pt x="2646" y="1776"/>
                  </a:lnTo>
                  <a:lnTo>
                    <a:pt x="2683" y="1662"/>
                  </a:lnTo>
                  <a:lnTo>
                    <a:pt x="2702" y="1530"/>
                  </a:lnTo>
                  <a:lnTo>
                    <a:pt x="2721" y="1379"/>
                  </a:lnTo>
                  <a:lnTo>
                    <a:pt x="2702" y="1247"/>
                  </a:lnTo>
                  <a:lnTo>
                    <a:pt x="2702" y="1115"/>
                  </a:lnTo>
                  <a:lnTo>
                    <a:pt x="2664" y="982"/>
                  </a:lnTo>
                  <a:lnTo>
                    <a:pt x="2627" y="850"/>
                  </a:lnTo>
                  <a:lnTo>
                    <a:pt x="2570" y="737"/>
                  </a:lnTo>
                  <a:lnTo>
                    <a:pt x="2494" y="624"/>
                  </a:lnTo>
                  <a:lnTo>
                    <a:pt x="2419" y="510"/>
                  </a:lnTo>
                  <a:lnTo>
                    <a:pt x="2343" y="416"/>
                  </a:lnTo>
                  <a:lnTo>
                    <a:pt x="2249" y="340"/>
                  </a:lnTo>
                  <a:lnTo>
                    <a:pt x="2135" y="246"/>
                  </a:lnTo>
                  <a:lnTo>
                    <a:pt x="2022" y="189"/>
                  </a:lnTo>
                  <a:lnTo>
                    <a:pt x="1909" y="113"/>
                  </a:lnTo>
                  <a:lnTo>
                    <a:pt x="1777" y="76"/>
                  </a:lnTo>
                  <a:lnTo>
                    <a:pt x="1663" y="38"/>
                  </a:lnTo>
                  <a:lnTo>
                    <a:pt x="1531" y="19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5375525" y="660300"/>
              <a:ext cx="67550" cy="67575"/>
            </a:xfrm>
            <a:custGeom>
              <a:avLst/>
              <a:gdLst/>
              <a:ahLst/>
              <a:cxnLst/>
              <a:rect l="l" t="t" r="r" b="b"/>
              <a:pathLst>
                <a:path w="2702" h="2703" extrusionOk="0">
                  <a:moveTo>
                    <a:pt x="1228" y="1"/>
                  </a:moveTo>
                  <a:lnTo>
                    <a:pt x="1096" y="20"/>
                  </a:lnTo>
                  <a:lnTo>
                    <a:pt x="964" y="39"/>
                  </a:lnTo>
                  <a:lnTo>
                    <a:pt x="831" y="95"/>
                  </a:lnTo>
                  <a:lnTo>
                    <a:pt x="718" y="152"/>
                  </a:lnTo>
                  <a:lnTo>
                    <a:pt x="605" y="209"/>
                  </a:lnTo>
                  <a:lnTo>
                    <a:pt x="510" y="284"/>
                  </a:lnTo>
                  <a:lnTo>
                    <a:pt x="397" y="379"/>
                  </a:lnTo>
                  <a:lnTo>
                    <a:pt x="321" y="473"/>
                  </a:lnTo>
                  <a:lnTo>
                    <a:pt x="246" y="568"/>
                  </a:lnTo>
                  <a:lnTo>
                    <a:pt x="170" y="681"/>
                  </a:lnTo>
                  <a:lnTo>
                    <a:pt x="113" y="794"/>
                  </a:lnTo>
                  <a:lnTo>
                    <a:pt x="57" y="927"/>
                  </a:lnTo>
                  <a:lnTo>
                    <a:pt x="19" y="1059"/>
                  </a:lnTo>
                  <a:lnTo>
                    <a:pt x="0" y="1191"/>
                  </a:lnTo>
                  <a:lnTo>
                    <a:pt x="0" y="1323"/>
                  </a:lnTo>
                  <a:lnTo>
                    <a:pt x="0" y="1455"/>
                  </a:lnTo>
                  <a:lnTo>
                    <a:pt x="19" y="1607"/>
                  </a:lnTo>
                  <a:lnTo>
                    <a:pt x="38" y="1720"/>
                  </a:lnTo>
                  <a:lnTo>
                    <a:pt x="95" y="1852"/>
                  </a:lnTo>
                  <a:lnTo>
                    <a:pt x="151" y="1966"/>
                  </a:lnTo>
                  <a:lnTo>
                    <a:pt x="208" y="2079"/>
                  </a:lnTo>
                  <a:lnTo>
                    <a:pt x="283" y="2192"/>
                  </a:lnTo>
                  <a:lnTo>
                    <a:pt x="378" y="2287"/>
                  </a:lnTo>
                  <a:lnTo>
                    <a:pt x="472" y="2381"/>
                  </a:lnTo>
                  <a:lnTo>
                    <a:pt x="567" y="2457"/>
                  </a:lnTo>
                  <a:lnTo>
                    <a:pt x="680" y="2532"/>
                  </a:lnTo>
                  <a:lnTo>
                    <a:pt x="794" y="2589"/>
                  </a:lnTo>
                  <a:lnTo>
                    <a:pt x="926" y="2627"/>
                  </a:lnTo>
                  <a:lnTo>
                    <a:pt x="1058" y="2664"/>
                  </a:lnTo>
                  <a:lnTo>
                    <a:pt x="1190" y="2683"/>
                  </a:lnTo>
                  <a:lnTo>
                    <a:pt x="1322" y="2702"/>
                  </a:lnTo>
                  <a:lnTo>
                    <a:pt x="1455" y="2702"/>
                  </a:lnTo>
                  <a:lnTo>
                    <a:pt x="1606" y="2683"/>
                  </a:lnTo>
                  <a:lnTo>
                    <a:pt x="1719" y="2646"/>
                  </a:lnTo>
                  <a:lnTo>
                    <a:pt x="1851" y="2608"/>
                  </a:lnTo>
                  <a:lnTo>
                    <a:pt x="1965" y="2551"/>
                  </a:lnTo>
                  <a:lnTo>
                    <a:pt x="2078" y="2476"/>
                  </a:lnTo>
                  <a:lnTo>
                    <a:pt x="2191" y="2400"/>
                  </a:lnTo>
                  <a:lnTo>
                    <a:pt x="2286" y="2324"/>
                  </a:lnTo>
                  <a:lnTo>
                    <a:pt x="2380" y="2230"/>
                  </a:lnTo>
                  <a:lnTo>
                    <a:pt x="2456" y="2117"/>
                  </a:lnTo>
                  <a:lnTo>
                    <a:pt x="2531" y="2003"/>
                  </a:lnTo>
                  <a:lnTo>
                    <a:pt x="2588" y="1890"/>
                  </a:lnTo>
                  <a:lnTo>
                    <a:pt x="2626" y="1777"/>
                  </a:lnTo>
                  <a:lnTo>
                    <a:pt x="2664" y="1644"/>
                  </a:lnTo>
                  <a:lnTo>
                    <a:pt x="2683" y="1512"/>
                  </a:lnTo>
                  <a:lnTo>
                    <a:pt x="2701" y="1361"/>
                  </a:lnTo>
                  <a:lnTo>
                    <a:pt x="2701" y="1229"/>
                  </a:lnTo>
                  <a:lnTo>
                    <a:pt x="2683" y="1097"/>
                  </a:lnTo>
                  <a:lnTo>
                    <a:pt x="2645" y="964"/>
                  </a:lnTo>
                  <a:lnTo>
                    <a:pt x="2607" y="832"/>
                  </a:lnTo>
                  <a:lnTo>
                    <a:pt x="2550" y="719"/>
                  </a:lnTo>
                  <a:lnTo>
                    <a:pt x="2475" y="605"/>
                  </a:lnTo>
                  <a:lnTo>
                    <a:pt x="2399" y="511"/>
                  </a:lnTo>
                  <a:lnTo>
                    <a:pt x="2324" y="398"/>
                  </a:lnTo>
                  <a:lnTo>
                    <a:pt x="2229" y="322"/>
                  </a:lnTo>
                  <a:lnTo>
                    <a:pt x="2116" y="246"/>
                  </a:lnTo>
                  <a:lnTo>
                    <a:pt x="2003" y="171"/>
                  </a:lnTo>
                  <a:lnTo>
                    <a:pt x="1889" y="114"/>
                  </a:lnTo>
                  <a:lnTo>
                    <a:pt x="1776" y="58"/>
                  </a:lnTo>
                  <a:lnTo>
                    <a:pt x="1644" y="20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5588025" y="577200"/>
              <a:ext cx="111000" cy="43000"/>
            </a:xfrm>
            <a:custGeom>
              <a:avLst/>
              <a:gdLst/>
              <a:ahLst/>
              <a:cxnLst/>
              <a:rect l="l" t="t" r="r" b="b"/>
              <a:pathLst>
                <a:path w="4440" h="1720" extrusionOk="0">
                  <a:moveTo>
                    <a:pt x="1304" y="0"/>
                  </a:moveTo>
                  <a:lnTo>
                    <a:pt x="1096" y="19"/>
                  </a:lnTo>
                  <a:lnTo>
                    <a:pt x="851" y="38"/>
                  </a:lnTo>
                  <a:lnTo>
                    <a:pt x="624" y="76"/>
                  </a:lnTo>
                  <a:lnTo>
                    <a:pt x="379" y="132"/>
                  </a:lnTo>
                  <a:lnTo>
                    <a:pt x="114" y="208"/>
                  </a:lnTo>
                  <a:lnTo>
                    <a:pt x="57" y="227"/>
                  </a:lnTo>
                  <a:lnTo>
                    <a:pt x="20" y="284"/>
                  </a:lnTo>
                  <a:lnTo>
                    <a:pt x="1" y="359"/>
                  </a:lnTo>
                  <a:lnTo>
                    <a:pt x="1" y="416"/>
                  </a:lnTo>
                  <a:lnTo>
                    <a:pt x="39" y="472"/>
                  </a:lnTo>
                  <a:lnTo>
                    <a:pt x="95" y="529"/>
                  </a:lnTo>
                  <a:lnTo>
                    <a:pt x="152" y="548"/>
                  </a:lnTo>
                  <a:lnTo>
                    <a:pt x="227" y="529"/>
                  </a:lnTo>
                  <a:lnTo>
                    <a:pt x="454" y="472"/>
                  </a:lnTo>
                  <a:lnTo>
                    <a:pt x="681" y="416"/>
                  </a:lnTo>
                  <a:lnTo>
                    <a:pt x="889" y="378"/>
                  </a:lnTo>
                  <a:lnTo>
                    <a:pt x="1096" y="359"/>
                  </a:lnTo>
                  <a:lnTo>
                    <a:pt x="1493" y="340"/>
                  </a:lnTo>
                  <a:lnTo>
                    <a:pt x="1871" y="378"/>
                  </a:lnTo>
                  <a:lnTo>
                    <a:pt x="2211" y="435"/>
                  </a:lnTo>
                  <a:lnTo>
                    <a:pt x="2532" y="529"/>
                  </a:lnTo>
                  <a:lnTo>
                    <a:pt x="2815" y="642"/>
                  </a:lnTo>
                  <a:lnTo>
                    <a:pt x="3080" y="775"/>
                  </a:lnTo>
                  <a:lnTo>
                    <a:pt x="3325" y="907"/>
                  </a:lnTo>
                  <a:lnTo>
                    <a:pt x="3514" y="1058"/>
                  </a:lnTo>
                  <a:lnTo>
                    <a:pt x="3703" y="1190"/>
                  </a:lnTo>
                  <a:lnTo>
                    <a:pt x="3835" y="1323"/>
                  </a:lnTo>
                  <a:lnTo>
                    <a:pt x="4043" y="1530"/>
                  </a:lnTo>
                  <a:lnTo>
                    <a:pt x="4119" y="1644"/>
                  </a:lnTo>
                  <a:lnTo>
                    <a:pt x="4194" y="1700"/>
                  </a:lnTo>
                  <a:lnTo>
                    <a:pt x="4270" y="1719"/>
                  </a:lnTo>
                  <a:lnTo>
                    <a:pt x="4327" y="1700"/>
                  </a:lnTo>
                  <a:lnTo>
                    <a:pt x="4364" y="1681"/>
                  </a:lnTo>
                  <a:lnTo>
                    <a:pt x="4421" y="1625"/>
                  </a:lnTo>
                  <a:lnTo>
                    <a:pt x="4440" y="1568"/>
                  </a:lnTo>
                  <a:lnTo>
                    <a:pt x="4440" y="1493"/>
                  </a:lnTo>
                  <a:lnTo>
                    <a:pt x="4402" y="1436"/>
                  </a:lnTo>
                  <a:lnTo>
                    <a:pt x="4327" y="1341"/>
                  </a:lnTo>
                  <a:lnTo>
                    <a:pt x="4119" y="1115"/>
                  </a:lnTo>
                  <a:lnTo>
                    <a:pt x="3949" y="964"/>
                  </a:lnTo>
                  <a:lnTo>
                    <a:pt x="3760" y="813"/>
                  </a:lnTo>
                  <a:lnTo>
                    <a:pt x="3533" y="661"/>
                  </a:lnTo>
                  <a:lnTo>
                    <a:pt x="3288" y="491"/>
                  </a:lnTo>
                  <a:lnTo>
                    <a:pt x="2985" y="359"/>
                  </a:lnTo>
                  <a:lnTo>
                    <a:pt x="2664" y="227"/>
                  </a:lnTo>
                  <a:lnTo>
                    <a:pt x="2324" y="114"/>
                  </a:lnTo>
                  <a:lnTo>
                    <a:pt x="1946" y="38"/>
                  </a:lnTo>
                  <a:lnTo>
                    <a:pt x="1739" y="19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5355675" y="579075"/>
              <a:ext cx="102500" cy="43950"/>
            </a:xfrm>
            <a:custGeom>
              <a:avLst/>
              <a:gdLst/>
              <a:ahLst/>
              <a:cxnLst/>
              <a:rect l="l" t="t" r="r" b="b"/>
              <a:pathLst>
                <a:path w="4100" h="1758" extrusionOk="0">
                  <a:moveTo>
                    <a:pt x="2400" y="1"/>
                  </a:moveTo>
                  <a:lnTo>
                    <a:pt x="2211" y="39"/>
                  </a:lnTo>
                  <a:lnTo>
                    <a:pt x="2041" y="57"/>
                  </a:lnTo>
                  <a:lnTo>
                    <a:pt x="1720" y="171"/>
                  </a:lnTo>
                  <a:lnTo>
                    <a:pt x="1418" y="303"/>
                  </a:lnTo>
                  <a:lnTo>
                    <a:pt x="1134" y="454"/>
                  </a:lnTo>
                  <a:lnTo>
                    <a:pt x="889" y="624"/>
                  </a:lnTo>
                  <a:lnTo>
                    <a:pt x="662" y="794"/>
                  </a:lnTo>
                  <a:lnTo>
                    <a:pt x="473" y="964"/>
                  </a:lnTo>
                  <a:lnTo>
                    <a:pt x="322" y="1134"/>
                  </a:lnTo>
                  <a:lnTo>
                    <a:pt x="95" y="1380"/>
                  </a:lnTo>
                  <a:lnTo>
                    <a:pt x="20" y="1493"/>
                  </a:lnTo>
                  <a:lnTo>
                    <a:pt x="1" y="1550"/>
                  </a:lnTo>
                  <a:lnTo>
                    <a:pt x="1" y="1625"/>
                  </a:lnTo>
                  <a:lnTo>
                    <a:pt x="20" y="1682"/>
                  </a:lnTo>
                  <a:lnTo>
                    <a:pt x="76" y="1739"/>
                  </a:lnTo>
                  <a:lnTo>
                    <a:pt x="114" y="1758"/>
                  </a:lnTo>
                  <a:lnTo>
                    <a:pt x="171" y="1758"/>
                  </a:lnTo>
                  <a:lnTo>
                    <a:pt x="246" y="1739"/>
                  </a:lnTo>
                  <a:lnTo>
                    <a:pt x="303" y="1682"/>
                  </a:lnTo>
                  <a:lnTo>
                    <a:pt x="397" y="1569"/>
                  </a:lnTo>
                  <a:lnTo>
                    <a:pt x="605" y="1342"/>
                  </a:lnTo>
                  <a:lnTo>
                    <a:pt x="737" y="1191"/>
                  </a:lnTo>
                  <a:lnTo>
                    <a:pt x="907" y="1040"/>
                  </a:lnTo>
                  <a:lnTo>
                    <a:pt x="1096" y="889"/>
                  </a:lnTo>
                  <a:lnTo>
                    <a:pt x="1323" y="738"/>
                  </a:lnTo>
                  <a:lnTo>
                    <a:pt x="1569" y="605"/>
                  </a:lnTo>
                  <a:lnTo>
                    <a:pt x="1833" y="492"/>
                  </a:lnTo>
                  <a:lnTo>
                    <a:pt x="2116" y="397"/>
                  </a:lnTo>
                  <a:lnTo>
                    <a:pt x="2419" y="360"/>
                  </a:lnTo>
                  <a:lnTo>
                    <a:pt x="2589" y="341"/>
                  </a:lnTo>
                  <a:lnTo>
                    <a:pt x="2759" y="341"/>
                  </a:lnTo>
                  <a:lnTo>
                    <a:pt x="2929" y="360"/>
                  </a:lnTo>
                  <a:lnTo>
                    <a:pt x="3099" y="397"/>
                  </a:lnTo>
                  <a:lnTo>
                    <a:pt x="3269" y="435"/>
                  </a:lnTo>
                  <a:lnTo>
                    <a:pt x="3458" y="492"/>
                  </a:lnTo>
                  <a:lnTo>
                    <a:pt x="3647" y="567"/>
                  </a:lnTo>
                  <a:lnTo>
                    <a:pt x="3835" y="662"/>
                  </a:lnTo>
                  <a:lnTo>
                    <a:pt x="3911" y="681"/>
                  </a:lnTo>
                  <a:lnTo>
                    <a:pt x="3968" y="681"/>
                  </a:lnTo>
                  <a:lnTo>
                    <a:pt x="4024" y="643"/>
                  </a:lnTo>
                  <a:lnTo>
                    <a:pt x="4081" y="586"/>
                  </a:lnTo>
                  <a:lnTo>
                    <a:pt x="4100" y="530"/>
                  </a:lnTo>
                  <a:lnTo>
                    <a:pt x="4081" y="454"/>
                  </a:lnTo>
                  <a:lnTo>
                    <a:pt x="4062" y="397"/>
                  </a:lnTo>
                  <a:lnTo>
                    <a:pt x="4005" y="360"/>
                  </a:lnTo>
                  <a:lnTo>
                    <a:pt x="3779" y="246"/>
                  </a:lnTo>
                  <a:lnTo>
                    <a:pt x="3571" y="171"/>
                  </a:lnTo>
                  <a:lnTo>
                    <a:pt x="3363" y="95"/>
                  </a:lnTo>
                  <a:lnTo>
                    <a:pt x="3155" y="39"/>
                  </a:lnTo>
                  <a:lnTo>
                    <a:pt x="2967" y="20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5648475" y="663625"/>
              <a:ext cx="26950" cy="33550"/>
            </a:xfrm>
            <a:custGeom>
              <a:avLst/>
              <a:gdLst/>
              <a:ahLst/>
              <a:cxnLst/>
              <a:rect l="l" t="t" r="r" b="b"/>
              <a:pathLst>
                <a:path w="1078" h="1342" extrusionOk="0">
                  <a:moveTo>
                    <a:pt x="1077" y="0"/>
                  </a:moveTo>
                  <a:lnTo>
                    <a:pt x="1" y="529"/>
                  </a:lnTo>
                  <a:lnTo>
                    <a:pt x="38" y="1341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5354275" y="666450"/>
              <a:ext cx="30700" cy="26950"/>
            </a:xfrm>
            <a:custGeom>
              <a:avLst/>
              <a:gdLst/>
              <a:ahLst/>
              <a:cxnLst/>
              <a:rect l="l" t="t" r="r" b="b"/>
              <a:pathLst>
                <a:path w="1228" h="1078" extrusionOk="0">
                  <a:moveTo>
                    <a:pt x="0" y="0"/>
                  </a:moveTo>
                  <a:lnTo>
                    <a:pt x="1077" y="1077"/>
                  </a:lnTo>
                  <a:lnTo>
                    <a:pt x="1228" y="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5460050" y="834575"/>
              <a:ext cx="153975" cy="87400"/>
            </a:xfrm>
            <a:custGeom>
              <a:avLst/>
              <a:gdLst/>
              <a:ahLst/>
              <a:cxnLst/>
              <a:rect l="l" t="t" r="r" b="b"/>
              <a:pathLst>
                <a:path w="6159" h="3496" extrusionOk="0">
                  <a:moveTo>
                    <a:pt x="6159" y="0"/>
                  </a:moveTo>
                  <a:lnTo>
                    <a:pt x="0" y="851"/>
                  </a:lnTo>
                  <a:lnTo>
                    <a:pt x="57" y="964"/>
                  </a:lnTo>
                  <a:lnTo>
                    <a:pt x="208" y="1304"/>
                  </a:lnTo>
                  <a:lnTo>
                    <a:pt x="341" y="1531"/>
                  </a:lnTo>
                  <a:lnTo>
                    <a:pt x="492" y="1776"/>
                  </a:lnTo>
                  <a:lnTo>
                    <a:pt x="662" y="2041"/>
                  </a:lnTo>
                  <a:lnTo>
                    <a:pt x="869" y="2305"/>
                  </a:lnTo>
                  <a:lnTo>
                    <a:pt x="1115" y="2570"/>
                  </a:lnTo>
                  <a:lnTo>
                    <a:pt x="1379" y="2815"/>
                  </a:lnTo>
                  <a:lnTo>
                    <a:pt x="1682" y="3023"/>
                  </a:lnTo>
                  <a:lnTo>
                    <a:pt x="1833" y="3136"/>
                  </a:lnTo>
                  <a:lnTo>
                    <a:pt x="2003" y="3212"/>
                  </a:lnTo>
                  <a:lnTo>
                    <a:pt x="2192" y="3287"/>
                  </a:lnTo>
                  <a:lnTo>
                    <a:pt x="2362" y="3363"/>
                  </a:lnTo>
                  <a:lnTo>
                    <a:pt x="2570" y="3420"/>
                  </a:lnTo>
                  <a:lnTo>
                    <a:pt x="2758" y="3457"/>
                  </a:lnTo>
                  <a:lnTo>
                    <a:pt x="2966" y="3476"/>
                  </a:lnTo>
                  <a:lnTo>
                    <a:pt x="3193" y="3495"/>
                  </a:lnTo>
                  <a:lnTo>
                    <a:pt x="3420" y="3476"/>
                  </a:lnTo>
                  <a:lnTo>
                    <a:pt x="3646" y="3438"/>
                  </a:lnTo>
                  <a:lnTo>
                    <a:pt x="3873" y="3401"/>
                  </a:lnTo>
                  <a:lnTo>
                    <a:pt x="4081" y="3344"/>
                  </a:lnTo>
                  <a:lnTo>
                    <a:pt x="4289" y="3268"/>
                  </a:lnTo>
                  <a:lnTo>
                    <a:pt x="4477" y="3174"/>
                  </a:lnTo>
                  <a:lnTo>
                    <a:pt x="4647" y="3080"/>
                  </a:lnTo>
                  <a:lnTo>
                    <a:pt x="4818" y="2985"/>
                  </a:lnTo>
                  <a:lnTo>
                    <a:pt x="4969" y="2853"/>
                  </a:lnTo>
                  <a:lnTo>
                    <a:pt x="5101" y="2740"/>
                  </a:lnTo>
                  <a:lnTo>
                    <a:pt x="5233" y="2607"/>
                  </a:lnTo>
                  <a:lnTo>
                    <a:pt x="5346" y="2475"/>
                  </a:lnTo>
                  <a:lnTo>
                    <a:pt x="5554" y="2173"/>
                  </a:lnTo>
                  <a:lnTo>
                    <a:pt x="5724" y="1871"/>
                  </a:lnTo>
                  <a:lnTo>
                    <a:pt x="5856" y="1568"/>
                  </a:lnTo>
                  <a:lnTo>
                    <a:pt x="5951" y="1266"/>
                  </a:lnTo>
                  <a:lnTo>
                    <a:pt x="6026" y="983"/>
                  </a:lnTo>
                  <a:lnTo>
                    <a:pt x="6083" y="718"/>
                  </a:lnTo>
                  <a:lnTo>
                    <a:pt x="6121" y="492"/>
                  </a:lnTo>
                  <a:lnTo>
                    <a:pt x="6159" y="133"/>
                  </a:lnTo>
                  <a:lnTo>
                    <a:pt x="6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5455800" y="830325"/>
              <a:ext cx="162950" cy="95900"/>
            </a:xfrm>
            <a:custGeom>
              <a:avLst/>
              <a:gdLst/>
              <a:ahLst/>
              <a:cxnLst/>
              <a:rect l="l" t="t" r="r" b="b"/>
              <a:pathLst>
                <a:path w="6518" h="3836" extrusionOk="0">
                  <a:moveTo>
                    <a:pt x="6159" y="378"/>
                  </a:moveTo>
                  <a:lnTo>
                    <a:pt x="6121" y="680"/>
                  </a:lnTo>
                  <a:lnTo>
                    <a:pt x="6045" y="1096"/>
                  </a:lnTo>
                  <a:lnTo>
                    <a:pt x="5989" y="1323"/>
                  </a:lnTo>
                  <a:lnTo>
                    <a:pt x="5913" y="1549"/>
                  </a:lnTo>
                  <a:lnTo>
                    <a:pt x="5819" y="1795"/>
                  </a:lnTo>
                  <a:lnTo>
                    <a:pt x="5705" y="2041"/>
                  </a:lnTo>
                  <a:lnTo>
                    <a:pt x="5573" y="2267"/>
                  </a:lnTo>
                  <a:lnTo>
                    <a:pt x="5403" y="2513"/>
                  </a:lnTo>
                  <a:lnTo>
                    <a:pt x="5214" y="2721"/>
                  </a:lnTo>
                  <a:lnTo>
                    <a:pt x="5006" y="2928"/>
                  </a:lnTo>
                  <a:lnTo>
                    <a:pt x="4742" y="3098"/>
                  </a:lnTo>
                  <a:lnTo>
                    <a:pt x="4459" y="3250"/>
                  </a:lnTo>
                  <a:lnTo>
                    <a:pt x="4307" y="3306"/>
                  </a:lnTo>
                  <a:lnTo>
                    <a:pt x="4137" y="3363"/>
                  </a:lnTo>
                  <a:lnTo>
                    <a:pt x="3967" y="3401"/>
                  </a:lnTo>
                  <a:lnTo>
                    <a:pt x="3779" y="3438"/>
                  </a:lnTo>
                  <a:lnTo>
                    <a:pt x="3609" y="3476"/>
                  </a:lnTo>
                  <a:lnTo>
                    <a:pt x="3080" y="3476"/>
                  </a:lnTo>
                  <a:lnTo>
                    <a:pt x="2758" y="3420"/>
                  </a:lnTo>
                  <a:lnTo>
                    <a:pt x="2475" y="3325"/>
                  </a:lnTo>
                  <a:lnTo>
                    <a:pt x="2192" y="3193"/>
                  </a:lnTo>
                  <a:lnTo>
                    <a:pt x="1927" y="3042"/>
                  </a:lnTo>
                  <a:lnTo>
                    <a:pt x="1682" y="2853"/>
                  </a:lnTo>
                  <a:lnTo>
                    <a:pt x="1474" y="2664"/>
                  </a:lnTo>
                  <a:lnTo>
                    <a:pt x="1266" y="2456"/>
                  </a:lnTo>
                  <a:lnTo>
                    <a:pt x="1096" y="2248"/>
                  </a:lnTo>
                  <a:lnTo>
                    <a:pt x="926" y="2041"/>
                  </a:lnTo>
                  <a:lnTo>
                    <a:pt x="794" y="1833"/>
                  </a:lnTo>
                  <a:lnTo>
                    <a:pt x="567" y="1455"/>
                  </a:lnTo>
                  <a:lnTo>
                    <a:pt x="416" y="1153"/>
                  </a:lnTo>
                  <a:lnTo>
                    <a:pt x="6159" y="378"/>
                  </a:lnTo>
                  <a:close/>
                  <a:moveTo>
                    <a:pt x="6310" y="0"/>
                  </a:moveTo>
                  <a:lnTo>
                    <a:pt x="152" y="832"/>
                  </a:lnTo>
                  <a:lnTo>
                    <a:pt x="76" y="869"/>
                  </a:lnTo>
                  <a:lnTo>
                    <a:pt x="19" y="926"/>
                  </a:lnTo>
                  <a:lnTo>
                    <a:pt x="0" y="1002"/>
                  </a:lnTo>
                  <a:lnTo>
                    <a:pt x="0" y="1077"/>
                  </a:lnTo>
                  <a:lnTo>
                    <a:pt x="57" y="1209"/>
                  </a:lnTo>
                  <a:lnTo>
                    <a:pt x="208" y="1512"/>
                  </a:lnTo>
                  <a:lnTo>
                    <a:pt x="322" y="1719"/>
                  </a:lnTo>
                  <a:lnTo>
                    <a:pt x="473" y="1965"/>
                  </a:lnTo>
                  <a:lnTo>
                    <a:pt x="624" y="2211"/>
                  </a:lnTo>
                  <a:lnTo>
                    <a:pt x="813" y="2456"/>
                  </a:lnTo>
                  <a:lnTo>
                    <a:pt x="1039" y="2721"/>
                  </a:lnTo>
                  <a:lnTo>
                    <a:pt x="1285" y="2966"/>
                  </a:lnTo>
                  <a:lnTo>
                    <a:pt x="1549" y="3193"/>
                  </a:lnTo>
                  <a:lnTo>
                    <a:pt x="1852" y="3401"/>
                  </a:lnTo>
                  <a:lnTo>
                    <a:pt x="2022" y="3495"/>
                  </a:lnTo>
                  <a:lnTo>
                    <a:pt x="2192" y="3571"/>
                  </a:lnTo>
                  <a:lnTo>
                    <a:pt x="2362" y="3646"/>
                  </a:lnTo>
                  <a:lnTo>
                    <a:pt x="2551" y="3722"/>
                  </a:lnTo>
                  <a:lnTo>
                    <a:pt x="2740" y="3760"/>
                  </a:lnTo>
                  <a:lnTo>
                    <a:pt x="2928" y="3797"/>
                  </a:lnTo>
                  <a:lnTo>
                    <a:pt x="3136" y="3816"/>
                  </a:lnTo>
                  <a:lnTo>
                    <a:pt x="3344" y="3835"/>
                  </a:lnTo>
                  <a:lnTo>
                    <a:pt x="3590" y="3816"/>
                  </a:lnTo>
                  <a:lnTo>
                    <a:pt x="3835" y="3797"/>
                  </a:lnTo>
                  <a:lnTo>
                    <a:pt x="4081" y="3741"/>
                  </a:lnTo>
                  <a:lnTo>
                    <a:pt x="4307" y="3684"/>
                  </a:lnTo>
                  <a:lnTo>
                    <a:pt x="4515" y="3608"/>
                  </a:lnTo>
                  <a:lnTo>
                    <a:pt x="4723" y="3514"/>
                  </a:lnTo>
                  <a:lnTo>
                    <a:pt x="4893" y="3401"/>
                  </a:lnTo>
                  <a:lnTo>
                    <a:pt x="5063" y="3306"/>
                  </a:lnTo>
                  <a:lnTo>
                    <a:pt x="5233" y="3174"/>
                  </a:lnTo>
                  <a:lnTo>
                    <a:pt x="5384" y="3042"/>
                  </a:lnTo>
                  <a:lnTo>
                    <a:pt x="5516" y="2910"/>
                  </a:lnTo>
                  <a:lnTo>
                    <a:pt x="5630" y="2758"/>
                  </a:lnTo>
                  <a:lnTo>
                    <a:pt x="5856" y="2456"/>
                  </a:lnTo>
                  <a:lnTo>
                    <a:pt x="6026" y="2154"/>
                  </a:lnTo>
                  <a:lnTo>
                    <a:pt x="6178" y="1833"/>
                  </a:lnTo>
                  <a:lnTo>
                    <a:pt x="6272" y="1512"/>
                  </a:lnTo>
                  <a:lnTo>
                    <a:pt x="6366" y="1228"/>
                  </a:lnTo>
                  <a:lnTo>
                    <a:pt x="6423" y="945"/>
                  </a:lnTo>
                  <a:lnTo>
                    <a:pt x="6461" y="699"/>
                  </a:lnTo>
                  <a:lnTo>
                    <a:pt x="6499" y="322"/>
                  </a:lnTo>
                  <a:lnTo>
                    <a:pt x="6518" y="170"/>
                  </a:lnTo>
                  <a:lnTo>
                    <a:pt x="6499" y="114"/>
                  </a:lnTo>
                  <a:lnTo>
                    <a:pt x="6442" y="57"/>
                  </a:lnTo>
                  <a:lnTo>
                    <a:pt x="6385" y="19"/>
                  </a:lnTo>
                  <a:lnTo>
                    <a:pt x="631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5430775" y="722175"/>
              <a:ext cx="57175" cy="76050"/>
            </a:xfrm>
            <a:custGeom>
              <a:avLst/>
              <a:gdLst/>
              <a:ahLst/>
              <a:cxnLst/>
              <a:rect l="l" t="t" r="r" b="b"/>
              <a:pathLst>
                <a:path w="2287" h="3042" extrusionOk="0">
                  <a:moveTo>
                    <a:pt x="2286" y="1"/>
                  </a:moveTo>
                  <a:lnTo>
                    <a:pt x="0" y="1890"/>
                  </a:lnTo>
                  <a:lnTo>
                    <a:pt x="2286" y="3042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0"/>
            <p:cNvSpPr/>
            <p:nvPr/>
          </p:nvSpPr>
          <p:spPr>
            <a:xfrm>
              <a:off x="5430775" y="660300"/>
              <a:ext cx="57175" cy="137925"/>
            </a:xfrm>
            <a:custGeom>
              <a:avLst/>
              <a:gdLst/>
              <a:ahLst/>
              <a:cxnLst/>
              <a:rect l="l" t="t" r="r" b="b"/>
              <a:pathLst>
                <a:path w="2287" h="5517" fill="none" extrusionOk="0">
                  <a:moveTo>
                    <a:pt x="2286" y="1"/>
                  </a:moveTo>
                  <a:lnTo>
                    <a:pt x="2286" y="2476"/>
                  </a:lnTo>
                  <a:lnTo>
                    <a:pt x="0" y="4365"/>
                  </a:lnTo>
                  <a:lnTo>
                    <a:pt x="2286" y="5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>
              <a:off x="5426525" y="655600"/>
              <a:ext cx="66125" cy="147350"/>
            </a:xfrm>
            <a:custGeom>
              <a:avLst/>
              <a:gdLst/>
              <a:ahLst/>
              <a:cxnLst/>
              <a:rect l="l" t="t" r="r" b="b"/>
              <a:pathLst>
                <a:path w="2645" h="5894" extrusionOk="0">
                  <a:moveTo>
                    <a:pt x="2456" y="0"/>
                  </a:moveTo>
                  <a:lnTo>
                    <a:pt x="2399" y="19"/>
                  </a:lnTo>
                  <a:lnTo>
                    <a:pt x="2343" y="57"/>
                  </a:lnTo>
                  <a:lnTo>
                    <a:pt x="2305" y="113"/>
                  </a:lnTo>
                  <a:lnTo>
                    <a:pt x="2286" y="189"/>
                  </a:lnTo>
                  <a:lnTo>
                    <a:pt x="2286" y="2588"/>
                  </a:lnTo>
                  <a:lnTo>
                    <a:pt x="57" y="4401"/>
                  </a:lnTo>
                  <a:lnTo>
                    <a:pt x="0" y="4477"/>
                  </a:lnTo>
                  <a:lnTo>
                    <a:pt x="0" y="4553"/>
                  </a:lnTo>
                  <a:lnTo>
                    <a:pt x="19" y="4647"/>
                  </a:lnTo>
                  <a:lnTo>
                    <a:pt x="95" y="4704"/>
                  </a:lnTo>
                  <a:lnTo>
                    <a:pt x="2380" y="5856"/>
                  </a:lnTo>
                  <a:lnTo>
                    <a:pt x="2456" y="5894"/>
                  </a:lnTo>
                  <a:lnTo>
                    <a:pt x="2513" y="5875"/>
                  </a:lnTo>
                  <a:lnTo>
                    <a:pt x="2550" y="5856"/>
                  </a:lnTo>
                  <a:lnTo>
                    <a:pt x="2588" y="5837"/>
                  </a:lnTo>
                  <a:lnTo>
                    <a:pt x="2626" y="5780"/>
                  </a:lnTo>
                  <a:lnTo>
                    <a:pt x="2645" y="5724"/>
                  </a:lnTo>
                  <a:lnTo>
                    <a:pt x="2626" y="5648"/>
                  </a:lnTo>
                  <a:lnTo>
                    <a:pt x="2588" y="5592"/>
                  </a:lnTo>
                  <a:lnTo>
                    <a:pt x="2550" y="5554"/>
                  </a:lnTo>
                  <a:lnTo>
                    <a:pt x="491" y="4515"/>
                  </a:lnTo>
                  <a:lnTo>
                    <a:pt x="2569" y="2796"/>
                  </a:lnTo>
                  <a:lnTo>
                    <a:pt x="2626" y="2739"/>
                  </a:lnTo>
                  <a:lnTo>
                    <a:pt x="2645" y="2664"/>
                  </a:lnTo>
                  <a:lnTo>
                    <a:pt x="2645" y="189"/>
                  </a:lnTo>
                  <a:lnTo>
                    <a:pt x="2626" y="113"/>
                  </a:lnTo>
                  <a:lnTo>
                    <a:pt x="2588" y="57"/>
                  </a:lnTo>
                  <a:lnTo>
                    <a:pt x="2532" y="19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5849200" y="848750"/>
              <a:ext cx="33075" cy="70850"/>
            </a:xfrm>
            <a:custGeom>
              <a:avLst/>
              <a:gdLst/>
              <a:ahLst/>
              <a:cxnLst/>
              <a:rect l="l" t="t" r="r" b="b"/>
              <a:pathLst>
                <a:path w="1323" h="2834" extrusionOk="0">
                  <a:moveTo>
                    <a:pt x="661" y="0"/>
                  </a:moveTo>
                  <a:lnTo>
                    <a:pt x="605" y="132"/>
                  </a:lnTo>
                  <a:lnTo>
                    <a:pt x="453" y="454"/>
                  </a:lnTo>
                  <a:lnTo>
                    <a:pt x="265" y="907"/>
                  </a:lnTo>
                  <a:lnTo>
                    <a:pt x="189" y="1152"/>
                  </a:lnTo>
                  <a:lnTo>
                    <a:pt x="113" y="1417"/>
                  </a:lnTo>
                  <a:lnTo>
                    <a:pt x="57" y="1681"/>
                  </a:lnTo>
                  <a:lnTo>
                    <a:pt x="19" y="1946"/>
                  </a:lnTo>
                  <a:lnTo>
                    <a:pt x="0" y="2191"/>
                  </a:lnTo>
                  <a:lnTo>
                    <a:pt x="19" y="2286"/>
                  </a:lnTo>
                  <a:lnTo>
                    <a:pt x="38" y="2399"/>
                  </a:lnTo>
                  <a:lnTo>
                    <a:pt x="76" y="2494"/>
                  </a:lnTo>
                  <a:lnTo>
                    <a:pt x="113" y="2588"/>
                  </a:lnTo>
                  <a:lnTo>
                    <a:pt x="170" y="2664"/>
                  </a:lnTo>
                  <a:lnTo>
                    <a:pt x="246" y="2720"/>
                  </a:lnTo>
                  <a:lnTo>
                    <a:pt x="321" y="2777"/>
                  </a:lnTo>
                  <a:lnTo>
                    <a:pt x="416" y="2815"/>
                  </a:lnTo>
                  <a:lnTo>
                    <a:pt x="529" y="2834"/>
                  </a:lnTo>
                  <a:lnTo>
                    <a:pt x="793" y="2834"/>
                  </a:lnTo>
                  <a:lnTo>
                    <a:pt x="907" y="2815"/>
                  </a:lnTo>
                  <a:lnTo>
                    <a:pt x="1001" y="2777"/>
                  </a:lnTo>
                  <a:lnTo>
                    <a:pt x="1096" y="2720"/>
                  </a:lnTo>
                  <a:lnTo>
                    <a:pt x="1171" y="2664"/>
                  </a:lnTo>
                  <a:lnTo>
                    <a:pt x="1209" y="2588"/>
                  </a:lnTo>
                  <a:lnTo>
                    <a:pt x="1266" y="2494"/>
                  </a:lnTo>
                  <a:lnTo>
                    <a:pt x="1285" y="2399"/>
                  </a:lnTo>
                  <a:lnTo>
                    <a:pt x="1322" y="2286"/>
                  </a:lnTo>
                  <a:lnTo>
                    <a:pt x="1322" y="2191"/>
                  </a:lnTo>
                  <a:lnTo>
                    <a:pt x="1322" y="1946"/>
                  </a:lnTo>
                  <a:lnTo>
                    <a:pt x="1285" y="1681"/>
                  </a:lnTo>
                  <a:lnTo>
                    <a:pt x="1228" y="1417"/>
                  </a:lnTo>
                  <a:lnTo>
                    <a:pt x="1152" y="1152"/>
                  </a:lnTo>
                  <a:lnTo>
                    <a:pt x="1058" y="907"/>
                  </a:lnTo>
                  <a:lnTo>
                    <a:pt x="869" y="454"/>
                  </a:lnTo>
                  <a:lnTo>
                    <a:pt x="718" y="132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0"/>
            <p:cNvSpPr/>
            <p:nvPr/>
          </p:nvSpPr>
          <p:spPr>
            <a:xfrm>
              <a:off x="5587550" y="1119825"/>
              <a:ext cx="142175" cy="319725"/>
            </a:xfrm>
            <a:custGeom>
              <a:avLst/>
              <a:gdLst/>
              <a:ahLst/>
              <a:cxnLst/>
              <a:rect l="l" t="t" r="r" b="b"/>
              <a:pathLst>
                <a:path w="5687" h="12789" extrusionOk="0">
                  <a:moveTo>
                    <a:pt x="2834" y="0"/>
                  </a:moveTo>
                  <a:lnTo>
                    <a:pt x="1" y="605"/>
                  </a:lnTo>
                  <a:lnTo>
                    <a:pt x="2343" y="12789"/>
                  </a:lnTo>
                  <a:lnTo>
                    <a:pt x="5687" y="60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0"/>
            <p:cNvSpPr/>
            <p:nvPr/>
          </p:nvSpPr>
          <p:spPr>
            <a:xfrm>
              <a:off x="5475150" y="1136825"/>
              <a:ext cx="172400" cy="315025"/>
            </a:xfrm>
            <a:custGeom>
              <a:avLst/>
              <a:gdLst/>
              <a:ahLst/>
              <a:cxnLst/>
              <a:rect l="l" t="t" r="r" b="b"/>
              <a:pathLst>
                <a:path w="6896" h="12601" extrusionOk="0">
                  <a:moveTo>
                    <a:pt x="1399" y="0"/>
                  </a:moveTo>
                  <a:lnTo>
                    <a:pt x="1342" y="38"/>
                  </a:lnTo>
                  <a:lnTo>
                    <a:pt x="1286" y="76"/>
                  </a:lnTo>
                  <a:lnTo>
                    <a:pt x="1267" y="132"/>
                  </a:lnTo>
                  <a:lnTo>
                    <a:pt x="1" y="5686"/>
                  </a:lnTo>
                  <a:lnTo>
                    <a:pt x="1" y="5743"/>
                  </a:lnTo>
                  <a:lnTo>
                    <a:pt x="20" y="5800"/>
                  </a:lnTo>
                  <a:lnTo>
                    <a:pt x="58" y="5837"/>
                  </a:lnTo>
                  <a:lnTo>
                    <a:pt x="114" y="5875"/>
                  </a:lnTo>
                  <a:lnTo>
                    <a:pt x="3552" y="7330"/>
                  </a:lnTo>
                  <a:lnTo>
                    <a:pt x="2079" y="9143"/>
                  </a:lnTo>
                  <a:lnTo>
                    <a:pt x="2041" y="9219"/>
                  </a:lnTo>
                  <a:lnTo>
                    <a:pt x="2041" y="9294"/>
                  </a:lnTo>
                  <a:lnTo>
                    <a:pt x="2060" y="9351"/>
                  </a:lnTo>
                  <a:lnTo>
                    <a:pt x="2117" y="9408"/>
                  </a:lnTo>
                  <a:lnTo>
                    <a:pt x="6631" y="12562"/>
                  </a:lnTo>
                  <a:lnTo>
                    <a:pt x="6688" y="12600"/>
                  </a:lnTo>
                  <a:lnTo>
                    <a:pt x="6726" y="12600"/>
                  </a:lnTo>
                  <a:lnTo>
                    <a:pt x="6801" y="12581"/>
                  </a:lnTo>
                  <a:lnTo>
                    <a:pt x="6877" y="12524"/>
                  </a:lnTo>
                  <a:lnTo>
                    <a:pt x="6896" y="12468"/>
                  </a:lnTo>
                  <a:lnTo>
                    <a:pt x="6896" y="12392"/>
                  </a:lnTo>
                  <a:lnTo>
                    <a:pt x="6877" y="12336"/>
                  </a:lnTo>
                  <a:lnTo>
                    <a:pt x="6839" y="12279"/>
                  </a:lnTo>
                  <a:lnTo>
                    <a:pt x="2476" y="9219"/>
                  </a:lnTo>
                  <a:lnTo>
                    <a:pt x="3968" y="7367"/>
                  </a:lnTo>
                  <a:lnTo>
                    <a:pt x="4006" y="7292"/>
                  </a:lnTo>
                  <a:lnTo>
                    <a:pt x="4006" y="7216"/>
                  </a:lnTo>
                  <a:lnTo>
                    <a:pt x="3968" y="7141"/>
                  </a:lnTo>
                  <a:lnTo>
                    <a:pt x="3911" y="7103"/>
                  </a:lnTo>
                  <a:lnTo>
                    <a:pt x="379" y="5611"/>
                  </a:lnTo>
                  <a:lnTo>
                    <a:pt x="1607" y="208"/>
                  </a:lnTo>
                  <a:lnTo>
                    <a:pt x="1607" y="151"/>
                  </a:lnTo>
                  <a:lnTo>
                    <a:pt x="1588" y="76"/>
                  </a:lnTo>
                  <a:lnTo>
                    <a:pt x="1531" y="38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0"/>
            <p:cNvSpPr/>
            <p:nvPr/>
          </p:nvSpPr>
          <p:spPr>
            <a:xfrm>
              <a:off x="5648000" y="1136825"/>
              <a:ext cx="172400" cy="315025"/>
            </a:xfrm>
            <a:custGeom>
              <a:avLst/>
              <a:gdLst/>
              <a:ahLst/>
              <a:cxnLst/>
              <a:rect l="l" t="t" r="r" b="b"/>
              <a:pathLst>
                <a:path w="6896" h="12601" extrusionOk="0">
                  <a:moveTo>
                    <a:pt x="5422" y="0"/>
                  </a:moveTo>
                  <a:lnTo>
                    <a:pt x="5366" y="38"/>
                  </a:lnTo>
                  <a:lnTo>
                    <a:pt x="5309" y="76"/>
                  </a:lnTo>
                  <a:lnTo>
                    <a:pt x="5290" y="151"/>
                  </a:lnTo>
                  <a:lnTo>
                    <a:pt x="5290" y="208"/>
                  </a:lnTo>
                  <a:lnTo>
                    <a:pt x="6518" y="5611"/>
                  </a:lnTo>
                  <a:lnTo>
                    <a:pt x="2985" y="7103"/>
                  </a:lnTo>
                  <a:lnTo>
                    <a:pt x="2929" y="7141"/>
                  </a:lnTo>
                  <a:lnTo>
                    <a:pt x="2891" y="7216"/>
                  </a:lnTo>
                  <a:lnTo>
                    <a:pt x="2891" y="7292"/>
                  </a:lnTo>
                  <a:lnTo>
                    <a:pt x="2910" y="7367"/>
                  </a:lnTo>
                  <a:lnTo>
                    <a:pt x="4421" y="9219"/>
                  </a:lnTo>
                  <a:lnTo>
                    <a:pt x="57" y="12279"/>
                  </a:lnTo>
                  <a:lnTo>
                    <a:pt x="20" y="12336"/>
                  </a:lnTo>
                  <a:lnTo>
                    <a:pt x="1" y="12392"/>
                  </a:lnTo>
                  <a:lnTo>
                    <a:pt x="1" y="12468"/>
                  </a:lnTo>
                  <a:lnTo>
                    <a:pt x="20" y="12524"/>
                  </a:lnTo>
                  <a:lnTo>
                    <a:pt x="76" y="12581"/>
                  </a:lnTo>
                  <a:lnTo>
                    <a:pt x="171" y="12600"/>
                  </a:lnTo>
                  <a:lnTo>
                    <a:pt x="209" y="12600"/>
                  </a:lnTo>
                  <a:lnTo>
                    <a:pt x="265" y="12562"/>
                  </a:lnTo>
                  <a:lnTo>
                    <a:pt x="4780" y="9408"/>
                  </a:lnTo>
                  <a:lnTo>
                    <a:pt x="4837" y="9351"/>
                  </a:lnTo>
                  <a:lnTo>
                    <a:pt x="4856" y="9294"/>
                  </a:lnTo>
                  <a:lnTo>
                    <a:pt x="4856" y="9219"/>
                  </a:lnTo>
                  <a:lnTo>
                    <a:pt x="4818" y="9143"/>
                  </a:lnTo>
                  <a:lnTo>
                    <a:pt x="3344" y="7330"/>
                  </a:lnTo>
                  <a:lnTo>
                    <a:pt x="6782" y="5875"/>
                  </a:lnTo>
                  <a:lnTo>
                    <a:pt x="6839" y="5837"/>
                  </a:lnTo>
                  <a:lnTo>
                    <a:pt x="6877" y="5800"/>
                  </a:lnTo>
                  <a:lnTo>
                    <a:pt x="6896" y="5743"/>
                  </a:lnTo>
                  <a:lnTo>
                    <a:pt x="6896" y="5686"/>
                  </a:lnTo>
                  <a:lnTo>
                    <a:pt x="5630" y="132"/>
                  </a:lnTo>
                  <a:lnTo>
                    <a:pt x="5611" y="76"/>
                  </a:lnTo>
                  <a:lnTo>
                    <a:pt x="5555" y="38"/>
                  </a:lnTo>
                  <a:lnTo>
                    <a:pt x="549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0"/>
            <p:cNvSpPr/>
            <p:nvPr/>
          </p:nvSpPr>
          <p:spPr>
            <a:xfrm>
              <a:off x="5470900" y="1109900"/>
              <a:ext cx="362725" cy="337700"/>
            </a:xfrm>
            <a:custGeom>
              <a:avLst/>
              <a:gdLst/>
              <a:ahLst/>
              <a:cxnLst/>
              <a:rect l="l" t="t" r="r" b="b"/>
              <a:pathLst>
                <a:path w="14509" h="13508" extrusionOk="0">
                  <a:moveTo>
                    <a:pt x="4667" y="0"/>
                  </a:moveTo>
                  <a:lnTo>
                    <a:pt x="4043" y="322"/>
                  </a:lnTo>
                  <a:lnTo>
                    <a:pt x="3477" y="643"/>
                  </a:lnTo>
                  <a:lnTo>
                    <a:pt x="2986" y="983"/>
                  </a:lnTo>
                  <a:lnTo>
                    <a:pt x="2570" y="1323"/>
                  </a:lnTo>
                  <a:lnTo>
                    <a:pt x="2192" y="1663"/>
                  </a:lnTo>
                  <a:lnTo>
                    <a:pt x="1871" y="2003"/>
                  </a:lnTo>
                  <a:lnTo>
                    <a:pt x="1588" y="2343"/>
                  </a:lnTo>
                  <a:lnTo>
                    <a:pt x="1342" y="2683"/>
                  </a:lnTo>
                  <a:lnTo>
                    <a:pt x="1134" y="3023"/>
                  </a:lnTo>
                  <a:lnTo>
                    <a:pt x="945" y="3363"/>
                  </a:lnTo>
                  <a:lnTo>
                    <a:pt x="775" y="3703"/>
                  </a:lnTo>
                  <a:lnTo>
                    <a:pt x="624" y="4024"/>
                  </a:lnTo>
                  <a:lnTo>
                    <a:pt x="322" y="4685"/>
                  </a:lnTo>
                  <a:lnTo>
                    <a:pt x="171" y="4988"/>
                  </a:lnTo>
                  <a:lnTo>
                    <a:pt x="1" y="5290"/>
                  </a:lnTo>
                  <a:lnTo>
                    <a:pt x="3666" y="5762"/>
                  </a:lnTo>
                  <a:lnTo>
                    <a:pt x="7047" y="13507"/>
                  </a:lnTo>
                  <a:lnTo>
                    <a:pt x="10523" y="5970"/>
                  </a:lnTo>
                  <a:lnTo>
                    <a:pt x="14509" y="5158"/>
                  </a:lnTo>
                  <a:lnTo>
                    <a:pt x="14339" y="4780"/>
                  </a:lnTo>
                  <a:lnTo>
                    <a:pt x="14169" y="4402"/>
                  </a:lnTo>
                  <a:lnTo>
                    <a:pt x="13980" y="4024"/>
                  </a:lnTo>
                  <a:lnTo>
                    <a:pt x="13772" y="3627"/>
                  </a:lnTo>
                  <a:lnTo>
                    <a:pt x="13545" y="3250"/>
                  </a:lnTo>
                  <a:lnTo>
                    <a:pt x="13300" y="2872"/>
                  </a:lnTo>
                  <a:lnTo>
                    <a:pt x="13035" y="2494"/>
                  </a:lnTo>
                  <a:lnTo>
                    <a:pt x="12771" y="2116"/>
                  </a:lnTo>
                  <a:lnTo>
                    <a:pt x="12487" y="1757"/>
                  </a:lnTo>
                  <a:lnTo>
                    <a:pt x="12204" y="1436"/>
                  </a:lnTo>
                  <a:lnTo>
                    <a:pt x="11921" y="1115"/>
                  </a:lnTo>
                  <a:lnTo>
                    <a:pt x="11618" y="832"/>
                  </a:lnTo>
                  <a:lnTo>
                    <a:pt x="11316" y="567"/>
                  </a:lnTo>
                  <a:lnTo>
                    <a:pt x="11014" y="341"/>
                  </a:lnTo>
                  <a:lnTo>
                    <a:pt x="10693" y="152"/>
                  </a:lnTo>
                  <a:lnTo>
                    <a:pt x="10391" y="0"/>
                  </a:lnTo>
                  <a:lnTo>
                    <a:pt x="7255" y="6763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5582825" y="1105650"/>
              <a:ext cx="151150" cy="177600"/>
            </a:xfrm>
            <a:custGeom>
              <a:avLst/>
              <a:gdLst/>
              <a:ahLst/>
              <a:cxnLst/>
              <a:rect l="l" t="t" r="r" b="b"/>
              <a:pathLst>
                <a:path w="6046" h="7104" extrusionOk="0">
                  <a:moveTo>
                    <a:pt x="190" y="0"/>
                  </a:moveTo>
                  <a:lnTo>
                    <a:pt x="114" y="19"/>
                  </a:lnTo>
                  <a:lnTo>
                    <a:pt x="58" y="57"/>
                  </a:lnTo>
                  <a:lnTo>
                    <a:pt x="20" y="114"/>
                  </a:lnTo>
                  <a:lnTo>
                    <a:pt x="1" y="170"/>
                  </a:lnTo>
                  <a:lnTo>
                    <a:pt x="1" y="1172"/>
                  </a:lnTo>
                  <a:lnTo>
                    <a:pt x="20" y="1247"/>
                  </a:lnTo>
                  <a:lnTo>
                    <a:pt x="2608" y="7009"/>
                  </a:lnTo>
                  <a:lnTo>
                    <a:pt x="2646" y="7047"/>
                  </a:lnTo>
                  <a:lnTo>
                    <a:pt x="2683" y="7084"/>
                  </a:lnTo>
                  <a:lnTo>
                    <a:pt x="2721" y="7103"/>
                  </a:lnTo>
                  <a:lnTo>
                    <a:pt x="2816" y="7103"/>
                  </a:lnTo>
                  <a:lnTo>
                    <a:pt x="2853" y="7084"/>
                  </a:lnTo>
                  <a:lnTo>
                    <a:pt x="2891" y="7065"/>
                  </a:lnTo>
                  <a:lnTo>
                    <a:pt x="2929" y="7028"/>
                  </a:lnTo>
                  <a:lnTo>
                    <a:pt x="6027" y="1266"/>
                  </a:lnTo>
                  <a:lnTo>
                    <a:pt x="6046" y="1172"/>
                  </a:lnTo>
                  <a:lnTo>
                    <a:pt x="6046" y="170"/>
                  </a:lnTo>
                  <a:lnTo>
                    <a:pt x="6046" y="114"/>
                  </a:lnTo>
                  <a:lnTo>
                    <a:pt x="6008" y="57"/>
                  </a:lnTo>
                  <a:lnTo>
                    <a:pt x="5951" y="19"/>
                  </a:lnTo>
                  <a:lnTo>
                    <a:pt x="5876" y="0"/>
                  </a:lnTo>
                  <a:lnTo>
                    <a:pt x="5819" y="19"/>
                  </a:lnTo>
                  <a:lnTo>
                    <a:pt x="5762" y="57"/>
                  </a:lnTo>
                  <a:lnTo>
                    <a:pt x="5725" y="114"/>
                  </a:lnTo>
                  <a:lnTo>
                    <a:pt x="5706" y="170"/>
                  </a:lnTo>
                  <a:lnTo>
                    <a:pt x="5706" y="1134"/>
                  </a:lnTo>
                  <a:lnTo>
                    <a:pt x="2778" y="6537"/>
                  </a:lnTo>
                  <a:lnTo>
                    <a:pt x="360" y="1134"/>
                  </a:lnTo>
                  <a:lnTo>
                    <a:pt x="360" y="170"/>
                  </a:lnTo>
                  <a:lnTo>
                    <a:pt x="341" y="114"/>
                  </a:lnTo>
                  <a:lnTo>
                    <a:pt x="303" y="57"/>
                  </a:lnTo>
                  <a:lnTo>
                    <a:pt x="247" y="19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5466650" y="1234100"/>
              <a:ext cx="371225" cy="58600"/>
            </a:xfrm>
            <a:custGeom>
              <a:avLst/>
              <a:gdLst/>
              <a:ahLst/>
              <a:cxnLst/>
              <a:rect l="l" t="t" r="r" b="b"/>
              <a:pathLst>
                <a:path w="14849" h="2344" extrusionOk="0">
                  <a:moveTo>
                    <a:pt x="14641" y="1"/>
                  </a:moveTo>
                  <a:lnTo>
                    <a:pt x="13980" y="114"/>
                  </a:lnTo>
                  <a:lnTo>
                    <a:pt x="13243" y="246"/>
                  </a:lnTo>
                  <a:lnTo>
                    <a:pt x="12299" y="435"/>
                  </a:lnTo>
                  <a:lnTo>
                    <a:pt x="11203" y="700"/>
                  </a:lnTo>
                  <a:lnTo>
                    <a:pt x="10617" y="851"/>
                  </a:lnTo>
                  <a:lnTo>
                    <a:pt x="10013" y="1040"/>
                  </a:lnTo>
                  <a:lnTo>
                    <a:pt x="9408" y="1247"/>
                  </a:lnTo>
                  <a:lnTo>
                    <a:pt x="8785" y="1455"/>
                  </a:lnTo>
                  <a:lnTo>
                    <a:pt x="8162" y="1701"/>
                  </a:lnTo>
                  <a:lnTo>
                    <a:pt x="7557" y="1965"/>
                  </a:lnTo>
                  <a:lnTo>
                    <a:pt x="7160" y="1795"/>
                  </a:lnTo>
                  <a:lnTo>
                    <a:pt x="6499" y="1512"/>
                  </a:lnTo>
                  <a:lnTo>
                    <a:pt x="5611" y="1191"/>
                  </a:lnTo>
                  <a:lnTo>
                    <a:pt x="5101" y="1002"/>
                  </a:lnTo>
                  <a:lnTo>
                    <a:pt x="4572" y="832"/>
                  </a:lnTo>
                  <a:lnTo>
                    <a:pt x="4025" y="662"/>
                  </a:lnTo>
                  <a:lnTo>
                    <a:pt x="3439" y="511"/>
                  </a:lnTo>
                  <a:lnTo>
                    <a:pt x="2872" y="360"/>
                  </a:lnTo>
                  <a:lnTo>
                    <a:pt x="2287" y="265"/>
                  </a:lnTo>
                  <a:lnTo>
                    <a:pt x="1720" y="171"/>
                  </a:lnTo>
                  <a:lnTo>
                    <a:pt x="1172" y="133"/>
                  </a:lnTo>
                  <a:lnTo>
                    <a:pt x="643" y="114"/>
                  </a:lnTo>
                  <a:lnTo>
                    <a:pt x="398" y="133"/>
                  </a:lnTo>
                  <a:lnTo>
                    <a:pt x="152" y="152"/>
                  </a:lnTo>
                  <a:lnTo>
                    <a:pt x="77" y="171"/>
                  </a:lnTo>
                  <a:lnTo>
                    <a:pt x="20" y="227"/>
                  </a:lnTo>
                  <a:lnTo>
                    <a:pt x="1" y="284"/>
                  </a:lnTo>
                  <a:lnTo>
                    <a:pt x="1" y="360"/>
                  </a:lnTo>
                  <a:lnTo>
                    <a:pt x="20" y="416"/>
                  </a:lnTo>
                  <a:lnTo>
                    <a:pt x="58" y="473"/>
                  </a:lnTo>
                  <a:lnTo>
                    <a:pt x="114" y="492"/>
                  </a:lnTo>
                  <a:lnTo>
                    <a:pt x="190" y="511"/>
                  </a:lnTo>
                  <a:lnTo>
                    <a:pt x="435" y="473"/>
                  </a:lnTo>
                  <a:lnTo>
                    <a:pt x="1248" y="473"/>
                  </a:lnTo>
                  <a:lnTo>
                    <a:pt x="1833" y="548"/>
                  </a:lnTo>
                  <a:lnTo>
                    <a:pt x="2419" y="643"/>
                  </a:lnTo>
                  <a:lnTo>
                    <a:pt x="3023" y="775"/>
                  </a:lnTo>
                  <a:lnTo>
                    <a:pt x="3628" y="926"/>
                  </a:lnTo>
                  <a:lnTo>
                    <a:pt x="4232" y="1096"/>
                  </a:lnTo>
                  <a:lnTo>
                    <a:pt x="4799" y="1266"/>
                  </a:lnTo>
                  <a:lnTo>
                    <a:pt x="5347" y="1455"/>
                  </a:lnTo>
                  <a:lnTo>
                    <a:pt x="5838" y="1644"/>
                  </a:lnTo>
                  <a:lnTo>
                    <a:pt x="6688" y="1984"/>
                  </a:lnTo>
                  <a:lnTo>
                    <a:pt x="7255" y="2230"/>
                  </a:lnTo>
                  <a:lnTo>
                    <a:pt x="7481" y="2324"/>
                  </a:lnTo>
                  <a:lnTo>
                    <a:pt x="7557" y="2343"/>
                  </a:lnTo>
                  <a:lnTo>
                    <a:pt x="7633" y="2324"/>
                  </a:lnTo>
                  <a:lnTo>
                    <a:pt x="8237" y="2060"/>
                  </a:lnTo>
                  <a:lnTo>
                    <a:pt x="8842" y="1814"/>
                  </a:lnTo>
                  <a:lnTo>
                    <a:pt x="9465" y="1587"/>
                  </a:lnTo>
                  <a:lnTo>
                    <a:pt x="10069" y="1380"/>
                  </a:lnTo>
                  <a:lnTo>
                    <a:pt x="10674" y="1210"/>
                  </a:lnTo>
                  <a:lnTo>
                    <a:pt x="11260" y="1040"/>
                  </a:lnTo>
                  <a:lnTo>
                    <a:pt x="12336" y="775"/>
                  </a:lnTo>
                  <a:lnTo>
                    <a:pt x="13281" y="586"/>
                  </a:lnTo>
                  <a:lnTo>
                    <a:pt x="14018" y="454"/>
                  </a:lnTo>
                  <a:lnTo>
                    <a:pt x="14698" y="360"/>
                  </a:lnTo>
                  <a:lnTo>
                    <a:pt x="14754" y="341"/>
                  </a:lnTo>
                  <a:lnTo>
                    <a:pt x="14811" y="284"/>
                  </a:lnTo>
                  <a:lnTo>
                    <a:pt x="14830" y="227"/>
                  </a:lnTo>
                  <a:lnTo>
                    <a:pt x="14849" y="171"/>
                  </a:lnTo>
                  <a:lnTo>
                    <a:pt x="14830" y="95"/>
                  </a:lnTo>
                  <a:lnTo>
                    <a:pt x="14773" y="38"/>
                  </a:lnTo>
                  <a:lnTo>
                    <a:pt x="14716" y="20"/>
                  </a:lnTo>
                  <a:lnTo>
                    <a:pt x="1464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5642825" y="1287000"/>
              <a:ext cx="13700" cy="164850"/>
            </a:xfrm>
            <a:custGeom>
              <a:avLst/>
              <a:gdLst/>
              <a:ahLst/>
              <a:cxnLst/>
              <a:rect l="l" t="t" r="r" b="b"/>
              <a:pathLst>
                <a:path w="548" h="6594" extrusionOk="0">
                  <a:moveTo>
                    <a:pt x="302" y="0"/>
                  </a:moveTo>
                  <a:lnTo>
                    <a:pt x="246" y="38"/>
                  </a:lnTo>
                  <a:lnTo>
                    <a:pt x="208" y="95"/>
                  </a:lnTo>
                  <a:lnTo>
                    <a:pt x="189" y="170"/>
                  </a:lnTo>
                  <a:lnTo>
                    <a:pt x="0" y="6404"/>
                  </a:lnTo>
                  <a:lnTo>
                    <a:pt x="0" y="6480"/>
                  </a:lnTo>
                  <a:lnTo>
                    <a:pt x="38" y="6536"/>
                  </a:lnTo>
                  <a:lnTo>
                    <a:pt x="94" y="6574"/>
                  </a:lnTo>
                  <a:lnTo>
                    <a:pt x="170" y="6593"/>
                  </a:lnTo>
                  <a:lnTo>
                    <a:pt x="227" y="6574"/>
                  </a:lnTo>
                  <a:lnTo>
                    <a:pt x="283" y="6536"/>
                  </a:lnTo>
                  <a:lnTo>
                    <a:pt x="321" y="6499"/>
                  </a:lnTo>
                  <a:lnTo>
                    <a:pt x="340" y="6423"/>
                  </a:lnTo>
                  <a:lnTo>
                    <a:pt x="548" y="170"/>
                  </a:lnTo>
                  <a:lnTo>
                    <a:pt x="529" y="114"/>
                  </a:lnTo>
                  <a:lnTo>
                    <a:pt x="491" y="57"/>
                  </a:lnTo>
                  <a:lnTo>
                    <a:pt x="453" y="19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5642825" y="1443325"/>
              <a:ext cx="13700" cy="350425"/>
            </a:xfrm>
            <a:custGeom>
              <a:avLst/>
              <a:gdLst/>
              <a:ahLst/>
              <a:cxnLst/>
              <a:rect l="l" t="t" r="r" b="b"/>
              <a:pathLst>
                <a:path w="548" h="14017" extrusionOk="0">
                  <a:moveTo>
                    <a:pt x="94" y="0"/>
                  </a:moveTo>
                  <a:lnTo>
                    <a:pt x="38" y="38"/>
                  </a:lnTo>
                  <a:lnTo>
                    <a:pt x="0" y="94"/>
                  </a:lnTo>
                  <a:lnTo>
                    <a:pt x="0" y="170"/>
                  </a:lnTo>
                  <a:lnTo>
                    <a:pt x="189" y="13847"/>
                  </a:lnTo>
                  <a:lnTo>
                    <a:pt x="208" y="13903"/>
                  </a:lnTo>
                  <a:lnTo>
                    <a:pt x="246" y="13960"/>
                  </a:lnTo>
                  <a:lnTo>
                    <a:pt x="302" y="13998"/>
                  </a:lnTo>
                  <a:lnTo>
                    <a:pt x="378" y="14017"/>
                  </a:lnTo>
                  <a:lnTo>
                    <a:pt x="434" y="13998"/>
                  </a:lnTo>
                  <a:lnTo>
                    <a:pt x="491" y="13960"/>
                  </a:lnTo>
                  <a:lnTo>
                    <a:pt x="529" y="13903"/>
                  </a:lnTo>
                  <a:lnTo>
                    <a:pt x="548" y="13828"/>
                  </a:lnTo>
                  <a:lnTo>
                    <a:pt x="340" y="170"/>
                  </a:lnTo>
                  <a:lnTo>
                    <a:pt x="321" y="94"/>
                  </a:lnTo>
                  <a:lnTo>
                    <a:pt x="302" y="3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5663600" y="1469750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586" y="1"/>
                  </a:moveTo>
                  <a:lnTo>
                    <a:pt x="435" y="58"/>
                  </a:lnTo>
                  <a:lnTo>
                    <a:pt x="321" y="114"/>
                  </a:lnTo>
                  <a:lnTo>
                    <a:pt x="208" y="209"/>
                  </a:lnTo>
                  <a:lnTo>
                    <a:pt x="114" y="322"/>
                  </a:lnTo>
                  <a:lnTo>
                    <a:pt x="57" y="454"/>
                  </a:lnTo>
                  <a:lnTo>
                    <a:pt x="0" y="586"/>
                  </a:lnTo>
                  <a:lnTo>
                    <a:pt x="0" y="738"/>
                  </a:lnTo>
                  <a:lnTo>
                    <a:pt x="0" y="889"/>
                  </a:lnTo>
                  <a:lnTo>
                    <a:pt x="57" y="1021"/>
                  </a:lnTo>
                  <a:lnTo>
                    <a:pt x="114" y="1153"/>
                  </a:lnTo>
                  <a:lnTo>
                    <a:pt x="208" y="1267"/>
                  </a:lnTo>
                  <a:lnTo>
                    <a:pt x="321" y="1342"/>
                  </a:lnTo>
                  <a:lnTo>
                    <a:pt x="435" y="1418"/>
                  </a:lnTo>
                  <a:lnTo>
                    <a:pt x="586" y="1455"/>
                  </a:lnTo>
                  <a:lnTo>
                    <a:pt x="737" y="1474"/>
                  </a:lnTo>
                  <a:lnTo>
                    <a:pt x="888" y="1455"/>
                  </a:lnTo>
                  <a:lnTo>
                    <a:pt x="1020" y="1418"/>
                  </a:lnTo>
                  <a:lnTo>
                    <a:pt x="1152" y="1342"/>
                  </a:lnTo>
                  <a:lnTo>
                    <a:pt x="1247" y="1267"/>
                  </a:lnTo>
                  <a:lnTo>
                    <a:pt x="1341" y="1153"/>
                  </a:lnTo>
                  <a:lnTo>
                    <a:pt x="1417" y="1021"/>
                  </a:lnTo>
                  <a:lnTo>
                    <a:pt x="1455" y="889"/>
                  </a:lnTo>
                  <a:lnTo>
                    <a:pt x="1474" y="738"/>
                  </a:lnTo>
                  <a:lnTo>
                    <a:pt x="1455" y="586"/>
                  </a:lnTo>
                  <a:lnTo>
                    <a:pt x="1417" y="454"/>
                  </a:lnTo>
                  <a:lnTo>
                    <a:pt x="1341" y="322"/>
                  </a:lnTo>
                  <a:lnTo>
                    <a:pt x="1247" y="209"/>
                  </a:lnTo>
                  <a:lnTo>
                    <a:pt x="1152" y="114"/>
                  </a:lnTo>
                  <a:lnTo>
                    <a:pt x="1020" y="5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F2B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5665950" y="1675675"/>
              <a:ext cx="37325" cy="37325"/>
            </a:xfrm>
            <a:custGeom>
              <a:avLst/>
              <a:gdLst/>
              <a:ahLst/>
              <a:cxnLst/>
              <a:rect l="l" t="t" r="r" b="b"/>
              <a:pathLst>
                <a:path w="1493" h="1493" extrusionOk="0">
                  <a:moveTo>
                    <a:pt x="756" y="0"/>
                  </a:moveTo>
                  <a:lnTo>
                    <a:pt x="605" y="19"/>
                  </a:lnTo>
                  <a:lnTo>
                    <a:pt x="454" y="57"/>
                  </a:lnTo>
                  <a:lnTo>
                    <a:pt x="341" y="132"/>
                  </a:lnTo>
                  <a:lnTo>
                    <a:pt x="227" y="227"/>
                  </a:lnTo>
                  <a:lnTo>
                    <a:pt x="133" y="340"/>
                  </a:lnTo>
                  <a:lnTo>
                    <a:pt x="57" y="453"/>
                  </a:lnTo>
                  <a:lnTo>
                    <a:pt x="20" y="605"/>
                  </a:lnTo>
                  <a:lnTo>
                    <a:pt x="1" y="756"/>
                  </a:lnTo>
                  <a:lnTo>
                    <a:pt x="20" y="888"/>
                  </a:lnTo>
                  <a:lnTo>
                    <a:pt x="57" y="1039"/>
                  </a:lnTo>
                  <a:lnTo>
                    <a:pt x="133" y="1171"/>
                  </a:lnTo>
                  <a:lnTo>
                    <a:pt x="227" y="1266"/>
                  </a:lnTo>
                  <a:lnTo>
                    <a:pt x="341" y="1360"/>
                  </a:lnTo>
                  <a:lnTo>
                    <a:pt x="454" y="1436"/>
                  </a:lnTo>
                  <a:lnTo>
                    <a:pt x="605" y="1473"/>
                  </a:lnTo>
                  <a:lnTo>
                    <a:pt x="756" y="1492"/>
                  </a:lnTo>
                  <a:lnTo>
                    <a:pt x="888" y="1473"/>
                  </a:lnTo>
                  <a:lnTo>
                    <a:pt x="1040" y="1436"/>
                  </a:lnTo>
                  <a:lnTo>
                    <a:pt x="1153" y="1360"/>
                  </a:lnTo>
                  <a:lnTo>
                    <a:pt x="1266" y="1266"/>
                  </a:lnTo>
                  <a:lnTo>
                    <a:pt x="1361" y="1171"/>
                  </a:lnTo>
                  <a:lnTo>
                    <a:pt x="1436" y="1039"/>
                  </a:lnTo>
                  <a:lnTo>
                    <a:pt x="1474" y="888"/>
                  </a:lnTo>
                  <a:lnTo>
                    <a:pt x="1493" y="756"/>
                  </a:lnTo>
                  <a:lnTo>
                    <a:pt x="1474" y="605"/>
                  </a:lnTo>
                  <a:lnTo>
                    <a:pt x="1436" y="453"/>
                  </a:lnTo>
                  <a:lnTo>
                    <a:pt x="1361" y="340"/>
                  </a:lnTo>
                  <a:lnTo>
                    <a:pt x="1266" y="227"/>
                  </a:lnTo>
                  <a:lnTo>
                    <a:pt x="1153" y="132"/>
                  </a:lnTo>
                  <a:lnTo>
                    <a:pt x="1040" y="57"/>
                  </a:lnTo>
                  <a:lnTo>
                    <a:pt x="888" y="19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2B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5668325" y="1775775"/>
              <a:ext cx="36850" cy="37350"/>
            </a:xfrm>
            <a:custGeom>
              <a:avLst/>
              <a:gdLst/>
              <a:ahLst/>
              <a:cxnLst/>
              <a:rect l="l" t="t" r="r" b="b"/>
              <a:pathLst>
                <a:path w="1474" h="1494" extrusionOk="0">
                  <a:moveTo>
                    <a:pt x="737" y="1"/>
                  </a:moveTo>
                  <a:lnTo>
                    <a:pt x="586" y="20"/>
                  </a:lnTo>
                  <a:lnTo>
                    <a:pt x="435" y="57"/>
                  </a:lnTo>
                  <a:lnTo>
                    <a:pt x="321" y="133"/>
                  </a:lnTo>
                  <a:lnTo>
                    <a:pt x="208" y="227"/>
                  </a:lnTo>
                  <a:lnTo>
                    <a:pt x="113" y="322"/>
                  </a:lnTo>
                  <a:lnTo>
                    <a:pt x="57" y="454"/>
                  </a:lnTo>
                  <a:lnTo>
                    <a:pt x="0" y="586"/>
                  </a:lnTo>
                  <a:lnTo>
                    <a:pt x="0" y="738"/>
                  </a:lnTo>
                  <a:lnTo>
                    <a:pt x="0" y="889"/>
                  </a:lnTo>
                  <a:lnTo>
                    <a:pt x="57" y="1040"/>
                  </a:lnTo>
                  <a:lnTo>
                    <a:pt x="113" y="1153"/>
                  </a:lnTo>
                  <a:lnTo>
                    <a:pt x="208" y="1266"/>
                  </a:lnTo>
                  <a:lnTo>
                    <a:pt x="321" y="1361"/>
                  </a:lnTo>
                  <a:lnTo>
                    <a:pt x="435" y="1418"/>
                  </a:lnTo>
                  <a:lnTo>
                    <a:pt x="586" y="1474"/>
                  </a:lnTo>
                  <a:lnTo>
                    <a:pt x="737" y="1493"/>
                  </a:lnTo>
                  <a:lnTo>
                    <a:pt x="888" y="1474"/>
                  </a:lnTo>
                  <a:lnTo>
                    <a:pt x="1020" y="1418"/>
                  </a:lnTo>
                  <a:lnTo>
                    <a:pt x="1152" y="1361"/>
                  </a:lnTo>
                  <a:lnTo>
                    <a:pt x="1247" y="1266"/>
                  </a:lnTo>
                  <a:lnTo>
                    <a:pt x="1341" y="1153"/>
                  </a:lnTo>
                  <a:lnTo>
                    <a:pt x="1417" y="1040"/>
                  </a:lnTo>
                  <a:lnTo>
                    <a:pt x="1455" y="889"/>
                  </a:lnTo>
                  <a:lnTo>
                    <a:pt x="1474" y="738"/>
                  </a:lnTo>
                  <a:lnTo>
                    <a:pt x="1455" y="586"/>
                  </a:lnTo>
                  <a:lnTo>
                    <a:pt x="1417" y="454"/>
                  </a:lnTo>
                  <a:lnTo>
                    <a:pt x="1341" y="322"/>
                  </a:lnTo>
                  <a:lnTo>
                    <a:pt x="1247" y="227"/>
                  </a:lnTo>
                  <a:lnTo>
                    <a:pt x="1152" y="133"/>
                  </a:lnTo>
                  <a:lnTo>
                    <a:pt x="1020" y="57"/>
                  </a:lnTo>
                  <a:lnTo>
                    <a:pt x="888" y="2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2B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5663600" y="1574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1"/>
                  </a:moveTo>
                  <a:lnTo>
                    <a:pt x="586" y="19"/>
                  </a:lnTo>
                  <a:lnTo>
                    <a:pt x="435" y="57"/>
                  </a:lnTo>
                  <a:lnTo>
                    <a:pt x="321" y="114"/>
                  </a:lnTo>
                  <a:lnTo>
                    <a:pt x="208" y="208"/>
                  </a:lnTo>
                  <a:lnTo>
                    <a:pt x="114" y="322"/>
                  </a:lnTo>
                  <a:lnTo>
                    <a:pt x="57" y="454"/>
                  </a:lnTo>
                  <a:lnTo>
                    <a:pt x="0" y="586"/>
                  </a:lnTo>
                  <a:lnTo>
                    <a:pt x="0" y="737"/>
                  </a:lnTo>
                  <a:lnTo>
                    <a:pt x="0" y="888"/>
                  </a:lnTo>
                  <a:lnTo>
                    <a:pt x="57" y="1021"/>
                  </a:lnTo>
                  <a:lnTo>
                    <a:pt x="114" y="1153"/>
                  </a:lnTo>
                  <a:lnTo>
                    <a:pt x="208" y="1266"/>
                  </a:lnTo>
                  <a:lnTo>
                    <a:pt x="321" y="1361"/>
                  </a:lnTo>
                  <a:lnTo>
                    <a:pt x="435" y="1417"/>
                  </a:lnTo>
                  <a:lnTo>
                    <a:pt x="586" y="1455"/>
                  </a:lnTo>
                  <a:lnTo>
                    <a:pt x="737" y="1474"/>
                  </a:lnTo>
                  <a:lnTo>
                    <a:pt x="888" y="1455"/>
                  </a:lnTo>
                  <a:lnTo>
                    <a:pt x="1020" y="1417"/>
                  </a:lnTo>
                  <a:lnTo>
                    <a:pt x="1152" y="1361"/>
                  </a:lnTo>
                  <a:lnTo>
                    <a:pt x="1247" y="1266"/>
                  </a:lnTo>
                  <a:lnTo>
                    <a:pt x="1341" y="1153"/>
                  </a:lnTo>
                  <a:lnTo>
                    <a:pt x="1417" y="1021"/>
                  </a:lnTo>
                  <a:lnTo>
                    <a:pt x="1455" y="888"/>
                  </a:lnTo>
                  <a:lnTo>
                    <a:pt x="1474" y="737"/>
                  </a:lnTo>
                  <a:lnTo>
                    <a:pt x="1455" y="586"/>
                  </a:lnTo>
                  <a:lnTo>
                    <a:pt x="1417" y="454"/>
                  </a:lnTo>
                  <a:lnTo>
                    <a:pt x="1341" y="322"/>
                  </a:lnTo>
                  <a:lnTo>
                    <a:pt x="1247" y="208"/>
                  </a:lnTo>
                  <a:lnTo>
                    <a:pt x="1152" y="114"/>
                  </a:lnTo>
                  <a:lnTo>
                    <a:pt x="1020" y="57"/>
                  </a:lnTo>
                  <a:lnTo>
                    <a:pt x="888" y="19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2B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5443050" y="1784750"/>
              <a:ext cx="448675" cy="97775"/>
            </a:xfrm>
            <a:custGeom>
              <a:avLst/>
              <a:gdLst/>
              <a:ahLst/>
              <a:cxnLst/>
              <a:rect l="l" t="t" r="r" b="b"/>
              <a:pathLst>
                <a:path w="17947" h="3911" extrusionOk="0">
                  <a:moveTo>
                    <a:pt x="8369" y="1"/>
                  </a:moveTo>
                  <a:lnTo>
                    <a:pt x="8312" y="20"/>
                  </a:lnTo>
                  <a:lnTo>
                    <a:pt x="8255" y="38"/>
                  </a:lnTo>
                  <a:lnTo>
                    <a:pt x="8218" y="76"/>
                  </a:lnTo>
                  <a:lnTo>
                    <a:pt x="8199" y="133"/>
                  </a:lnTo>
                  <a:lnTo>
                    <a:pt x="7349" y="3344"/>
                  </a:lnTo>
                  <a:lnTo>
                    <a:pt x="189" y="2626"/>
                  </a:lnTo>
                  <a:lnTo>
                    <a:pt x="114" y="2645"/>
                  </a:lnTo>
                  <a:lnTo>
                    <a:pt x="57" y="2664"/>
                  </a:lnTo>
                  <a:lnTo>
                    <a:pt x="19" y="2721"/>
                  </a:lnTo>
                  <a:lnTo>
                    <a:pt x="0" y="2796"/>
                  </a:lnTo>
                  <a:lnTo>
                    <a:pt x="0" y="2853"/>
                  </a:lnTo>
                  <a:lnTo>
                    <a:pt x="38" y="2910"/>
                  </a:lnTo>
                  <a:lnTo>
                    <a:pt x="95" y="2966"/>
                  </a:lnTo>
                  <a:lnTo>
                    <a:pt x="152" y="2985"/>
                  </a:lnTo>
                  <a:lnTo>
                    <a:pt x="7462" y="3703"/>
                  </a:lnTo>
                  <a:lnTo>
                    <a:pt x="7519" y="3703"/>
                  </a:lnTo>
                  <a:lnTo>
                    <a:pt x="7575" y="3665"/>
                  </a:lnTo>
                  <a:lnTo>
                    <a:pt x="7613" y="3628"/>
                  </a:lnTo>
                  <a:lnTo>
                    <a:pt x="7651" y="3571"/>
                  </a:lnTo>
                  <a:lnTo>
                    <a:pt x="8331" y="983"/>
                  </a:lnTo>
                  <a:lnTo>
                    <a:pt x="8822" y="3760"/>
                  </a:lnTo>
                  <a:lnTo>
                    <a:pt x="8841" y="3817"/>
                  </a:lnTo>
                  <a:lnTo>
                    <a:pt x="8879" y="3873"/>
                  </a:lnTo>
                  <a:lnTo>
                    <a:pt x="8936" y="3892"/>
                  </a:lnTo>
                  <a:lnTo>
                    <a:pt x="8992" y="3911"/>
                  </a:lnTo>
                  <a:lnTo>
                    <a:pt x="9011" y="3911"/>
                  </a:lnTo>
                  <a:lnTo>
                    <a:pt x="17795" y="3023"/>
                  </a:lnTo>
                  <a:lnTo>
                    <a:pt x="17852" y="3004"/>
                  </a:lnTo>
                  <a:lnTo>
                    <a:pt x="17908" y="2948"/>
                  </a:lnTo>
                  <a:lnTo>
                    <a:pt x="17927" y="2891"/>
                  </a:lnTo>
                  <a:lnTo>
                    <a:pt x="17946" y="2834"/>
                  </a:lnTo>
                  <a:lnTo>
                    <a:pt x="17927" y="2759"/>
                  </a:lnTo>
                  <a:lnTo>
                    <a:pt x="17889" y="2702"/>
                  </a:lnTo>
                  <a:lnTo>
                    <a:pt x="17814" y="2683"/>
                  </a:lnTo>
                  <a:lnTo>
                    <a:pt x="17757" y="2664"/>
                  </a:lnTo>
                  <a:lnTo>
                    <a:pt x="9124" y="3552"/>
                  </a:lnTo>
                  <a:lnTo>
                    <a:pt x="8539" y="152"/>
                  </a:lnTo>
                  <a:lnTo>
                    <a:pt x="8520" y="95"/>
                  </a:lnTo>
                  <a:lnTo>
                    <a:pt x="8482" y="57"/>
                  </a:lnTo>
                  <a:lnTo>
                    <a:pt x="8425" y="20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5087450" y="1382875"/>
              <a:ext cx="194100" cy="213475"/>
            </a:xfrm>
            <a:custGeom>
              <a:avLst/>
              <a:gdLst/>
              <a:ahLst/>
              <a:cxnLst/>
              <a:rect l="l" t="t" r="r" b="b"/>
              <a:pathLst>
                <a:path w="7764" h="8539" extrusionOk="0">
                  <a:moveTo>
                    <a:pt x="2418" y="0"/>
                  </a:moveTo>
                  <a:lnTo>
                    <a:pt x="0" y="2682"/>
                  </a:lnTo>
                  <a:lnTo>
                    <a:pt x="4534" y="8538"/>
                  </a:lnTo>
                  <a:lnTo>
                    <a:pt x="7764" y="6121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2D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5152150" y="1395150"/>
              <a:ext cx="125150" cy="136025"/>
            </a:xfrm>
            <a:custGeom>
              <a:avLst/>
              <a:gdLst/>
              <a:ahLst/>
              <a:cxnLst/>
              <a:rect l="l" t="t" r="r" b="b"/>
              <a:pathLst>
                <a:path w="5006" h="5441" extrusionOk="0">
                  <a:moveTo>
                    <a:pt x="113" y="0"/>
                  </a:moveTo>
                  <a:lnTo>
                    <a:pt x="57" y="38"/>
                  </a:lnTo>
                  <a:lnTo>
                    <a:pt x="0" y="95"/>
                  </a:lnTo>
                  <a:lnTo>
                    <a:pt x="0" y="151"/>
                  </a:lnTo>
                  <a:lnTo>
                    <a:pt x="0" y="227"/>
                  </a:lnTo>
                  <a:lnTo>
                    <a:pt x="38" y="284"/>
                  </a:lnTo>
                  <a:lnTo>
                    <a:pt x="4704" y="5384"/>
                  </a:lnTo>
                  <a:lnTo>
                    <a:pt x="4760" y="5441"/>
                  </a:lnTo>
                  <a:lnTo>
                    <a:pt x="4893" y="5441"/>
                  </a:lnTo>
                  <a:lnTo>
                    <a:pt x="4949" y="5403"/>
                  </a:lnTo>
                  <a:lnTo>
                    <a:pt x="4987" y="5346"/>
                  </a:lnTo>
                  <a:lnTo>
                    <a:pt x="5006" y="5289"/>
                  </a:lnTo>
                  <a:lnTo>
                    <a:pt x="5006" y="5214"/>
                  </a:lnTo>
                  <a:lnTo>
                    <a:pt x="4968" y="5157"/>
                  </a:lnTo>
                  <a:lnTo>
                    <a:pt x="302" y="5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5884600" y="1293125"/>
              <a:ext cx="29300" cy="208300"/>
            </a:xfrm>
            <a:custGeom>
              <a:avLst/>
              <a:gdLst/>
              <a:ahLst/>
              <a:cxnLst/>
              <a:rect l="l" t="t" r="r" b="b"/>
              <a:pathLst>
                <a:path w="1172" h="8332" extrusionOk="0">
                  <a:moveTo>
                    <a:pt x="945" y="1"/>
                  </a:moveTo>
                  <a:lnTo>
                    <a:pt x="889" y="39"/>
                  </a:lnTo>
                  <a:lnTo>
                    <a:pt x="851" y="95"/>
                  </a:lnTo>
                  <a:lnTo>
                    <a:pt x="832" y="152"/>
                  </a:lnTo>
                  <a:lnTo>
                    <a:pt x="1" y="8143"/>
                  </a:lnTo>
                  <a:lnTo>
                    <a:pt x="1" y="8218"/>
                  </a:lnTo>
                  <a:lnTo>
                    <a:pt x="39" y="8275"/>
                  </a:lnTo>
                  <a:lnTo>
                    <a:pt x="95" y="8313"/>
                  </a:lnTo>
                  <a:lnTo>
                    <a:pt x="152" y="8332"/>
                  </a:lnTo>
                  <a:lnTo>
                    <a:pt x="171" y="8332"/>
                  </a:lnTo>
                  <a:lnTo>
                    <a:pt x="246" y="8313"/>
                  </a:lnTo>
                  <a:lnTo>
                    <a:pt x="284" y="8294"/>
                  </a:lnTo>
                  <a:lnTo>
                    <a:pt x="322" y="8237"/>
                  </a:lnTo>
                  <a:lnTo>
                    <a:pt x="341" y="8180"/>
                  </a:lnTo>
                  <a:lnTo>
                    <a:pt x="1172" y="190"/>
                  </a:lnTo>
                  <a:lnTo>
                    <a:pt x="1172" y="133"/>
                  </a:lnTo>
                  <a:lnTo>
                    <a:pt x="1134" y="58"/>
                  </a:lnTo>
                  <a:lnTo>
                    <a:pt x="1078" y="20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5466650" y="1248750"/>
              <a:ext cx="319275" cy="141225"/>
            </a:xfrm>
            <a:custGeom>
              <a:avLst/>
              <a:gdLst/>
              <a:ahLst/>
              <a:cxnLst/>
              <a:rect l="l" t="t" r="r" b="b"/>
              <a:pathLst>
                <a:path w="12771" h="5649" extrusionOk="0">
                  <a:moveTo>
                    <a:pt x="6405" y="737"/>
                  </a:moveTo>
                  <a:lnTo>
                    <a:pt x="6575" y="756"/>
                  </a:lnTo>
                  <a:lnTo>
                    <a:pt x="6745" y="813"/>
                  </a:lnTo>
                  <a:lnTo>
                    <a:pt x="6877" y="888"/>
                  </a:lnTo>
                  <a:lnTo>
                    <a:pt x="7009" y="1001"/>
                  </a:lnTo>
                  <a:lnTo>
                    <a:pt x="7123" y="1134"/>
                  </a:lnTo>
                  <a:lnTo>
                    <a:pt x="7198" y="1285"/>
                  </a:lnTo>
                  <a:lnTo>
                    <a:pt x="7236" y="1455"/>
                  </a:lnTo>
                  <a:lnTo>
                    <a:pt x="7255" y="1625"/>
                  </a:lnTo>
                  <a:lnTo>
                    <a:pt x="7236" y="1795"/>
                  </a:lnTo>
                  <a:lnTo>
                    <a:pt x="7179" y="1965"/>
                  </a:lnTo>
                  <a:lnTo>
                    <a:pt x="7085" y="2097"/>
                  </a:lnTo>
                  <a:lnTo>
                    <a:pt x="6990" y="2229"/>
                  </a:lnTo>
                  <a:lnTo>
                    <a:pt x="6858" y="2324"/>
                  </a:lnTo>
                  <a:lnTo>
                    <a:pt x="6707" y="2399"/>
                  </a:lnTo>
                  <a:lnTo>
                    <a:pt x="6537" y="2456"/>
                  </a:lnTo>
                  <a:lnTo>
                    <a:pt x="6367" y="2475"/>
                  </a:lnTo>
                  <a:lnTo>
                    <a:pt x="6197" y="2456"/>
                  </a:lnTo>
                  <a:lnTo>
                    <a:pt x="6027" y="2399"/>
                  </a:lnTo>
                  <a:lnTo>
                    <a:pt x="5895" y="2305"/>
                  </a:lnTo>
                  <a:lnTo>
                    <a:pt x="5762" y="2210"/>
                  </a:lnTo>
                  <a:lnTo>
                    <a:pt x="5649" y="2078"/>
                  </a:lnTo>
                  <a:lnTo>
                    <a:pt x="5574" y="1927"/>
                  </a:lnTo>
                  <a:lnTo>
                    <a:pt x="5536" y="1757"/>
                  </a:lnTo>
                  <a:lnTo>
                    <a:pt x="5517" y="1587"/>
                  </a:lnTo>
                  <a:lnTo>
                    <a:pt x="5536" y="1417"/>
                  </a:lnTo>
                  <a:lnTo>
                    <a:pt x="5592" y="1247"/>
                  </a:lnTo>
                  <a:lnTo>
                    <a:pt x="5687" y="1096"/>
                  </a:lnTo>
                  <a:lnTo>
                    <a:pt x="5781" y="983"/>
                  </a:lnTo>
                  <a:lnTo>
                    <a:pt x="5914" y="869"/>
                  </a:lnTo>
                  <a:lnTo>
                    <a:pt x="6065" y="794"/>
                  </a:lnTo>
                  <a:lnTo>
                    <a:pt x="6235" y="756"/>
                  </a:lnTo>
                  <a:lnTo>
                    <a:pt x="6405" y="737"/>
                  </a:lnTo>
                  <a:close/>
                  <a:moveTo>
                    <a:pt x="6140" y="0"/>
                  </a:moveTo>
                  <a:lnTo>
                    <a:pt x="5857" y="38"/>
                  </a:lnTo>
                  <a:lnTo>
                    <a:pt x="5555" y="114"/>
                  </a:lnTo>
                  <a:lnTo>
                    <a:pt x="5404" y="151"/>
                  </a:lnTo>
                  <a:lnTo>
                    <a:pt x="5271" y="227"/>
                  </a:lnTo>
                  <a:lnTo>
                    <a:pt x="5139" y="302"/>
                  </a:lnTo>
                  <a:lnTo>
                    <a:pt x="5007" y="397"/>
                  </a:lnTo>
                  <a:lnTo>
                    <a:pt x="4894" y="510"/>
                  </a:lnTo>
                  <a:lnTo>
                    <a:pt x="4780" y="624"/>
                  </a:lnTo>
                  <a:lnTo>
                    <a:pt x="4705" y="775"/>
                  </a:lnTo>
                  <a:lnTo>
                    <a:pt x="4629" y="926"/>
                  </a:lnTo>
                  <a:lnTo>
                    <a:pt x="4572" y="1115"/>
                  </a:lnTo>
                  <a:lnTo>
                    <a:pt x="4535" y="1304"/>
                  </a:lnTo>
                  <a:lnTo>
                    <a:pt x="4516" y="1511"/>
                  </a:lnTo>
                  <a:lnTo>
                    <a:pt x="4516" y="1719"/>
                  </a:lnTo>
                  <a:lnTo>
                    <a:pt x="4535" y="1908"/>
                  </a:lnTo>
                  <a:lnTo>
                    <a:pt x="4572" y="2097"/>
                  </a:lnTo>
                  <a:lnTo>
                    <a:pt x="4648" y="2437"/>
                  </a:lnTo>
                  <a:lnTo>
                    <a:pt x="4761" y="2739"/>
                  </a:lnTo>
                  <a:lnTo>
                    <a:pt x="4856" y="3004"/>
                  </a:lnTo>
                  <a:lnTo>
                    <a:pt x="4969" y="3230"/>
                  </a:lnTo>
                  <a:lnTo>
                    <a:pt x="5026" y="3400"/>
                  </a:lnTo>
                  <a:lnTo>
                    <a:pt x="5064" y="3514"/>
                  </a:lnTo>
                  <a:lnTo>
                    <a:pt x="5045" y="3533"/>
                  </a:lnTo>
                  <a:lnTo>
                    <a:pt x="5026" y="3552"/>
                  </a:lnTo>
                  <a:lnTo>
                    <a:pt x="4912" y="3570"/>
                  </a:lnTo>
                  <a:lnTo>
                    <a:pt x="4761" y="3589"/>
                  </a:lnTo>
                  <a:lnTo>
                    <a:pt x="4554" y="3589"/>
                  </a:lnTo>
                  <a:lnTo>
                    <a:pt x="3401" y="3533"/>
                  </a:lnTo>
                  <a:lnTo>
                    <a:pt x="2740" y="3533"/>
                  </a:lnTo>
                  <a:lnTo>
                    <a:pt x="2400" y="3552"/>
                  </a:lnTo>
                  <a:lnTo>
                    <a:pt x="2079" y="3570"/>
                  </a:lnTo>
                  <a:lnTo>
                    <a:pt x="1777" y="3608"/>
                  </a:lnTo>
                  <a:lnTo>
                    <a:pt x="1493" y="3684"/>
                  </a:lnTo>
                  <a:lnTo>
                    <a:pt x="1248" y="3759"/>
                  </a:lnTo>
                  <a:lnTo>
                    <a:pt x="1134" y="3816"/>
                  </a:lnTo>
                  <a:lnTo>
                    <a:pt x="1040" y="3873"/>
                  </a:lnTo>
                  <a:lnTo>
                    <a:pt x="870" y="4005"/>
                  </a:lnTo>
                  <a:lnTo>
                    <a:pt x="719" y="4137"/>
                  </a:lnTo>
                  <a:lnTo>
                    <a:pt x="587" y="4269"/>
                  </a:lnTo>
                  <a:lnTo>
                    <a:pt x="473" y="4383"/>
                  </a:lnTo>
                  <a:lnTo>
                    <a:pt x="284" y="4647"/>
                  </a:lnTo>
                  <a:lnTo>
                    <a:pt x="171" y="4874"/>
                  </a:lnTo>
                  <a:lnTo>
                    <a:pt x="77" y="5082"/>
                  </a:lnTo>
                  <a:lnTo>
                    <a:pt x="39" y="5233"/>
                  </a:lnTo>
                  <a:lnTo>
                    <a:pt x="1" y="5384"/>
                  </a:lnTo>
                  <a:lnTo>
                    <a:pt x="6291" y="5497"/>
                  </a:lnTo>
                  <a:lnTo>
                    <a:pt x="12771" y="5648"/>
                  </a:lnTo>
                  <a:lnTo>
                    <a:pt x="12714" y="5497"/>
                  </a:lnTo>
                  <a:lnTo>
                    <a:pt x="12657" y="5346"/>
                  </a:lnTo>
                  <a:lnTo>
                    <a:pt x="12544" y="5138"/>
                  </a:lnTo>
                  <a:lnTo>
                    <a:pt x="12393" y="4893"/>
                  </a:lnTo>
                  <a:lnTo>
                    <a:pt x="12185" y="4628"/>
                  </a:lnTo>
                  <a:lnTo>
                    <a:pt x="11921" y="4364"/>
                  </a:lnTo>
                  <a:lnTo>
                    <a:pt x="11770" y="4232"/>
                  </a:lnTo>
                  <a:lnTo>
                    <a:pt x="11600" y="4099"/>
                  </a:lnTo>
                  <a:lnTo>
                    <a:pt x="11505" y="4024"/>
                  </a:lnTo>
                  <a:lnTo>
                    <a:pt x="11411" y="3986"/>
                  </a:lnTo>
                  <a:lnTo>
                    <a:pt x="11165" y="3892"/>
                  </a:lnTo>
                  <a:lnTo>
                    <a:pt x="10901" y="3816"/>
                  </a:lnTo>
                  <a:lnTo>
                    <a:pt x="10598" y="3778"/>
                  </a:lnTo>
                  <a:lnTo>
                    <a:pt x="10277" y="3759"/>
                  </a:lnTo>
                  <a:lnTo>
                    <a:pt x="9956" y="3741"/>
                  </a:lnTo>
                  <a:lnTo>
                    <a:pt x="9295" y="3741"/>
                  </a:lnTo>
                  <a:lnTo>
                    <a:pt x="8672" y="3759"/>
                  </a:lnTo>
                  <a:lnTo>
                    <a:pt x="8143" y="3759"/>
                  </a:lnTo>
                  <a:lnTo>
                    <a:pt x="7935" y="3741"/>
                  </a:lnTo>
                  <a:lnTo>
                    <a:pt x="7765" y="3703"/>
                  </a:lnTo>
                  <a:lnTo>
                    <a:pt x="7652" y="3646"/>
                  </a:lnTo>
                  <a:lnTo>
                    <a:pt x="7633" y="3608"/>
                  </a:lnTo>
                  <a:lnTo>
                    <a:pt x="7614" y="3570"/>
                  </a:lnTo>
                  <a:lnTo>
                    <a:pt x="7595" y="3476"/>
                  </a:lnTo>
                  <a:lnTo>
                    <a:pt x="7614" y="3400"/>
                  </a:lnTo>
                  <a:lnTo>
                    <a:pt x="7633" y="3306"/>
                  </a:lnTo>
                  <a:lnTo>
                    <a:pt x="7670" y="3193"/>
                  </a:lnTo>
                  <a:lnTo>
                    <a:pt x="7784" y="2985"/>
                  </a:lnTo>
                  <a:lnTo>
                    <a:pt x="7897" y="2739"/>
                  </a:lnTo>
                  <a:lnTo>
                    <a:pt x="8029" y="2456"/>
                  </a:lnTo>
                  <a:lnTo>
                    <a:pt x="8143" y="2135"/>
                  </a:lnTo>
                  <a:lnTo>
                    <a:pt x="8180" y="1965"/>
                  </a:lnTo>
                  <a:lnTo>
                    <a:pt x="8218" y="1795"/>
                  </a:lnTo>
                  <a:lnTo>
                    <a:pt x="8218" y="1587"/>
                  </a:lnTo>
                  <a:lnTo>
                    <a:pt x="8218" y="1379"/>
                  </a:lnTo>
                  <a:lnTo>
                    <a:pt x="8199" y="1190"/>
                  </a:lnTo>
                  <a:lnTo>
                    <a:pt x="8143" y="1001"/>
                  </a:lnTo>
                  <a:lnTo>
                    <a:pt x="8086" y="831"/>
                  </a:lnTo>
                  <a:lnTo>
                    <a:pt x="7992" y="699"/>
                  </a:lnTo>
                  <a:lnTo>
                    <a:pt x="7897" y="567"/>
                  </a:lnTo>
                  <a:lnTo>
                    <a:pt x="7784" y="454"/>
                  </a:lnTo>
                  <a:lnTo>
                    <a:pt x="7670" y="359"/>
                  </a:lnTo>
                  <a:lnTo>
                    <a:pt x="7538" y="265"/>
                  </a:lnTo>
                  <a:lnTo>
                    <a:pt x="7387" y="208"/>
                  </a:lnTo>
                  <a:lnTo>
                    <a:pt x="7255" y="151"/>
                  </a:lnTo>
                  <a:lnTo>
                    <a:pt x="6953" y="57"/>
                  </a:lnTo>
                  <a:lnTo>
                    <a:pt x="6669" y="19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5420850" y="1367275"/>
              <a:ext cx="409950" cy="573825"/>
            </a:xfrm>
            <a:custGeom>
              <a:avLst/>
              <a:gdLst/>
              <a:ahLst/>
              <a:cxnLst/>
              <a:rect l="l" t="t" r="r" b="b"/>
              <a:pathLst>
                <a:path w="16398" h="22953" extrusionOk="0">
                  <a:moveTo>
                    <a:pt x="775" y="1"/>
                  </a:moveTo>
                  <a:lnTo>
                    <a:pt x="624" y="20"/>
                  </a:lnTo>
                  <a:lnTo>
                    <a:pt x="473" y="57"/>
                  </a:lnTo>
                  <a:lnTo>
                    <a:pt x="341" y="133"/>
                  </a:lnTo>
                  <a:lnTo>
                    <a:pt x="227" y="227"/>
                  </a:lnTo>
                  <a:lnTo>
                    <a:pt x="133" y="341"/>
                  </a:lnTo>
                  <a:lnTo>
                    <a:pt x="57" y="473"/>
                  </a:lnTo>
                  <a:lnTo>
                    <a:pt x="19" y="624"/>
                  </a:lnTo>
                  <a:lnTo>
                    <a:pt x="1" y="775"/>
                  </a:lnTo>
                  <a:lnTo>
                    <a:pt x="208" y="21781"/>
                  </a:lnTo>
                  <a:lnTo>
                    <a:pt x="227" y="21932"/>
                  </a:lnTo>
                  <a:lnTo>
                    <a:pt x="265" y="22065"/>
                  </a:lnTo>
                  <a:lnTo>
                    <a:pt x="341" y="22197"/>
                  </a:lnTo>
                  <a:lnTo>
                    <a:pt x="435" y="22310"/>
                  </a:lnTo>
                  <a:lnTo>
                    <a:pt x="548" y="22405"/>
                  </a:lnTo>
                  <a:lnTo>
                    <a:pt x="662" y="22480"/>
                  </a:lnTo>
                  <a:lnTo>
                    <a:pt x="813" y="22518"/>
                  </a:lnTo>
                  <a:lnTo>
                    <a:pt x="964" y="22537"/>
                  </a:lnTo>
                  <a:lnTo>
                    <a:pt x="15547" y="22952"/>
                  </a:lnTo>
                  <a:lnTo>
                    <a:pt x="15698" y="22952"/>
                  </a:lnTo>
                  <a:lnTo>
                    <a:pt x="15850" y="22896"/>
                  </a:lnTo>
                  <a:lnTo>
                    <a:pt x="15982" y="22839"/>
                  </a:lnTo>
                  <a:lnTo>
                    <a:pt x="16095" y="22745"/>
                  </a:lnTo>
                  <a:lnTo>
                    <a:pt x="16190" y="22631"/>
                  </a:lnTo>
                  <a:lnTo>
                    <a:pt x="16265" y="22499"/>
                  </a:lnTo>
                  <a:lnTo>
                    <a:pt x="16322" y="22348"/>
                  </a:lnTo>
                  <a:lnTo>
                    <a:pt x="16322" y="22197"/>
                  </a:lnTo>
                  <a:lnTo>
                    <a:pt x="16397" y="889"/>
                  </a:lnTo>
                  <a:lnTo>
                    <a:pt x="16378" y="719"/>
                  </a:lnTo>
                  <a:lnTo>
                    <a:pt x="16341" y="586"/>
                  </a:lnTo>
                  <a:lnTo>
                    <a:pt x="16265" y="454"/>
                  </a:lnTo>
                  <a:lnTo>
                    <a:pt x="16171" y="341"/>
                  </a:lnTo>
                  <a:lnTo>
                    <a:pt x="16057" y="246"/>
                  </a:lnTo>
                  <a:lnTo>
                    <a:pt x="15925" y="171"/>
                  </a:lnTo>
                  <a:lnTo>
                    <a:pt x="15793" y="133"/>
                  </a:lnTo>
                  <a:lnTo>
                    <a:pt x="15623" y="11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5560175" y="1643075"/>
              <a:ext cx="536500" cy="153050"/>
            </a:xfrm>
            <a:custGeom>
              <a:avLst/>
              <a:gdLst/>
              <a:ahLst/>
              <a:cxnLst/>
              <a:rect l="l" t="t" r="r" b="b"/>
              <a:pathLst>
                <a:path w="21460" h="6122" extrusionOk="0">
                  <a:moveTo>
                    <a:pt x="15207" y="1"/>
                  </a:moveTo>
                  <a:lnTo>
                    <a:pt x="340" y="870"/>
                  </a:lnTo>
                  <a:lnTo>
                    <a:pt x="0" y="5668"/>
                  </a:lnTo>
                  <a:lnTo>
                    <a:pt x="813" y="5743"/>
                  </a:lnTo>
                  <a:lnTo>
                    <a:pt x="2966" y="5876"/>
                  </a:lnTo>
                  <a:lnTo>
                    <a:pt x="4421" y="5951"/>
                  </a:lnTo>
                  <a:lnTo>
                    <a:pt x="6064" y="6027"/>
                  </a:lnTo>
                  <a:lnTo>
                    <a:pt x="7840" y="6083"/>
                  </a:lnTo>
                  <a:lnTo>
                    <a:pt x="9691" y="6121"/>
                  </a:lnTo>
                  <a:lnTo>
                    <a:pt x="11580" y="6121"/>
                  </a:lnTo>
                  <a:lnTo>
                    <a:pt x="12524" y="6102"/>
                  </a:lnTo>
                  <a:lnTo>
                    <a:pt x="13450" y="6083"/>
                  </a:lnTo>
                  <a:lnTo>
                    <a:pt x="14357" y="6046"/>
                  </a:lnTo>
                  <a:lnTo>
                    <a:pt x="15245" y="5989"/>
                  </a:lnTo>
                  <a:lnTo>
                    <a:pt x="16114" y="5932"/>
                  </a:lnTo>
                  <a:lnTo>
                    <a:pt x="16926" y="5838"/>
                  </a:lnTo>
                  <a:lnTo>
                    <a:pt x="17719" y="5743"/>
                  </a:lnTo>
                  <a:lnTo>
                    <a:pt x="18437" y="5630"/>
                  </a:lnTo>
                  <a:lnTo>
                    <a:pt x="19117" y="5498"/>
                  </a:lnTo>
                  <a:lnTo>
                    <a:pt x="19741" y="5328"/>
                  </a:lnTo>
                  <a:lnTo>
                    <a:pt x="20288" y="5158"/>
                  </a:lnTo>
                  <a:lnTo>
                    <a:pt x="20534" y="5063"/>
                  </a:lnTo>
                  <a:lnTo>
                    <a:pt x="20761" y="4950"/>
                  </a:lnTo>
                  <a:lnTo>
                    <a:pt x="20968" y="4855"/>
                  </a:lnTo>
                  <a:lnTo>
                    <a:pt x="21157" y="4742"/>
                  </a:lnTo>
                  <a:lnTo>
                    <a:pt x="21308" y="4610"/>
                  </a:lnTo>
                  <a:lnTo>
                    <a:pt x="21460" y="4497"/>
                  </a:lnTo>
                  <a:lnTo>
                    <a:pt x="15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5382600" y="1567050"/>
              <a:ext cx="188925" cy="228600"/>
            </a:xfrm>
            <a:custGeom>
              <a:avLst/>
              <a:gdLst/>
              <a:ahLst/>
              <a:cxnLst/>
              <a:rect l="l" t="t" r="r" b="b"/>
              <a:pathLst>
                <a:path w="7557" h="9144" extrusionOk="0">
                  <a:moveTo>
                    <a:pt x="2551" y="0"/>
                  </a:moveTo>
                  <a:lnTo>
                    <a:pt x="2400" y="19"/>
                  </a:lnTo>
                  <a:lnTo>
                    <a:pt x="2267" y="57"/>
                  </a:lnTo>
                  <a:lnTo>
                    <a:pt x="2230" y="76"/>
                  </a:lnTo>
                  <a:lnTo>
                    <a:pt x="2211" y="114"/>
                  </a:lnTo>
                  <a:lnTo>
                    <a:pt x="2211" y="170"/>
                  </a:lnTo>
                  <a:lnTo>
                    <a:pt x="2211" y="227"/>
                  </a:lnTo>
                  <a:lnTo>
                    <a:pt x="2248" y="359"/>
                  </a:lnTo>
                  <a:lnTo>
                    <a:pt x="2324" y="510"/>
                  </a:lnTo>
                  <a:lnTo>
                    <a:pt x="2437" y="680"/>
                  </a:lnTo>
                  <a:lnTo>
                    <a:pt x="2588" y="869"/>
                  </a:lnTo>
                  <a:lnTo>
                    <a:pt x="2740" y="1077"/>
                  </a:lnTo>
                  <a:lnTo>
                    <a:pt x="3117" y="1474"/>
                  </a:lnTo>
                  <a:lnTo>
                    <a:pt x="3495" y="1870"/>
                  </a:lnTo>
                  <a:lnTo>
                    <a:pt x="3816" y="2192"/>
                  </a:lnTo>
                  <a:lnTo>
                    <a:pt x="4137" y="2494"/>
                  </a:lnTo>
                  <a:lnTo>
                    <a:pt x="1946" y="2173"/>
                  </a:lnTo>
                  <a:lnTo>
                    <a:pt x="1927" y="2154"/>
                  </a:lnTo>
                  <a:lnTo>
                    <a:pt x="1908" y="2135"/>
                  </a:lnTo>
                  <a:lnTo>
                    <a:pt x="1852" y="2022"/>
                  </a:lnTo>
                  <a:lnTo>
                    <a:pt x="1738" y="1682"/>
                  </a:lnTo>
                  <a:lnTo>
                    <a:pt x="1625" y="1209"/>
                  </a:lnTo>
                  <a:lnTo>
                    <a:pt x="1549" y="1228"/>
                  </a:lnTo>
                  <a:lnTo>
                    <a:pt x="1455" y="1266"/>
                  </a:lnTo>
                  <a:lnTo>
                    <a:pt x="1342" y="1323"/>
                  </a:lnTo>
                  <a:lnTo>
                    <a:pt x="1228" y="1398"/>
                  </a:lnTo>
                  <a:lnTo>
                    <a:pt x="1115" y="1493"/>
                  </a:lnTo>
                  <a:lnTo>
                    <a:pt x="983" y="1606"/>
                  </a:lnTo>
                  <a:lnTo>
                    <a:pt x="851" y="1738"/>
                  </a:lnTo>
                  <a:lnTo>
                    <a:pt x="718" y="1889"/>
                  </a:lnTo>
                  <a:lnTo>
                    <a:pt x="605" y="2059"/>
                  </a:lnTo>
                  <a:lnTo>
                    <a:pt x="492" y="2229"/>
                  </a:lnTo>
                  <a:lnTo>
                    <a:pt x="416" y="2418"/>
                  </a:lnTo>
                  <a:lnTo>
                    <a:pt x="341" y="2626"/>
                  </a:lnTo>
                  <a:lnTo>
                    <a:pt x="303" y="2834"/>
                  </a:lnTo>
                  <a:lnTo>
                    <a:pt x="284" y="3042"/>
                  </a:lnTo>
                  <a:lnTo>
                    <a:pt x="303" y="3268"/>
                  </a:lnTo>
                  <a:lnTo>
                    <a:pt x="341" y="3514"/>
                  </a:lnTo>
                  <a:lnTo>
                    <a:pt x="246" y="3703"/>
                  </a:lnTo>
                  <a:lnTo>
                    <a:pt x="152" y="3929"/>
                  </a:lnTo>
                  <a:lnTo>
                    <a:pt x="76" y="4213"/>
                  </a:lnTo>
                  <a:lnTo>
                    <a:pt x="38" y="4364"/>
                  </a:lnTo>
                  <a:lnTo>
                    <a:pt x="19" y="4534"/>
                  </a:lnTo>
                  <a:lnTo>
                    <a:pt x="0" y="4704"/>
                  </a:lnTo>
                  <a:lnTo>
                    <a:pt x="0" y="4874"/>
                  </a:lnTo>
                  <a:lnTo>
                    <a:pt x="19" y="5063"/>
                  </a:lnTo>
                  <a:lnTo>
                    <a:pt x="57" y="5233"/>
                  </a:lnTo>
                  <a:lnTo>
                    <a:pt x="133" y="5422"/>
                  </a:lnTo>
                  <a:lnTo>
                    <a:pt x="227" y="5592"/>
                  </a:lnTo>
                  <a:lnTo>
                    <a:pt x="171" y="5781"/>
                  </a:lnTo>
                  <a:lnTo>
                    <a:pt x="133" y="6007"/>
                  </a:lnTo>
                  <a:lnTo>
                    <a:pt x="133" y="6291"/>
                  </a:lnTo>
                  <a:lnTo>
                    <a:pt x="133" y="6442"/>
                  </a:lnTo>
                  <a:lnTo>
                    <a:pt x="152" y="6593"/>
                  </a:lnTo>
                  <a:lnTo>
                    <a:pt x="171" y="6763"/>
                  </a:lnTo>
                  <a:lnTo>
                    <a:pt x="227" y="6952"/>
                  </a:lnTo>
                  <a:lnTo>
                    <a:pt x="284" y="7122"/>
                  </a:lnTo>
                  <a:lnTo>
                    <a:pt x="378" y="7292"/>
                  </a:lnTo>
                  <a:lnTo>
                    <a:pt x="473" y="7462"/>
                  </a:lnTo>
                  <a:lnTo>
                    <a:pt x="605" y="7632"/>
                  </a:lnTo>
                  <a:lnTo>
                    <a:pt x="624" y="7783"/>
                  </a:lnTo>
                  <a:lnTo>
                    <a:pt x="643" y="7934"/>
                  </a:lnTo>
                  <a:lnTo>
                    <a:pt x="681" y="8123"/>
                  </a:lnTo>
                  <a:lnTo>
                    <a:pt x="756" y="8331"/>
                  </a:lnTo>
                  <a:lnTo>
                    <a:pt x="851" y="8558"/>
                  </a:lnTo>
                  <a:lnTo>
                    <a:pt x="926" y="8652"/>
                  </a:lnTo>
                  <a:lnTo>
                    <a:pt x="1021" y="8746"/>
                  </a:lnTo>
                  <a:lnTo>
                    <a:pt x="1115" y="8841"/>
                  </a:lnTo>
                  <a:lnTo>
                    <a:pt x="1228" y="8935"/>
                  </a:lnTo>
                  <a:lnTo>
                    <a:pt x="1379" y="9011"/>
                  </a:lnTo>
                  <a:lnTo>
                    <a:pt x="1606" y="9068"/>
                  </a:lnTo>
                  <a:lnTo>
                    <a:pt x="1871" y="9105"/>
                  </a:lnTo>
                  <a:lnTo>
                    <a:pt x="2192" y="9124"/>
                  </a:lnTo>
                  <a:lnTo>
                    <a:pt x="2570" y="9143"/>
                  </a:lnTo>
                  <a:lnTo>
                    <a:pt x="2966" y="9143"/>
                  </a:lnTo>
                  <a:lnTo>
                    <a:pt x="3816" y="9105"/>
                  </a:lnTo>
                  <a:lnTo>
                    <a:pt x="4742" y="9049"/>
                  </a:lnTo>
                  <a:lnTo>
                    <a:pt x="5630" y="8954"/>
                  </a:lnTo>
                  <a:lnTo>
                    <a:pt x="6442" y="8841"/>
                  </a:lnTo>
                  <a:lnTo>
                    <a:pt x="7122" y="8709"/>
                  </a:lnTo>
                  <a:lnTo>
                    <a:pt x="7557" y="3911"/>
                  </a:lnTo>
                  <a:lnTo>
                    <a:pt x="7122" y="3268"/>
                  </a:lnTo>
                  <a:lnTo>
                    <a:pt x="6631" y="2588"/>
                  </a:lnTo>
                  <a:lnTo>
                    <a:pt x="6008" y="1757"/>
                  </a:lnTo>
                  <a:lnTo>
                    <a:pt x="5838" y="1549"/>
                  </a:lnTo>
                  <a:lnTo>
                    <a:pt x="5611" y="1341"/>
                  </a:lnTo>
                  <a:lnTo>
                    <a:pt x="5346" y="1153"/>
                  </a:lnTo>
                  <a:lnTo>
                    <a:pt x="5063" y="964"/>
                  </a:lnTo>
                  <a:lnTo>
                    <a:pt x="4780" y="794"/>
                  </a:lnTo>
                  <a:lnTo>
                    <a:pt x="4459" y="624"/>
                  </a:lnTo>
                  <a:lnTo>
                    <a:pt x="4156" y="473"/>
                  </a:lnTo>
                  <a:lnTo>
                    <a:pt x="3854" y="340"/>
                  </a:lnTo>
                  <a:lnTo>
                    <a:pt x="3552" y="227"/>
                  </a:lnTo>
                  <a:lnTo>
                    <a:pt x="3250" y="151"/>
                  </a:lnTo>
                  <a:lnTo>
                    <a:pt x="2985" y="76"/>
                  </a:lnTo>
                  <a:lnTo>
                    <a:pt x="2758" y="19"/>
                  </a:lnTo>
                  <a:lnTo>
                    <a:pt x="2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5936075" y="163835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190" y="1"/>
                  </a:moveTo>
                  <a:lnTo>
                    <a:pt x="114" y="20"/>
                  </a:lnTo>
                  <a:lnTo>
                    <a:pt x="58" y="38"/>
                  </a:lnTo>
                  <a:lnTo>
                    <a:pt x="20" y="95"/>
                  </a:lnTo>
                  <a:lnTo>
                    <a:pt x="1" y="171"/>
                  </a:lnTo>
                  <a:lnTo>
                    <a:pt x="1" y="227"/>
                  </a:lnTo>
                  <a:lnTo>
                    <a:pt x="39" y="284"/>
                  </a:lnTo>
                  <a:lnTo>
                    <a:pt x="76" y="341"/>
                  </a:lnTo>
                  <a:lnTo>
                    <a:pt x="152" y="360"/>
                  </a:lnTo>
                  <a:lnTo>
                    <a:pt x="1380" y="492"/>
                  </a:lnTo>
                  <a:lnTo>
                    <a:pt x="1474" y="492"/>
                  </a:lnTo>
                  <a:lnTo>
                    <a:pt x="1531" y="454"/>
                  </a:lnTo>
                  <a:lnTo>
                    <a:pt x="1569" y="416"/>
                  </a:lnTo>
                  <a:lnTo>
                    <a:pt x="1588" y="341"/>
                  </a:lnTo>
                  <a:lnTo>
                    <a:pt x="1569" y="284"/>
                  </a:lnTo>
                  <a:lnTo>
                    <a:pt x="1550" y="227"/>
                  </a:lnTo>
                  <a:lnTo>
                    <a:pt x="1493" y="171"/>
                  </a:lnTo>
                  <a:lnTo>
                    <a:pt x="1418" y="152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4595350" y="879450"/>
              <a:ext cx="289525" cy="309350"/>
            </a:xfrm>
            <a:custGeom>
              <a:avLst/>
              <a:gdLst/>
              <a:ahLst/>
              <a:cxnLst/>
              <a:rect l="l" t="t" r="r" b="b"/>
              <a:pathLst>
                <a:path w="11581" h="12374" extrusionOk="0">
                  <a:moveTo>
                    <a:pt x="3287" y="0"/>
                  </a:moveTo>
                  <a:lnTo>
                    <a:pt x="3193" y="19"/>
                  </a:lnTo>
                  <a:lnTo>
                    <a:pt x="3098" y="38"/>
                  </a:lnTo>
                  <a:lnTo>
                    <a:pt x="2928" y="151"/>
                  </a:lnTo>
                  <a:lnTo>
                    <a:pt x="2721" y="340"/>
                  </a:lnTo>
                  <a:lnTo>
                    <a:pt x="2494" y="586"/>
                  </a:lnTo>
                  <a:lnTo>
                    <a:pt x="2230" y="869"/>
                  </a:lnTo>
                  <a:lnTo>
                    <a:pt x="1965" y="1209"/>
                  </a:lnTo>
                  <a:lnTo>
                    <a:pt x="1682" y="1587"/>
                  </a:lnTo>
                  <a:lnTo>
                    <a:pt x="1398" y="1965"/>
                  </a:lnTo>
                  <a:lnTo>
                    <a:pt x="1134" y="2380"/>
                  </a:lnTo>
                  <a:lnTo>
                    <a:pt x="869" y="2777"/>
                  </a:lnTo>
                  <a:lnTo>
                    <a:pt x="624" y="3174"/>
                  </a:lnTo>
                  <a:lnTo>
                    <a:pt x="416" y="3533"/>
                  </a:lnTo>
                  <a:lnTo>
                    <a:pt x="246" y="3891"/>
                  </a:lnTo>
                  <a:lnTo>
                    <a:pt x="114" y="4194"/>
                  </a:lnTo>
                  <a:lnTo>
                    <a:pt x="19" y="4439"/>
                  </a:lnTo>
                  <a:lnTo>
                    <a:pt x="0" y="4534"/>
                  </a:lnTo>
                  <a:lnTo>
                    <a:pt x="0" y="4628"/>
                  </a:lnTo>
                  <a:lnTo>
                    <a:pt x="19" y="4704"/>
                  </a:lnTo>
                  <a:lnTo>
                    <a:pt x="38" y="4741"/>
                  </a:lnTo>
                  <a:lnTo>
                    <a:pt x="95" y="4779"/>
                  </a:lnTo>
                  <a:lnTo>
                    <a:pt x="227" y="4779"/>
                  </a:lnTo>
                  <a:lnTo>
                    <a:pt x="303" y="4741"/>
                  </a:lnTo>
                  <a:lnTo>
                    <a:pt x="511" y="4647"/>
                  </a:lnTo>
                  <a:lnTo>
                    <a:pt x="756" y="4477"/>
                  </a:lnTo>
                  <a:lnTo>
                    <a:pt x="1021" y="4269"/>
                  </a:lnTo>
                  <a:lnTo>
                    <a:pt x="1323" y="4024"/>
                  </a:lnTo>
                  <a:lnTo>
                    <a:pt x="1927" y="3476"/>
                  </a:lnTo>
                  <a:lnTo>
                    <a:pt x="2532" y="2909"/>
                  </a:lnTo>
                  <a:lnTo>
                    <a:pt x="3042" y="2399"/>
                  </a:lnTo>
                  <a:lnTo>
                    <a:pt x="3533" y="1889"/>
                  </a:lnTo>
                  <a:lnTo>
                    <a:pt x="3930" y="2002"/>
                  </a:lnTo>
                  <a:lnTo>
                    <a:pt x="4345" y="2154"/>
                  </a:lnTo>
                  <a:lnTo>
                    <a:pt x="4836" y="2342"/>
                  </a:lnTo>
                  <a:lnTo>
                    <a:pt x="5365" y="2588"/>
                  </a:lnTo>
                  <a:lnTo>
                    <a:pt x="5611" y="2720"/>
                  </a:lnTo>
                  <a:lnTo>
                    <a:pt x="5838" y="2852"/>
                  </a:lnTo>
                  <a:lnTo>
                    <a:pt x="6045" y="3004"/>
                  </a:lnTo>
                  <a:lnTo>
                    <a:pt x="6234" y="3155"/>
                  </a:lnTo>
                  <a:lnTo>
                    <a:pt x="6385" y="3325"/>
                  </a:lnTo>
                  <a:lnTo>
                    <a:pt x="6480" y="3476"/>
                  </a:lnTo>
                  <a:lnTo>
                    <a:pt x="6555" y="3646"/>
                  </a:lnTo>
                  <a:lnTo>
                    <a:pt x="6612" y="3835"/>
                  </a:lnTo>
                  <a:lnTo>
                    <a:pt x="6669" y="4005"/>
                  </a:lnTo>
                  <a:lnTo>
                    <a:pt x="6707" y="4194"/>
                  </a:lnTo>
                  <a:lnTo>
                    <a:pt x="6725" y="4383"/>
                  </a:lnTo>
                  <a:lnTo>
                    <a:pt x="6725" y="4571"/>
                  </a:lnTo>
                  <a:lnTo>
                    <a:pt x="6725" y="4760"/>
                  </a:lnTo>
                  <a:lnTo>
                    <a:pt x="6707" y="4930"/>
                  </a:lnTo>
                  <a:lnTo>
                    <a:pt x="6688" y="5100"/>
                  </a:lnTo>
                  <a:lnTo>
                    <a:pt x="6650" y="5270"/>
                  </a:lnTo>
                  <a:lnTo>
                    <a:pt x="6593" y="5403"/>
                  </a:lnTo>
                  <a:lnTo>
                    <a:pt x="6536" y="5535"/>
                  </a:lnTo>
                  <a:lnTo>
                    <a:pt x="6480" y="5648"/>
                  </a:lnTo>
                  <a:lnTo>
                    <a:pt x="6404" y="5724"/>
                  </a:lnTo>
                  <a:lnTo>
                    <a:pt x="6310" y="5780"/>
                  </a:lnTo>
                  <a:lnTo>
                    <a:pt x="6215" y="5818"/>
                  </a:lnTo>
                  <a:lnTo>
                    <a:pt x="5460" y="9067"/>
                  </a:lnTo>
                  <a:lnTo>
                    <a:pt x="5611" y="9407"/>
                  </a:lnTo>
                  <a:lnTo>
                    <a:pt x="5781" y="9747"/>
                  </a:lnTo>
                  <a:lnTo>
                    <a:pt x="5951" y="10069"/>
                  </a:lnTo>
                  <a:lnTo>
                    <a:pt x="6121" y="10390"/>
                  </a:lnTo>
                  <a:lnTo>
                    <a:pt x="6499" y="10956"/>
                  </a:lnTo>
                  <a:lnTo>
                    <a:pt x="6839" y="11429"/>
                  </a:lnTo>
                  <a:lnTo>
                    <a:pt x="7160" y="11825"/>
                  </a:lnTo>
                  <a:lnTo>
                    <a:pt x="7424" y="12128"/>
                  </a:lnTo>
                  <a:lnTo>
                    <a:pt x="7651" y="12373"/>
                  </a:lnTo>
                  <a:lnTo>
                    <a:pt x="11580" y="10616"/>
                  </a:lnTo>
                  <a:lnTo>
                    <a:pt x="11335" y="9559"/>
                  </a:lnTo>
                  <a:lnTo>
                    <a:pt x="11070" y="8463"/>
                  </a:lnTo>
                  <a:lnTo>
                    <a:pt x="10711" y="7178"/>
                  </a:lnTo>
                  <a:lnTo>
                    <a:pt x="10333" y="5837"/>
                  </a:lnTo>
                  <a:lnTo>
                    <a:pt x="10126" y="5214"/>
                  </a:lnTo>
                  <a:lnTo>
                    <a:pt x="9918" y="4609"/>
                  </a:lnTo>
                  <a:lnTo>
                    <a:pt x="9710" y="4080"/>
                  </a:lnTo>
                  <a:lnTo>
                    <a:pt x="9502" y="3627"/>
                  </a:lnTo>
                  <a:lnTo>
                    <a:pt x="9408" y="3438"/>
                  </a:lnTo>
                  <a:lnTo>
                    <a:pt x="9313" y="3287"/>
                  </a:lnTo>
                  <a:lnTo>
                    <a:pt x="9219" y="3155"/>
                  </a:lnTo>
                  <a:lnTo>
                    <a:pt x="9124" y="3041"/>
                  </a:lnTo>
                  <a:lnTo>
                    <a:pt x="8898" y="2852"/>
                  </a:lnTo>
                  <a:lnTo>
                    <a:pt x="8614" y="2645"/>
                  </a:lnTo>
                  <a:lnTo>
                    <a:pt x="8274" y="2399"/>
                  </a:lnTo>
                  <a:lnTo>
                    <a:pt x="7878" y="2135"/>
                  </a:lnTo>
                  <a:lnTo>
                    <a:pt x="6990" y="1606"/>
                  </a:lnTo>
                  <a:lnTo>
                    <a:pt x="6518" y="1322"/>
                  </a:lnTo>
                  <a:lnTo>
                    <a:pt x="6045" y="1058"/>
                  </a:lnTo>
                  <a:lnTo>
                    <a:pt x="5573" y="812"/>
                  </a:lnTo>
                  <a:lnTo>
                    <a:pt x="5101" y="586"/>
                  </a:lnTo>
                  <a:lnTo>
                    <a:pt x="4647" y="397"/>
                  </a:lnTo>
                  <a:lnTo>
                    <a:pt x="4251" y="227"/>
                  </a:lnTo>
                  <a:lnTo>
                    <a:pt x="3873" y="113"/>
                  </a:lnTo>
                  <a:lnTo>
                    <a:pt x="3552" y="38"/>
                  </a:lnTo>
                  <a:lnTo>
                    <a:pt x="3420" y="19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4633600" y="941775"/>
              <a:ext cx="123275" cy="70875"/>
            </a:xfrm>
            <a:custGeom>
              <a:avLst/>
              <a:gdLst/>
              <a:ahLst/>
              <a:cxnLst/>
              <a:rect l="l" t="t" r="r" b="b"/>
              <a:pathLst>
                <a:path w="4931" h="2835" extrusionOk="0">
                  <a:moveTo>
                    <a:pt x="2456" y="1"/>
                  </a:moveTo>
                  <a:lnTo>
                    <a:pt x="303" y="832"/>
                  </a:lnTo>
                  <a:lnTo>
                    <a:pt x="19" y="2097"/>
                  </a:lnTo>
                  <a:lnTo>
                    <a:pt x="1" y="2192"/>
                  </a:lnTo>
                  <a:lnTo>
                    <a:pt x="19" y="2381"/>
                  </a:lnTo>
                  <a:lnTo>
                    <a:pt x="38" y="2513"/>
                  </a:lnTo>
                  <a:lnTo>
                    <a:pt x="76" y="2626"/>
                  </a:lnTo>
                  <a:lnTo>
                    <a:pt x="133" y="2740"/>
                  </a:lnTo>
                  <a:lnTo>
                    <a:pt x="227" y="2815"/>
                  </a:lnTo>
                  <a:lnTo>
                    <a:pt x="246" y="2834"/>
                  </a:lnTo>
                  <a:lnTo>
                    <a:pt x="284" y="2834"/>
                  </a:lnTo>
                  <a:lnTo>
                    <a:pt x="378" y="2815"/>
                  </a:lnTo>
                  <a:lnTo>
                    <a:pt x="511" y="2759"/>
                  </a:lnTo>
                  <a:lnTo>
                    <a:pt x="643" y="2683"/>
                  </a:lnTo>
                  <a:lnTo>
                    <a:pt x="964" y="2456"/>
                  </a:lnTo>
                  <a:lnTo>
                    <a:pt x="1323" y="2173"/>
                  </a:lnTo>
                  <a:lnTo>
                    <a:pt x="1946" y="1625"/>
                  </a:lnTo>
                  <a:lnTo>
                    <a:pt x="2230" y="1380"/>
                  </a:lnTo>
                  <a:lnTo>
                    <a:pt x="2456" y="1512"/>
                  </a:lnTo>
                  <a:lnTo>
                    <a:pt x="2702" y="1644"/>
                  </a:lnTo>
                  <a:lnTo>
                    <a:pt x="3023" y="1776"/>
                  </a:lnTo>
                  <a:lnTo>
                    <a:pt x="3382" y="1927"/>
                  </a:lnTo>
                  <a:lnTo>
                    <a:pt x="3760" y="2022"/>
                  </a:lnTo>
                  <a:lnTo>
                    <a:pt x="3949" y="2060"/>
                  </a:lnTo>
                  <a:lnTo>
                    <a:pt x="4156" y="2078"/>
                  </a:lnTo>
                  <a:lnTo>
                    <a:pt x="4326" y="2097"/>
                  </a:lnTo>
                  <a:lnTo>
                    <a:pt x="4515" y="2078"/>
                  </a:lnTo>
                  <a:lnTo>
                    <a:pt x="4666" y="2041"/>
                  </a:lnTo>
                  <a:lnTo>
                    <a:pt x="4780" y="1965"/>
                  </a:lnTo>
                  <a:lnTo>
                    <a:pt x="4855" y="1890"/>
                  </a:lnTo>
                  <a:lnTo>
                    <a:pt x="4912" y="1814"/>
                  </a:lnTo>
                  <a:lnTo>
                    <a:pt x="4931" y="1701"/>
                  </a:lnTo>
                  <a:lnTo>
                    <a:pt x="4931" y="1606"/>
                  </a:lnTo>
                  <a:lnTo>
                    <a:pt x="4931" y="1493"/>
                  </a:lnTo>
                  <a:lnTo>
                    <a:pt x="4893" y="1380"/>
                  </a:lnTo>
                  <a:lnTo>
                    <a:pt x="4799" y="1153"/>
                  </a:lnTo>
                  <a:lnTo>
                    <a:pt x="4704" y="964"/>
                  </a:lnTo>
                  <a:lnTo>
                    <a:pt x="4591" y="794"/>
                  </a:lnTo>
                  <a:lnTo>
                    <a:pt x="2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0"/>
            <p:cNvSpPr/>
            <p:nvPr/>
          </p:nvSpPr>
          <p:spPr>
            <a:xfrm>
              <a:off x="4629350" y="937525"/>
              <a:ext cx="132250" cy="79375"/>
            </a:xfrm>
            <a:custGeom>
              <a:avLst/>
              <a:gdLst/>
              <a:ahLst/>
              <a:cxnLst/>
              <a:rect l="l" t="t" r="r" b="b"/>
              <a:pathLst>
                <a:path w="5290" h="3175" extrusionOk="0">
                  <a:moveTo>
                    <a:pt x="2626" y="359"/>
                  </a:moveTo>
                  <a:lnTo>
                    <a:pt x="4648" y="1096"/>
                  </a:lnTo>
                  <a:lnTo>
                    <a:pt x="4761" y="1285"/>
                  </a:lnTo>
                  <a:lnTo>
                    <a:pt x="4855" y="1512"/>
                  </a:lnTo>
                  <a:lnTo>
                    <a:pt x="4912" y="1625"/>
                  </a:lnTo>
                  <a:lnTo>
                    <a:pt x="4931" y="1720"/>
                  </a:lnTo>
                  <a:lnTo>
                    <a:pt x="4931" y="1833"/>
                  </a:lnTo>
                  <a:lnTo>
                    <a:pt x="4912" y="1908"/>
                  </a:lnTo>
                  <a:lnTo>
                    <a:pt x="4893" y="1946"/>
                  </a:lnTo>
                  <a:lnTo>
                    <a:pt x="4855" y="1984"/>
                  </a:lnTo>
                  <a:lnTo>
                    <a:pt x="4780" y="2041"/>
                  </a:lnTo>
                  <a:lnTo>
                    <a:pt x="4648" y="2078"/>
                  </a:lnTo>
                  <a:lnTo>
                    <a:pt x="4308" y="2078"/>
                  </a:lnTo>
                  <a:lnTo>
                    <a:pt x="4138" y="2060"/>
                  </a:lnTo>
                  <a:lnTo>
                    <a:pt x="3949" y="2022"/>
                  </a:lnTo>
                  <a:lnTo>
                    <a:pt x="3590" y="1927"/>
                  </a:lnTo>
                  <a:lnTo>
                    <a:pt x="3250" y="1795"/>
                  </a:lnTo>
                  <a:lnTo>
                    <a:pt x="2947" y="1644"/>
                  </a:lnTo>
                  <a:lnTo>
                    <a:pt x="2721" y="1531"/>
                  </a:lnTo>
                  <a:lnTo>
                    <a:pt x="2494" y="1398"/>
                  </a:lnTo>
                  <a:lnTo>
                    <a:pt x="2437" y="1380"/>
                  </a:lnTo>
                  <a:lnTo>
                    <a:pt x="2324" y="1380"/>
                  </a:lnTo>
                  <a:lnTo>
                    <a:pt x="2267" y="1417"/>
                  </a:lnTo>
                  <a:lnTo>
                    <a:pt x="1738" y="1908"/>
                  </a:lnTo>
                  <a:lnTo>
                    <a:pt x="1210" y="2343"/>
                  </a:lnTo>
                  <a:lnTo>
                    <a:pt x="964" y="2532"/>
                  </a:lnTo>
                  <a:lnTo>
                    <a:pt x="756" y="2683"/>
                  </a:lnTo>
                  <a:lnTo>
                    <a:pt x="586" y="2777"/>
                  </a:lnTo>
                  <a:lnTo>
                    <a:pt x="473" y="2834"/>
                  </a:lnTo>
                  <a:lnTo>
                    <a:pt x="435" y="2777"/>
                  </a:lnTo>
                  <a:lnTo>
                    <a:pt x="397" y="2721"/>
                  </a:lnTo>
                  <a:lnTo>
                    <a:pt x="359" y="2570"/>
                  </a:lnTo>
                  <a:lnTo>
                    <a:pt x="359" y="2418"/>
                  </a:lnTo>
                  <a:lnTo>
                    <a:pt x="359" y="2286"/>
                  </a:lnTo>
                  <a:lnTo>
                    <a:pt x="624" y="1115"/>
                  </a:lnTo>
                  <a:lnTo>
                    <a:pt x="2626" y="359"/>
                  </a:lnTo>
                  <a:close/>
                  <a:moveTo>
                    <a:pt x="2626" y="1"/>
                  </a:moveTo>
                  <a:lnTo>
                    <a:pt x="2570" y="19"/>
                  </a:lnTo>
                  <a:lnTo>
                    <a:pt x="416" y="832"/>
                  </a:lnTo>
                  <a:lnTo>
                    <a:pt x="341" y="869"/>
                  </a:lnTo>
                  <a:lnTo>
                    <a:pt x="303" y="945"/>
                  </a:lnTo>
                  <a:lnTo>
                    <a:pt x="19" y="2230"/>
                  </a:lnTo>
                  <a:lnTo>
                    <a:pt x="19" y="2248"/>
                  </a:lnTo>
                  <a:lnTo>
                    <a:pt x="1" y="2381"/>
                  </a:lnTo>
                  <a:lnTo>
                    <a:pt x="1" y="2494"/>
                  </a:lnTo>
                  <a:lnTo>
                    <a:pt x="19" y="2626"/>
                  </a:lnTo>
                  <a:lnTo>
                    <a:pt x="57" y="2759"/>
                  </a:lnTo>
                  <a:lnTo>
                    <a:pt x="114" y="2910"/>
                  </a:lnTo>
                  <a:lnTo>
                    <a:pt x="189" y="3023"/>
                  </a:lnTo>
                  <a:lnTo>
                    <a:pt x="284" y="3136"/>
                  </a:lnTo>
                  <a:lnTo>
                    <a:pt x="341" y="3174"/>
                  </a:lnTo>
                  <a:lnTo>
                    <a:pt x="529" y="3174"/>
                  </a:lnTo>
                  <a:lnTo>
                    <a:pt x="643" y="3136"/>
                  </a:lnTo>
                  <a:lnTo>
                    <a:pt x="813" y="3042"/>
                  </a:lnTo>
                  <a:lnTo>
                    <a:pt x="1021" y="2929"/>
                  </a:lnTo>
                  <a:lnTo>
                    <a:pt x="1285" y="2740"/>
                  </a:lnTo>
                  <a:lnTo>
                    <a:pt x="1587" y="2494"/>
                  </a:lnTo>
                  <a:lnTo>
                    <a:pt x="1965" y="2173"/>
                  </a:lnTo>
                  <a:lnTo>
                    <a:pt x="2419" y="1757"/>
                  </a:lnTo>
                  <a:lnTo>
                    <a:pt x="2815" y="1965"/>
                  </a:lnTo>
                  <a:lnTo>
                    <a:pt x="3080" y="2097"/>
                  </a:lnTo>
                  <a:lnTo>
                    <a:pt x="3382" y="2211"/>
                  </a:lnTo>
                  <a:lnTo>
                    <a:pt x="3722" y="2324"/>
                  </a:lnTo>
                  <a:lnTo>
                    <a:pt x="4062" y="2400"/>
                  </a:lnTo>
                  <a:lnTo>
                    <a:pt x="4232" y="2418"/>
                  </a:lnTo>
                  <a:lnTo>
                    <a:pt x="4383" y="2437"/>
                  </a:lnTo>
                  <a:lnTo>
                    <a:pt x="4553" y="2437"/>
                  </a:lnTo>
                  <a:lnTo>
                    <a:pt x="4704" y="2418"/>
                  </a:lnTo>
                  <a:lnTo>
                    <a:pt x="4818" y="2381"/>
                  </a:lnTo>
                  <a:lnTo>
                    <a:pt x="4931" y="2343"/>
                  </a:lnTo>
                  <a:lnTo>
                    <a:pt x="5006" y="2305"/>
                  </a:lnTo>
                  <a:lnTo>
                    <a:pt x="5082" y="2267"/>
                  </a:lnTo>
                  <a:lnTo>
                    <a:pt x="5176" y="2154"/>
                  </a:lnTo>
                  <a:lnTo>
                    <a:pt x="5233" y="2041"/>
                  </a:lnTo>
                  <a:lnTo>
                    <a:pt x="5271" y="1946"/>
                  </a:lnTo>
                  <a:lnTo>
                    <a:pt x="5290" y="1871"/>
                  </a:lnTo>
                  <a:lnTo>
                    <a:pt x="5271" y="1682"/>
                  </a:lnTo>
                  <a:lnTo>
                    <a:pt x="5233" y="1493"/>
                  </a:lnTo>
                  <a:lnTo>
                    <a:pt x="5158" y="1304"/>
                  </a:lnTo>
                  <a:lnTo>
                    <a:pt x="5082" y="1134"/>
                  </a:lnTo>
                  <a:lnTo>
                    <a:pt x="5006" y="1002"/>
                  </a:lnTo>
                  <a:lnTo>
                    <a:pt x="4893" y="851"/>
                  </a:lnTo>
                  <a:lnTo>
                    <a:pt x="4855" y="813"/>
                  </a:lnTo>
                  <a:lnTo>
                    <a:pt x="4818" y="794"/>
                  </a:lnTo>
                  <a:lnTo>
                    <a:pt x="2683" y="19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4608575" y="923350"/>
              <a:ext cx="154450" cy="85050"/>
            </a:xfrm>
            <a:custGeom>
              <a:avLst/>
              <a:gdLst/>
              <a:ahLst/>
              <a:cxnLst/>
              <a:rect l="l" t="t" r="r" b="b"/>
              <a:pathLst>
                <a:path w="6178" h="3402" extrusionOk="0">
                  <a:moveTo>
                    <a:pt x="2513" y="1"/>
                  </a:moveTo>
                  <a:lnTo>
                    <a:pt x="473" y="1266"/>
                  </a:lnTo>
                  <a:lnTo>
                    <a:pt x="0" y="2627"/>
                  </a:lnTo>
                  <a:lnTo>
                    <a:pt x="492" y="3004"/>
                  </a:lnTo>
                  <a:lnTo>
                    <a:pt x="492" y="3042"/>
                  </a:lnTo>
                  <a:lnTo>
                    <a:pt x="492" y="3155"/>
                  </a:lnTo>
                  <a:lnTo>
                    <a:pt x="529" y="3231"/>
                  </a:lnTo>
                  <a:lnTo>
                    <a:pt x="567" y="3307"/>
                  </a:lnTo>
                  <a:lnTo>
                    <a:pt x="624" y="3363"/>
                  </a:lnTo>
                  <a:lnTo>
                    <a:pt x="718" y="3401"/>
                  </a:lnTo>
                  <a:lnTo>
                    <a:pt x="794" y="3401"/>
                  </a:lnTo>
                  <a:lnTo>
                    <a:pt x="907" y="3344"/>
                  </a:lnTo>
                  <a:lnTo>
                    <a:pt x="1039" y="3269"/>
                  </a:lnTo>
                  <a:lnTo>
                    <a:pt x="1228" y="3137"/>
                  </a:lnTo>
                  <a:lnTo>
                    <a:pt x="1625" y="2834"/>
                  </a:lnTo>
                  <a:lnTo>
                    <a:pt x="2059" y="2475"/>
                  </a:lnTo>
                  <a:lnTo>
                    <a:pt x="2853" y="1795"/>
                  </a:lnTo>
                  <a:lnTo>
                    <a:pt x="3212" y="1474"/>
                  </a:lnTo>
                  <a:lnTo>
                    <a:pt x="4118" y="1833"/>
                  </a:lnTo>
                  <a:lnTo>
                    <a:pt x="4836" y="2098"/>
                  </a:lnTo>
                  <a:lnTo>
                    <a:pt x="5157" y="2192"/>
                  </a:lnTo>
                  <a:lnTo>
                    <a:pt x="5384" y="2249"/>
                  </a:lnTo>
                  <a:lnTo>
                    <a:pt x="5479" y="2249"/>
                  </a:lnTo>
                  <a:lnTo>
                    <a:pt x="5554" y="2211"/>
                  </a:lnTo>
                  <a:lnTo>
                    <a:pt x="5630" y="2154"/>
                  </a:lnTo>
                  <a:lnTo>
                    <a:pt x="5705" y="2079"/>
                  </a:lnTo>
                  <a:lnTo>
                    <a:pt x="5781" y="1965"/>
                  </a:lnTo>
                  <a:lnTo>
                    <a:pt x="5837" y="1852"/>
                  </a:lnTo>
                  <a:lnTo>
                    <a:pt x="5951" y="1606"/>
                  </a:lnTo>
                  <a:lnTo>
                    <a:pt x="6045" y="1361"/>
                  </a:lnTo>
                  <a:lnTo>
                    <a:pt x="6121" y="1134"/>
                  </a:lnTo>
                  <a:lnTo>
                    <a:pt x="6178" y="908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4604325" y="915325"/>
              <a:ext cx="180900" cy="110075"/>
            </a:xfrm>
            <a:custGeom>
              <a:avLst/>
              <a:gdLst/>
              <a:ahLst/>
              <a:cxnLst/>
              <a:rect l="l" t="t" r="r" b="b"/>
              <a:pathLst>
                <a:path w="7236" h="4403" extrusionOk="0">
                  <a:moveTo>
                    <a:pt x="3401" y="1"/>
                  </a:moveTo>
                  <a:lnTo>
                    <a:pt x="2003" y="360"/>
                  </a:lnTo>
                  <a:lnTo>
                    <a:pt x="492" y="2079"/>
                  </a:lnTo>
                  <a:lnTo>
                    <a:pt x="170" y="2853"/>
                  </a:lnTo>
                  <a:lnTo>
                    <a:pt x="114" y="2948"/>
                  </a:lnTo>
                  <a:lnTo>
                    <a:pt x="57" y="3042"/>
                  </a:lnTo>
                  <a:lnTo>
                    <a:pt x="19" y="3174"/>
                  </a:lnTo>
                  <a:lnTo>
                    <a:pt x="0" y="3306"/>
                  </a:lnTo>
                  <a:lnTo>
                    <a:pt x="19" y="3439"/>
                  </a:lnTo>
                  <a:lnTo>
                    <a:pt x="57" y="3514"/>
                  </a:lnTo>
                  <a:lnTo>
                    <a:pt x="95" y="3571"/>
                  </a:lnTo>
                  <a:lnTo>
                    <a:pt x="152" y="3628"/>
                  </a:lnTo>
                  <a:lnTo>
                    <a:pt x="227" y="3665"/>
                  </a:lnTo>
                  <a:lnTo>
                    <a:pt x="265" y="3684"/>
                  </a:lnTo>
                  <a:lnTo>
                    <a:pt x="322" y="3684"/>
                  </a:lnTo>
                  <a:lnTo>
                    <a:pt x="473" y="3628"/>
                  </a:lnTo>
                  <a:lnTo>
                    <a:pt x="662" y="3514"/>
                  </a:lnTo>
                  <a:lnTo>
                    <a:pt x="888" y="3363"/>
                  </a:lnTo>
                  <a:lnTo>
                    <a:pt x="1134" y="3174"/>
                  </a:lnTo>
                  <a:lnTo>
                    <a:pt x="1398" y="2948"/>
                  </a:lnTo>
                  <a:lnTo>
                    <a:pt x="1946" y="2456"/>
                  </a:lnTo>
                  <a:lnTo>
                    <a:pt x="2475" y="1965"/>
                  </a:lnTo>
                  <a:lnTo>
                    <a:pt x="2928" y="1512"/>
                  </a:lnTo>
                  <a:lnTo>
                    <a:pt x="3344" y="1077"/>
                  </a:lnTo>
                  <a:lnTo>
                    <a:pt x="5384" y="1927"/>
                  </a:lnTo>
                  <a:lnTo>
                    <a:pt x="5403" y="2192"/>
                  </a:lnTo>
                  <a:lnTo>
                    <a:pt x="5441" y="2456"/>
                  </a:lnTo>
                  <a:lnTo>
                    <a:pt x="5497" y="2796"/>
                  </a:lnTo>
                  <a:lnTo>
                    <a:pt x="5573" y="3155"/>
                  </a:lnTo>
                  <a:lnTo>
                    <a:pt x="5705" y="3533"/>
                  </a:lnTo>
                  <a:lnTo>
                    <a:pt x="5800" y="3722"/>
                  </a:lnTo>
                  <a:lnTo>
                    <a:pt x="5875" y="3911"/>
                  </a:lnTo>
                  <a:lnTo>
                    <a:pt x="5989" y="4062"/>
                  </a:lnTo>
                  <a:lnTo>
                    <a:pt x="6102" y="4213"/>
                  </a:lnTo>
                  <a:lnTo>
                    <a:pt x="6234" y="4327"/>
                  </a:lnTo>
                  <a:lnTo>
                    <a:pt x="6348" y="4383"/>
                  </a:lnTo>
                  <a:lnTo>
                    <a:pt x="6461" y="4402"/>
                  </a:lnTo>
                  <a:lnTo>
                    <a:pt x="6574" y="4364"/>
                  </a:lnTo>
                  <a:lnTo>
                    <a:pt x="6669" y="4308"/>
                  </a:lnTo>
                  <a:lnTo>
                    <a:pt x="6763" y="4213"/>
                  </a:lnTo>
                  <a:lnTo>
                    <a:pt x="6839" y="4081"/>
                  </a:lnTo>
                  <a:lnTo>
                    <a:pt x="6933" y="3949"/>
                  </a:lnTo>
                  <a:lnTo>
                    <a:pt x="7065" y="3665"/>
                  </a:lnTo>
                  <a:lnTo>
                    <a:pt x="7160" y="3401"/>
                  </a:lnTo>
                  <a:lnTo>
                    <a:pt x="7235" y="3136"/>
                  </a:lnTo>
                  <a:lnTo>
                    <a:pt x="6102" y="719"/>
                  </a:lnTo>
                  <a:lnTo>
                    <a:pt x="3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4620375" y="939425"/>
              <a:ext cx="138400" cy="83125"/>
            </a:xfrm>
            <a:custGeom>
              <a:avLst/>
              <a:gdLst/>
              <a:ahLst/>
              <a:cxnLst/>
              <a:rect l="l" t="t" r="r" b="b"/>
              <a:pathLst>
                <a:path w="5536" h="3325" extrusionOk="0">
                  <a:moveTo>
                    <a:pt x="2683" y="0"/>
                  </a:moveTo>
                  <a:lnTo>
                    <a:pt x="2626" y="38"/>
                  </a:lnTo>
                  <a:lnTo>
                    <a:pt x="2343" y="321"/>
                  </a:lnTo>
                  <a:lnTo>
                    <a:pt x="1663" y="1001"/>
                  </a:lnTo>
                  <a:lnTo>
                    <a:pt x="1247" y="1398"/>
                  </a:lnTo>
                  <a:lnTo>
                    <a:pt x="832" y="1776"/>
                  </a:lnTo>
                  <a:lnTo>
                    <a:pt x="416" y="2135"/>
                  </a:lnTo>
                  <a:lnTo>
                    <a:pt x="38" y="2399"/>
                  </a:lnTo>
                  <a:lnTo>
                    <a:pt x="20" y="2437"/>
                  </a:lnTo>
                  <a:lnTo>
                    <a:pt x="1" y="2475"/>
                  </a:lnTo>
                  <a:lnTo>
                    <a:pt x="1" y="2531"/>
                  </a:lnTo>
                  <a:lnTo>
                    <a:pt x="20" y="2569"/>
                  </a:lnTo>
                  <a:lnTo>
                    <a:pt x="38" y="2607"/>
                  </a:lnTo>
                  <a:lnTo>
                    <a:pt x="133" y="2607"/>
                  </a:lnTo>
                  <a:lnTo>
                    <a:pt x="171" y="2588"/>
                  </a:lnTo>
                  <a:lnTo>
                    <a:pt x="511" y="2342"/>
                  </a:lnTo>
                  <a:lnTo>
                    <a:pt x="888" y="2040"/>
                  </a:lnTo>
                  <a:lnTo>
                    <a:pt x="1266" y="1681"/>
                  </a:lnTo>
                  <a:lnTo>
                    <a:pt x="1663" y="1322"/>
                  </a:lnTo>
                  <a:lnTo>
                    <a:pt x="2324" y="661"/>
                  </a:lnTo>
                  <a:lnTo>
                    <a:pt x="2740" y="246"/>
                  </a:lnTo>
                  <a:lnTo>
                    <a:pt x="4629" y="1039"/>
                  </a:lnTo>
                  <a:lnTo>
                    <a:pt x="4685" y="1474"/>
                  </a:lnTo>
                  <a:lnTo>
                    <a:pt x="4742" y="1776"/>
                  </a:lnTo>
                  <a:lnTo>
                    <a:pt x="4818" y="2116"/>
                  </a:lnTo>
                  <a:lnTo>
                    <a:pt x="4912" y="2456"/>
                  </a:lnTo>
                  <a:lnTo>
                    <a:pt x="5025" y="2777"/>
                  </a:lnTo>
                  <a:lnTo>
                    <a:pt x="5101" y="2928"/>
                  </a:lnTo>
                  <a:lnTo>
                    <a:pt x="5177" y="3060"/>
                  </a:lnTo>
                  <a:lnTo>
                    <a:pt x="5252" y="3193"/>
                  </a:lnTo>
                  <a:lnTo>
                    <a:pt x="5347" y="3287"/>
                  </a:lnTo>
                  <a:lnTo>
                    <a:pt x="5384" y="3306"/>
                  </a:lnTo>
                  <a:lnTo>
                    <a:pt x="5422" y="3325"/>
                  </a:lnTo>
                  <a:lnTo>
                    <a:pt x="5460" y="3306"/>
                  </a:lnTo>
                  <a:lnTo>
                    <a:pt x="5498" y="3287"/>
                  </a:lnTo>
                  <a:lnTo>
                    <a:pt x="5535" y="3249"/>
                  </a:lnTo>
                  <a:lnTo>
                    <a:pt x="5535" y="3211"/>
                  </a:lnTo>
                  <a:lnTo>
                    <a:pt x="5535" y="3155"/>
                  </a:lnTo>
                  <a:lnTo>
                    <a:pt x="5498" y="3117"/>
                  </a:lnTo>
                  <a:lnTo>
                    <a:pt x="5422" y="3023"/>
                  </a:lnTo>
                  <a:lnTo>
                    <a:pt x="5347" y="2890"/>
                  </a:lnTo>
                  <a:lnTo>
                    <a:pt x="5271" y="2739"/>
                  </a:lnTo>
                  <a:lnTo>
                    <a:pt x="5195" y="2588"/>
                  </a:lnTo>
                  <a:lnTo>
                    <a:pt x="5082" y="2229"/>
                  </a:lnTo>
                  <a:lnTo>
                    <a:pt x="5007" y="1870"/>
                  </a:lnTo>
                  <a:lnTo>
                    <a:pt x="4931" y="1530"/>
                  </a:lnTo>
                  <a:lnTo>
                    <a:pt x="4893" y="1228"/>
                  </a:lnTo>
                  <a:lnTo>
                    <a:pt x="4855" y="963"/>
                  </a:lnTo>
                  <a:lnTo>
                    <a:pt x="4837" y="907"/>
                  </a:lnTo>
                  <a:lnTo>
                    <a:pt x="4780" y="869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4633600" y="957350"/>
              <a:ext cx="110050" cy="49150"/>
            </a:xfrm>
            <a:custGeom>
              <a:avLst/>
              <a:gdLst/>
              <a:ahLst/>
              <a:cxnLst/>
              <a:rect l="l" t="t" r="r" b="b"/>
              <a:pathLst>
                <a:path w="4402" h="1966" extrusionOk="0">
                  <a:moveTo>
                    <a:pt x="2192" y="1"/>
                  </a:moveTo>
                  <a:lnTo>
                    <a:pt x="2135" y="20"/>
                  </a:lnTo>
                  <a:lnTo>
                    <a:pt x="1342" y="719"/>
                  </a:lnTo>
                  <a:lnTo>
                    <a:pt x="681" y="1285"/>
                  </a:lnTo>
                  <a:lnTo>
                    <a:pt x="341" y="1550"/>
                  </a:lnTo>
                  <a:lnTo>
                    <a:pt x="57" y="1758"/>
                  </a:lnTo>
                  <a:lnTo>
                    <a:pt x="19" y="1795"/>
                  </a:lnTo>
                  <a:lnTo>
                    <a:pt x="1" y="1833"/>
                  </a:lnTo>
                  <a:lnTo>
                    <a:pt x="1" y="1871"/>
                  </a:lnTo>
                  <a:lnTo>
                    <a:pt x="19" y="1928"/>
                  </a:lnTo>
                  <a:lnTo>
                    <a:pt x="57" y="1966"/>
                  </a:lnTo>
                  <a:lnTo>
                    <a:pt x="114" y="1966"/>
                  </a:lnTo>
                  <a:lnTo>
                    <a:pt x="189" y="1947"/>
                  </a:lnTo>
                  <a:lnTo>
                    <a:pt x="454" y="1758"/>
                  </a:lnTo>
                  <a:lnTo>
                    <a:pt x="737" y="1531"/>
                  </a:lnTo>
                  <a:lnTo>
                    <a:pt x="1342" y="1021"/>
                  </a:lnTo>
                  <a:lnTo>
                    <a:pt x="1890" y="549"/>
                  </a:lnTo>
                  <a:lnTo>
                    <a:pt x="2230" y="246"/>
                  </a:lnTo>
                  <a:lnTo>
                    <a:pt x="3155" y="624"/>
                  </a:lnTo>
                  <a:lnTo>
                    <a:pt x="3760" y="832"/>
                  </a:lnTo>
                  <a:lnTo>
                    <a:pt x="4024" y="927"/>
                  </a:lnTo>
                  <a:lnTo>
                    <a:pt x="4251" y="983"/>
                  </a:lnTo>
                  <a:lnTo>
                    <a:pt x="4308" y="983"/>
                  </a:lnTo>
                  <a:lnTo>
                    <a:pt x="4345" y="964"/>
                  </a:lnTo>
                  <a:lnTo>
                    <a:pt x="4364" y="945"/>
                  </a:lnTo>
                  <a:lnTo>
                    <a:pt x="4383" y="889"/>
                  </a:lnTo>
                  <a:lnTo>
                    <a:pt x="4402" y="851"/>
                  </a:lnTo>
                  <a:lnTo>
                    <a:pt x="4383" y="813"/>
                  </a:lnTo>
                  <a:lnTo>
                    <a:pt x="4345" y="775"/>
                  </a:lnTo>
                  <a:lnTo>
                    <a:pt x="4308" y="757"/>
                  </a:lnTo>
                  <a:lnTo>
                    <a:pt x="4062" y="681"/>
                  </a:lnTo>
                  <a:lnTo>
                    <a:pt x="3741" y="587"/>
                  </a:lnTo>
                  <a:lnTo>
                    <a:pt x="3080" y="341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4605750" y="923825"/>
              <a:ext cx="160575" cy="97325"/>
            </a:xfrm>
            <a:custGeom>
              <a:avLst/>
              <a:gdLst/>
              <a:ahLst/>
              <a:cxnLst/>
              <a:rect l="l" t="t" r="r" b="b"/>
              <a:pathLst>
                <a:path w="6423" h="3893" extrusionOk="0">
                  <a:moveTo>
                    <a:pt x="3079" y="1"/>
                  </a:moveTo>
                  <a:lnTo>
                    <a:pt x="3022" y="20"/>
                  </a:lnTo>
                  <a:lnTo>
                    <a:pt x="2682" y="379"/>
                  </a:lnTo>
                  <a:lnTo>
                    <a:pt x="1889" y="1191"/>
                  </a:lnTo>
                  <a:lnTo>
                    <a:pt x="1417" y="1644"/>
                  </a:lnTo>
                  <a:lnTo>
                    <a:pt x="907" y="2098"/>
                  </a:lnTo>
                  <a:lnTo>
                    <a:pt x="453" y="2475"/>
                  </a:lnTo>
                  <a:lnTo>
                    <a:pt x="246" y="2626"/>
                  </a:lnTo>
                  <a:lnTo>
                    <a:pt x="57" y="2759"/>
                  </a:lnTo>
                  <a:lnTo>
                    <a:pt x="19" y="2796"/>
                  </a:lnTo>
                  <a:lnTo>
                    <a:pt x="0" y="2834"/>
                  </a:lnTo>
                  <a:lnTo>
                    <a:pt x="0" y="2872"/>
                  </a:lnTo>
                  <a:lnTo>
                    <a:pt x="0" y="2929"/>
                  </a:lnTo>
                  <a:lnTo>
                    <a:pt x="38" y="2948"/>
                  </a:lnTo>
                  <a:lnTo>
                    <a:pt x="76" y="2966"/>
                  </a:lnTo>
                  <a:lnTo>
                    <a:pt x="132" y="2985"/>
                  </a:lnTo>
                  <a:lnTo>
                    <a:pt x="170" y="2966"/>
                  </a:lnTo>
                  <a:lnTo>
                    <a:pt x="340" y="2834"/>
                  </a:lnTo>
                  <a:lnTo>
                    <a:pt x="548" y="2702"/>
                  </a:lnTo>
                  <a:lnTo>
                    <a:pt x="982" y="2343"/>
                  </a:lnTo>
                  <a:lnTo>
                    <a:pt x="1436" y="1946"/>
                  </a:lnTo>
                  <a:lnTo>
                    <a:pt x="1889" y="1512"/>
                  </a:lnTo>
                  <a:lnTo>
                    <a:pt x="2682" y="737"/>
                  </a:lnTo>
                  <a:lnTo>
                    <a:pt x="3155" y="246"/>
                  </a:lnTo>
                  <a:lnTo>
                    <a:pt x="3703" y="416"/>
                  </a:lnTo>
                  <a:lnTo>
                    <a:pt x="4118" y="567"/>
                  </a:lnTo>
                  <a:lnTo>
                    <a:pt x="4571" y="756"/>
                  </a:lnTo>
                  <a:lnTo>
                    <a:pt x="5025" y="983"/>
                  </a:lnTo>
                  <a:lnTo>
                    <a:pt x="5233" y="1096"/>
                  </a:lnTo>
                  <a:lnTo>
                    <a:pt x="5422" y="1229"/>
                  </a:lnTo>
                  <a:lnTo>
                    <a:pt x="5592" y="1342"/>
                  </a:lnTo>
                  <a:lnTo>
                    <a:pt x="5743" y="1474"/>
                  </a:lnTo>
                  <a:lnTo>
                    <a:pt x="5875" y="1625"/>
                  </a:lnTo>
                  <a:lnTo>
                    <a:pt x="5969" y="1758"/>
                  </a:lnTo>
                  <a:lnTo>
                    <a:pt x="6064" y="2003"/>
                  </a:lnTo>
                  <a:lnTo>
                    <a:pt x="6139" y="2286"/>
                  </a:lnTo>
                  <a:lnTo>
                    <a:pt x="6177" y="2551"/>
                  </a:lnTo>
                  <a:lnTo>
                    <a:pt x="6196" y="2815"/>
                  </a:lnTo>
                  <a:lnTo>
                    <a:pt x="6177" y="3080"/>
                  </a:lnTo>
                  <a:lnTo>
                    <a:pt x="6158" y="3325"/>
                  </a:lnTo>
                  <a:lnTo>
                    <a:pt x="6102" y="3533"/>
                  </a:lnTo>
                  <a:lnTo>
                    <a:pt x="6007" y="3722"/>
                  </a:lnTo>
                  <a:lnTo>
                    <a:pt x="6007" y="3760"/>
                  </a:lnTo>
                  <a:lnTo>
                    <a:pt x="6007" y="3817"/>
                  </a:lnTo>
                  <a:lnTo>
                    <a:pt x="6026" y="3854"/>
                  </a:lnTo>
                  <a:lnTo>
                    <a:pt x="6064" y="3873"/>
                  </a:lnTo>
                  <a:lnTo>
                    <a:pt x="6120" y="3892"/>
                  </a:lnTo>
                  <a:lnTo>
                    <a:pt x="6177" y="3873"/>
                  </a:lnTo>
                  <a:lnTo>
                    <a:pt x="6215" y="3835"/>
                  </a:lnTo>
                  <a:lnTo>
                    <a:pt x="6309" y="3628"/>
                  </a:lnTo>
                  <a:lnTo>
                    <a:pt x="6366" y="3401"/>
                  </a:lnTo>
                  <a:lnTo>
                    <a:pt x="6423" y="3136"/>
                  </a:lnTo>
                  <a:lnTo>
                    <a:pt x="6423" y="2853"/>
                  </a:lnTo>
                  <a:lnTo>
                    <a:pt x="6423" y="2551"/>
                  </a:lnTo>
                  <a:lnTo>
                    <a:pt x="6366" y="2249"/>
                  </a:lnTo>
                  <a:lnTo>
                    <a:pt x="6291" y="1946"/>
                  </a:lnTo>
                  <a:lnTo>
                    <a:pt x="6177" y="1644"/>
                  </a:lnTo>
                  <a:lnTo>
                    <a:pt x="6064" y="1474"/>
                  </a:lnTo>
                  <a:lnTo>
                    <a:pt x="5913" y="1323"/>
                  </a:lnTo>
                  <a:lnTo>
                    <a:pt x="5724" y="1153"/>
                  </a:lnTo>
                  <a:lnTo>
                    <a:pt x="5516" y="1021"/>
                  </a:lnTo>
                  <a:lnTo>
                    <a:pt x="5289" y="870"/>
                  </a:lnTo>
                  <a:lnTo>
                    <a:pt x="5044" y="737"/>
                  </a:lnTo>
                  <a:lnTo>
                    <a:pt x="4534" y="492"/>
                  </a:lnTo>
                  <a:lnTo>
                    <a:pt x="4024" y="284"/>
                  </a:lnTo>
                  <a:lnTo>
                    <a:pt x="3608" y="13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4591100" y="875200"/>
              <a:ext cx="298025" cy="273925"/>
            </a:xfrm>
            <a:custGeom>
              <a:avLst/>
              <a:gdLst/>
              <a:ahLst/>
              <a:cxnLst/>
              <a:rect l="l" t="t" r="r" b="b"/>
              <a:pathLst>
                <a:path w="11921" h="10957" extrusionOk="0">
                  <a:moveTo>
                    <a:pt x="3420" y="0"/>
                  </a:moveTo>
                  <a:lnTo>
                    <a:pt x="3306" y="19"/>
                  </a:lnTo>
                  <a:lnTo>
                    <a:pt x="3193" y="57"/>
                  </a:lnTo>
                  <a:lnTo>
                    <a:pt x="3042" y="151"/>
                  </a:lnTo>
                  <a:lnTo>
                    <a:pt x="2853" y="321"/>
                  </a:lnTo>
                  <a:lnTo>
                    <a:pt x="2645" y="529"/>
                  </a:lnTo>
                  <a:lnTo>
                    <a:pt x="2418" y="775"/>
                  </a:lnTo>
                  <a:lnTo>
                    <a:pt x="2173" y="1058"/>
                  </a:lnTo>
                  <a:lnTo>
                    <a:pt x="1908" y="1379"/>
                  </a:lnTo>
                  <a:lnTo>
                    <a:pt x="1398" y="2078"/>
                  </a:lnTo>
                  <a:lnTo>
                    <a:pt x="907" y="2815"/>
                  </a:lnTo>
                  <a:lnTo>
                    <a:pt x="699" y="3174"/>
                  </a:lnTo>
                  <a:lnTo>
                    <a:pt x="492" y="3514"/>
                  </a:lnTo>
                  <a:lnTo>
                    <a:pt x="322" y="3835"/>
                  </a:lnTo>
                  <a:lnTo>
                    <a:pt x="189" y="4137"/>
                  </a:lnTo>
                  <a:lnTo>
                    <a:pt x="76" y="4401"/>
                  </a:lnTo>
                  <a:lnTo>
                    <a:pt x="19" y="4628"/>
                  </a:lnTo>
                  <a:lnTo>
                    <a:pt x="0" y="4760"/>
                  </a:lnTo>
                  <a:lnTo>
                    <a:pt x="0" y="4874"/>
                  </a:lnTo>
                  <a:lnTo>
                    <a:pt x="38" y="4968"/>
                  </a:lnTo>
                  <a:lnTo>
                    <a:pt x="76" y="5044"/>
                  </a:lnTo>
                  <a:lnTo>
                    <a:pt x="114" y="5063"/>
                  </a:lnTo>
                  <a:lnTo>
                    <a:pt x="170" y="5100"/>
                  </a:lnTo>
                  <a:lnTo>
                    <a:pt x="227" y="5119"/>
                  </a:lnTo>
                  <a:lnTo>
                    <a:pt x="303" y="5138"/>
                  </a:lnTo>
                  <a:lnTo>
                    <a:pt x="322" y="5138"/>
                  </a:lnTo>
                  <a:lnTo>
                    <a:pt x="454" y="5100"/>
                  </a:lnTo>
                  <a:lnTo>
                    <a:pt x="624" y="5044"/>
                  </a:lnTo>
                  <a:lnTo>
                    <a:pt x="832" y="4911"/>
                  </a:lnTo>
                  <a:lnTo>
                    <a:pt x="1058" y="4779"/>
                  </a:lnTo>
                  <a:lnTo>
                    <a:pt x="1285" y="4590"/>
                  </a:lnTo>
                  <a:lnTo>
                    <a:pt x="1531" y="4383"/>
                  </a:lnTo>
                  <a:lnTo>
                    <a:pt x="2059" y="3929"/>
                  </a:lnTo>
                  <a:lnTo>
                    <a:pt x="2588" y="3438"/>
                  </a:lnTo>
                  <a:lnTo>
                    <a:pt x="3061" y="2966"/>
                  </a:lnTo>
                  <a:lnTo>
                    <a:pt x="3760" y="2248"/>
                  </a:lnTo>
                  <a:lnTo>
                    <a:pt x="4081" y="2342"/>
                  </a:lnTo>
                  <a:lnTo>
                    <a:pt x="4459" y="2494"/>
                  </a:lnTo>
                  <a:lnTo>
                    <a:pt x="4874" y="2645"/>
                  </a:lnTo>
                  <a:lnTo>
                    <a:pt x="5290" y="2834"/>
                  </a:lnTo>
                  <a:lnTo>
                    <a:pt x="5686" y="3041"/>
                  </a:lnTo>
                  <a:lnTo>
                    <a:pt x="6045" y="3268"/>
                  </a:lnTo>
                  <a:lnTo>
                    <a:pt x="6196" y="3381"/>
                  </a:lnTo>
                  <a:lnTo>
                    <a:pt x="6310" y="3495"/>
                  </a:lnTo>
                  <a:lnTo>
                    <a:pt x="6423" y="3608"/>
                  </a:lnTo>
                  <a:lnTo>
                    <a:pt x="6499" y="3721"/>
                  </a:lnTo>
                  <a:lnTo>
                    <a:pt x="6593" y="3967"/>
                  </a:lnTo>
                  <a:lnTo>
                    <a:pt x="6669" y="4213"/>
                  </a:lnTo>
                  <a:lnTo>
                    <a:pt x="6706" y="4477"/>
                  </a:lnTo>
                  <a:lnTo>
                    <a:pt x="6725" y="4741"/>
                  </a:lnTo>
                  <a:lnTo>
                    <a:pt x="6725" y="4987"/>
                  </a:lnTo>
                  <a:lnTo>
                    <a:pt x="6688" y="5214"/>
                  </a:lnTo>
                  <a:lnTo>
                    <a:pt x="6650" y="5422"/>
                  </a:lnTo>
                  <a:lnTo>
                    <a:pt x="6574" y="5592"/>
                  </a:lnTo>
                  <a:lnTo>
                    <a:pt x="6518" y="5686"/>
                  </a:lnTo>
                  <a:lnTo>
                    <a:pt x="6480" y="5762"/>
                  </a:lnTo>
                  <a:lnTo>
                    <a:pt x="6423" y="5799"/>
                  </a:lnTo>
                  <a:lnTo>
                    <a:pt x="6348" y="5818"/>
                  </a:lnTo>
                  <a:lnTo>
                    <a:pt x="6291" y="5856"/>
                  </a:lnTo>
                  <a:lnTo>
                    <a:pt x="6253" y="5894"/>
                  </a:lnTo>
                  <a:lnTo>
                    <a:pt x="6215" y="5969"/>
                  </a:lnTo>
                  <a:lnTo>
                    <a:pt x="6215" y="6026"/>
                  </a:lnTo>
                  <a:lnTo>
                    <a:pt x="6253" y="6102"/>
                  </a:lnTo>
                  <a:lnTo>
                    <a:pt x="6310" y="6139"/>
                  </a:lnTo>
                  <a:lnTo>
                    <a:pt x="6366" y="6158"/>
                  </a:lnTo>
                  <a:lnTo>
                    <a:pt x="6442" y="6158"/>
                  </a:lnTo>
                  <a:lnTo>
                    <a:pt x="6536" y="6120"/>
                  </a:lnTo>
                  <a:lnTo>
                    <a:pt x="6650" y="6045"/>
                  </a:lnTo>
                  <a:lnTo>
                    <a:pt x="6782" y="5932"/>
                  </a:lnTo>
                  <a:lnTo>
                    <a:pt x="6839" y="5837"/>
                  </a:lnTo>
                  <a:lnTo>
                    <a:pt x="6895" y="5743"/>
                  </a:lnTo>
                  <a:lnTo>
                    <a:pt x="6971" y="5535"/>
                  </a:lnTo>
                  <a:lnTo>
                    <a:pt x="7028" y="5289"/>
                  </a:lnTo>
                  <a:lnTo>
                    <a:pt x="7065" y="5025"/>
                  </a:lnTo>
                  <a:lnTo>
                    <a:pt x="7065" y="4741"/>
                  </a:lnTo>
                  <a:lnTo>
                    <a:pt x="7047" y="4439"/>
                  </a:lnTo>
                  <a:lnTo>
                    <a:pt x="7009" y="4137"/>
                  </a:lnTo>
                  <a:lnTo>
                    <a:pt x="6914" y="3854"/>
                  </a:lnTo>
                  <a:lnTo>
                    <a:pt x="6801" y="3570"/>
                  </a:lnTo>
                  <a:lnTo>
                    <a:pt x="6706" y="3400"/>
                  </a:lnTo>
                  <a:lnTo>
                    <a:pt x="6555" y="3230"/>
                  </a:lnTo>
                  <a:lnTo>
                    <a:pt x="6385" y="3079"/>
                  </a:lnTo>
                  <a:lnTo>
                    <a:pt x="6178" y="2928"/>
                  </a:lnTo>
                  <a:lnTo>
                    <a:pt x="5951" y="2796"/>
                  </a:lnTo>
                  <a:lnTo>
                    <a:pt x="5705" y="2645"/>
                  </a:lnTo>
                  <a:lnTo>
                    <a:pt x="5214" y="2418"/>
                  </a:lnTo>
                  <a:lnTo>
                    <a:pt x="4723" y="2210"/>
                  </a:lnTo>
                  <a:lnTo>
                    <a:pt x="4270" y="2059"/>
                  </a:lnTo>
                  <a:lnTo>
                    <a:pt x="3760" y="1889"/>
                  </a:lnTo>
                  <a:lnTo>
                    <a:pt x="3703" y="1870"/>
                  </a:lnTo>
                  <a:lnTo>
                    <a:pt x="3665" y="1889"/>
                  </a:lnTo>
                  <a:lnTo>
                    <a:pt x="3608" y="1908"/>
                  </a:lnTo>
                  <a:lnTo>
                    <a:pt x="3571" y="1927"/>
                  </a:lnTo>
                  <a:lnTo>
                    <a:pt x="3080" y="2437"/>
                  </a:lnTo>
                  <a:lnTo>
                    <a:pt x="2588" y="2947"/>
                  </a:lnTo>
                  <a:lnTo>
                    <a:pt x="2097" y="3419"/>
                  </a:lnTo>
                  <a:lnTo>
                    <a:pt x="1625" y="3854"/>
                  </a:lnTo>
                  <a:lnTo>
                    <a:pt x="1209" y="4213"/>
                  </a:lnTo>
                  <a:lnTo>
                    <a:pt x="832" y="4515"/>
                  </a:lnTo>
                  <a:lnTo>
                    <a:pt x="548" y="4704"/>
                  </a:lnTo>
                  <a:lnTo>
                    <a:pt x="435" y="4760"/>
                  </a:lnTo>
                  <a:lnTo>
                    <a:pt x="340" y="4779"/>
                  </a:lnTo>
                  <a:lnTo>
                    <a:pt x="359" y="4647"/>
                  </a:lnTo>
                  <a:lnTo>
                    <a:pt x="435" y="4458"/>
                  </a:lnTo>
                  <a:lnTo>
                    <a:pt x="529" y="4213"/>
                  </a:lnTo>
                  <a:lnTo>
                    <a:pt x="681" y="3910"/>
                  </a:lnTo>
                  <a:lnTo>
                    <a:pt x="1058" y="3249"/>
                  </a:lnTo>
                  <a:lnTo>
                    <a:pt x="1531" y="2512"/>
                  </a:lnTo>
                  <a:lnTo>
                    <a:pt x="2041" y="1795"/>
                  </a:lnTo>
                  <a:lnTo>
                    <a:pt x="2286" y="1455"/>
                  </a:lnTo>
                  <a:lnTo>
                    <a:pt x="2532" y="1152"/>
                  </a:lnTo>
                  <a:lnTo>
                    <a:pt x="2758" y="869"/>
                  </a:lnTo>
                  <a:lnTo>
                    <a:pt x="2985" y="642"/>
                  </a:lnTo>
                  <a:lnTo>
                    <a:pt x="3174" y="472"/>
                  </a:lnTo>
                  <a:lnTo>
                    <a:pt x="3344" y="378"/>
                  </a:lnTo>
                  <a:lnTo>
                    <a:pt x="3420" y="359"/>
                  </a:lnTo>
                  <a:lnTo>
                    <a:pt x="3514" y="340"/>
                  </a:lnTo>
                  <a:lnTo>
                    <a:pt x="3741" y="378"/>
                  </a:lnTo>
                  <a:lnTo>
                    <a:pt x="4043" y="453"/>
                  </a:lnTo>
                  <a:lnTo>
                    <a:pt x="4383" y="567"/>
                  </a:lnTo>
                  <a:lnTo>
                    <a:pt x="4780" y="718"/>
                  </a:lnTo>
                  <a:lnTo>
                    <a:pt x="5195" y="926"/>
                  </a:lnTo>
                  <a:lnTo>
                    <a:pt x="5649" y="1133"/>
                  </a:lnTo>
                  <a:lnTo>
                    <a:pt x="6102" y="1379"/>
                  </a:lnTo>
                  <a:lnTo>
                    <a:pt x="7028" y="1889"/>
                  </a:lnTo>
                  <a:lnTo>
                    <a:pt x="7897" y="2418"/>
                  </a:lnTo>
                  <a:lnTo>
                    <a:pt x="8293" y="2682"/>
                  </a:lnTo>
                  <a:lnTo>
                    <a:pt x="8633" y="2928"/>
                  </a:lnTo>
                  <a:lnTo>
                    <a:pt x="8936" y="3136"/>
                  </a:lnTo>
                  <a:lnTo>
                    <a:pt x="9162" y="3344"/>
                  </a:lnTo>
                  <a:lnTo>
                    <a:pt x="9238" y="3419"/>
                  </a:lnTo>
                  <a:lnTo>
                    <a:pt x="9313" y="3532"/>
                  </a:lnTo>
                  <a:lnTo>
                    <a:pt x="9483" y="3797"/>
                  </a:lnTo>
                  <a:lnTo>
                    <a:pt x="9634" y="4137"/>
                  </a:lnTo>
                  <a:lnTo>
                    <a:pt x="9804" y="4553"/>
                  </a:lnTo>
                  <a:lnTo>
                    <a:pt x="9993" y="5025"/>
                  </a:lnTo>
                  <a:lnTo>
                    <a:pt x="10163" y="5535"/>
                  </a:lnTo>
                  <a:lnTo>
                    <a:pt x="10503" y="6668"/>
                  </a:lnTo>
                  <a:lnTo>
                    <a:pt x="10843" y="7839"/>
                  </a:lnTo>
                  <a:lnTo>
                    <a:pt x="11146" y="8992"/>
                  </a:lnTo>
                  <a:lnTo>
                    <a:pt x="11391" y="10012"/>
                  </a:lnTo>
                  <a:lnTo>
                    <a:pt x="11580" y="10824"/>
                  </a:lnTo>
                  <a:lnTo>
                    <a:pt x="11618" y="10881"/>
                  </a:lnTo>
                  <a:lnTo>
                    <a:pt x="11656" y="10919"/>
                  </a:lnTo>
                  <a:lnTo>
                    <a:pt x="11694" y="10956"/>
                  </a:lnTo>
                  <a:lnTo>
                    <a:pt x="11788" y="10956"/>
                  </a:lnTo>
                  <a:lnTo>
                    <a:pt x="11864" y="10937"/>
                  </a:lnTo>
                  <a:lnTo>
                    <a:pt x="11901" y="10881"/>
                  </a:lnTo>
                  <a:lnTo>
                    <a:pt x="11920" y="10824"/>
                  </a:lnTo>
                  <a:lnTo>
                    <a:pt x="11920" y="10749"/>
                  </a:lnTo>
                  <a:lnTo>
                    <a:pt x="11656" y="9577"/>
                  </a:lnTo>
                  <a:lnTo>
                    <a:pt x="11372" y="8463"/>
                  </a:lnTo>
                  <a:lnTo>
                    <a:pt x="11013" y="7178"/>
                  </a:lnTo>
                  <a:lnTo>
                    <a:pt x="10825" y="6498"/>
                  </a:lnTo>
                  <a:lnTo>
                    <a:pt x="10636" y="5856"/>
                  </a:lnTo>
                  <a:lnTo>
                    <a:pt x="10428" y="5233"/>
                  </a:lnTo>
                  <a:lnTo>
                    <a:pt x="10220" y="4647"/>
                  </a:lnTo>
                  <a:lnTo>
                    <a:pt x="10012" y="4118"/>
                  </a:lnTo>
                  <a:lnTo>
                    <a:pt x="9804" y="3684"/>
                  </a:lnTo>
                  <a:lnTo>
                    <a:pt x="9691" y="3495"/>
                  </a:lnTo>
                  <a:lnTo>
                    <a:pt x="9597" y="3325"/>
                  </a:lnTo>
                  <a:lnTo>
                    <a:pt x="9502" y="3192"/>
                  </a:lnTo>
                  <a:lnTo>
                    <a:pt x="9408" y="3098"/>
                  </a:lnTo>
                  <a:lnTo>
                    <a:pt x="9200" y="2909"/>
                  </a:lnTo>
                  <a:lnTo>
                    <a:pt x="8936" y="2701"/>
                  </a:lnTo>
                  <a:lnTo>
                    <a:pt x="8596" y="2475"/>
                  </a:lnTo>
                  <a:lnTo>
                    <a:pt x="8199" y="2210"/>
                  </a:lnTo>
                  <a:lnTo>
                    <a:pt x="7311" y="1662"/>
                  </a:lnTo>
                  <a:lnTo>
                    <a:pt x="6820" y="1379"/>
                  </a:lnTo>
                  <a:lnTo>
                    <a:pt x="6329" y="1096"/>
                  </a:lnTo>
                  <a:lnTo>
                    <a:pt x="5838" y="850"/>
                  </a:lnTo>
                  <a:lnTo>
                    <a:pt x="5346" y="604"/>
                  </a:lnTo>
                  <a:lnTo>
                    <a:pt x="4893" y="397"/>
                  </a:lnTo>
                  <a:lnTo>
                    <a:pt x="4440" y="227"/>
                  </a:lnTo>
                  <a:lnTo>
                    <a:pt x="4043" y="94"/>
                  </a:lnTo>
                  <a:lnTo>
                    <a:pt x="3703" y="19"/>
                  </a:lnTo>
                  <a:lnTo>
                    <a:pt x="3552" y="19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4727575" y="1101400"/>
              <a:ext cx="63325" cy="91650"/>
            </a:xfrm>
            <a:custGeom>
              <a:avLst/>
              <a:gdLst/>
              <a:ahLst/>
              <a:cxnLst/>
              <a:rect l="l" t="t" r="r" b="b"/>
              <a:pathLst>
                <a:path w="2533" h="3666" extrusionOk="0">
                  <a:moveTo>
                    <a:pt x="190" y="0"/>
                  </a:moveTo>
                  <a:lnTo>
                    <a:pt x="114" y="19"/>
                  </a:lnTo>
                  <a:lnTo>
                    <a:pt x="57" y="57"/>
                  </a:lnTo>
                  <a:lnTo>
                    <a:pt x="20" y="114"/>
                  </a:lnTo>
                  <a:lnTo>
                    <a:pt x="1" y="170"/>
                  </a:lnTo>
                  <a:lnTo>
                    <a:pt x="20" y="246"/>
                  </a:lnTo>
                  <a:lnTo>
                    <a:pt x="171" y="605"/>
                  </a:lnTo>
                  <a:lnTo>
                    <a:pt x="322" y="945"/>
                  </a:lnTo>
                  <a:lnTo>
                    <a:pt x="492" y="1266"/>
                  </a:lnTo>
                  <a:lnTo>
                    <a:pt x="681" y="1587"/>
                  </a:lnTo>
                  <a:lnTo>
                    <a:pt x="1040" y="2154"/>
                  </a:lnTo>
                  <a:lnTo>
                    <a:pt x="1399" y="2626"/>
                  </a:lnTo>
                  <a:lnTo>
                    <a:pt x="1720" y="3042"/>
                  </a:lnTo>
                  <a:lnTo>
                    <a:pt x="1984" y="3344"/>
                  </a:lnTo>
                  <a:lnTo>
                    <a:pt x="2249" y="3627"/>
                  </a:lnTo>
                  <a:lnTo>
                    <a:pt x="2305" y="3665"/>
                  </a:lnTo>
                  <a:lnTo>
                    <a:pt x="2438" y="3665"/>
                  </a:lnTo>
                  <a:lnTo>
                    <a:pt x="2494" y="3627"/>
                  </a:lnTo>
                  <a:lnTo>
                    <a:pt x="2532" y="3571"/>
                  </a:lnTo>
                  <a:lnTo>
                    <a:pt x="2532" y="3495"/>
                  </a:lnTo>
                  <a:lnTo>
                    <a:pt x="2532" y="3438"/>
                  </a:lnTo>
                  <a:lnTo>
                    <a:pt x="2494" y="3382"/>
                  </a:lnTo>
                  <a:lnTo>
                    <a:pt x="2249" y="3117"/>
                  </a:lnTo>
                  <a:lnTo>
                    <a:pt x="2003" y="2834"/>
                  </a:lnTo>
                  <a:lnTo>
                    <a:pt x="1682" y="2437"/>
                  </a:lnTo>
                  <a:lnTo>
                    <a:pt x="1342" y="1965"/>
                  </a:lnTo>
                  <a:lnTo>
                    <a:pt x="983" y="1398"/>
                  </a:lnTo>
                  <a:lnTo>
                    <a:pt x="813" y="1115"/>
                  </a:lnTo>
                  <a:lnTo>
                    <a:pt x="643" y="794"/>
                  </a:lnTo>
                  <a:lnTo>
                    <a:pt x="492" y="454"/>
                  </a:lnTo>
                  <a:lnTo>
                    <a:pt x="341" y="114"/>
                  </a:lnTo>
                  <a:lnTo>
                    <a:pt x="303" y="57"/>
                  </a:lnTo>
                  <a:lnTo>
                    <a:pt x="246" y="19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4820150" y="845425"/>
              <a:ext cx="43475" cy="50575"/>
            </a:xfrm>
            <a:custGeom>
              <a:avLst/>
              <a:gdLst/>
              <a:ahLst/>
              <a:cxnLst/>
              <a:rect l="l" t="t" r="r" b="b"/>
              <a:pathLst>
                <a:path w="1739" h="2023" extrusionOk="0">
                  <a:moveTo>
                    <a:pt x="548" y="1"/>
                  </a:moveTo>
                  <a:lnTo>
                    <a:pt x="472" y="20"/>
                  </a:lnTo>
                  <a:lnTo>
                    <a:pt x="397" y="58"/>
                  </a:lnTo>
                  <a:lnTo>
                    <a:pt x="208" y="190"/>
                  </a:lnTo>
                  <a:lnTo>
                    <a:pt x="0" y="360"/>
                  </a:lnTo>
                  <a:lnTo>
                    <a:pt x="1285" y="2022"/>
                  </a:lnTo>
                  <a:lnTo>
                    <a:pt x="1511" y="1814"/>
                  </a:lnTo>
                  <a:lnTo>
                    <a:pt x="1663" y="1644"/>
                  </a:lnTo>
                  <a:lnTo>
                    <a:pt x="1719" y="1569"/>
                  </a:lnTo>
                  <a:lnTo>
                    <a:pt x="1738" y="1512"/>
                  </a:lnTo>
                  <a:lnTo>
                    <a:pt x="1700" y="1418"/>
                  </a:lnTo>
                  <a:lnTo>
                    <a:pt x="1568" y="1229"/>
                  </a:lnTo>
                  <a:lnTo>
                    <a:pt x="1190" y="719"/>
                  </a:lnTo>
                  <a:lnTo>
                    <a:pt x="983" y="454"/>
                  </a:lnTo>
                  <a:lnTo>
                    <a:pt x="794" y="228"/>
                  </a:lnTo>
                  <a:lnTo>
                    <a:pt x="624" y="76"/>
                  </a:lnTo>
                  <a:lnTo>
                    <a:pt x="586" y="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4572200" y="1039525"/>
              <a:ext cx="27900" cy="33575"/>
            </a:xfrm>
            <a:custGeom>
              <a:avLst/>
              <a:gdLst/>
              <a:ahLst/>
              <a:cxnLst/>
              <a:rect l="l" t="t" r="r" b="b"/>
              <a:pathLst>
                <a:path w="1116" h="1343" extrusionOk="0">
                  <a:moveTo>
                    <a:pt x="624" y="1"/>
                  </a:moveTo>
                  <a:lnTo>
                    <a:pt x="1" y="492"/>
                  </a:lnTo>
                  <a:lnTo>
                    <a:pt x="209" y="1342"/>
                  </a:lnTo>
                  <a:lnTo>
                    <a:pt x="1115" y="681"/>
                  </a:lnTo>
                  <a:lnTo>
                    <a:pt x="62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4593925" y="853475"/>
              <a:ext cx="259775" cy="206850"/>
            </a:xfrm>
            <a:custGeom>
              <a:avLst/>
              <a:gdLst/>
              <a:ahLst/>
              <a:cxnLst/>
              <a:rect l="l" t="t" r="r" b="b"/>
              <a:pathLst>
                <a:path w="10391" h="8274" extrusionOk="0">
                  <a:moveTo>
                    <a:pt x="9049" y="0"/>
                  </a:moveTo>
                  <a:lnTo>
                    <a:pt x="1" y="5875"/>
                  </a:lnTo>
                  <a:lnTo>
                    <a:pt x="1795" y="8274"/>
                  </a:lnTo>
                  <a:lnTo>
                    <a:pt x="10390" y="1700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rgbClr val="F28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4583075" y="1000325"/>
              <a:ext cx="55750" cy="61425"/>
            </a:xfrm>
            <a:custGeom>
              <a:avLst/>
              <a:gdLst/>
              <a:ahLst/>
              <a:cxnLst/>
              <a:rect l="l" t="t" r="r" b="b"/>
              <a:pathLst>
                <a:path w="2230" h="2457" extrusionOk="0">
                  <a:moveTo>
                    <a:pt x="435" y="1"/>
                  </a:moveTo>
                  <a:lnTo>
                    <a:pt x="0" y="1644"/>
                  </a:lnTo>
                  <a:lnTo>
                    <a:pt x="586" y="2457"/>
                  </a:lnTo>
                  <a:lnTo>
                    <a:pt x="2229" y="2400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4640225" y="975300"/>
              <a:ext cx="110525" cy="135100"/>
            </a:xfrm>
            <a:custGeom>
              <a:avLst/>
              <a:gdLst/>
              <a:ahLst/>
              <a:cxnLst/>
              <a:rect l="l" t="t" r="r" b="b"/>
              <a:pathLst>
                <a:path w="4421" h="5404" extrusionOk="0">
                  <a:moveTo>
                    <a:pt x="359" y="1"/>
                  </a:moveTo>
                  <a:lnTo>
                    <a:pt x="265" y="20"/>
                  </a:lnTo>
                  <a:lnTo>
                    <a:pt x="170" y="39"/>
                  </a:lnTo>
                  <a:lnTo>
                    <a:pt x="94" y="76"/>
                  </a:lnTo>
                  <a:lnTo>
                    <a:pt x="38" y="133"/>
                  </a:lnTo>
                  <a:lnTo>
                    <a:pt x="19" y="227"/>
                  </a:lnTo>
                  <a:lnTo>
                    <a:pt x="0" y="303"/>
                  </a:lnTo>
                  <a:lnTo>
                    <a:pt x="0" y="416"/>
                  </a:lnTo>
                  <a:lnTo>
                    <a:pt x="19" y="530"/>
                  </a:lnTo>
                  <a:lnTo>
                    <a:pt x="76" y="662"/>
                  </a:lnTo>
                  <a:lnTo>
                    <a:pt x="208" y="964"/>
                  </a:lnTo>
                  <a:lnTo>
                    <a:pt x="378" y="1285"/>
                  </a:lnTo>
                  <a:lnTo>
                    <a:pt x="623" y="1644"/>
                  </a:lnTo>
                  <a:lnTo>
                    <a:pt x="907" y="2041"/>
                  </a:lnTo>
                  <a:lnTo>
                    <a:pt x="1209" y="2438"/>
                  </a:lnTo>
                  <a:lnTo>
                    <a:pt x="1889" y="3269"/>
                  </a:lnTo>
                  <a:lnTo>
                    <a:pt x="2569" y="4081"/>
                  </a:lnTo>
                  <a:lnTo>
                    <a:pt x="3740" y="5403"/>
                  </a:lnTo>
                  <a:lnTo>
                    <a:pt x="4420" y="1984"/>
                  </a:lnTo>
                  <a:lnTo>
                    <a:pt x="4383" y="2003"/>
                  </a:lnTo>
                  <a:lnTo>
                    <a:pt x="4307" y="1984"/>
                  </a:lnTo>
                  <a:lnTo>
                    <a:pt x="4118" y="1928"/>
                  </a:lnTo>
                  <a:lnTo>
                    <a:pt x="3891" y="1814"/>
                  </a:lnTo>
                  <a:lnTo>
                    <a:pt x="3627" y="1663"/>
                  </a:lnTo>
                  <a:lnTo>
                    <a:pt x="3022" y="1285"/>
                  </a:lnTo>
                  <a:lnTo>
                    <a:pt x="2342" y="870"/>
                  </a:lnTo>
                  <a:lnTo>
                    <a:pt x="1643" y="473"/>
                  </a:lnTo>
                  <a:lnTo>
                    <a:pt x="1322" y="303"/>
                  </a:lnTo>
                  <a:lnTo>
                    <a:pt x="1001" y="152"/>
                  </a:lnTo>
                  <a:lnTo>
                    <a:pt x="718" y="57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4635975" y="971050"/>
              <a:ext cx="119500" cy="139825"/>
            </a:xfrm>
            <a:custGeom>
              <a:avLst/>
              <a:gdLst/>
              <a:ahLst/>
              <a:cxnLst/>
              <a:rect l="l" t="t" r="r" b="b"/>
              <a:pathLst>
                <a:path w="4780" h="5593" extrusionOk="0">
                  <a:moveTo>
                    <a:pt x="510" y="1"/>
                  </a:moveTo>
                  <a:lnTo>
                    <a:pt x="378" y="20"/>
                  </a:lnTo>
                  <a:lnTo>
                    <a:pt x="264" y="57"/>
                  </a:lnTo>
                  <a:lnTo>
                    <a:pt x="170" y="114"/>
                  </a:lnTo>
                  <a:lnTo>
                    <a:pt x="94" y="171"/>
                  </a:lnTo>
                  <a:lnTo>
                    <a:pt x="38" y="246"/>
                  </a:lnTo>
                  <a:lnTo>
                    <a:pt x="19" y="341"/>
                  </a:lnTo>
                  <a:lnTo>
                    <a:pt x="0" y="435"/>
                  </a:lnTo>
                  <a:lnTo>
                    <a:pt x="0" y="605"/>
                  </a:lnTo>
                  <a:lnTo>
                    <a:pt x="38" y="775"/>
                  </a:lnTo>
                  <a:lnTo>
                    <a:pt x="94" y="964"/>
                  </a:lnTo>
                  <a:lnTo>
                    <a:pt x="208" y="1172"/>
                  </a:lnTo>
                  <a:lnTo>
                    <a:pt x="321" y="1399"/>
                  </a:lnTo>
                  <a:lnTo>
                    <a:pt x="472" y="1644"/>
                  </a:lnTo>
                  <a:lnTo>
                    <a:pt x="850" y="2173"/>
                  </a:lnTo>
                  <a:lnTo>
                    <a:pt x="1303" y="2759"/>
                  </a:lnTo>
                  <a:lnTo>
                    <a:pt x="1832" y="3382"/>
                  </a:lnTo>
                  <a:lnTo>
                    <a:pt x="2418" y="4062"/>
                  </a:lnTo>
                  <a:lnTo>
                    <a:pt x="3041" y="4761"/>
                  </a:lnTo>
                  <a:lnTo>
                    <a:pt x="3740" y="5536"/>
                  </a:lnTo>
                  <a:lnTo>
                    <a:pt x="3797" y="5573"/>
                  </a:lnTo>
                  <a:lnTo>
                    <a:pt x="3873" y="5592"/>
                  </a:lnTo>
                  <a:lnTo>
                    <a:pt x="3929" y="5592"/>
                  </a:lnTo>
                  <a:lnTo>
                    <a:pt x="3986" y="5554"/>
                  </a:lnTo>
                  <a:lnTo>
                    <a:pt x="4024" y="5498"/>
                  </a:lnTo>
                  <a:lnTo>
                    <a:pt x="4043" y="5441"/>
                  </a:lnTo>
                  <a:lnTo>
                    <a:pt x="4043" y="5366"/>
                  </a:lnTo>
                  <a:lnTo>
                    <a:pt x="4005" y="5309"/>
                  </a:lnTo>
                  <a:lnTo>
                    <a:pt x="3306" y="4516"/>
                  </a:lnTo>
                  <a:lnTo>
                    <a:pt x="2361" y="3458"/>
                  </a:lnTo>
                  <a:lnTo>
                    <a:pt x="1851" y="2872"/>
                  </a:lnTo>
                  <a:lnTo>
                    <a:pt x="1379" y="2286"/>
                  </a:lnTo>
                  <a:lnTo>
                    <a:pt x="945" y="1720"/>
                  </a:lnTo>
                  <a:lnTo>
                    <a:pt x="775" y="1455"/>
                  </a:lnTo>
                  <a:lnTo>
                    <a:pt x="623" y="1210"/>
                  </a:lnTo>
                  <a:lnTo>
                    <a:pt x="491" y="983"/>
                  </a:lnTo>
                  <a:lnTo>
                    <a:pt x="397" y="794"/>
                  </a:lnTo>
                  <a:lnTo>
                    <a:pt x="359" y="624"/>
                  </a:lnTo>
                  <a:lnTo>
                    <a:pt x="340" y="473"/>
                  </a:lnTo>
                  <a:lnTo>
                    <a:pt x="359" y="416"/>
                  </a:lnTo>
                  <a:lnTo>
                    <a:pt x="378" y="379"/>
                  </a:lnTo>
                  <a:lnTo>
                    <a:pt x="453" y="360"/>
                  </a:lnTo>
                  <a:lnTo>
                    <a:pt x="548" y="341"/>
                  </a:lnTo>
                  <a:lnTo>
                    <a:pt x="680" y="360"/>
                  </a:lnTo>
                  <a:lnTo>
                    <a:pt x="812" y="379"/>
                  </a:lnTo>
                  <a:lnTo>
                    <a:pt x="1133" y="492"/>
                  </a:lnTo>
                  <a:lnTo>
                    <a:pt x="1492" y="662"/>
                  </a:lnTo>
                  <a:lnTo>
                    <a:pt x="1870" y="870"/>
                  </a:lnTo>
                  <a:lnTo>
                    <a:pt x="2267" y="1096"/>
                  </a:lnTo>
                  <a:lnTo>
                    <a:pt x="2985" y="1531"/>
                  </a:lnTo>
                  <a:lnTo>
                    <a:pt x="3589" y="1909"/>
                  </a:lnTo>
                  <a:lnTo>
                    <a:pt x="4043" y="2173"/>
                  </a:lnTo>
                  <a:lnTo>
                    <a:pt x="4231" y="2249"/>
                  </a:lnTo>
                  <a:lnTo>
                    <a:pt x="4401" y="2305"/>
                  </a:lnTo>
                  <a:lnTo>
                    <a:pt x="4534" y="2343"/>
                  </a:lnTo>
                  <a:lnTo>
                    <a:pt x="4647" y="2324"/>
                  </a:lnTo>
                  <a:lnTo>
                    <a:pt x="4704" y="2305"/>
                  </a:lnTo>
                  <a:lnTo>
                    <a:pt x="4741" y="2249"/>
                  </a:lnTo>
                  <a:lnTo>
                    <a:pt x="4779" y="2192"/>
                  </a:lnTo>
                  <a:lnTo>
                    <a:pt x="4779" y="2116"/>
                  </a:lnTo>
                  <a:lnTo>
                    <a:pt x="4741" y="2060"/>
                  </a:lnTo>
                  <a:lnTo>
                    <a:pt x="4704" y="2022"/>
                  </a:lnTo>
                  <a:lnTo>
                    <a:pt x="4628" y="1984"/>
                  </a:lnTo>
                  <a:lnTo>
                    <a:pt x="4477" y="1984"/>
                  </a:lnTo>
                  <a:lnTo>
                    <a:pt x="4345" y="1928"/>
                  </a:lnTo>
                  <a:lnTo>
                    <a:pt x="4005" y="1739"/>
                  </a:lnTo>
                  <a:lnTo>
                    <a:pt x="3589" y="1493"/>
                  </a:lnTo>
                  <a:lnTo>
                    <a:pt x="3174" y="1247"/>
                  </a:lnTo>
                  <a:lnTo>
                    <a:pt x="2645" y="907"/>
                  </a:lnTo>
                  <a:lnTo>
                    <a:pt x="2154" y="624"/>
                  </a:lnTo>
                  <a:lnTo>
                    <a:pt x="1719" y="379"/>
                  </a:lnTo>
                  <a:lnTo>
                    <a:pt x="1303" y="190"/>
                  </a:lnTo>
                  <a:lnTo>
                    <a:pt x="1115" y="114"/>
                  </a:lnTo>
                  <a:lnTo>
                    <a:pt x="945" y="57"/>
                  </a:lnTo>
                  <a:lnTo>
                    <a:pt x="793" y="20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4781900" y="1137775"/>
              <a:ext cx="132725" cy="89275"/>
            </a:xfrm>
            <a:custGeom>
              <a:avLst/>
              <a:gdLst/>
              <a:ahLst/>
              <a:cxnLst/>
              <a:rect l="l" t="t" r="r" b="b"/>
              <a:pathLst>
                <a:path w="5309" h="3571" extrusionOk="0">
                  <a:moveTo>
                    <a:pt x="4685" y="0"/>
                  </a:moveTo>
                  <a:lnTo>
                    <a:pt x="4553" y="19"/>
                  </a:lnTo>
                  <a:lnTo>
                    <a:pt x="4439" y="57"/>
                  </a:lnTo>
                  <a:lnTo>
                    <a:pt x="4326" y="113"/>
                  </a:lnTo>
                  <a:lnTo>
                    <a:pt x="4232" y="189"/>
                  </a:lnTo>
                  <a:lnTo>
                    <a:pt x="4156" y="283"/>
                  </a:lnTo>
                  <a:lnTo>
                    <a:pt x="4099" y="378"/>
                  </a:lnTo>
                  <a:lnTo>
                    <a:pt x="4062" y="510"/>
                  </a:lnTo>
                  <a:lnTo>
                    <a:pt x="4062" y="623"/>
                  </a:lnTo>
                  <a:lnTo>
                    <a:pt x="4062" y="718"/>
                  </a:lnTo>
                  <a:lnTo>
                    <a:pt x="4080" y="793"/>
                  </a:lnTo>
                  <a:lnTo>
                    <a:pt x="4005" y="718"/>
                  </a:lnTo>
                  <a:lnTo>
                    <a:pt x="3910" y="680"/>
                  </a:lnTo>
                  <a:lnTo>
                    <a:pt x="3797" y="642"/>
                  </a:lnTo>
                  <a:lnTo>
                    <a:pt x="3684" y="623"/>
                  </a:lnTo>
                  <a:lnTo>
                    <a:pt x="3551" y="642"/>
                  </a:lnTo>
                  <a:lnTo>
                    <a:pt x="3438" y="680"/>
                  </a:lnTo>
                  <a:lnTo>
                    <a:pt x="3325" y="737"/>
                  </a:lnTo>
                  <a:lnTo>
                    <a:pt x="3230" y="812"/>
                  </a:lnTo>
                  <a:lnTo>
                    <a:pt x="3155" y="907"/>
                  </a:lnTo>
                  <a:lnTo>
                    <a:pt x="3098" y="1020"/>
                  </a:lnTo>
                  <a:lnTo>
                    <a:pt x="3060" y="1133"/>
                  </a:lnTo>
                  <a:lnTo>
                    <a:pt x="3041" y="1266"/>
                  </a:lnTo>
                  <a:lnTo>
                    <a:pt x="3060" y="1341"/>
                  </a:lnTo>
                  <a:lnTo>
                    <a:pt x="2966" y="1266"/>
                  </a:lnTo>
                  <a:lnTo>
                    <a:pt x="2871" y="1209"/>
                  </a:lnTo>
                  <a:lnTo>
                    <a:pt x="2758" y="1171"/>
                  </a:lnTo>
                  <a:lnTo>
                    <a:pt x="2494" y="1171"/>
                  </a:lnTo>
                  <a:lnTo>
                    <a:pt x="2380" y="1209"/>
                  </a:lnTo>
                  <a:lnTo>
                    <a:pt x="2286" y="1266"/>
                  </a:lnTo>
                  <a:lnTo>
                    <a:pt x="2191" y="1341"/>
                  </a:lnTo>
                  <a:lnTo>
                    <a:pt x="2097" y="1436"/>
                  </a:lnTo>
                  <a:lnTo>
                    <a:pt x="2040" y="1549"/>
                  </a:lnTo>
                  <a:lnTo>
                    <a:pt x="2002" y="1662"/>
                  </a:lnTo>
                  <a:lnTo>
                    <a:pt x="2002" y="1795"/>
                  </a:lnTo>
                  <a:lnTo>
                    <a:pt x="2002" y="1870"/>
                  </a:lnTo>
                  <a:lnTo>
                    <a:pt x="2021" y="1927"/>
                  </a:lnTo>
                  <a:lnTo>
                    <a:pt x="1946" y="1870"/>
                  </a:lnTo>
                  <a:lnTo>
                    <a:pt x="1851" y="1832"/>
                  </a:lnTo>
                  <a:lnTo>
                    <a:pt x="1757" y="1813"/>
                  </a:lnTo>
                  <a:lnTo>
                    <a:pt x="1662" y="1795"/>
                  </a:lnTo>
                  <a:lnTo>
                    <a:pt x="1530" y="1813"/>
                  </a:lnTo>
                  <a:lnTo>
                    <a:pt x="1417" y="1851"/>
                  </a:lnTo>
                  <a:lnTo>
                    <a:pt x="1304" y="1908"/>
                  </a:lnTo>
                  <a:lnTo>
                    <a:pt x="1209" y="1983"/>
                  </a:lnTo>
                  <a:lnTo>
                    <a:pt x="1134" y="2078"/>
                  </a:lnTo>
                  <a:lnTo>
                    <a:pt x="1077" y="2172"/>
                  </a:lnTo>
                  <a:lnTo>
                    <a:pt x="1039" y="2305"/>
                  </a:lnTo>
                  <a:lnTo>
                    <a:pt x="1020" y="2418"/>
                  </a:lnTo>
                  <a:lnTo>
                    <a:pt x="1039" y="2475"/>
                  </a:lnTo>
                  <a:lnTo>
                    <a:pt x="945" y="2399"/>
                  </a:lnTo>
                  <a:lnTo>
                    <a:pt x="850" y="2361"/>
                  </a:lnTo>
                  <a:lnTo>
                    <a:pt x="737" y="2324"/>
                  </a:lnTo>
                  <a:lnTo>
                    <a:pt x="642" y="2305"/>
                  </a:lnTo>
                  <a:lnTo>
                    <a:pt x="510" y="2324"/>
                  </a:lnTo>
                  <a:lnTo>
                    <a:pt x="397" y="2361"/>
                  </a:lnTo>
                  <a:lnTo>
                    <a:pt x="283" y="2418"/>
                  </a:lnTo>
                  <a:lnTo>
                    <a:pt x="189" y="2494"/>
                  </a:lnTo>
                  <a:lnTo>
                    <a:pt x="113" y="2588"/>
                  </a:lnTo>
                  <a:lnTo>
                    <a:pt x="57" y="2701"/>
                  </a:lnTo>
                  <a:lnTo>
                    <a:pt x="19" y="2815"/>
                  </a:lnTo>
                  <a:lnTo>
                    <a:pt x="0" y="2947"/>
                  </a:lnTo>
                  <a:lnTo>
                    <a:pt x="19" y="3079"/>
                  </a:lnTo>
                  <a:lnTo>
                    <a:pt x="57" y="3192"/>
                  </a:lnTo>
                  <a:lnTo>
                    <a:pt x="113" y="3287"/>
                  </a:lnTo>
                  <a:lnTo>
                    <a:pt x="189" y="3381"/>
                  </a:lnTo>
                  <a:lnTo>
                    <a:pt x="283" y="3476"/>
                  </a:lnTo>
                  <a:lnTo>
                    <a:pt x="397" y="3532"/>
                  </a:lnTo>
                  <a:lnTo>
                    <a:pt x="510" y="3570"/>
                  </a:lnTo>
                  <a:lnTo>
                    <a:pt x="756" y="3570"/>
                  </a:lnTo>
                  <a:lnTo>
                    <a:pt x="888" y="3532"/>
                  </a:lnTo>
                  <a:lnTo>
                    <a:pt x="982" y="3476"/>
                  </a:lnTo>
                  <a:lnTo>
                    <a:pt x="1077" y="3381"/>
                  </a:lnTo>
                  <a:lnTo>
                    <a:pt x="1152" y="3287"/>
                  </a:lnTo>
                  <a:lnTo>
                    <a:pt x="1209" y="3192"/>
                  </a:lnTo>
                  <a:lnTo>
                    <a:pt x="1247" y="3079"/>
                  </a:lnTo>
                  <a:lnTo>
                    <a:pt x="1266" y="2947"/>
                  </a:lnTo>
                  <a:lnTo>
                    <a:pt x="1266" y="2909"/>
                  </a:lnTo>
                  <a:lnTo>
                    <a:pt x="1341" y="2966"/>
                  </a:lnTo>
                  <a:lnTo>
                    <a:pt x="1436" y="3022"/>
                  </a:lnTo>
                  <a:lnTo>
                    <a:pt x="1549" y="3041"/>
                  </a:lnTo>
                  <a:lnTo>
                    <a:pt x="1662" y="3060"/>
                  </a:lnTo>
                  <a:lnTo>
                    <a:pt x="1776" y="3041"/>
                  </a:lnTo>
                  <a:lnTo>
                    <a:pt x="1908" y="3004"/>
                  </a:lnTo>
                  <a:lnTo>
                    <a:pt x="2002" y="2947"/>
                  </a:lnTo>
                  <a:lnTo>
                    <a:pt x="2097" y="2871"/>
                  </a:lnTo>
                  <a:lnTo>
                    <a:pt x="2172" y="2777"/>
                  </a:lnTo>
                  <a:lnTo>
                    <a:pt x="2229" y="2664"/>
                  </a:lnTo>
                  <a:lnTo>
                    <a:pt x="2267" y="2550"/>
                  </a:lnTo>
                  <a:lnTo>
                    <a:pt x="2286" y="2418"/>
                  </a:lnTo>
                  <a:lnTo>
                    <a:pt x="2267" y="2361"/>
                  </a:lnTo>
                  <a:lnTo>
                    <a:pt x="2267" y="2286"/>
                  </a:lnTo>
                  <a:lnTo>
                    <a:pt x="2343" y="2342"/>
                  </a:lnTo>
                  <a:lnTo>
                    <a:pt x="2437" y="2380"/>
                  </a:lnTo>
                  <a:lnTo>
                    <a:pt x="2531" y="2418"/>
                  </a:lnTo>
                  <a:lnTo>
                    <a:pt x="2758" y="2418"/>
                  </a:lnTo>
                  <a:lnTo>
                    <a:pt x="2871" y="2380"/>
                  </a:lnTo>
                  <a:lnTo>
                    <a:pt x="2985" y="2324"/>
                  </a:lnTo>
                  <a:lnTo>
                    <a:pt x="3079" y="2248"/>
                  </a:lnTo>
                  <a:lnTo>
                    <a:pt x="3155" y="2153"/>
                  </a:lnTo>
                  <a:lnTo>
                    <a:pt x="3211" y="2040"/>
                  </a:lnTo>
                  <a:lnTo>
                    <a:pt x="3249" y="1927"/>
                  </a:lnTo>
                  <a:lnTo>
                    <a:pt x="3268" y="1795"/>
                  </a:lnTo>
                  <a:lnTo>
                    <a:pt x="3249" y="1719"/>
                  </a:lnTo>
                  <a:lnTo>
                    <a:pt x="3344" y="1795"/>
                  </a:lnTo>
                  <a:lnTo>
                    <a:pt x="3438" y="1851"/>
                  </a:lnTo>
                  <a:lnTo>
                    <a:pt x="3551" y="1870"/>
                  </a:lnTo>
                  <a:lnTo>
                    <a:pt x="3684" y="1889"/>
                  </a:lnTo>
                  <a:lnTo>
                    <a:pt x="3816" y="1870"/>
                  </a:lnTo>
                  <a:lnTo>
                    <a:pt x="3929" y="1851"/>
                  </a:lnTo>
                  <a:lnTo>
                    <a:pt x="4043" y="1776"/>
                  </a:lnTo>
                  <a:lnTo>
                    <a:pt x="4118" y="1700"/>
                  </a:lnTo>
                  <a:lnTo>
                    <a:pt x="4213" y="1606"/>
                  </a:lnTo>
                  <a:lnTo>
                    <a:pt x="4269" y="1511"/>
                  </a:lnTo>
                  <a:lnTo>
                    <a:pt x="4307" y="1379"/>
                  </a:lnTo>
                  <a:lnTo>
                    <a:pt x="4307" y="1266"/>
                  </a:lnTo>
                  <a:lnTo>
                    <a:pt x="4307" y="1171"/>
                  </a:lnTo>
                  <a:lnTo>
                    <a:pt x="4288" y="1096"/>
                  </a:lnTo>
                  <a:lnTo>
                    <a:pt x="4364" y="1171"/>
                  </a:lnTo>
                  <a:lnTo>
                    <a:pt x="4458" y="1209"/>
                  </a:lnTo>
                  <a:lnTo>
                    <a:pt x="4572" y="1247"/>
                  </a:lnTo>
                  <a:lnTo>
                    <a:pt x="4685" y="1266"/>
                  </a:lnTo>
                  <a:lnTo>
                    <a:pt x="4817" y="1247"/>
                  </a:lnTo>
                  <a:lnTo>
                    <a:pt x="4930" y="1209"/>
                  </a:lnTo>
                  <a:lnTo>
                    <a:pt x="5044" y="1152"/>
                  </a:lnTo>
                  <a:lnTo>
                    <a:pt x="5138" y="1077"/>
                  </a:lnTo>
                  <a:lnTo>
                    <a:pt x="5214" y="982"/>
                  </a:lnTo>
                  <a:lnTo>
                    <a:pt x="5270" y="869"/>
                  </a:lnTo>
                  <a:lnTo>
                    <a:pt x="5308" y="756"/>
                  </a:lnTo>
                  <a:lnTo>
                    <a:pt x="5308" y="623"/>
                  </a:lnTo>
                  <a:lnTo>
                    <a:pt x="5308" y="510"/>
                  </a:lnTo>
                  <a:lnTo>
                    <a:pt x="5270" y="378"/>
                  </a:lnTo>
                  <a:lnTo>
                    <a:pt x="5214" y="283"/>
                  </a:lnTo>
                  <a:lnTo>
                    <a:pt x="5138" y="189"/>
                  </a:lnTo>
                  <a:lnTo>
                    <a:pt x="5044" y="113"/>
                  </a:lnTo>
                  <a:lnTo>
                    <a:pt x="4930" y="57"/>
                  </a:lnTo>
                  <a:lnTo>
                    <a:pt x="4817" y="19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4796050" y="1166575"/>
              <a:ext cx="138400" cy="101075"/>
            </a:xfrm>
            <a:custGeom>
              <a:avLst/>
              <a:gdLst/>
              <a:ahLst/>
              <a:cxnLst/>
              <a:rect l="l" t="t" r="r" b="b"/>
              <a:pathLst>
                <a:path w="5536" h="4043" extrusionOk="0">
                  <a:moveTo>
                    <a:pt x="5063" y="0"/>
                  </a:moveTo>
                  <a:lnTo>
                    <a:pt x="4988" y="38"/>
                  </a:lnTo>
                  <a:lnTo>
                    <a:pt x="4912" y="76"/>
                  </a:lnTo>
                  <a:lnTo>
                    <a:pt x="171" y="3306"/>
                  </a:lnTo>
                  <a:lnTo>
                    <a:pt x="114" y="3363"/>
                  </a:lnTo>
                  <a:lnTo>
                    <a:pt x="57" y="3419"/>
                  </a:lnTo>
                  <a:lnTo>
                    <a:pt x="20" y="3495"/>
                  </a:lnTo>
                  <a:lnTo>
                    <a:pt x="1" y="3552"/>
                  </a:lnTo>
                  <a:lnTo>
                    <a:pt x="1" y="3646"/>
                  </a:lnTo>
                  <a:lnTo>
                    <a:pt x="1" y="3722"/>
                  </a:lnTo>
                  <a:lnTo>
                    <a:pt x="20" y="3797"/>
                  </a:lnTo>
                  <a:lnTo>
                    <a:pt x="57" y="3854"/>
                  </a:lnTo>
                  <a:lnTo>
                    <a:pt x="133" y="3929"/>
                  </a:lnTo>
                  <a:lnTo>
                    <a:pt x="209" y="3986"/>
                  </a:lnTo>
                  <a:lnTo>
                    <a:pt x="303" y="4024"/>
                  </a:lnTo>
                  <a:lnTo>
                    <a:pt x="398" y="4043"/>
                  </a:lnTo>
                  <a:lnTo>
                    <a:pt x="511" y="4024"/>
                  </a:lnTo>
                  <a:lnTo>
                    <a:pt x="624" y="3967"/>
                  </a:lnTo>
                  <a:lnTo>
                    <a:pt x="5366" y="737"/>
                  </a:lnTo>
                  <a:lnTo>
                    <a:pt x="5422" y="680"/>
                  </a:lnTo>
                  <a:lnTo>
                    <a:pt x="5479" y="624"/>
                  </a:lnTo>
                  <a:lnTo>
                    <a:pt x="5517" y="548"/>
                  </a:lnTo>
                  <a:lnTo>
                    <a:pt x="5536" y="473"/>
                  </a:lnTo>
                  <a:lnTo>
                    <a:pt x="5536" y="397"/>
                  </a:lnTo>
                  <a:lnTo>
                    <a:pt x="5536" y="321"/>
                  </a:lnTo>
                  <a:lnTo>
                    <a:pt x="5517" y="246"/>
                  </a:lnTo>
                  <a:lnTo>
                    <a:pt x="5460" y="170"/>
                  </a:lnTo>
                  <a:lnTo>
                    <a:pt x="5422" y="114"/>
                  </a:lnTo>
                  <a:lnTo>
                    <a:pt x="5347" y="57"/>
                  </a:lnTo>
                  <a:lnTo>
                    <a:pt x="5290" y="19"/>
                  </a:lnTo>
                  <a:lnTo>
                    <a:pt x="5215" y="0"/>
                  </a:lnTo>
                  <a:close/>
                </a:path>
              </a:pathLst>
            </a:custGeom>
            <a:solidFill>
              <a:srgbClr val="FFB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30"/>
          <p:cNvGrpSpPr/>
          <p:nvPr/>
        </p:nvGrpSpPr>
        <p:grpSpPr>
          <a:xfrm>
            <a:off x="7780000" y="3034725"/>
            <a:ext cx="1027975" cy="1851078"/>
            <a:chOff x="8046725" y="2806125"/>
            <a:chExt cx="1027975" cy="1851078"/>
          </a:xfrm>
        </p:grpSpPr>
        <p:sp>
          <p:nvSpPr>
            <p:cNvPr id="1634" name="Google Shape;1634;p30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5" name="Google Shape;1635;p30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1636" name="Google Shape;1636;p30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0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0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0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0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0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0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0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0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0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0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0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6"/>
          <p:cNvSpPr txBox="1">
            <a:spLocks noGrp="1"/>
          </p:cNvSpPr>
          <p:nvPr>
            <p:ph type="body" idx="1"/>
          </p:nvPr>
        </p:nvSpPr>
        <p:spPr>
          <a:xfrm>
            <a:off x="1192879" y="1411325"/>
            <a:ext cx="4819102" cy="275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SzPts val="1100"/>
              <a:buNone/>
            </a:pP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buah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yang </a:t>
            </a:r>
            <a:r>
              <a:rPr lang="en-US" sz="1200" dirty="0" err="1"/>
              <a:t>berhimpitan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siku</a:t>
            </a:r>
            <a:r>
              <a:rPr lang="en-US" sz="1200" dirty="0"/>
              <a:t> </a:t>
            </a:r>
            <a:r>
              <a:rPr lang="en-US" sz="1200" dirty="0" err="1"/>
              <a:t>siku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salah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dijadikan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penyiku</a:t>
            </a:r>
            <a:r>
              <a:rPr lang="en-US" sz="1200" dirty="0"/>
              <a:t> </a:t>
            </a:r>
            <a:r>
              <a:rPr lang="en-US" sz="1200" dirty="0" err="1"/>
              <a:t>diantara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tadi</a:t>
            </a:r>
            <a:r>
              <a:rPr lang="en-US" sz="1200" dirty="0"/>
              <a:t>.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begitu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buah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yang </a:t>
            </a:r>
            <a:r>
              <a:rPr lang="en-US" sz="1200" dirty="0" err="1"/>
              <a:t>berhimpitan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dikatakan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komplemen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berpenyiku</a:t>
            </a:r>
            <a:r>
              <a:rPr lang="en-US" sz="1200" dirty="0"/>
              <a:t>. </a:t>
            </a:r>
            <a:r>
              <a:rPr lang="en-US" sz="1200" dirty="0" err="1"/>
              <a:t>Materi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ketahui</a:t>
            </a:r>
            <a:r>
              <a:rPr lang="en-US" sz="1200" dirty="0"/>
              <a:t> </a:t>
            </a:r>
            <a:r>
              <a:rPr lang="en-US" sz="1200" dirty="0" err="1"/>
              <a:t>sebelum</a:t>
            </a:r>
            <a:r>
              <a:rPr lang="en-US" sz="1200" dirty="0"/>
              <a:t> </a:t>
            </a:r>
            <a:r>
              <a:rPr lang="en-US" sz="1200" dirty="0" err="1"/>
              <a:t>lanjut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materi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Matematika</a:t>
            </a:r>
            <a:r>
              <a:rPr lang="en-US" sz="1200" dirty="0"/>
              <a:t> </a:t>
            </a:r>
            <a:r>
              <a:rPr lang="en-US" sz="1200" dirty="0" err="1"/>
              <a:t>lainnya</a:t>
            </a:r>
            <a:r>
              <a:rPr lang="en-US" sz="1200" dirty="0"/>
              <a:t>. Agar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paham</a:t>
            </a:r>
            <a:r>
              <a:rPr lang="en-US" sz="1200" dirty="0"/>
              <a:t> </a:t>
            </a:r>
            <a:r>
              <a:rPr lang="en-US" sz="1200" dirty="0" err="1"/>
              <a:t>mengenai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berpenyiku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perhatikan</a:t>
            </a:r>
            <a:r>
              <a:rPr lang="en-US" sz="1200" dirty="0"/>
              <a:t>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/>
              <a:t>di </a:t>
            </a:r>
            <a:r>
              <a:rPr lang="en-US" sz="1200" dirty="0" err="1"/>
              <a:t>bawah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 smtClean="0"/>
              <a:t>:</a:t>
            </a:r>
          </a:p>
          <a:p>
            <a:pPr marL="0" lvl="0" indent="0" algn="just">
              <a:buSzPts val="1100"/>
              <a:buNone/>
            </a:pPr>
            <a:endParaRPr lang="en-US" sz="1200" dirty="0"/>
          </a:p>
          <a:p>
            <a:pPr marL="0" lvl="0" indent="0" algn="just">
              <a:buSzPts val="1100"/>
              <a:buNone/>
            </a:pPr>
            <a:endParaRPr lang="en-US" sz="1200" dirty="0" smtClean="0"/>
          </a:p>
          <a:p>
            <a:pPr marL="0" lvl="0" indent="0" algn="just">
              <a:buSzPts val="1100"/>
              <a:buNone/>
            </a:pPr>
            <a:endParaRPr lang="en-US" sz="1200" dirty="0"/>
          </a:p>
          <a:p>
            <a:pPr marL="0" lvl="0" indent="0" algn="just">
              <a:buSzPts val="1100"/>
              <a:buNone/>
            </a:pPr>
            <a:endParaRPr lang="en-US" sz="1200" dirty="0" smtClean="0"/>
          </a:p>
          <a:p>
            <a:pPr marL="0" lvl="0" indent="0" algn="just">
              <a:buSzPts val="1100"/>
              <a:buNone/>
            </a:pPr>
            <a:endParaRPr lang="en-US" sz="1200" dirty="0"/>
          </a:p>
          <a:p>
            <a:pPr marL="0" lvl="0" indent="0" algn="just">
              <a:buSzPts val="1100"/>
              <a:buNone/>
            </a:pPr>
            <a:endParaRPr lang="en-US" sz="1200" dirty="0" smtClean="0"/>
          </a:p>
          <a:p>
            <a:pPr marL="0" lvl="0" indent="0" algn="just">
              <a:buSzPts val="1100"/>
              <a:buNone/>
            </a:pPr>
            <a:endParaRPr sz="1200" dirty="0"/>
          </a:p>
        </p:txBody>
      </p:sp>
      <p:sp>
        <p:nvSpPr>
          <p:cNvPr id="3060" name="Google Shape;3060;p46"/>
          <p:cNvSpPr txBox="1">
            <a:spLocks noGrp="1"/>
          </p:cNvSpPr>
          <p:nvPr>
            <p:ph type="title"/>
          </p:nvPr>
        </p:nvSpPr>
        <p:spPr>
          <a:xfrm>
            <a:off x="720000" y="61264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udut Berpenyiku</a:t>
            </a:r>
            <a:endParaRPr dirty="0"/>
          </a:p>
        </p:txBody>
      </p:sp>
      <p:grpSp>
        <p:nvGrpSpPr>
          <p:cNvPr id="3061" name="Google Shape;3061;p46"/>
          <p:cNvGrpSpPr/>
          <p:nvPr/>
        </p:nvGrpSpPr>
        <p:grpSpPr>
          <a:xfrm>
            <a:off x="5982628" y="855286"/>
            <a:ext cx="2120749" cy="4204713"/>
            <a:chOff x="5982628" y="902911"/>
            <a:chExt cx="2120749" cy="4204713"/>
          </a:xfrm>
        </p:grpSpPr>
        <p:sp>
          <p:nvSpPr>
            <p:cNvPr id="3062" name="Google Shape;3062;p46"/>
            <p:cNvSpPr/>
            <p:nvPr/>
          </p:nvSpPr>
          <p:spPr>
            <a:xfrm>
              <a:off x="6672551" y="4906000"/>
              <a:ext cx="1430827" cy="201624"/>
            </a:xfrm>
            <a:custGeom>
              <a:avLst/>
              <a:gdLst/>
              <a:ahLst/>
              <a:cxnLst/>
              <a:rect l="l" t="t" r="r" b="b"/>
              <a:pathLst>
                <a:path w="73678" h="8329" extrusionOk="0">
                  <a:moveTo>
                    <a:pt x="36839" y="0"/>
                  </a:moveTo>
                  <a:lnTo>
                    <a:pt x="33071" y="27"/>
                  </a:lnTo>
                  <a:lnTo>
                    <a:pt x="29411" y="109"/>
                  </a:lnTo>
                  <a:lnTo>
                    <a:pt x="25889" y="191"/>
                  </a:lnTo>
                  <a:lnTo>
                    <a:pt x="22503" y="328"/>
                  </a:lnTo>
                  <a:lnTo>
                    <a:pt x="19280" y="519"/>
                  </a:lnTo>
                  <a:lnTo>
                    <a:pt x="16249" y="710"/>
                  </a:lnTo>
                  <a:lnTo>
                    <a:pt x="13409" y="956"/>
                  </a:lnTo>
                  <a:lnTo>
                    <a:pt x="10787" y="1229"/>
                  </a:lnTo>
                  <a:lnTo>
                    <a:pt x="8412" y="1529"/>
                  </a:lnTo>
                  <a:lnTo>
                    <a:pt x="6309" y="1857"/>
                  </a:lnTo>
                  <a:lnTo>
                    <a:pt x="5353" y="2021"/>
                  </a:lnTo>
                  <a:lnTo>
                    <a:pt x="4452" y="2185"/>
                  </a:lnTo>
                  <a:lnTo>
                    <a:pt x="3633" y="2376"/>
                  </a:lnTo>
                  <a:lnTo>
                    <a:pt x="2895" y="2540"/>
                  </a:lnTo>
                  <a:lnTo>
                    <a:pt x="2240" y="2731"/>
                  </a:lnTo>
                  <a:lnTo>
                    <a:pt x="1667" y="2922"/>
                  </a:lnTo>
                  <a:lnTo>
                    <a:pt x="1175" y="3141"/>
                  </a:lnTo>
                  <a:lnTo>
                    <a:pt x="765" y="3332"/>
                  </a:lnTo>
                  <a:lnTo>
                    <a:pt x="438" y="3523"/>
                  </a:lnTo>
                  <a:lnTo>
                    <a:pt x="192" y="3741"/>
                  </a:lnTo>
                  <a:lnTo>
                    <a:pt x="110" y="3851"/>
                  </a:lnTo>
                  <a:lnTo>
                    <a:pt x="55" y="3960"/>
                  </a:lnTo>
                  <a:lnTo>
                    <a:pt x="28" y="4069"/>
                  </a:lnTo>
                  <a:lnTo>
                    <a:pt x="1" y="4178"/>
                  </a:lnTo>
                  <a:lnTo>
                    <a:pt x="28" y="4287"/>
                  </a:lnTo>
                  <a:lnTo>
                    <a:pt x="55" y="4369"/>
                  </a:lnTo>
                  <a:lnTo>
                    <a:pt x="110" y="4479"/>
                  </a:lnTo>
                  <a:lnTo>
                    <a:pt x="192" y="4588"/>
                  </a:lnTo>
                  <a:lnTo>
                    <a:pt x="438" y="4806"/>
                  </a:lnTo>
                  <a:lnTo>
                    <a:pt x="765" y="4997"/>
                  </a:lnTo>
                  <a:lnTo>
                    <a:pt x="1175" y="5216"/>
                  </a:lnTo>
                  <a:lnTo>
                    <a:pt x="1667" y="5407"/>
                  </a:lnTo>
                  <a:lnTo>
                    <a:pt x="2240" y="5598"/>
                  </a:lnTo>
                  <a:lnTo>
                    <a:pt x="2895" y="5789"/>
                  </a:lnTo>
                  <a:lnTo>
                    <a:pt x="3633" y="5981"/>
                  </a:lnTo>
                  <a:lnTo>
                    <a:pt x="4452" y="6144"/>
                  </a:lnTo>
                  <a:lnTo>
                    <a:pt x="5353" y="6336"/>
                  </a:lnTo>
                  <a:lnTo>
                    <a:pt x="6309" y="6499"/>
                  </a:lnTo>
                  <a:lnTo>
                    <a:pt x="8412" y="6800"/>
                  </a:lnTo>
                  <a:lnTo>
                    <a:pt x="10787" y="7100"/>
                  </a:lnTo>
                  <a:lnTo>
                    <a:pt x="13409" y="7373"/>
                  </a:lnTo>
                  <a:lnTo>
                    <a:pt x="16249" y="7619"/>
                  </a:lnTo>
                  <a:lnTo>
                    <a:pt x="19280" y="7810"/>
                  </a:lnTo>
                  <a:lnTo>
                    <a:pt x="22503" y="8001"/>
                  </a:lnTo>
                  <a:lnTo>
                    <a:pt x="25889" y="8138"/>
                  </a:lnTo>
                  <a:lnTo>
                    <a:pt x="29411" y="8247"/>
                  </a:lnTo>
                  <a:lnTo>
                    <a:pt x="33071" y="8302"/>
                  </a:lnTo>
                  <a:lnTo>
                    <a:pt x="36839" y="8329"/>
                  </a:lnTo>
                  <a:lnTo>
                    <a:pt x="40608" y="8302"/>
                  </a:lnTo>
                  <a:lnTo>
                    <a:pt x="44267" y="8247"/>
                  </a:lnTo>
                  <a:lnTo>
                    <a:pt x="47817" y="8138"/>
                  </a:lnTo>
                  <a:lnTo>
                    <a:pt x="51176" y="8001"/>
                  </a:lnTo>
                  <a:lnTo>
                    <a:pt x="54398" y="7810"/>
                  </a:lnTo>
                  <a:lnTo>
                    <a:pt x="57457" y="7619"/>
                  </a:lnTo>
                  <a:lnTo>
                    <a:pt x="60269" y="7373"/>
                  </a:lnTo>
                  <a:lnTo>
                    <a:pt x="62891" y="7100"/>
                  </a:lnTo>
                  <a:lnTo>
                    <a:pt x="65267" y="6800"/>
                  </a:lnTo>
                  <a:lnTo>
                    <a:pt x="67397" y="6499"/>
                  </a:lnTo>
                  <a:lnTo>
                    <a:pt x="68353" y="6336"/>
                  </a:lnTo>
                  <a:lnTo>
                    <a:pt x="69254" y="6144"/>
                  </a:lnTo>
                  <a:lnTo>
                    <a:pt x="70046" y="5981"/>
                  </a:lnTo>
                  <a:lnTo>
                    <a:pt x="70783" y="5789"/>
                  </a:lnTo>
                  <a:lnTo>
                    <a:pt x="71466" y="5598"/>
                  </a:lnTo>
                  <a:lnTo>
                    <a:pt x="72039" y="5407"/>
                  </a:lnTo>
                  <a:lnTo>
                    <a:pt x="72531" y="5216"/>
                  </a:lnTo>
                  <a:lnTo>
                    <a:pt x="72940" y="4997"/>
                  </a:lnTo>
                  <a:lnTo>
                    <a:pt x="73268" y="4806"/>
                  </a:lnTo>
                  <a:lnTo>
                    <a:pt x="73486" y="4588"/>
                  </a:lnTo>
                  <a:lnTo>
                    <a:pt x="73568" y="4479"/>
                  </a:lnTo>
                  <a:lnTo>
                    <a:pt x="73650" y="4369"/>
                  </a:lnTo>
                  <a:lnTo>
                    <a:pt x="73678" y="4287"/>
                  </a:lnTo>
                  <a:lnTo>
                    <a:pt x="73678" y="4178"/>
                  </a:lnTo>
                  <a:lnTo>
                    <a:pt x="73678" y="4069"/>
                  </a:lnTo>
                  <a:lnTo>
                    <a:pt x="73650" y="3960"/>
                  </a:lnTo>
                  <a:lnTo>
                    <a:pt x="73568" y="3851"/>
                  </a:lnTo>
                  <a:lnTo>
                    <a:pt x="73486" y="3741"/>
                  </a:lnTo>
                  <a:lnTo>
                    <a:pt x="73268" y="3523"/>
                  </a:lnTo>
                  <a:lnTo>
                    <a:pt x="72940" y="3332"/>
                  </a:lnTo>
                  <a:lnTo>
                    <a:pt x="72531" y="3141"/>
                  </a:lnTo>
                  <a:lnTo>
                    <a:pt x="72039" y="2922"/>
                  </a:lnTo>
                  <a:lnTo>
                    <a:pt x="71466" y="2731"/>
                  </a:lnTo>
                  <a:lnTo>
                    <a:pt x="70783" y="2540"/>
                  </a:lnTo>
                  <a:lnTo>
                    <a:pt x="70046" y="2376"/>
                  </a:lnTo>
                  <a:lnTo>
                    <a:pt x="69254" y="2185"/>
                  </a:lnTo>
                  <a:lnTo>
                    <a:pt x="68353" y="2021"/>
                  </a:lnTo>
                  <a:lnTo>
                    <a:pt x="67397" y="1857"/>
                  </a:lnTo>
                  <a:lnTo>
                    <a:pt x="65267" y="1529"/>
                  </a:lnTo>
                  <a:lnTo>
                    <a:pt x="62891" y="1229"/>
                  </a:lnTo>
                  <a:lnTo>
                    <a:pt x="60269" y="956"/>
                  </a:lnTo>
                  <a:lnTo>
                    <a:pt x="57457" y="710"/>
                  </a:lnTo>
                  <a:lnTo>
                    <a:pt x="54398" y="519"/>
                  </a:lnTo>
                  <a:lnTo>
                    <a:pt x="51176" y="328"/>
                  </a:lnTo>
                  <a:lnTo>
                    <a:pt x="47817" y="191"/>
                  </a:lnTo>
                  <a:lnTo>
                    <a:pt x="44267" y="109"/>
                  </a:lnTo>
                  <a:lnTo>
                    <a:pt x="40608" y="27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3" name="Google Shape;3063;p46"/>
            <p:cNvGrpSpPr/>
            <p:nvPr/>
          </p:nvGrpSpPr>
          <p:grpSpPr>
            <a:xfrm flipH="1">
              <a:off x="5982628" y="902911"/>
              <a:ext cx="1978213" cy="4110699"/>
              <a:chOff x="5222525" y="3318075"/>
              <a:chExt cx="1027750" cy="2135650"/>
            </a:xfrm>
          </p:grpSpPr>
          <p:sp>
            <p:nvSpPr>
              <p:cNvPr id="3064" name="Google Shape;3064;p46"/>
              <p:cNvSpPr/>
              <p:nvPr/>
            </p:nvSpPr>
            <p:spPr>
              <a:xfrm>
                <a:off x="6105225" y="3703125"/>
                <a:ext cx="140425" cy="240050"/>
              </a:xfrm>
              <a:custGeom>
                <a:avLst/>
                <a:gdLst/>
                <a:ahLst/>
                <a:cxnLst/>
                <a:rect l="l" t="t" r="r" b="b"/>
                <a:pathLst>
                  <a:path w="5617" h="9602" extrusionOk="0">
                    <a:moveTo>
                      <a:pt x="2725" y="0"/>
                    </a:moveTo>
                    <a:lnTo>
                      <a:pt x="2633" y="19"/>
                    </a:lnTo>
                    <a:lnTo>
                      <a:pt x="2559" y="74"/>
                    </a:lnTo>
                    <a:lnTo>
                      <a:pt x="2484" y="149"/>
                    </a:lnTo>
                    <a:lnTo>
                      <a:pt x="2410" y="241"/>
                    </a:lnTo>
                    <a:lnTo>
                      <a:pt x="2336" y="352"/>
                    </a:lnTo>
                    <a:lnTo>
                      <a:pt x="2188" y="630"/>
                    </a:lnTo>
                    <a:lnTo>
                      <a:pt x="2040" y="964"/>
                    </a:lnTo>
                    <a:lnTo>
                      <a:pt x="1910" y="1335"/>
                    </a:lnTo>
                    <a:lnTo>
                      <a:pt x="1780" y="1724"/>
                    </a:lnTo>
                    <a:lnTo>
                      <a:pt x="1669" y="2150"/>
                    </a:lnTo>
                    <a:lnTo>
                      <a:pt x="1484" y="2966"/>
                    </a:lnTo>
                    <a:lnTo>
                      <a:pt x="1317" y="3689"/>
                    </a:lnTo>
                    <a:lnTo>
                      <a:pt x="1187" y="4393"/>
                    </a:lnTo>
                    <a:lnTo>
                      <a:pt x="1168" y="4078"/>
                    </a:lnTo>
                    <a:lnTo>
                      <a:pt x="1131" y="3763"/>
                    </a:lnTo>
                    <a:lnTo>
                      <a:pt x="1076" y="3392"/>
                    </a:lnTo>
                    <a:lnTo>
                      <a:pt x="983" y="3040"/>
                    </a:lnTo>
                    <a:lnTo>
                      <a:pt x="927" y="2873"/>
                    </a:lnTo>
                    <a:lnTo>
                      <a:pt x="872" y="2706"/>
                    </a:lnTo>
                    <a:lnTo>
                      <a:pt x="798" y="2577"/>
                    </a:lnTo>
                    <a:lnTo>
                      <a:pt x="724" y="2484"/>
                    </a:lnTo>
                    <a:lnTo>
                      <a:pt x="649" y="2410"/>
                    </a:lnTo>
                    <a:lnTo>
                      <a:pt x="557" y="2391"/>
                    </a:lnTo>
                    <a:lnTo>
                      <a:pt x="464" y="2410"/>
                    </a:lnTo>
                    <a:lnTo>
                      <a:pt x="390" y="2447"/>
                    </a:lnTo>
                    <a:lnTo>
                      <a:pt x="316" y="2521"/>
                    </a:lnTo>
                    <a:lnTo>
                      <a:pt x="260" y="2614"/>
                    </a:lnTo>
                    <a:lnTo>
                      <a:pt x="205" y="2743"/>
                    </a:lnTo>
                    <a:lnTo>
                      <a:pt x="149" y="2892"/>
                    </a:lnTo>
                    <a:lnTo>
                      <a:pt x="75" y="3262"/>
                    </a:lnTo>
                    <a:lnTo>
                      <a:pt x="19" y="3689"/>
                    </a:lnTo>
                    <a:lnTo>
                      <a:pt x="1" y="4152"/>
                    </a:lnTo>
                    <a:lnTo>
                      <a:pt x="1" y="4652"/>
                    </a:lnTo>
                    <a:lnTo>
                      <a:pt x="19" y="5171"/>
                    </a:lnTo>
                    <a:lnTo>
                      <a:pt x="56" y="5431"/>
                    </a:lnTo>
                    <a:lnTo>
                      <a:pt x="75" y="5653"/>
                    </a:lnTo>
                    <a:lnTo>
                      <a:pt x="112" y="5857"/>
                    </a:lnTo>
                    <a:lnTo>
                      <a:pt x="168" y="6024"/>
                    </a:lnTo>
                    <a:lnTo>
                      <a:pt x="279" y="6339"/>
                    </a:lnTo>
                    <a:lnTo>
                      <a:pt x="390" y="6561"/>
                    </a:lnTo>
                    <a:lnTo>
                      <a:pt x="501" y="6728"/>
                    </a:lnTo>
                    <a:lnTo>
                      <a:pt x="594" y="6839"/>
                    </a:lnTo>
                    <a:lnTo>
                      <a:pt x="687" y="6914"/>
                    </a:lnTo>
                    <a:lnTo>
                      <a:pt x="1" y="8637"/>
                    </a:lnTo>
                    <a:lnTo>
                      <a:pt x="2892" y="9601"/>
                    </a:lnTo>
                    <a:lnTo>
                      <a:pt x="3559" y="7785"/>
                    </a:lnTo>
                    <a:lnTo>
                      <a:pt x="3837" y="7581"/>
                    </a:lnTo>
                    <a:lnTo>
                      <a:pt x="4078" y="7340"/>
                    </a:lnTo>
                    <a:lnTo>
                      <a:pt x="4319" y="7080"/>
                    </a:lnTo>
                    <a:lnTo>
                      <a:pt x="4542" y="6802"/>
                    </a:lnTo>
                    <a:lnTo>
                      <a:pt x="4746" y="6487"/>
                    </a:lnTo>
                    <a:lnTo>
                      <a:pt x="4931" y="6191"/>
                    </a:lnTo>
                    <a:lnTo>
                      <a:pt x="5098" y="5876"/>
                    </a:lnTo>
                    <a:lnTo>
                      <a:pt x="5246" y="5561"/>
                    </a:lnTo>
                    <a:lnTo>
                      <a:pt x="5376" y="5264"/>
                    </a:lnTo>
                    <a:lnTo>
                      <a:pt x="5468" y="4986"/>
                    </a:lnTo>
                    <a:lnTo>
                      <a:pt x="5543" y="4727"/>
                    </a:lnTo>
                    <a:lnTo>
                      <a:pt x="5598" y="4486"/>
                    </a:lnTo>
                    <a:lnTo>
                      <a:pt x="5617" y="4282"/>
                    </a:lnTo>
                    <a:lnTo>
                      <a:pt x="5617" y="4115"/>
                    </a:lnTo>
                    <a:lnTo>
                      <a:pt x="5580" y="4004"/>
                    </a:lnTo>
                    <a:lnTo>
                      <a:pt x="5543" y="3967"/>
                    </a:lnTo>
                    <a:lnTo>
                      <a:pt x="5505" y="3930"/>
                    </a:lnTo>
                    <a:lnTo>
                      <a:pt x="5153" y="3744"/>
                    </a:lnTo>
                    <a:lnTo>
                      <a:pt x="4764" y="3540"/>
                    </a:lnTo>
                    <a:lnTo>
                      <a:pt x="4356" y="3299"/>
                    </a:lnTo>
                    <a:lnTo>
                      <a:pt x="3115" y="2725"/>
                    </a:lnTo>
                    <a:lnTo>
                      <a:pt x="3022" y="2706"/>
                    </a:lnTo>
                    <a:lnTo>
                      <a:pt x="2929" y="2725"/>
                    </a:lnTo>
                    <a:lnTo>
                      <a:pt x="2837" y="2743"/>
                    </a:lnTo>
                    <a:lnTo>
                      <a:pt x="2762" y="2780"/>
                    </a:lnTo>
                    <a:lnTo>
                      <a:pt x="2688" y="2836"/>
                    </a:lnTo>
                    <a:lnTo>
                      <a:pt x="2614" y="2910"/>
                    </a:lnTo>
                    <a:lnTo>
                      <a:pt x="2484" y="3058"/>
                    </a:lnTo>
                    <a:lnTo>
                      <a:pt x="2670" y="2595"/>
                    </a:lnTo>
                    <a:lnTo>
                      <a:pt x="2818" y="2132"/>
                    </a:lnTo>
                    <a:lnTo>
                      <a:pt x="2966" y="1576"/>
                    </a:lnTo>
                    <a:lnTo>
                      <a:pt x="3040" y="1298"/>
                    </a:lnTo>
                    <a:lnTo>
                      <a:pt x="3077" y="1020"/>
                    </a:lnTo>
                    <a:lnTo>
                      <a:pt x="3115" y="760"/>
                    </a:lnTo>
                    <a:lnTo>
                      <a:pt x="3115" y="538"/>
                    </a:lnTo>
                    <a:lnTo>
                      <a:pt x="3096" y="334"/>
                    </a:lnTo>
                    <a:lnTo>
                      <a:pt x="3059" y="241"/>
                    </a:lnTo>
                    <a:lnTo>
                      <a:pt x="3040" y="167"/>
                    </a:lnTo>
                    <a:lnTo>
                      <a:pt x="2985" y="93"/>
                    </a:lnTo>
                    <a:lnTo>
                      <a:pt x="2929" y="56"/>
                    </a:lnTo>
                    <a:lnTo>
                      <a:pt x="2874" y="19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46"/>
              <p:cNvSpPr/>
              <p:nvPr/>
            </p:nvSpPr>
            <p:spPr>
              <a:xfrm>
                <a:off x="6102925" y="3700350"/>
                <a:ext cx="145500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9824" extrusionOk="0">
                    <a:moveTo>
                      <a:pt x="2873" y="204"/>
                    </a:moveTo>
                    <a:lnTo>
                      <a:pt x="2929" y="223"/>
                    </a:lnTo>
                    <a:lnTo>
                      <a:pt x="2966" y="241"/>
                    </a:lnTo>
                    <a:lnTo>
                      <a:pt x="3003" y="278"/>
                    </a:lnTo>
                    <a:lnTo>
                      <a:pt x="3040" y="315"/>
                    </a:lnTo>
                    <a:lnTo>
                      <a:pt x="3077" y="426"/>
                    </a:lnTo>
                    <a:lnTo>
                      <a:pt x="3095" y="556"/>
                    </a:lnTo>
                    <a:lnTo>
                      <a:pt x="3114" y="704"/>
                    </a:lnTo>
                    <a:lnTo>
                      <a:pt x="3095" y="871"/>
                    </a:lnTo>
                    <a:lnTo>
                      <a:pt x="3058" y="1260"/>
                    </a:lnTo>
                    <a:lnTo>
                      <a:pt x="2966" y="1668"/>
                    </a:lnTo>
                    <a:lnTo>
                      <a:pt x="2854" y="2094"/>
                    </a:lnTo>
                    <a:lnTo>
                      <a:pt x="2725" y="2502"/>
                    </a:lnTo>
                    <a:lnTo>
                      <a:pt x="2484" y="3132"/>
                    </a:lnTo>
                    <a:lnTo>
                      <a:pt x="2484" y="3169"/>
                    </a:lnTo>
                    <a:lnTo>
                      <a:pt x="2484" y="3207"/>
                    </a:lnTo>
                    <a:lnTo>
                      <a:pt x="2502" y="3225"/>
                    </a:lnTo>
                    <a:lnTo>
                      <a:pt x="2539" y="3262"/>
                    </a:lnTo>
                    <a:lnTo>
                      <a:pt x="2613" y="3262"/>
                    </a:lnTo>
                    <a:lnTo>
                      <a:pt x="2632" y="3244"/>
                    </a:lnTo>
                    <a:lnTo>
                      <a:pt x="2669" y="3225"/>
                    </a:lnTo>
                    <a:lnTo>
                      <a:pt x="2780" y="3077"/>
                    </a:lnTo>
                    <a:lnTo>
                      <a:pt x="2910" y="2984"/>
                    </a:lnTo>
                    <a:lnTo>
                      <a:pt x="2966" y="2947"/>
                    </a:lnTo>
                    <a:lnTo>
                      <a:pt x="3040" y="2929"/>
                    </a:lnTo>
                    <a:lnTo>
                      <a:pt x="3169" y="2929"/>
                    </a:lnTo>
                    <a:lnTo>
                      <a:pt x="4411" y="3485"/>
                    </a:lnTo>
                    <a:lnTo>
                      <a:pt x="4819" y="3744"/>
                    </a:lnTo>
                    <a:lnTo>
                      <a:pt x="5190" y="3948"/>
                    </a:lnTo>
                    <a:lnTo>
                      <a:pt x="5560" y="4133"/>
                    </a:lnTo>
                    <a:lnTo>
                      <a:pt x="5597" y="4170"/>
                    </a:lnTo>
                    <a:lnTo>
                      <a:pt x="5616" y="4282"/>
                    </a:lnTo>
                    <a:lnTo>
                      <a:pt x="5616" y="4411"/>
                    </a:lnTo>
                    <a:lnTo>
                      <a:pt x="5597" y="4597"/>
                    </a:lnTo>
                    <a:lnTo>
                      <a:pt x="5560" y="4782"/>
                    </a:lnTo>
                    <a:lnTo>
                      <a:pt x="5486" y="5004"/>
                    </a:lnTo>
                    <a:lnTo>
                      <a:pt x="5412" y="5245"/>
                    </a:lnTo>
                    <a:lnTo>
                      <a:pt x="5319" y="5486"/>
                    </a:lnTo>
                    <a:lnTo>
                      <a:pt x="5208" y="5746"/>
                    </a:lnTo>
                    <a:lnTo>
                      <a:pt x="5078" y="6005"/>
                    </a:lnTo>
                    <a:lnTo>
                      <a:pt x="4930" y="6265"/>
                    </a:lnTo>
                    <a:lnTo>
                      <a:pt x="4782" y="6524"/>
                    </a:lnTo>
                    <a:lnTo>
                      <a:pt x="4615" y="6765"/>
                    </a:lnTo>
                    <a:lnTo>
                      <a:pt x="4430" y="7006"/>
                    </a:lnTo>
                    <a:lnTo>
                      <a:pt x="4244" y="7247"/>
                    </a:lnTo>
                    <a:lnTo>
                      <a:pt x="4041" y="7451"/>
                    </a:lnTo>
                    <a:lnTo>
                      <a:pt x="3818" y="7655"/>
                    </a:lnTo>
                    <a:lnTo>
                      <a:pt x="3596" y="7803"/>
                    </a:lnTo>
                    <a:lnTo>
                      <a:pt x="3559" y="7859"/>
                    </a:lnTo>
                    <a:lnTo>
                      <a:pt x="2929" y="9601"/>
                    </a:lnTo>
                    <a:lnTo>
                      <a:pt x="223" y="8693"/>
                    </a:lnTo>
                    <a:lnTo>
                      <a:pt x="871" y="7062"/>
                    </a:lnTo>
                    <a:lnTo>
                      <a:pt x="871" y="7025"/>
                    </a:lnTo>
                    <a:lnTo>
                      <a:pt x="871" y="6988"/>
                    </a:lnTo>
                    <a:lnTo>
                      <a:pt x="853" y="6969"/>
                    </a:lnTo>
                    <a:lnTo>
                      <a:pt x="834" y="6950"/>
                    </a:lnTo>
                    <a:lnTo>
                      <a:pt x="741" y="6858"/>
                    </a:lnTo>
                    <a:lnTo>
                      <a:pt x="649" y="6765"/>
                    </a:lnTo>
                    <a:lnTo>
                      <a:pt x="556" y="6598"/>
                    </a:lnTo>
                    <a:lnTo>
                      <a:pt x="445" y="6376"/>
                    </a:lnTo>
                    <a:lnTo>
                      <a:pt x="352" y="6079"/>
                    </a:lnTo>
                    <a:lnTo>
                      <a:pt x="260" y="5727"/>
                    </a:lnTo>
                    <a:lnTo>
                      <a:pt x="241" y="5505"/>
                    </a:lnTo>
                    <a:lnTo>
                      <a:pt x="223" y="5282"/>
                    </a:lnTo>
                    <a:lnTo>
                      <a:pt x="204" y="4801"/>
                    </a:lnTo>
                    <a:lnTo>
                      <a:pt x="204" y="4337"/>
                    </a:lnTo>
                    <a:lnTo>
                      <a:pt x="204" y="3929"/>
                    </a:lnTo>
                    <a:lnTo>
                      <a:pt x="241" y="3577"/>
                    </a:lnTo>
                    <a:lnTo>
                      <a:pt x="278" y="3244"/>
                    </a:lnTo>
                    <a:lnTo>
                      <a:pt x="352" y="2984"/>
                    </a:lnTo>
                    <a:lnTo>
                      <a:pt x="426" y="2799"/>
                    </a:lnTo>
                    <a:lnTo>
                      <a:pt x="463" y="2706"/>
                    </a:lnTo>
                    <a:lnTo>
                      <a:pt x="519" y="2651"/>
                    </a:lnTo>
                    <a:lnTo>
                      <a:pt x="575" y="2613"/>
                    </a:lnTo>
                    <a:lnTo>
                      <a:pt x="649" y="2595"/>
                    </a:lnTo>
                    <a:lnTo>
                      <a:pt x="704" y="2613"/>
                    </a:lnTo>
                    <a:lnTo>
                      <a:pt x="741" y="2651"/>
                    </a:lnTo>
                    <a:lnTo>
                      <a:pt x="797" y="2706"/>
                    </a:lnTo>
                    <a:lnTo>
                      <a:pt x="834" y="2780"/>
                    </a:lnTo>
                    <a:lnTo>
                      <a:pt x="908" y="2966"/>
                    </a:lnTo>
                    <a:lnTo>
                      <a:pt x="1001" y="3225"/>
                    </a:lnTo>
                    <a:lnTo>
                      <a:pt x="1057" y="3503"/>
                    </a:lnTo>
                    <a:lnTo>
                      <a:pt x="1112" y="3837"/>
                    </a:lnTo>
                    <a:lnTo>
                      <a:pt x="1168" y="4170"/>
                    </a:lnTo>
                    <a:lnTo>
                      <a:pt x="1186" y="4504"/>
                    </a:lnTo>
                    <a:lnTo>
                      <a:pt x="1205" y="4541"/>
                    </a:lnTo>
                    <a:lnTo>
                      <a:pt x="1223" y="4578"/>
                    </a:lnTo>
                    <a:lnTo>
                      <a:pt x="1242" y="4597"/>
                    </a:lnTo>
                    <a:lnTo>
                      <a:pt x="1316" y="4597"/>
                    </a:lnTo>
                    <a:lnTo>
                      <a:pt x="1353" y="4578"/>
                    </a:lnTo>
                    <a:lnTo>
                      <a:pt x="1372" y="4560"/>
                    </a:lnTo>
                    <a:lnTo>
                      <a:pt x="1390" y="4522"/>
                    </a:lnTo>
                    <a:lnTo>
                      <a:pt x="1520" y="3800"/>
                    </a:lnTo>
                    <a:lnTo>
                      <a:pt x="1668" y="3058"/>
                    </a:lnTo>
                    <a:lnTo>
                      <a:pt x="1854" y="2317"/>
                    </a:lnTo>
                    <a:lnTo>
                      <a:pt x="2039" y="1650"/>
                    </a:lnTo>
                    <a:lnTo>
                      <a:pt x="2150" y="1335"/>
                    </a:lnTo>
                    <a:lnTo>
                      <a:pt x="2243" y="1057"/>
                    </a:lnTo>
                    <a:lnTo>
                      <a:pt x="2354" y="797"/>
                    </a:lnTo>
                    <a:lnTo>
                      <a:pt x="2465" y="593"/>
                    </a:lnTo>
                    <a:lnTo>
                      <a:pt x="2558" y="426"/>
                    </a:lnTo>
                    <a:lnTo>
                      <a:pt x="2669" y="297"/>
                    </a:lnTo>
                    <a:lnTo>
                      <a:pt x="2780" y="223"/>
                    </a:lnTo>
                    <a:lnTo>
                      <a:pt x="2817" y="204"/>
                    </a:lnTo>
                    <a:close/>
                    <a:moveTo>
                      <a:pt x="2836" y="0"/>
                    </a:moveTo>
                    <a:lnTo>
                      <a:pt x="2762" y="19"/>
                    </a:lnTo>
                    <a:lnTo>
                      <a:pt x="2706" y="37"/>
                    </a:lnTo>
                    <a:lnTo>
                      <a:pt x="2632" y="93"/>
                    </a:lnTo>
                    <a:lnTo>
                      <a:pt x="2502" y="204"/>
                    </a:lnTo>
                    <a:lnTo>
                      <a:pt x="2372" y="371"/>
                    </a:lnTo>
                    <a:lnTo>
                      <a:pt x="2261" y="556"/>
                    </a:lnTo>
                    <a:lnTo>
                      <a:pt x="2150" y="797"/>
                    </a:lnTo>
                    <a:lnTo>
                      <a:pt x="2039" y="1075"/>
                    </a:lnTo>
                    <a:lnTo>
                      <a:pt x="1928" y="1353"/>
                    </a:lnTo>
                    <a:lnTo>
                      <a:pt x="1742" y="1983"/>
                    </a:lnTo>
                    <a:lnTo>
                      <a:pt x="1557" y="2632"/>
                    </a:lnTo>
                    <a:lnTo>
                      <a:pt x="1427" y="3244"/>
                    </a:lnTo>
                    <a:lnTo>
                      <a:pt x="1316" y="3800"/>
                    </a:lnTo>
                    <a:lnTo>
                      <a:pt x="1223" y="3336"/>
                    </a:lnTo>
                    <a:lnTo>
                      <a:pt x="1168" y="3095"/>
                    </a:lnTo>
                    <a:lnTo>
                      <a:pt x="1094" y="2873"/>
                    </a:lnTo>
                    <a:lnTo>
                      <a:pt x="1001" y="2688"/>
                    </a:lnTo>
                    <a:lnTo>
                      <a:pt x="908" y="2539"/>
                    </a:lnTo>
                    <a:lnTo>
                      <a:pt x="853" y="2484"/>
                    </a:lnTo>
                    <a:lnTo>
                      <a:pt x="797" y="2447"/>
                    </a:lnTo>
                    <a:lnTo>
                      <a:pt x="723" y="2410"/>
                    </a:lnTo>
                    <a:lnTo>
                      <a:pt x="575" y="2410"/>
                    </a:lnTo>
                    <a:lnTo>
                      <a:pt x="501" y="2428"/>
                    </a:lnTo>
                    <a:lnTo>
                      <a:pt x="445" y="2465"/>
                    </a:lnTo>
                    <a:lnTo>
                      <a:pt x="371" y="2521"/>
                    </a:lnTo>
                    <a:lnTo>
                      <a:pt x="297" y="2613"/>
                    </a:lnTo>
                    <a:lnTo>
                      <a:pt x="223" y="2743"/>
                    </a:lnTo>
                    <a:lnTo>
                      <a:pt x="167" y="2891"/>
                    </a:lnTo>
                    <a:lnTo>
                      <a:pt x="130" y="3077"/>
                    </a:lnTo>
                    <a:lnTo>
                      <a:pt x="56" y="3447"/>
                    </a:lnTo>
                    <a:lnTo>
                      <a:pt x="19" y="3874"/>
                    </a:lnTo>
                    <a:lnTo>
                      <a:pt x="0" y="4300"/>
                    </a:lnTo>
                    <a:lnTo>
                      <a:pt x="0" y="4689"/>
                    </a:lnTo>
                    <a:lnTo>
                      <a:pt x="19" y="5301"/>
                    </a:lnTo>
                    <a:lnTo>
                      <a:pt x="56" y="5690"/>
                    </a:lnTo>
                    <a:lnTo>
                      <a:pt x="130" y="6042"/>
                    </a:lnTo>
                    <a:lnTo>
                      <a:pt x="204" y="6320"/>
                    </a:lnTo>
                    <a:lnTo>
                      <a:pt x="297" y="6561"/>
                    </a:lnTo>
                    <a:lnTo>
                      <a:pt x="408" y="6747"/>
                    </a:lnTo>
                    <a:lnTo>
                      <a:pt x="501" y="6876"/>
                    </a:lnTo>
                    <a:lnTo>
                      <a:pt x="593" y="6988"/>
                    </a:lnTo>
                    <a:lnTo>
                      <a:pt x="649" y="7062"/>
                    </a:lnTo>
                    <a:lnTo>
                      <a:pt x="0" y="8711"/>
                    </a:lnTo>
                    <a:lnTo>
                      <a:pt x="0" y="8748"/>
                    </a:lnTo>
                    <a:lnTo>
                      <a:pt x="19" y="8785"/>
                    </a:lnTo>
                    <a:lnTo>
                      <a:pt x="37" y="8822"/>
                    </a:lnTo>
                    <a:lnTo>
                      <a:pt x="74" y="8841"/>
                    </a:lnTo>
                    <a:lnTo>
                      <a:pt x="2947" y="9805"/>
                    </a:lnTo>
                    <a:lnTo>
                      <a:pt x="2984" y="9823"/>
                    </a:lnTo>
                    <a:lnTo>
                      <a:pt x="3040" y="9805"/>
                    </a:lnTo>
                    <a:lnTo>
                      <a:pt x="3077" y="9749"/>
                    </a:lnTo>
                    <a:lnTo>
                      <a:pt x="3744" y="7951"/>
                    </a:lnTo>
                    <a:lnTo>
                      <a:pt x="3966" y="7785"/>
                    </a:lnTo>
                    <a:lnTo>
                      <a:pt x="4207" y="7581"/>
                    </a:lnTo>
                    <a:lnTo>
                      <a:pt x="4411" y="7340"/>
                    </a:lnTo>
                    <a:lnTo>
                      <a:pt x="4615" y="7099"/>
                    </a:lnTo>
                    <a:lnTo>
                      <a:pt x="4800" y="6839"/>
                    </a:lnTo>
                    <a:lnTo>
                      <a:pt x="4967" y="6580"/>
                    </a:lnTo>
                    <a:lnTo>
                      <a:pt x="5134" y="6320"/>
                    </a:lnTo>
                    <a:lnTo>
                      <a:pt x="5282" y="6042"/>
                    </a:lnTo>
                    <a:lnTo>
                      <a:pt x="5412" y="5764"/>
                    </a:lnTo>
                    <a:lnTo>
                      <a:pt x="5523" y="5505"/>
                    </a:lnTo>
                    <a:lnTo>
                      <a:pt x="5616" y="5245"/>
                    </a:lnTo>
                    <a:lnTo>
                      <a:pt x="5690" y="5004"/>
                    </a:lnTo>
                    <a:lnTo>
                      <a:pt x="5746" y="4782"/>
                    </a:lnTo>
                    <a:lnTo>
                      <a:pt x="5801" y="4578"/>
                    </a:lnTo>
                    <a:lnTo>
                      <a:pt x="5820" y="4411"/>
                    </a:lnTo>
                    <a:lnTo>
                      <a:pt x="5820" y="4263"/>
                    </a:lnTo>
                    <a:lnTo>
                      <a:pt x="5801" y="4152"/>
                    </a:lnTo>
                    <a:lnTo>
                      <a:pt x="5764" y="4059"/>
                    </a:lnTo>
                    <a:lnTo>
                      <a:pt x="5709" y="4004"/>
                    </a:lnTo>
                    <a:lnTo>
                      <a:pt x="5653" y="3948"/>
                    </a:lnTo>
                    <a:lnTo>
                      <a:pt x="5282" y="3781"/>
                    </a:lnTo>
                    <a:lnTo>
                      <a:pt x="4912" y="3559"/>
                    </a:lnTo>
                    <a:lnTo>
                      <a:pt x="4504" y="3318"/>
                    </a:lnTo>
                    <a:lnTo>
                      <a:pt x="3244" y="2743"/>
                    </a:lnTo>
                    <a:lnTo>
                      <a:pt x="3225" y="2725"/>
                    </a:lnTo>
                    <a:lnTo>
                      <a:pt x="3114" y="2725"/>
                    </a:lnTo>
                    <a:lnTo>
                      <a:pt x="3003" y="2743"/>
                    </a:lnTo>
                    <a:lnTo>
                      <a:pt x="2910" y="2762"/>
                    </a:lnTo>
                    <a:lnTo>
                      <a:pt x="2836" y="2799"/>
                    </a:lnTo>
                    <a:lnTo>
                      <a:pt x="3040" y="2169"/>
                    </a:lnTo>
                    <a:lnTo>
                      <a:pt x="3132" y="1816"/>
                    </a:lnTo>
                    <a:lnTo>
                      <a:pt x="3225" y="1446"/>
                    </a:lnTo>
                    <a:lnTo>
                      <a:pt x="3281" y="1075"/>
                    </a:lnTo>
                    <a:lnTo>
                      <a:pt x="3299" y="741"/>
                    </a:lnTo>
                    <a:lnTo>
                      <a:pt x="3299" y="593"/>
                    </a:lnTo>
                    <a:lnTo>
                      <a:pt x="3281" y="445"/>
                    </a:lnTo>
                    <a:lnTo>
                      <a:pt x="3262" y="334"/>
                    </a:lnTo>
                    <a:lnTo>
                      <a:pt x="3207" y="223"/>
                    </a:lnTo>
                    <a:lnTo>
                      <a:pt x="3151" y="148"/>
                    </a:lnTo>
                    <a:lnTo>
                      <a:pt x="3077" y="74"/>
                    </a:lnTo>
                    <a:lnTo>
                      <a:pt x="3003" y="37"/>
                    </a:lnTo>
                    <a:lnTo>
                      <a:pt x="2910" y="19"/>
                    </a:lnTo>
                    <a:lnTo>
                      <a:pt x="283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46"/>
              <p:cNvSpPr/>
              <p:nvPr/>
            </p:nvSpPr>
            <p:spPr>
              <a:xfrm>
                <a:off x="5246175" y="3870400"/>
                <a:ext cx="155700" cy="4291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7164" extrusionOk="0">
                    <a:moveTo>
                      <a:pt x="5134" y="0"/>
                    </a:moveTo>
                    <a:lnTo>
                      <a:pt x="5116" y="19"/>
                    </a:lnTo>
                    <a:lnTo>
                      <a:pt x="5023" y="93"/>
                    </a:lnTo>
                    <a:lnTo>
                      <a:pt x="4875" y="223"/>
                    </a:lnTo>
                    <a:lnTo>
                      <a:pt x="4689" y="445"/>
                    </a:lnTo>
                    <a:lnTo>
                      <a:pt x="4448" y="760"/>
                    </a:lnTo>
                    <a:lnTo>
                      <a:pt x="4170" y="1205"/>
                    </a:lnTo>
                    <a:lnTo>
                      <a:pt x="3855" y="1798"/>
                    </a:lnTo>
                    <a:lnTo>
                      <a:pt x="3522" y="2539"/>
                    </a:lnTo>
                    <a:lnTo>
                      <a:pt x="3336" y="2966"/>
                    </a:lnTo>
                    <a:lnTo>
                      <a:pt x="3132" y="3448"/>
                    </a:lnTo>
                    <a:lnTo>
                      <a:pt x="2929" y="3985"/>
                    </a:lnTo>
                    <a:lnTo>
                      <a:pt x="2725" y="4560"/>
                    </a:lnTo>
                    <a:lnTo>
                      <a:pt x="2521" y="5190"/>
                    </a:lnTo>
                    <a:lnTo>
                      <a:pt x="2317" y="5876"/>
                    </a:lnTo>
                    <a:lnTo>
                      <a:pt x="2095" y="6617"/>
                    </a:lnTo>
                    <a:lnTo>
                      <a:pt x="1872" y="7433"/>
                    </a:lnTo>
                    <a:lnTo>
                      <a:pt x="1650" y="8285"/>
                    </a:lnTo>
                    <a:lnTo>
                      <a:pt x="1409" y="9212"/>
                    </a:lnTo>
                    <a:lnTo>
                      <a:pt x="1186" y="10213"/>
                    </a:lnTo>
                    <a:lnTo>
                      <a:pt x="945" y="11288"/>
                    </a:lnTo>
                    <a:lnTo>
                      <a:pt x="704" y="12418"/>
                    </a:lnTo>
                    <a:lnTo>
                      <a:pt x="482" y="13623"/>
                    </a:lnTo>
                    <a:lnTo>
                      <a:pt x="241" y="14902"/>
                    </a:lnTo>
                    <a:lnTo>
                      <a:pt x="0" y="16273"/>
                    </a:lnTo>
                    <a:lnTo>
                      <a:pt x="5097" y="17163"/>
                    </a:lnTo>
                    <a:lnTo>
                      <a:pt x="6228" y="10583"/>
                    </a:lnTo>
                    <a:lnTo>
                      <a:pt x="51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46"/>
              <p:cNvSpPr/>
              <p:nvPr/>
            </p:nvSpPr>
            <p:spPr>
              <a:xfrm>
                <a:off x="5532525" y="3701725"/>
                <a:ext cx="142725" cy="179350"/>
              </a:xfrm>
              <a:custGeom>
                <a:avLst/>
                <a:gdLst/>
                <a:ahLst/>
                <a:cxnLst/>
                <a:rect l="l" t="t" r="r" b="b"/>
                <a:pathLst>
                  <a:path w="5709" h="7174" extrusionOk="0">
                    <a:moveTo>
                      <a:pt x="0" y="1"/>
                    </a:moveTo>
                    <a:lnTo>
                      <a:pt x="0" y="7136"/>
                    </a:lnTo>
                    <a:lnTo>
                      <a:pt x="5709" y="7174"/>
                    </a:lnTo>
                    <a:lnTo>
                      <a:pt x="57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46"/>
              <p:cNvSpPr/>
              <p:nvPr/>
            </p:nvSpPr>
            <p:spPr>
              <a:xfrm>
                <a:off x="5530200" y="3699425"/>
                <a:ext cx="14737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377" extrusionOk="0">
                    <a:moveTo>
                      <a:pt x="5691" y="204"/>
                    </a:moveTo>
                    <a:lnTo>
                      <a:pt x="5691" y="7173"/>
                    </a:lnTo>
                    <a:lnTo>
                      <a:pt x="186" y="7117"/>
                    </a:lnTo>
                    <a:lnTo>
                      <a:pt x="186" y="204"/>
                    </a:lnTo>
                    <a:close/>
                    <a:moveTo>
                      <a:pt x="56" y="0"/>
                    </a:moveTo>
                    <a:lnTo>
                      <a:pt x="19" y="37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" y="7228"/>
                    </a:lnTo>
                    <a:lnTo>
                      <a:pt x="1" y="7266"/>
                    </a:lnTo>
                    <a:lnTo>
                      <a:pt x="19" y="7284"/>
                    </a:lnTo>
                    <a:lnTo>
                      <a:pt x="56" y="7303"/>
                    </a:lnTo>
                    <a:lnTo>
                      <a:pt x="93" y="7321"/>
                    </a:lnTo>
                    <a:lnTo>
                      <a:pt x="5802" y="7377"/>
                    </a:lnTo>
                    <a:lnTo>
                      <a:pt x="5839" y="7358"/>
                    </a:lnTo>
                    <a:lnTo>
                      <a:pt x="5858" y="7340"/>
                    </a:lnTo>
                    <a:lnTo>
                      <a:pt x="5895" y="7321"/>
                    </a:lnTo>
                    <a:lnTo>
                      <a:pt x="5895" y="7266"/>
                    </a:lnTo>
                    <a:lnTo>
                      <a:pt x="5895" y="93"/>
                    </a:lnTo>
                    <a:lnTo>
                      <a:pt x="5895" y="56"/>
                    </a:lnTo>
                    <a:lnTo>
                      <a:pt x="5858" y="37"/>
                    </a:lnTo>
                    <a:lnTo>
                      <a:pt x="583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46"/>
              <p:cNvSpPr/>
              <p:nvPr/>
            </p:nvSpPr>
            <p:spPr>
              <a:xfrm>
                <a:off x="5641875" y="5368900"/>
                <a:ext cx="230775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3393" extrusionOk="0">
                    <a:moveTo>
                      <a:pt x="3763" y="0"/>
                    </a:moveTo>
                    <a:lnTo>
                      <a:pt x="0" y="241"/>
                    </a:lnTo>
                    <a:lnTo>
                      <a:pt x="0" y="3392"/>
                    </a:lnTo>
                    <a:lnTo>
                      <a:pt x="1872" y="3392"/>
                    </a:lnTo>
                    <a:lnTo>
                      <a:pt x="1891" y="2725"/>
                    </a:lnTo>
                    <a:lnTo>
                      <a:pt x="3559" y="3392"/>
                    </a:lnTo>
                    <a:lnTo>
                      <a:pt x="9231" y="3392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6"/>
              <p:cNvSpPr/>
              <p:nvPr/>
            </p:nvSpPr>
            <p:spPr>
              <a:xfrm>
                <a:off x="5222525" y="5368900"/>
                <a:ext cx="230775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3393" extrusionOk="0">
                    <a:moveTo>
                      <a:pt x="5469" y="0"/>
                    </a:moveTo>
                    <a:lnTo>
                      <a:pt x="1" y="3392"/>
                    </a:lnTo>
                    <a:lnTo>
                      <a:pt x="5802" y="3392"/>
                    </a:lnTo>
                    <a:lnTo>
                      <a:pt x="7340" y="2947"/>
                    </a:lnTo>
                    <a:lnTo>
                      <a:pt x="7415" y="3392"/>
                    </a:lnTo>
                    <a:lnTo>
                      <a:pt x="9231" y="3392"/>
                    </a:lnTo>
                    <a:lnTo>
                      <a:pt x="9231" y="297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6"/>
              <p:cNvSpPr/>
              <p:nvPr/>
            </p:nvSpPr>
            <p:spPr>
              <a:xfrm>
                <a:off x="5333750" y="3831000"/>
                <a:ext cx="495350" cy="1549050"/>
              </a:xfrm>
              <a:custGeom>
                <a:avLst/>
                <a:gdLst/>
                <a:ahLst/>
                <a:cxnLst/>
                <a:rect l="l" t="t" r="r" b="b"/>
                <a:pathLst>
                  <a:path w="19814" h="61962" extrusionOk="0">
                    <a:moveTo>
                      <a:pt x="7692" y="1"/>
                    </a:moveTo>
                    <a:lnTo>
                      <a:pt x="1631" y="1576"/>
                    </a:lnTo>
                    <a:lnTo>
                      <a:pt x="3299" y="29563"/>
                    </a:lnTo>
                    <a:lnTo>
                      <a:pt x="0" y="61387"/>
                    </a:lnTo>
                    <a:lnTo>
                      <a:pt x="5153" y="61961"/>
                    </a:lnTo>
                    <a:lnTo>
                      <a:pt x="10657" y="36291"/>
                    </a:lnTo>
                    <a:lnTo>
                      <a:pt x="11844" y="61887"/>
                    </a:lnTo>
                    <a:lnTo>
                      <a:pt x="16811" y="61479"/>
                    </a:lnTo>
                    <a:lnTo>
                      <a:pt x="17033" y="55623"/>
                    </a:lnTo>
                    <a:lnTo>
                      <a:pt x="17274" y="49914"/>
                    </a:lnTo>
                    <a:lnTo>
                      <a:pt x="17515" y="44539"/>
                    </a:lnTo>
                    <a:lnTo>
                      <a:pt x="17756" y="39701"/>
                    </a:lnTo>
                    <a:lnTo>
                      <a:pt x="18164" y="32399"/>
                    </a:lnTo>
                    <a:lnTo>
                      <a:pt x="18312" y="29619"/>
                    </a:lnTo>
                    <a:lnTo>
                      <a:pt x="19813" y="1706"/>
                    </a:lnTo>
                    <a:lnTo>
                      <a:pt x="139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6"/>
              <p:cNvSpPr/>
              <p:nvPr/>
            </p:nvSpPr>
            <p:spPr>
              <a:xfrm>
                <a:off x="5629825" y="5319775"/>
                <a:ext cx="1251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557" extrusionOk="0">
                    <a:moveTo>
                      <a:pt x="4894" y="1"/>
                    </a:moveTo>
                    <a:lnTo>
                      <a:pt x="93" y="372"/>
                    </a:lnTo>
                    <a:lnTo>
                      <a:pt x="56" y="372"/>
                    </a:lnTo>
                    <a:lnTo>
                      <a:pt x="19" y="409"/>
                    </a:lnTo>
                    <a:lnTo>
                      <a:pt x="1" y="427"/>
                    </a:lnTo>
                    <a:lnTo>
                      <a:pt x="1" y="464"/>
                    </a:lnTo>
                    <a:lnTo>
                      <a:pt x="1" y="501"/>
                    </a:lnTo>
                    <a:lnTo>
                      <a:pt x="19" y="538"/>
                    </a:lnTo>
                    <a:lnTo>
                      <a:pt x="56" y="557"/>
                    </a:lnTo>
                    <a:lnTo>
                      <a:pt x="93" y="557"/>
                    </a:lnTo>
                    <a:lnTo>
                      <a:pt x="4912" y="205"/>
                    </a:lnTo>
                    <a:lnTo>
                      <a:pt x="4949" y="186"/>
                    </a:lnTo>
                    <a:lnTo>
                      <a:pt x="4968" y="168"/>
                    </a:lnTo>
                    <a:lnTo>
                      <a:pt x="4986" y="131"/>
                    </a:lnTo>
                    <a:lnTo>
                      <a:pt x="5005" y="94"/>
                    </a:lnTo>
                    <a:lnTo>
                      <a:pt x="4986" y="56"/>
                    </a:lnTo>
                    <a:lnTo>
                      <a:pt x="4968" y="19"/>
                    </a:lnTo>
                    <a:lnTo>
                      <a:pt x="493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46"/>
              <p:cNvSpPr/>
              <p:nvPr/>
            </p:nvSpPr>
            <p:spPr>
              <a:xfrm>
                <a:off x="5340225" y="5318850"/>
                <a:ext cx="1302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5209" h="854" extrusionOk="0">
                    <a:moveTo>
                      <a:pt x="56" y="1"/>
                    </a:moveTo>
                    <a:lnTo>
                      <a:pt x="38" y="19"/>
                    </a:lnTo>
                    <a:lnTo>
                      <a:pt x="1" y="38"/>
                    </a:lnTo>
                    <a:lnTo>
                      <a:pt x="1" y="75"/>
                    </a:lnTo>
                    <a:lnTo>
                      <a:pt x="1" y="112"/>
                    </a:lnTo>
                    <a:lnTo>
                      <a:pt x="19" y="149"/>
                    </a:lnTo>
                    <a:lnTo>
                      <a:pt x="38" y="168"/>
                    </a:lnTo>
                    <a:lnTo>
                      <a:pt x="75" y="186"/>
                    </a:lnTo>
                    <a:lnTo>
                      <a:pt x="5098" y="853"/>
                    </a:lnTo>
                    <a:lnTo>
                      <a:pt x="5135" y="853"/>
                    </a:lnTo>
                    <a:lnTo>
                      <a:pt x="5172" y="835"/>
                    </a:lnTo>
                    <a:lnTo>
                      <a:pt x="5190" y="798"/>
                    </a:lnTo>
                    <a:lnTo>
                      <a:pt x="5209" y="779"/>
                    </a:lnTo>
                    <a:lnTo>
                      <a:pt x="5190" y="724"/>
                    </a:lnTo>
                    <a:lnTo>
                      <a:pt x="5190" y="705"/>
                    </a:lnTo>
                    <a:lnTo>
                      <a:pt x="5153" y="668"/>
                    </a:lnTo>
                    <a:lnTo>
                      <a:pt x="5116" y="66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46"/>
              <p:cNvSpPr/>
              <p:nvPr/>
            </p:nvSpPr>
            <p:spPr>
              <a:xfrm>
                <a:off x="5659475" y="4974125"/>
                <a:ext cx="19025" cy="3544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4179" extrusionOk="0">
                    <a:moveTo>
                      <a:pt x="93" y="0"/>
                    </a:moveTo>
                    <a:lnTo>
                      <a:pt x="56" y="19"/>
                    </a:lnTo>
                    <a:lnTo>
                      <a:pt x="19" y="37"/>
                    </a:lnTo>
                    <a:lnTo>
                      <a:pt x="1" y="56"/>
                    </a:lnTo>
                    <a:lnTo>
                      <a:pt x="1" y="111"/>
                    </a:lnTo>
                    <a:lnTo>
                      <a:pt x="557" y="14086"/>
                    </a:lnTo>
                    <a:lnTo>
                      <a:pt x="575" y="14123"/>
                    </a:lnTo>
                    <a:lnTo>
                      <a:pt x="594" y="14160"/>
                    </a:lnTo>
                    <a:lnTo>
                      <a:pt x="612" y="14179"/>
                    </a:lnTo>
                    <a:lnTo>
                      <a:pt x="705" y="14179"/>
                    </a:lnTo>
                    <a:lnTo>
                      <a:pt x="724" y="14160"/>
                    </a:lnTo>
                    <a:lnTo>
                      <a:pt x="742" y="14123"/>
                    </a:lnTo>
                    <a:lnTo>
                      <a:pt x="761" y="14086"/>
                    </a:lnTo>
                    <a:lnTo>
                      <a:pt x="186" y="93"/>
                    </a:lnTo>
                    <a:lnTo>
                      <a:pt x="186" y="56"/>
                    </a:lnTo>
                    <a:lnTo>
                      <a:pt x="168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6"/>
              <p:cNvSpPr/>
              <p:nvPr/>
            </p:nvSpPr>
            <p:spPr>
              <a:xfrm>
                <a:off x="5437075" y="4974125"/>
                <a:ext cx="48675" cy="35957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4383" extrusionOk="0">
                    <a:moveTo>
                      <a:pt x="1817" y="0"/>
                    </a:moveTo>
                    <a:lnTo>
                      <a:pt x="1780" y="19"/>
                    </a:lnTo>
                    <a:lnTo>
                      <a:pt x="1761" y="56"/>
                    </a:lnTo>
                    <a:lnTo>
                      <a:pt x="1743" y="93"/>
                    </a:lnTo>
                    <a:lnTo>
                      <a:pt x="0" y="14272"/>
                    </a:lnTo>
                    <a:lnTo>
                      <a:pt x="0" y="14309"/>
                    </a:lnTo>
                    <a:lnTo>
                      <a:pt x="19" y="14346"/>
                    </a:lnTo>
                    <a:lnTo>
                      <a:pt x="37" y="14364"/>
                    </a:lnTo>
                    <a:lnTo>
                      <a:pt x="74" y="14383"/>
                    </a:lnTo>
                    <a:lnTo>
                      <a:pt x="93" y="14383"/>
                    </a:lnTo>
                    <a:lnTo>
                      <a:pt x="130" y="14364"/>
                    </a:lnTo>
                    <a:lnTo>
                      <a:pt x="149" y="14346"/>
                    </a:lnTo>
                    <a:lnTo>
                      <a:pt x="186" y="14327"/>
                    </a:lnTo>
                    <a:lnTo>
                      <a:pt x="186" y="14290"/>
                    </a:lnTo>
                    <a:lnTo>
                      <a:pt x="1946" y="111"/>
                    </a:lnTo>
                    <a:lnTo>
                      <a:pt x="1946" y="74"/>
                    </a:lnTo>
                    <a:lnTo>
                      <a:pt x="1928" y="37"/>
                    </a:lnTo>
                    <a:lnTo>
                      <a:pt x="1891" y="19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6"/>
              <p:cNvSpPr/>
              <p:nvPr/>
            </p:nvSpPr>
            <p:spPr>
              <a:xfrm>
                <a:off x="5597850" y="4679425"/>
                <a:ext cx="22275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447" extrusionOk="0">
                    <a:moveTo>
                      <a:pt x="761" y="0"/>
                    </a:moveTo>
                    <a:lnTo>
                      <a:pt x="724" y="37"/>
                    </a:lnTo>
                    <a:lnTo>
                      <a:pt x="705" y="56"/>
                    </a:lnTo>
                    <a:lnTo>
                      <a:pt x="1" y="2317"/>
                    </a:lnTo>
                    <a:lnTo>
                      <a:pt x="1" y="2354"/>
                    </a:lnTo>
                    <a:lnTo>
                      <a:pt x="19" y="2391"/>
                    </a:lnTo>
                    <a:lnTo>
                      <a:pt x="38" y="2428"/>
                    </a:lnTo>
                    <a:lnTo>
                      <a:pt x="75" y="2447"/>
                    </a:lnTo>
                    <a:lnTo>
                      <a:pt x="93" y="2447"/>
                    </a:lnTo>
                    <a:lnTo>
                      <a:pt x="149" y="2428"/>
                    </a:lnTo>
                    <a:lnTo>
                      <a:pt x="186" y="2373"/>
                    </a:lnTo>
                    <a:lnTo>
                      <a:pt x="890" y="130"/>
                    </a:lnTo>
                    <a:lnTo>
                      <a:pt x="890" y="74"/>
                    </a:lnTo>
                    <a:lnTo>
                      <a:pt x="890" y="37"/>
                    </a:lnTo>
                    <a:lnTo>
                      <a:pt x="853" y="19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6"/>
              <p:cNvSpPr/>
              <p:nvPr/>
            </p:nvSpPr>
            <p:spPr>
              <a:xfrm>
                <a:off x="5424550" y="3332425"/>
                <a:ext cx="351250" cy="430500"/>
              </a:xfrm>
              <a:custGeom>
                <a:avLst/>
                <a:gdLst/>
                <a:ahLst/>
                <a:cxnLst/>
                <a:rect l="l" t="t" r="r" b="b"/>
                <a:pathLst>
                  <a:path w="14050" h="17220" extrusionOk="0">
                    <a:moveTo>
                      <a:pt x="7192" y="1"/>
                    </a:moveTo>
                    <a:lnTo>
                      <a:pt x="6562" y="19"/>
                    </a:lnTo>
                    <a:lnTo>
                      <a:pt x="5950" y="93"/>
                    </a:lnTo>
                    <a:lnTo>
                      <a:pt x="5376" y="186"/>
                    </a:lnTo>
                    <a:lnTo>
                      <a:pt x="4820" y="316"/>
                    </a:lnTo>
                    <a:lnTo>
                      <a:pt x="4319" y="464"/>
                    </a:lnTo>
                    <a:lnTo>
                      <a:pt x="3856" y="631"/>
                    </a:lnTo>
                    <a:lnTo>
                      <a:pt x="3430" y="835"/>
                    </a:lnTo>
                    <a:lnTo>
                      <a:pt x="3022" y="1057"/>
                    </a:lnTo>
                    <a:lnTo>
                      <a:pt x="2651" y="1317"/>
                    </a:lnTo>
                    <a:lnTo>
                      <a:pt x="2318" y="1576"/>
                    </a:lnTo>
                    <a:lnTo>
                      <a:pt x="2021" y="1854"/>
                    </a:lnTo>
                    <a:lnTo>
                      <a:pt x="1725" y="2132"/>
                    </a:lnTo>
                    <a:lnTo>
                      <a:pt x="1484" y="2447"/>
                    </a:lnTo>
                    <a:lnTo>
                      <a:pt x="1243" y="2762"/>
                    </a:lnTo>
                    <a:lnTo>
                      <a:pt x="1039" y="3077"/>
                    </a:lnTo>
                    <a:lnTo>
                      <a:pt x="872" y="3411"/>
                    </a:lnTo>
                    <a:lnTo>
                      <a:pt x="705" y="3745"/>
                    </a:lnTo>
                    <a:lnTo>
                      <a:pt x="557" y="4060"/>
                    </a:lnTo>
                    <a:lnTo>
                      <a:pt x="446" y="4393"/>
                    </a:lnTo>
                    <a:lnTo>
                      <a:pt x="334" y="4727"/>
                    </a:lnTo>
                    <a:lnTo>
                      <a:pt x="260" y="5061"/>
                    </a:lnTo>
                    <a:lnTo>
                      <a:pt x="186" y="5376"/>
                    </a:lnTo>
                    <a:lnTo>
                      <a:pt x="131" y="5691"/>
                    </a:lnTo>
                    <a:lnTo>
                      <a:pt x="56" y="6284"/>
                    </a:lnTo>
                    <a:lnTo>
                      <a:pt x="19" y="6821"/>
                    </a:lnTo>
                    <a:lnTo>
                      <a:pt x="1" y="7266"/>
                    </a:lnTo>
                    <a:lnTo>
                      <a:pt x="19" y="7637"/>
                    </a:lnTo>
                    <a:lnTo>
                      <a:pt x="38" y="7915"/>
                    </a:lnTo>
                    <a:lnTo>
                      <a:pt x="75" y="8156"/>
                    </a:lnTo>
                    <a:lnTo>
                      <a:pt x="131" y="8452"/>
                    </a:lnTo>
                    <a:lnTo>
                      <a:pt x="297" y="9212"/>
                    </a:lnTo>
                    <a:lnTo>
                      <a:pt x="557" y="10121"/>
                    </a:lnTo>
                    <a:lnTo>
                      <a:pt x="705" y="10621"/>
                    </a:lnTo>
                    <a:lnTo>
                      <a:pt x="890" y="11121"/>
                    </a:lnTo>
                    <a:lnTo>
                      <a:pt x="1076" y="11640"/>
                    </a:lnTo>
                    <a:lnTo>
                      <a:pt x="1280" y="12141"/>
                    </a:lnTo>
                    <a:lnTo>
                      <a:pt x="1502" y="12641"/>
                    </a:lnTo>
                    <a:lnTo>
                      <a:pt x="1725" y="13123"/>
                    </a:lnTo>
                    <a:lnTo>
                      <a:pt x="1965" y="13568"/>
                    </a:lnTo>
                    <a:lnTo>
                      <a:pt x="2225" y="13976"/>
                    </a:lnTo>
                    <a:lnTo>
                      <a:pt x="2503" y="14346"/>
                    </a:lnTo>
                    <a:lnTo>
                      <a:pt x="2651" y="14513"/>
                    </a:lnTo>
                    <a:lnTo>
                      <a:pt x="2781" y="14661"/>
                    </a:lnTo>
                    <a:lnTo>
                      <a:pt x="3078" y="14940"/>
                    </a:lnTo>
                    <a:lnTo>
                      <a:pt x="3411" y="15218"/>
                    </a:lnTo>
                    <a:lnTo>
                      <a:pt x="3763" y="15458"/>
                    </a:lnTo>
                    <a:lnTo>
                      <a:pt x="4115" y="15699"/>
                    </a:lnTo>
                    <a:lnTo>
                      <a:pt x="4486" y="15922"/>
                    </a:lnTo>
                    <a:lnTo>
                      <a:pt x="4857" y="16144"/>
                    </a:lnTo>
                    <a:lnTo>
                      <a:pt x="5246" y="16330"/>
                    </a:lnTo>
                    <a:lnTo>
                      <a:pt x="5617" y="16496"/>
                    </a:lnTo>
                    <a:lnTo>
                      <a:pt x="5987" y="16663"/>
                    </a:lnTo>
                    <a:lnTo>
                      <a:pt x="6340" y="16793"/>
                    </a:lnTo>
                    <a:lnTo>
                      <a:pt x="6673" y="16923"/>
                    </a:lnTo>
                    <a:lnTo>
                      <a:pt x="6988" y="17015"/>
                    </a:lnTo>
                    <a:lnTo>
                      <a:pt x="7266" y="17108"/>
                    </a:lnTo>
                    <a:lnTo>
                      <a:pt x="7526" y="17164"/>
                    </a:lnTo>
                    <a:lnTo>
                      <a:pt x="7748" y="17201"/>
                    </a:lnTo>
                    <a:lnTo>
                      <a:pt x="7934" y="17219"/>
                    </a:lnTo>
                    <a:lnTo>
                      <a:pt x="8137" y="17219"/>
                    </a:lnTo>
                    <a:lnTo>
                      <a:pt x="8378" y="17201"/>
                    </a:lnTo>
                    <a:lnTo>
                      <a:pt x="8656" y="17145"/>
                    </a:lnTo>
                    <a:lnTo>
                      <a:pt x="8990" y="17052"/>
                    </a:lnTo>
                    <a:lnTo>
                      <a:pt x="9361" y="16941"/>
                    </a:lnTo>
                    <a:lnTo>
                      <a:pt x="9750" y="16774"/>
                    </a:lnTo>
                    <a:lnTo>
                      <a:pt x="10158" y="16589"/>
                    </a:lnTo>
                    <a:lnTo>
                      <a:pt x="10602" y="16367"/>
                    </a:lnTo>
                    <a:lnTo>
                      <a:pt x="11029" y="16107"/>
                    </a:lnTo>
                    <a:lnTo>
                      <a:pt x="11474" y="15792"/>
                    </a:lnTo>
                    <a:lnTo>
                      <a:pt x="11900" y="15440"/>
                    </a:lnTo>
                    <a:lnTo>
                      <a:pt x="12122" y="15236"/>
                    </a:lnTo>
                    <a:lnTo>
                      <a:pt x="12326" y="15032"/>
                    </a:lnTo>
                    <a:lnTo>
                      <a:pt x="12530" y="14810"/>
                    </a:lnTo>
                    <a:lnTo>
                      <a:pt x="12734" y="14587"/>
                    </a:lnTo>
                    <a:lnTo>
                      <a:pt x="12938" y="14346"/>
                    </a:lnTo>
                    <a:lnTo>
                      <a:pt x="13123" y="14087"/>
                    </a:lnTo>
                    <a:lnTo>
                      <a:pt x="13290" y="13809"/>
                    </a:lnTo>
                    <a:lnTo>
                      <a:pt x="13475" y="13531"/>
                    </a:lnTo>
                    <a:lnTo>
                      <a:pt x="13624" y="13234"/>
                    </a:lnTo>
                    <a:lnTo>
                      <a:pt x="13790" y="12919"/>
                    </a:lnTo>
                    <a:lnTo>
                      <a:pt x="13883" y="12660"/>
                    </a:lnTo>
                    <a:lnTo>
                      <a:pt x="13939" y="12400"/>
                    </a:lnTo>
                    <a:lnTo>
                      <a:pt x="13994" y="12141"/>
                    </a:lnTo>
                    <a:lnTo>
                      <a:pt x="14031" y="11863"/>
                    </a:lnTo>
                    <a:lnTo>
                      <a:pt x="14050" y="11603"/>
                    </a:lnTo>
                    <a:lnTo>
                      <a:pt x="14050" y="11344"/>
                    </a:lnTo>
                    <a:lnTo>
                      <a:pt x="14013" y="10843"/>
                    </a:lnTo>
                    <a:lnTo>
                      <a:pt x="13976" y="10362"/>
                    </a:lnTo>
                    <a:lnTo>
                      <a:pt x="13902" y="9954"/>
                    </a:lnTo>
                    <a:lnTo>
                      <a:pt x="13846" y="9602"/>
                    </a:lnTo>
                    <a:lnTo>
                      <a:pt x="13790" y="9342"/>
                    </a:lnTo>
                    <a:lnTo>
                      <a:pt x="13790" y="9101"/>
                    </a:lnTo>
                    <a:lnTo>
                      <a:pt x="13790" y="8805"/>
                    </a:lnTo>
                    <a:lnTo>
                      <a:pt x="13865" y="8100"/>
                    </a:lnTo>
                    <a:lnTo>
                      <a:pt x="13939" y="7359"/>
                    </a:lnTo>
                    <a:lnTo>
                      <a:pt x="13976" y="7007"/>
                    </a:lnTo>
                    <a:lnTo>
                      <a:pt x="13994" y="6692"/>
                    </a:lnTo>
                    <a:lnTo>
                      <a:pt x="13994" y="6395"/>
                    </a:lnTo>
                    <a:lnTo>
                      <a:pt x="13976" y="6006"/>
                    </a:lnTo>
                    <a:lnTo>
                      <a:pt x="13920" y="5543"/>
                    </a:lnTo>
                    <a:lnTo>
                      <a:pt x="13827" y="5024"/>
                    </a:lnTo>
                    <a:lnTo>
                      <a:pt x="13753" y="4746"/>
                    </a:lnTo>
                    <a:lnTo>
                      <a:pt x="13679" y="4449"/>
                    </a:lnTo>
                    <a:lnTo>
                      <a:pt x="13587" y="4171"/>
                    </a:lnTo>
                    <a:lnTo>
                      <a:pt x="13475" y="3874"/>
                    </a:lnTo>
                    <a:lnTo>
                      <a:pt x="13346" y="3559"/>
                    </a:lnTo>
                    <a:lnTo>
                      <a:pt x="13197" y="3263"/>
                    </a:lnTo>
                    <a:lnTo>
                      <a:pt x="13049" y="2966"/>
                    </a:lnTo>
                    <a:lnTo>
                      <a:pt x="12864" y="2670"/>
                    </a:lnTo>
                    <a:lnTo>
                      <a:pt x="12660" y="2392"/>
                    </a:lnTo>
                    <a:lnTo>
                      <a:pt x="12437" y="2095"/>
                    </a:lnTo>
                    <a:lnTo>
                      <a:pt x="12196" y="1836"/>
                    </a:lnTo>
                    <a:lnTo>
                      <a:pt x="11918" y="1576"/>
                    </a:lnTo>
                    <a:lnTo>
                      <a:pt x="11640" y="1317"/>
                    </a:lnTo>
                    <a:lnTo>
                      <a:pt x="11325" y="1094"/>
                    </a:lnTo>
                    <a:lnTo>
                      <a:pt x="10973" y="872"/>
                    </a:lnTo>
                    <a:lnTo>
                      <a:pt x="10602" y="668"/>
                    </a:lnTo>
                    <a:lnTo>
                      <a:pt x="10213" y="501"/>
                    </a:lnTo>
                    <a:lnTo>
                      <a:pt x="9787" y="353"/>
                    </a:lnTo>
                    <a:lnTo>
                      <a:pt x="9324" y="223"/>
                    </a:lnTo>
                    <a:lnTo>
                      <a:pt x="8842" y="112"/>
                    </a:lnTo>
                    <a:lnTo>
                      <a:pt x="8323" y="56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6"/>
              <p:cNvSpPr/>
              <p:nvPr/>
            </p:nvSpPr>
            <p:spPr>
              <a:xfrm>
                <a:off x="5424550" y="3332425"/>
                <a:ext cx="351250" cy="430500"/>
              </a:xfrm>
              <a:custGeom>
                <a:avLst/>
                <a:gdLst/>
                <a:ahLst/>
                <a:cxnLst/>
                <a:rect l="l" t="t" r="r" b="b"/>
                <a:pathLst>
                  <a:path w="14050" h="17220" fill="none" extrusionOk="0">
                    <a:moveTo>
                      <a:pt x="7934" y="17219"/>
                    </a:moveTo>
                    <a:lnTo>
                      <a:pt x="7934" y="17219"/>
                    </a:lnTo>
                    <a:lnTo>
                      <a:pt x="7748" y="17201"/>
                    </a:lnTo>
                    <a:lnTo>
                      <a:pt x="7526" y="17164"/>
                    </a:lnTo>
                    <a:lnTo>
                      <a:pt x="7266" y="17108"/>
                    </a:lnTo>
                    <a:lnTo>
                      <a:pt x="6988" y="17015"/>
                    </a:lnTo>
                    <a:lnTo>
                      <a:pt x="6673" y="16923"/>
                    </a:lnTo>
                    <a:lnTo>
                      <a:pt x="6340" y="16793"/>
                    </a:lnTo>
                    <a:lnTo>
                      <a:pt x="5987" y="16663"/>
                    </a:lnTo>
                    <a:lnTo>
                      <a:pt x="5617" y="16496"/>
                    </a:lnTo>
                    <a:lnTo>
                      <a:pt x="5246" y="16330"/>
                    </a:lnTo>
                    <a:lnTo>
                      <a:pt x="4857" y="16144"/>
                    </a:lnTo>
                    <a:lnTo>
                      <a:pt x="4486" y="15922"/>
                    </a:lnTo>
                    <a:lnTo>
                      <a:pt x="4115" y="15699"/>
                    </a:lnTo>
                    <a:lnTo>
                      <a:pt x="3763" y="15458"/>
                    </a:lnTo>
                    <a:lnTo>
                      <a:pt x="3411" y="15218"/>
                    </a:lnTo>
                    <a:lnTo>
                      <a:pt x="3078" y="14940"/>
                    </a:lnTo>
                    <a:lnTo>
                      <a:pt x="2781" y="14661"/>
                    </a:lnTo>
                    <a:lnTo>
                      <a:pt x="2781" y="14661"/>
                    </a:lnTo>
                    <a:lnTo>
                      <a:pt x="2651" y="14513"/>
                    </a:lnTo>
                    <a:lnTo>
                      <a:pt x="2503" y="14346"/>
                    </a:lnTo>
                    <a:lnTo>
                      <a:pt x="2225" y="13976"/>
                    </a:lnTo>
                    <a:lnTo>
                      <a:pt x="1965" y="13568"/>
                    </a:lnTo>
                    <a:lnTo>
                      <a:pt x="1725" y="13123"/>
                    </a:lnTo>
                    <a:lnTo>
                      <a:pt x="1502" y="12641"/>
                    </a:lnTo>
                    <a:lnTo>
                      <a:pt x="1280" y="12141"/>
                    </a:lnTo>
                    <a:lnTo>
                      <a:pt x="1076" y="11640"/>
                    </a:lnTo>
                    <a:lnTo>
                      <a:pt x="890" y="11121"/>
                    </a:lnTo>
                    <a:lnTo>
                      <a:pt x="705" y="10621"/>
                    </a:lnTo>
                    <a:lnTo>
                      <a:pt x="557" y="10121"/>
                    </a:lnTo>
                    <a:lnTo>
                      <a:pt x="297" y="9212"/>
                    </a:lnTo>
                    <a:lnTo>
                      <a:pt x="131" y="8452"/>
                    </a:lnTo>
                    <a:lnTo>
                      <a:pt x="75" y="8156"/>
                    </a:lnTo>
                    <a:lnTo>
                      <a:pt x="38" y="7915"/>
                    </a:lnTo>
                    <a:lnTo>
                      <a:pt x="38" y="7915"/>
                    </a:lnTo>
                    <a:lnTo>
                      <a:pt x="19" y="7637"/>
                    </a:lnTo>
                    <a:lnTo>
                      <a:pt x="1" y="7266"/>
                    </a:lnTo>
                    <a:lnTo>
                      <a:pt x="19" y="6821"/>
                    </a:lnTo>
                    <a:lnTo>
                      <a:pt x="56" y="6284"/>
                    </a:lnTo>
                    <a:lnTo>
                      <a:pt x="131" y="5691"/>
                    </a:lnTo>
                    <a:lnTo>
                      <a:pt x="186" y="5376"/>
                    </a:lnTo>
                    <a:lnTo>
                      <a:pt x="260" y="5061"/>
                    </a:lnTo>
                    <a:lnTo>
                      <a:pt x="334" y="4727"/>
                    </a:lnTo>
                    <a:lnTo>
                      <a:pt x="446" y="4393"/>
                    </a:lnTo>
                    <a:lnTo>
                      <a:pt x="557" y="4060"/>
                    </a:lnTo>
                    <a:lnTo>
                      <a:pt x="705" y="3745"/>
                    </a:lnTo>
                    <a:lnTo>
                      <a:pt x="872" y="3411"/>
                    </a:lnTo>
                    <a:lnTo>
                      <a:pt x="1039" y="3077"/>
                    </a:lnTo>
                    <a:lnTo>
                      <a:pt x="1243" y="2762"/>
                    </a:lnTo>
                    <a:lnTo>
                      <a:pt x="1484" y="2447"/>
                    </a:lnTo>
                    <a:lnTo>
                      <a:pt x="1725" y="2132"/>
                    </a:lnTo>
                    <a:lnTo>
                      <a:pt x="2021" y="1854"/>
                    </a:lnTo>
                    <a:lnTo>
                      <a:pt x="2318" y="1576"/>
                    </a:lnTo>
                    <a:lnTo>
                      <a:pt x="2651" y="1317"/>
                    </a:lnTo>
                    <a:lnTo>
                      <a:pt x="3022" y="1057"/>
                    </a:lnTo>
                    <a:lnTo>
                      <a:pt x="3430" y="835"/>
                    </a:lnTo>
                    <a:lnTo>
                      <a:pt x="3856" y="631"/>
                    </a:lnTo>
                    <a:lnTo>
                      <a:pt x="4319" y="464"/>
                    </a:lnTo>
                    <a:lnTo>
                      <a:pt x="4820" y="316"/>
                    </a:lnTo>
                    <a:lnTo>
                      <a:pt x="5376" y="186"/>
                    </a:lnTo>
                    <a:lnTo>
                      <a:pt x="5950" y="93"/>
                    </a:lnTo>
                    <a:lnTo>
                      <a:pt x="6562" y="19"/>
                    </a:lnTo>
                    <a:lnTo>
                      <a:pt x="6562" y="19"/>
                    </a:lnTo>
                    <a:lnTo>
                      <a:pt x="7192" y="1"/>
                    </a:lnTo>
                    <a:lnTo>
                      <a:pt x="7767" y="1"/>
                    </a:lnTo>
                    <a:lnTo>
                      <a:pt x="8323" y="56"/>
                    </a:lnTo>
                    <a:lnTo>
                      <a:pt x="8842" y="112"/>
                    </a:lnTo>
                    <a:lnTo>
                      <a:pt x="9324" y="223"/>
                    </a:lnTo>
                    <a:lnTo>
                      <a:pt x="9787" y="353"/>
                    </a:lnTo>
                    <a:lnTo>
                      <a:pt x="10213" y="501"/>
                    </a:lnTo>
                    <a:lnTo>
                      <a:pt x="10602" y="668"/>
                    </a:lnTo>
                    <a:lnTo>
                      <a:pt x="10973" y="872"/>
                    </a:lnTo>
                    <a:lnTo>
                      <a:pt x="11325" y="1094"/>
                    </a:lnTo>
                    <a:lnTo>
                      <a:pt x="11640" y="1317"/>
                    </a:lnTo>
                    <a:lnTo>
                      <a:pt x="11918" y="1576"/>
                    </a:lnTo>
                    <a:lnTo>
                      <a:pt x="12196" y="1836"/>
                    </a:lnTo>
                    <a:lnTo>
                      <a:pt x="12437" y="2095"/>
                    </a:lnTo>
                    <a:lnTo>
                      <a:pt x="12660" y="2392"/>
                    </a:lnTo>
                    <a:lnTo>
                      <a:pt x="12864" y="2670"/>
                    </a:lnTo>
                    <a:lnTo>
                      <a:pt x="13049" y="2966"/>
                    </a:lnTo>
                    <a:lnTo>
                      <a:pt x="13197" y="3263"/>
                    </a:lnTo>
                    <a:lnTo>
                      <a:pt x="13346" y="3559"/>
                    </a:lnTo>
                    <a:lnTo>
                      <a:pt x="13475" y="3874"/>
                    </a:lnTo>
                    <a:lnTo>
                      <a:pt x="13587" y="4171"/>
                    </a:lnTo>
                    <a:lnTo>
                      <a:pt x="13679" y="4449"/>
                    </a:lnTo>
                    <a:lnTo>
                      <a:pt x="13753" y="4746"/>
                    </a:lnTo>
                    <a:lnTo>
                      <a:pt x="13827" y="5024"/>
                    </a:lnTo>
                    <a:lnTo>
                      <a:pt x="13920" y="5543"/>
                    </a:lnTo>
                    <a:lnTo>
                      <a:pt x="13976" y="6006"/>
                    </a:lnTo>
                    <a:lnTo>
                      <a:pt x="13994" y="6395"/>
                    </a:lnTo>
                    <a:lnTo>
                      <a:pt x="13994" y="6692"/>
                    </a:lnTo>
                    <a:lnTo>
                      <a:pt x="13994" y="6692"/>
                    </a:lnTo>
                    <a:lnTo>
                      <a:pt x="13976" y="7007"/>
                    </a:lnTo>
                    <a:lnTo>
                      <a:pt x="13939" y="7359"/>
                    </a:lnTo>
                    <a:lnTo>
                      <a:pt x="13865" y="8100"/>
                    </a:lnTo>
                    <a:lnTo>
                      <a:pt x="13790" y="8805"/>
                    </a:lnTo>
                    <a:lnTo>
                      <a:pt x="13790" y="9101"/>
                    </a:lnTo>
                    <a:lnTo>
                      <a:pt x="13790" y="9342"/>
                    </a:lnTo>
                    <a:lnTo>
                      <a:pt x="13790" y="9342"/>
                    </a:lnTo>
                    <a:lnTo>
                      <a:pt x="13846" y="9602"/>
                    </a:lnTo>
                    <a:lnTo>
                      <a:pt x="13902" y="9954"/>
                    </a:lnTo>
                    <a:lnTo>
                      <a:pt x="13976" y="10362"/>
                    </a:lnTo>
                    <a:lnTo>
                      <a:pt x="14013" y="10843"/>
                    </a:lnTo>
                    <a:lnTo>
                      <a:pt x="14050" y="11344"/>
                    </a:lnTo>
                    <a:lnTo>
                      <a:pt x="14050" y="11603"/>
                    </a:lnTo>
                    <a:lnTo>
                      <a:pt x="14031" y="11863"/>
                    </a:lnTo>
                    <a:lnTo>
                      <a:pt x="13994" y="12141"/>
                    </a:lnTo>
                    <a:lnTo>
                      <a:pt x="13939" y="12400"/>
                    </a:lnTo>
                    <a:lnTo>
                      <a:pt x="13883" y="12660"/>
                    </a:lnTo>
                    <a:lnTo>
                      <a:pt x="13790" y="12919"/>
                    </a:lnTo>
                    <a:lnTo>
                      <a:pt x="13790" y="12919"/>
                    </a:lnTo>
                    <a:lnTo>
                      <a:pt x="13624" y="13234"/>
                    </a:lnTo>
                    <a:lnTo>
                      <a:pt x="13475" y="13531"/>
                    </a:lnTo>
                    <a:lnTo>
                      <a:pt x="13290" y="13809"/>
                    </a:lnTo>
                    <a:lnTo>
                      <a:pt x="13123" y="14087"/>
                    </a:lnTo>
                    <a:lnTo>
                      <a:pt x="12938" y="14346"/>
                    </a:lnTo>
                    <a:lnTo>
                      <a:pt x="12734" y="14587"/>
                    </a:lnTo>
                    <a:lnTo>
                      <a:pt x="12530" y="14810"/>
                    </a:lnTo>
                    <a:lnTo>
                      <a:pt x="12326" y="15032"/>
                    </a:lnTo>
                    <a:lnTo>
                      <a:pt x="12122" y="15236"/>
                    </a:lnTo>
                    <a:lnTo>
                      <a:pt x="11900" y="15440"/>
                    </a:lnTo>
                    <a:lnTo>
                      <a:pt x="11474" y="15792"/>
                    </a:lnTo>
                    <a:lnTo>
                      <a:pt x="11029" y="16107"/>
                    </a:lnTo>
                    <a:lnTo>
                      <a:pt x="10602" y="16367"/>
                    </a:lnTo>
                    <a:lnTo>
                      <a:pt x="10158" y="16589"/>
                    </a:lnTo>
                    <a:lnTo>
                      <a:pt x="9750" y="16774"/>
                    </a:lnTo>
                    <a:lnTo>
                      <a:pt x="9361" y="16941"/>
                    </a:lnTo>
                    <a:lnTo>
                      <a:pt x="8990" y="17052"/>
                    </a:lnTo>
                    <a:lnTo>
                      <a:pt x="8656" y="17145"/>
                    </a:lnTo>
                    <a:lnTo>
                      <a:pt x="8378" y="17201"/>
                    </a:lnTo>
                    <a:lnTo>
                      <a:pt x="8137" y="17219"/>
                    </a:lnTo>
                    <a:lnTo>
                      <a:pt x="7934" y="172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6"/>
              <p:cNvSpPr/>
              <p:nvPr/>
            </p:nvSpPr>
            <p:spPr>
              <a:xfrm>
                <a:off x="5422250" y="3330125"/>
                <a:ext cx="355875" cy="435575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17423" extrusionOk="0">
                    <a:moveTo>
                      <a:pt x="7525" y="185"/>
                    </a:moveTo>
                    <a:lnTo>
                      <a:pt x="7933" y="204"/>
                    </a:lnTo>
                    <a:lnTo>
                      <a:pt x="8322" y="223"/>
                    </a:lnTo>
                    <a:lnTo>
                      <a:pt x="8711" y="278"/>
                    </a:lnTo>
                    <a:lnTo>
                      <a:pt x="9082" y="334"/>
                    </a:lnTo>
                    <a:lnTo>
                      <a:pt x="9434" y="426"/>
                    </a:lnTo>
                    <a:lnTo>
                      <a:pt x="9786" y="519"/>
                    </a:lnTo>
                    <a:lnTo>
                      <a:pt x="10120" y="630"/>
                    </a:lnTo>
                    <a:lnTo>
                      <a:pt x="10454" y="760"/>
                    </a:lnTo>
                    <a:lnTo>
                      <a:pt x="10769" y="908"/>
                    </a:lnTo>
                    <a:lnTo>
                      <a:pt x="11065" y="1075"/>
                    </a:lnTo>
                    <a:lnTo>
                      <a:pt x="11343" y="1260"/>
                    </a:lnTo>
                    <a:lnTo>
                      <a:pt x="11621" y="1446"/>
                    </a:lnTo>
                    <a:lnTo>
                      <a:pt x="11881" y="1668"/>
                    </a:lnTo>
                    <a:lnTo>
                      <a:pt x="12122" y="1909"/>
                    </a:lnTo>
                    <a:lnTo>
                      <a:pt x="12418" y="2224"/>
                    </a:lnTo>
                    <a:lnTo>
                      <a:pt x="12696" y="2558"/>
                    </a:lnTo>
                    <a:lnTo>
                      <a:pt x="12919" y="2910"/>
                    </a:lnTo>
                    <a:lnTo>
                      <a:pt x="13141" y="3262"/>
                    </a:lnTo>
                    <a:lnTo>
                      <a:pt x="13308" y="3614"/>
                    </a:lnTo>
                    <a:lnTo>
                      <a:pt x="13475" y="3966"/>
                    </a:lnTo>
                    <a:lnTo>
                      <a:pt x="13604" y="4337"/>
                    </a:lnTo>
                    <a:lnTo>
                      <a:pt x="13697" y="4671"/>
                    </a:lnTo>
                    <a:lnTo>
                      <a:pt x="13790" y="5004"/>
                    </a:lnTo>
                    <a:lnTo>
                      <a:pt x="13864" y="5338"/>
                    </a:lnTo>
                    <a:lnTo>
                      <a:pt x="13919" y="5635"/>
                    </a:lnTo>
                    <a:lnTo>
                      <a:pt x="13957" y="5931"/>
                    </a:lnTo>
                    <a:lnTo>
                      <a:pt x="13994" y="6413"/>
                    </a:lnTo>
                    <a:lnTo>
                      <a:pt x="13975" y="6784"/>
                    </a:lnTo>
                    <a:lnTo>
                      <a:pt x="13975" y="7062"/>
                    </a:lnTo>
                    <a:lnTo>
                      <a:pt x="13957" y="7358"/>
                    </a:lnTo>
                    <a:lnTo>
                      <a:pt x="13882" y="8007"/>
                    </a:lnTo>
                    <a:lnTo>
                      <a:pt x="13790" y="8822"/>
                    </a:lnTo>
                    <a:lnTo>
                      <a:pt x="13790" y="9156"/>
                    </a:lnTo>
                    <a:lnTo>
                      <a:pt x="13790" y="9453"/>
                    </a:lnTo>
                    <a:lnTo>
                      <a:pt x="13864" y="9860"/>
                    </a:lnTo>
                    <a:lnTo>
                      <a:pt x="13975" y="10509"/>
                    </a:lnTo>
                    <a:lnTo>
                      <a:pt x="14012" y="10880"/>
                    </a:lnTo>
                    <a:lnTo>
                      <a:pt x="14031" y="11288"/>
                    </a:lnTo>
                    <a:lnTo>
                      <a:pt x="14031" y="11714"/>
                    </a:lnTo>
                    <a:lnTo>
                      <a:pt x="13994" y="12140"/>
                    </a:lnTo>
                    <a:lnTo>
                      <a:pt x="13975" y="12344"/>
                    </a:lnTo>
                    <a:lnTo>
                      <a:pt x="13919" y="12566"/>
                    </a:lnTo>
                    <a:lnTo>
                      <a:pt x="13864" y="12770"/>
                    </a:lnTo>
                    <a:lnTo>
                      <a:pt x="13790" y="12974"/>
                    </a:lnTo>
                    <a:lnTo>
                      <a:pt x="13641" y="13289"/>
                    </a:lnTo>
                    <a:lnTo>
                      <a:pt x="13475" y="13586"/>
                    </a:lnTo>
                    <a:lnTo>
                      <a:pt x="13308" y="13864"/>
                    </a:lnTo>
                    <a:lnTo>
                      <a:pt x="13122" y="14123"/>
                    </a:lnTo>
                    <a:lnTo>
                      <a:pt x="12937" y="14383"/>
                    </a:lnTo>
                    <a:lnTo>
                      <a:pt x="12752" y="14624"/>
                    </a:lnTo>
                    <a:lnTo>
                      <a:pt x="12548" y="14846"/>
                    </a:lnTo>
                    <a:lnTo>
                      <a:pt x="12344" y="15050"/>
                    </a:lnTo>
                    <a:lnTo>
                      <a:pt x="12140" y="15254"/>
                    </a:lnTo>
                    <a:lnTo>
                      <a:pt x="11918" y="15458"/>
                    </a:lnTo>
                    <a:lnTo>
                      <a:pt x="11491" y="15810"/>
                    </a:lnTo>
                    <a:lnTo>
                      <a:pt x="11047" y="16107"/>
                    </a:lnTo>
                    <a:lnTo>
                      <a:pt x="10620" y="16366"/>
                    </a:lnTo>
                    <a:lnTo>
                      <a:pt x="10194" y="16588"/>
                    </a:lnTo>
                    <a:lnTo>
                      <a:pt x="9786" y="16774"/>
                    </a:lnTo>
                    <a:lnTo>
                      <a:pt x="9397" y="16922"/>
                    </a:lnTo>
                    <a:lnTo>
                      <a:pt x="9045" y="17052"/>
                    </a:lnTo>
                    <a:lnTo>
                      <a:pt x="8730" y="17126"/>
                    </a:lnTo>
                    <a:lnTo>
                      <a:pt x="8452" y="17181"/>
                    </a:lnTo>
                    <a:lnTo>
                      <a:pt x="8211" y="17219"/>
                    </a:lnTo>
                    <a:lnTo>
                      <a:pt x="8044" y="17219"/>
                    </a:lnTo>
                    <a:lnTo>
                      <a:pt x="7859" y="17200"/>
                    </a:lnTo>
                    <a:lnTo>
                      <a:pt x="7655" y="17163"/>
                    </a:lnTo>
                    <a:lnTo>
                      <a:pt x="7117" y="17015"/>
                    </a:lnTo>
                    <a:lnTo>
                      <a:pt x="6487" y="16811"/>
                    </a:lnTo>
                    <a:lnTo>
                      <a:pt x="6135" y="16663"/>
                    </a:lnTo>
                    <a:lnTo>
                      <a:pt x="5764" y="16514"/>
                    </a:lnTo>
                    <a:lnTo>
                      <a:pt x="5394" y="16347"/>
                    </a:lnTo>
                    <a:lnTo>
                      <a:pt x="5023" y="16162"/>
                    </a:lnTo>
                    <a:lnTo>
                      <a:pt x="4652" y="15940"/>
                    </a:lnTo>
                    <a:lnTo>
                      <a:pt x="4282" y="15717"/>
                    </a:lnTo>
                    <a:lnTo>
                      <a:pt x="3911" y="15495"/>
                    </a:lnTo>
                    <a:lnTo>
                      <a:pt x="3577" y="15235"/>
                    </a:lnTo>
                    <a:lnTo>
                      <a:pt x="3244" y="14976"/>
                    </a:lnTo>
                    <a:lnTo>
                      <a:pt x="2947" y="14698"/>
                    </a:lnTo>
                    <a:lnTo>
                      <a:pt x="2799" y="14531"/>
                    </a:lnTo>
                    <a:lnTo>
                      <a:pt x="2669" y="14364"/>
                    </a:lnTo>
                    <a:lnTo>
                      <a:pt x="2391" y="13994"/>
                    </a:lnTo>
                    <a:lnTo>
                      <a:pt x="2132" y="13586"/>
                    </a:lnTo>
                    <a:lnTo>
                      <a:pt x="1891" y="13141"/>
                    </a:lnTo>
                    <a:lnTo>
                      <a:pt x="1650" y="12659"/>
                    </a:lnTo>
                    <a:lnTo>
                      <a:pt x="1446" y="12159"/>
                    </a:lnTo>
                    <a:lnTo>
                      <a:pt x="1242" y="11658"/>
                    </a:lnTo>
                    <a:lnTo>
                      <a:pt x="1057" y="11158"/>
                    </a:lnTo>
                    <a:lnTo>
                      <a:pt x="890" y="10639"/>
                    </a:lnTo>
                    <a:lnTo>
                      <a:pt x="723" y="10157"/>
                    </a:lnTo>
                    <a:lnTo>
                      <a:pt x="482" y="9249"/>
                    </a:lnTo>
                    <a:lnTo>
                      <a:pt x="315" y="8507"/>
                    </a:lnTo>
                    <a:lnTo>
                      <a:pt x="260" y="8211"/>
                    </a:lnTo>
                    <a:lnTo>
                      <a:pt x="223" y="7988"/>
                    </a:lnTo>
                    <a:lnTo>
                      <a:pt x="204" y="7803"/>
                    </a:lnTo>
                    <a:lnTo>
                      <a:pt x="204" y="7377"/>
                    </a:lnTo>
                    <a:lnTo>
                      <a:pt x="204" y="7099"/>
                    </a:lnTo>
                    <a:lnTo>
                      <a:pt x="223" y="6765"/>
                    </a:lnTo>
                    <a:lnTo>
                      <a:pt x="241" y="6413"/>
                    </a:lnTo>
                    <a:lnTo>
                      <a:pt x="297" y="6005"/>
                    </a:lnTo>
                    <a:lnTo>
                      <a:pt x="352" y="5597"/>
                    </a:lnTo>
                    <a:lnTo>
                      <a:pt x="445" y="5153"/>
                    </a:lnTo>
                    <a:lnTo>
                      <a:pt x="575" y="4689"/>
                    </a:lnTo>
                    <a:lnTo>
                      <a:pt x="742" y="4244"/>
                    </a:lnTo>
                    <a:lnTo>
                      <a:pt x="927" y="3781"/>
                    </a:lnTo>
                    <a:lnTo>
                      <a:pt x="1168" y="3318"/>
                    </a:lnTo>
                    <a:lnTo>
                      <a:pt x="1298" y="3095"/>
                    </a:lnTo>
                    <a:lnTo>
                      <a:pt x="1446" y="2873"/>
                    </a:lnTo>
                    <a:lnTo>
                      <a:pt x="1594" y="2651"/>
                    </a:lnTo>
                    <a:lnTo>
                      <a:pt x="1779" y="2447"/>
                    </a:lnTo>
                    <a:lnTo>
                      <a:pt x="1983" y="2206"/>
                    </a:lnTo>
                    <a:lnTo>
                      <a:pt x="2206" y="1965"/>
                    </a:lnTo>
                    <a:lnTo>
                      <a:pt x="2447" y="1761"/>
                    </a:lnTo>
                    <a:lnTo>
                      <a:pt x="2706" y="1557"/>
                    </a:lnTo>
                    <a:lnTo>
                      <a:pt x="2966" y="1372"/>
                    </a:lnTo>
                    <a:lnTo>
                      <a:pt x="3244" y="1205"/>
                    </a:lnTo>
                    <a:lnTo>
                      <a:pt x="3522" y="1038"/>
                    </a:lnTo>
                    <a:lnTo>
                      <a:pt x="3837" y="890"/>
                    </a:lnTo>
                    <a:lnTo>
                      <a:pt x="4133" y="760"/>
                    </a:lnTo>
                    <a:lnTo>
                      <a:pt x="4467" y="649"/>
                    </a:lnTo>
                    <a:lnTo>
                      <a:pt x="4801" y="538"/>
                    </a:lnTo>
                    <a:lnTo>
                      <a:pt x="5153" y="445"/>
                    </a:lnTo>
                    <a:lnTo>
                      <a:pt x="5505" y="371"/>
                    </a:lnTo>
                    <a:lnTo>
                      <a:pt x="5876" y="297"/>
                    </a:lnTo>
                    <a:lnTo>
                      <a:pt x="6265" y="260"/>
                    </a:lnTo>
                    <a:lnTo>
                      <a:pt x="6654" y="223"/>
                    </a:lnTo>
                    <a:lnTo>
                      <a:pt x="7099" y="204"/>
                    </a:lnTo>
                    <a:lnTo>
                      <a:pt x="7525" y="185"/>
                    </a:lnTo>
                    <a:close/>
                    <a:moveTo>
                      <a:pt x="7099" y="0"/>
                    </a:moveTo>
                    <a:lnTo>
                      <a:pt x="6654" y="19"/>
                    </a:lnTo>
                    <a:lnTo>
                      <a:pt x="6246" y="56"/>
                    </a:lnTo>
                    <a:lnTo>
                      <a:pt x="5857" y="111"/>
                    </a:lnTo>
                    <a:lnTo>
                      <a:pt x="5468" y="167"/>
                    </a:lnTo>
                    <a:lnTo>
                      <a:pt x="5097" y="260"/>
                    </a:lnTo>
                    <a:lnTo>
                      <a:pt x="4745" y="352"/>
                    </a:lnTo>
                    <a:lnTo>
                      <a:pt x="4393" y="463"/>
                    </a:lnTo>
                    <a:lnTo>
                      <a:pt x="4059" y="575"/>
                    </a:lnTo>
                    <a:lnTo>
                      <a:pt x="3744" y="723"/>
                    </a:lnTo>
                    <a:lnTo>
                      <a:pt x="3429" y="871"/>
                    </a:lnTo>
                    <a:lnTo>
                      <a:pt x="3132" y="1038"/>
                    </a:lnTo>
                    <a:lnTo>
                      <a:pt x="2854" y="1205"/>
                    </a:lnTo>
                    <a:lnTo>
                      <a:pt x="2576" y="1409"/>
                    </a:lnTo>
                    <a:lnTo>
                      <a:pt x="2317" y="1613"/>
                    </a:lnTo>
                    <a:lnTo>
                      <a:pt x="2076" y="1835"/>
                    </a:lnTo>
                    <a:lnTo>
                      <a:pt x="1835" y="2076"/>
                    </a:lnTo>
                    <a:lnTo>
                      <a:pt x="1613" y="2317"/>
                    </a:lnTo>
                    <a:lnTo>
                      <a:pt x="1446" y="2539"/>
                    </a:lnTo>
                    <a:lnTo>
                      <a:pt x="1298" y="2743"/>
                    </a:lnTo>
                    <a:lnTo>
                      <a:pt x="1149" y="2966"/>
                    </a:lnTo>
                    <a:lnTo>
                      <a:pt x="1001" y="3207"/>
                    </a:lnTo>
                    <a:lnTo>
                      <a:pt x="760" y="3651"/>
                    </a:lnTo>
                    <a:lnTo>
                      <a:pt x="556" y="4115"/>
                    </a:lnTo>
                    <a:lnTo>
                      <a:pt x="408" y="4578"/>
                    </a:lnTo>
                    <a:lnTo>
                      <a:pt x="278" y="5023"/>
                    </a:lnTo>
                    <a:lnTo>
                      <a:pt x="167" y="5468"/>
                    </a:lnTo>
                    <a:lnTo>
                      <a:pt x="93" y="5894"/>
                    </a:lnTo>
                    <a:lnTo>
                      <a:pt x="56" y="6283"/>
                    </a:lnTo>
                    <a:lnTo>
                      <a:pt x="19" y="6654"/>
                    </a:lnTo>
                    <a:lnTo>
                      <a:pt x="0" y="6988"/>
                    </a:lnTo>
                    <a:lnTo>
                      <a:pt x="0" y="7303"/>
                    </a:lnTo>
                    <a:lnTo>
                      <a:pt x="0" y="7766"/>
                    </a:lnTo>
                    <a:lnTo>
                      <a:pt x="37" y="8007"/>
                    </a:lnTo>
                    <a:lnTo>
                      <a:pt x="56" y="8248"/>
                    </a:lnTo>
                    <a:lnTo>
                      <a:pt x="111" y="8544"/>
                    </a:lnTo>
                    <a:lnTo>
                      <a:pt x="297" y="9304"/>
                    </a:lnTo>
                    <a:lnTo>
                      <a:pt x="538" y="10213"/>
                    </a:lnTo>
                    <a:lnTo>
                      <a:pt x="704" y="10713"/>
                    </a:lnTo>
                    <a:lnTo>
                      <a:pt x="871" y="11232"/>
                    </a:lnTo>
                    <a:lnTo>
                      <a:pt x="1057" y="11732"/>
                    </a:lnTo>
                    <a:lnTo>
                      <a:pt x="1261" y="12251"/>
                    </a:lnTo>
                    <a:lnTo>
                      <a:pt x="1483" y="12752"/>
                    </a:lnTo>
                    <a:lnTo>
                      <a:pt x="1724" y="13252"/>
                    </a:lnTo>
                    <a:lnTo>
                      <a:pt x="1983" y="13697"/>
                    </a:lnTo>
                    <a:lnTo>
                      <a:pt x="2243" y="14123"/>
                    </a:lnTo>
                    <a:lnTo>
                      <a:pt x="2521" y="14513"/>
                    </a:lnTo>
                    <a:lnTo>
                      <a:pt x="2669" y="14679"/>
                    </a:lnTo>
                    <a:lnTo>
                      <a:pt x="2799" y="14828"/>
                    </a:lnTo>
                    <a:lnTo>
                      <a:pt x="3114" y="15124"/>
                    </a:lnTo>
                    <a:lnTo>
                      <a:pt x="3448" y="15402"/>
                    </a:lnTo>
                    <a:lnTo>
                      <a:pt x="3818" y="15662"/>
                    </a:lnTo>
                    <a:lnTo>
                      <a:pt x="4170" y="15903"/>
                    </a:lnTo>
                    <a:lnTo>
                      <a:pt x="4560" y="16125"/>
                    </a:lnTo>
                    <a:lnTo>
                      <a:pt x="4930" y="16329"/>
                    </a:lnTo>
                    <a:lnTo>
                      <a:pt x="5320" y="16533"/>
                    </a:lnTo>
                    <a:lnTo>
                      <a:pt x="5709" y="16700"/>
                    </a:lnTo>
                    <a:lnTo>
                      <a:pt x="6061" y="16866"/>
                    </a:lnTo>
                    <a:lnTo>
                      <a:pt x="6432" y="16996"/>
                    </a:lnTo>
                    <a:lnTo>
                      <a:pt x="6765" y="17107"/>
                    </a:lnTo>
                    <a:lnTo>
                      <a:pt x="7080" y="17219"/>
                    </a:lnTo>
                    <a:lnTo>
                      <a:pt x="7377" y="17293"/>
                    </a:lnTo>
                    <a:lnTo>
                      <a:pt x="7618" y="17348"/>
                    </a:lnTo>
                    <a:lnTo>
                      <a:pt x="7840" y="17404"/>
                    </a:lnTo>
                    <a:lnTo>
                      <a:pt x="8026" y="17422"/>
                    </a:lnTo>
                    <a:lnTo>
                      <a:pt x="8100" y="17422"/>
                    </a:lnTo>
                    <a:lnTo>
                      <a:pt x="8304" y="17404"/>
                    </a:lnTo>
                    <a:lnTo>
                      <a:pt x="8563" y="17367"/>
                    </a:lnTo>
                    <a:lnTo>
                      <a:pt x="8860" y="17311"/>
                    </a:lnTo>
                    <a:lnTo>
                      <a:pt x="9193" y="17219"/>
                    </a:lnTo>
                    <a:lnTo>
                      <a:pt x="9564" y="17089"/>
                    </a:lnTo>
                    <a:lnTo>
                      <a:pt x="9953" y="16941"/>
                    </a:lnTo>
                    <a:lnTo>
                      <a:pt x="10361" y="16737"/>
                    </a:lnTo>
                    <a:lnTo>
                      <a:pt x="10787" y="16514"/>
                    </a:lnTo>
                    <a:lnTo>
                      <a:pt x="11232" y="16236"/>
                    </a:lnTo>
                    <a:lnTo>
                      <a:pt x="11658" y="15940"/>
                    </a:lnTo>
                    <a:lnTo>
                      <a:pt x="12103" y="15569"/>
                    </a:lnTo>
                    <a:lnTo>
                      <a:pt x="12307" y="15384"/>
                    </a:lnTo>
                    <a:lnTo>
                      <a:pt x="12511" y="15180"/>
                    </a:lnTo>
                    <a:lnTo>
                      <a:pt x="12715" y="14957"/>
                    </a:lnTo>
                    <a:lnTo>
                      <a:pt x="12919" y="14716"/>
                    </a:lnTo>
                    <a:lnTo>
                      <a:pt x="13122" y="14475"/>
                    </a:lnTo>
                    <a:lnTo>
                      <a:pt x="13308" y="14216"/>
                    </a:lnTo>
                    <a:lnTo>
                      <a:pt x="13475" y="13957"/>
                    </a:lnTo>
                    <a:lnTo>
                      <a:pt x="13660" y="13660"/>
                    </a:lnTo>
                    <a:lnTo>
                      <a:pt x="13808" y="13363"/>
                    </a:lnTo>
                    <a:lnTo>
                      <a:pt x="13975" y="13048"/>
                    </a:lnTo>
                    <a:lnTo>
                      <a:pt x="14049" y="12844"/>
                    </a:lnTo>
                    <a:lnTo>
                      <a:pt x="14105" y="12622"/>
                    </a:lnTo>
                    <a:lnTo>
                      <a:pt x="14160" y="12400"/>
                    </a:lnTo>
                    <a:lnTo>
                      <a:pt x="14197" y="12177"/>
                    </a:lnTo>
                    <a:lnTo>
                      <a:pt x="14235" y="11732"/>
                    </a:lnTo>
                    <a:lnTo>
                      <a:pt x="14235" y="11306"/>
                    </a:lnTo>
                    <a:lnTo>
                      <a:pt x="14216" y="10880"/>
                    </a:lnTo>
                    <a:lnTo>
                      <a:pt x="14160" y="10491"/>
                    </a:lnTo>
                    <a:lnTo>
                      <a:pt x="14049" y="9823"/>
                    </a:lnTo>
                    <a:lnTo>
                      <a:pt x="13994" y="9416"/>
                    </a:lnTo>
                    <a:lnTo>
                      <a:pt x="13975" y="9156"/>
                    </a:lnTo>
                    <a:lnTo>
                      <a:pt x="13994" y="8804"/>
                    </a:lnTo>
                    <a:lnTo>
                      <a:pt x="14068" y="8026"/>
                    </a:lnTo>
                    <a:lnTo>
                      <a:pt x="14142" y="7377"/>
                    </a:lnTo>
                    <a:lnTo>
                      <a:pt x="14160" y="7062"/>
                    </a:lnTo>
                    <a:lnTo>
                      <a:pt x="14179" y="6784"/>
                    </a:lnTo>
                    <a:lnTo>
                      <a:pt x="14179" y="6413"/>
                    </a:lnTo>
                    <a:lnTo>
                      <a:pt x="14142" y="5913"/>
                    </a:lnTo>
                    <a:lnTo>
                      <a:pt x="14105" y="5616"/>
                    </a:lnTo>
                    <a:lnTo>
                      <a:pt x="14049" y="5301"/>
                    </a:lnTo>
                    <a:lnTo>
                      <a:pt x="13975" y="4967"/>
                    </a:lnTo>
                    <a:lnTo>
                      <a:pt x="13901" y="4615"/>
                    </a:lnTo>
                    <a:lnTo>
                      <a:pt x="13790" y="4263"/>
                    </a:lnTo>
                    <a:lnTo>
                      <a:pt x="13641" y="3892"/>
                    </a:lnTo>
                    <a:lnTo>
                      <a:pt x="13493" y="3540"/>
                    </a:lnTo>
                    <a:lnTo>
                      <a:pt x="13308" y="3169"/>
                    </a:lnTo>
                    <a:lnTo>
                      <a:pt x="13085" y="2799"/>
                    </a:lnTo>
                    <a:lnTo>
                      <a:pt x="12844" y="2447"/>
                    </a:lnTo>
                    <a:lnTo>
                      <a:pt x="12566" y="2094"/>
                    </a:lnTo>
                    <a:lnTo>
                      <a:pt x="12270" y="1761"/>
                    </a:lnTo>
                    <a:lnTo>
                      <a:pt x="12010" y="1520"/>
                    </a:lnTo>
                    <a:lnTo>
                      <a:pt x="11732" y="1298"/>
                    </a:lnTo>
                    <a:lnTo>
                      <a:pt x="11454" y="1094"/>
                    </a:lnTo>
                    <a:lnTo>
                      <a:pt x="11158" y="908"/>
                    </a:lnTo>
                    <a:lnTo>
                      <a:pt x="10861" y="741"/>
                    </a:lnTo>
                    <a:lnTo>
                      <a:pt x="10528" y="575"/>
                    </a:lnTo>
                    <a:lnTo>
                      <a:pt x="10194" y="445"/>
                    </a:lnTo>
                    <a:lnTo>
                      <a:pt x="9860" y="334"/>
                    </a:lnTo>
                    <a:lnTo>
                      <a:pt x="9508" y="223"/>
                    </a:lnTo>
                    <a:lnTo>
                      <a:pt x="9138" y="148"/>
                    </a:lnTo>
                    <a:lnTo>
                      <a:pt x="8748" y="74"/>
                    </a:lnTo>
                    <a:lnTo>
                      <a:pt x="8359" y="37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6"/>
              <p:cNvSpPr/>
              <p:nvPr/>
            </p:nvSpPr>
            <p:spPr>
              <a:xfrm>
                <a:off x="5422250" y="3330125"/>
                <a:ext cx="355875" cy="435575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17423" fill="none" extrusionOk="0">
                    <a:moveTo>
                      <a:pt x="8100" y="17422"/>
                    </a:moveTo>
                    <a:lnTo>
                      <a:pt x="8100" y="17422"/>
                    </a:lnTo>
                    <a:lnTo>
                      <a:pt x="8026" y="17422"/>
                    </a:lnTo>
                    <a:lnTo>
                      <a:pt x="8026" y="17422"/>
                    </a:lnTo>
                    <a:lnTo>
                      <a:pt x="7840" y="17404"/>
                    </a:lnTo>
                    <a:lnTo>
                      <a:pt x="7618" y="17348"/>
                    </a:lnTo>
                    <a:lnTo>
                      <a:pt x="7377" y="17293"/>
                    </a:lnTo>
                    <a:lnTo>
                      <a:pt x="7080" y="17219"/>
                    </a:lnTo>
                    <a:lnTo>
                      <a:pt x="6765" y="17107"/>
                    </a:lnTo>
                    <a:lnTo>
                      <a:pt x="6432" y="16996"/>
                    </a:lnTo>
                    <a:lnTo>
                      <a:pt x="6061" y="16866"/>
                    </a:lnTo>
                    <a:lnTo>
                      <a:pt x="5709" y="16700"/>
                    </a:lnTo>
                    <a:lnTo>
                      <a:pt x="5320" y="16533"/>
                    </a:lnTo>
                    <a:lnTo>
                      <a:pt x="4930" y="16329"/>
                    </a:lnTo>
                    <a:lnTo>
                      <a:pt x="4560" y="16125"/>
                    </a:lnTo>
                    <a:lnTo>
                      <a:pt x="4170" y="15903"/>
                    </a:lnTo>
                    <a:lnTo>
                      <a:pt x="3818" y="15662"/>
                    </a:lnTo>
                    <a:lnTo>
                      <a:pt x="3448" y="15402"/>
                    </a:lnTo>
                    <a:lnTo>
                      <a:pt x="3114" y="15124"/>
                    </a:lnTo>
                    <a:lnTo>
                      <a:pt x="2799" y="14828"/>
                    </a:lnTo>
                    <a:lnTo>
                      <a:pt x="2799" y="14828"/>
                    </a:lnTo>
                    <a:lnTo>
                      <a:pt x="2669" y="14679"/>
                    </a:lnTo>
                    <a:lnTo>
                      <a:pt x="2521" y="14513"/>
                    </a:lnTo>
                    <a:lnTo>
                      <a:pt x="2243" y="14123"/>
                    </a:lnTo>
                    <a:lnTo>
                      <a:pt x="1983" y="13697"/>
                    </a:lnTo>
                    <a:lnTo>
                      <a:pt x="1724" y="13252"/>
                    </a:lnTo>
                    <a:lnTo>
                      <a:pt x="1483" y="12752"/>
                    </a:lnTo>
                    <a:lnTo>
                      <a:pt x="1261" y="12251"/>
                    </a:lnTo>
                    <a:lnTo>
                      <a:pt x="1057" y="11732"/>
                    </a:lnTo>
                    <a:lnTo>
                      <a:pt x="871" y="11232"/>
                    </a:lnTo>
                    <a:lnTo>
                      <a:pt x="704" y="10713"/>
                    </a:lnTo>
                    <a:lnTo>
                      <a:pt x="538" y="10213"/>
                    </a:lnTo>
                    <a:lnTo>
                      <a:pt x="297" y="9304"/>
                    </a:lnTo>
                    <a:lnTo>
                      <a:pt x="111" y="8544"/>
                    </a:lnTo>
                    <a:lnTo>
                      <a:pt x="56" y="8248"/>
                    </a:lnTo>
                    <a:lnTo>
                      <a:pt x="37" y="8007"/>
                    </a:lnTo>
                    <a:lnTo>
                      <a:pt x="37" y="8007"/>
                    </a:lnTo>
                    <a:lnTo>
                      <a:pt x="0" y="7766"/>
                    </a:lnTo>
                    <a:lnTo>
                      <a:pt x="0" y="7303"/>
                    </a:lnTo>
                    <a:lnTo>
                      <a:pt x="0" y="6988"/>
                    </a:lnTo>
                    <a:lnTo>
                      <a:pt x="19" y="6654"/>
                    </a:lnTo>
                    <a:lnTo>
                      <a:pt x="56" y="6283"/>
                    </a:lnTo>
                    <a:lnTo>
                      <a:pt x="93" y="5894"/>
                    </a:lnTo>
                    <a:lnTo>
                      <a:pt x="167" y="5468"/>
                    </a:lnTo>
                    <a:lnTo>
                      <a:pt x="278" y="5023"/>
                    </a:lnTo>
                    <a:lnTo>
                      <a:pt x="408" y="4578"/>
                    </a:lnTo>
                    <a:lnTo>
                      <a:pt x="556" y="4115"/>
                    </a:lnTo>
                    <a:lnTo>
                      <a:pt x="760" y="3651"/>
                    </a:lnTo>
                    <a:lnTo>
                      <a:pt x="1001" y="3207"/>
                    </a:lnTo>
                    <a:lnTo>
                      <a:pt x="1149" y="2966"/>
                    </a:lnTo>
                    <a:lnTo>
                      <a:pt x="1298" y="2743"/>
                    </a:lnTo>
                    <a:lnTo>
                      <a:pt x="1446" y="2539"/>
                    </a:lnTo>
                    <a:lnTo>
                      <a:pt x="1613" y="2317"/>
                    </a:lnTo>
                    <a:lnTo>
                      <a:pt x="1613" y="2317"/>
                    </a:lnTo>
                    <a:lnTo>
                      <a:pt x="1835" y="2076"/>
                    </a:lnTo>
                    <a:lnTo>
                      <a:pt x="2076" y="1835"/>
                    </a:lnTo>
                    <a:lnTo>
                      <a:pt x="2317" y="1613"/>
                    </a:lnTo>
                    <a:lnTo>
                      <a:pt x="2576" y="1409"/>
                    </a:lnTo>
                    <a:lnTo>
                      <a:pt x="2854" y="1205"/>
                    </a:lnTo>
                    <a:lnTo>
                      <a:pt x="3132" y="1038"/>
                    </a:lnTo>
                    <a:lnTo>
                      <a:pt x="3429" y="871"/>
                    </a:lnTo>
                    <a:lnTo>
                      <a:pt x="3744" y="723"/>
                    </a:lnTo>
                    <a:lnTo>
                      <a:pt x="4059" y="575"/>
                    </a:lnTo>
                    <a:lnTo>
                      <a:pt x="4393" y="463"/>
                    </a:lnTo>
                    <a:lnTo>
                      <a:pt x="4745" y="352"/>
                    </a:lnTo>
                    <a:lnTo>
                      <a:pt x="5097" y="260"/>
                    </a:lnTo>
                    <a:lnTo>
                      <a:pt x="5468" y="167"/>
                    </a:lnTo>
                    <a:lnTo>
                      <a:pt x="5857" y="111"/>
                    </a:lnTo>
                    <a:lnTo>
                      <a:pt x="6246" y="56"/>
                    </a:lnTo>
                    <a:lnTo>
                      <a:pt x="6654" y="19"/>
                    </a:lnTo>
                    <a:lnTo>
                      <a:pt x="6654" y="19"/>
                    </a:lnTo>
                    <a:lnTo>
                      <a:pt x="7099" y="0"/>
                    </a:lnTo>
                    <a:lnTo>
                      <a:pt x="7525" y="0"/>
                    </a:lnTo>
                    <a:lnTo>
                      <a:pt x="7951" y="0"/>
                    </a:lnTo>
                    <a:lnTo>
                      <a:pt x="8359" y="37"/>
                    </a:lnTo>
                    <a:lnTo>
                      <a:pt x="8748" y="74"/>
                    </a:lnTo>
                    <a:lnTo>
                      <a:pt x="9138" y="148"/>
                    </a:lnTo>
                    <a:lnTo>
                      <a:pt x="9508" y="223"/>
                    </a:lnTo>
                    <a:lnTo>
                      <a:pt x="9860" y="334"/>
                    </a:lnTo>
                    <a:lnTo>
                      <a:pt x="10194" y="445"/>
                    </a:lnTo>
                    <a:lnTo>
                      <a:pt x="10528" y="575"/>
                    </a:lnTo>
                    <a:lnTo>
                      <a:pt x="10861" y="741"/>
                    </a:lnTo>
                    <a:lnTo>
                      <a:pt x="11158" y="908"/>
                    </a:lnTo>
                    <a:lnTo>
                      <a:pt x="11454" y="1094"/>
                    </a:lnTo>
                    <a:lnTo>
                      <a:pt x="11732" y="1298"/>
                    </a:lnTo>
                    <a:lnTo>
                      <a:pt x="12010" y="1520"/>
                    </a:lnTo>
                    <a:lnTo>
                      <a:pt x="12270" y="1761"/>
                    </a:lnTo>
                    <a:lnTo>
                      <a:pt x="12270" y="1761"/>
                    </a:lnTo>
                    <a:lnTo>
                      <a:pt x="12566" y="2094"/>
                    </a:lnTo>
                    <a:lnTo>
                      <a:pt x="12844" y="2447"/>
                    </a:lnTo>
                    <a:lnTo>
                      <a:pt x="13085" y="2799"/>
                    </a:lnTo>
                    <a:lnTo>
                      <a:pt x="13308" y="3169"/>
                    </a:lnTo>
                    <a:lnTo>
                      <a:pt x="13493" y="3540"/>
                    </a:lnTo>
                    <a:lnTo>
                      <a:pt x="13641" y="3892"/>
                    </a:lnTo>
                    <a:lnTo>
                      <a:pt x="13790" y="4263"/>
                    </a:lnTo>
                    <a:lnTo>
                      <a:pt x="13901" y="4615"/>
                    </a:lnTo>
                    <a:lnTo>
                      <a:pt x="13975" y="4967"/>
                    </a:lnTo>
                    <a:lnTo>
                      <a:pt x="14049" y="5301"/>
                    </a:lnTo>
                    <a:lnTo>
                      <a:pt x="14105" y="5616"/>
                    </a:lnTo>
                    <a:lnTo>
                      <a:pt x="14142" y="5913"/>
                    </a:lnTo>
                    <a:lnTo>
                      <a:pt x="14179" y="6413"/>
                    </a:lnTo>
                    <a:lnTo>
                      <a:pt x="14179" y="6784"/>
                    </a:lnTo>
                    <a:lnTo>
                      <a:pt x="14179" y="6784"/>
                    </a:lnTo>
                    <a:lnTo>
                      <a:pt x="14160" y="7062"/>
                    </a:lnTo>
                    <a:lnTo>
                      <a:pt x="14142" y="7377"/>
                    </a:lnTo>
                    <a:lnTo>
                      <a:pt x="14068" y="8026"/>
                    </a:lnTo>
                    <a:lnTo>
                      <a:pt x="14068" y="8026"/>
                    </a:lnTo>
                    <a:lnTo>
                      <a:pt x="13994" y="8804"/>
                    </a:lnTo>
                    <a:lnTo>
                      <a:pt x="13975" y="9156"/>
                    </a:lnTo>
                    <a:lnTo>
                      <a:pt x="13994" y="9416"/>
                    </a:lnTo>
                    <a:lnTo>
                      <a:pt x="13994" y="9416"/>
                    </a:lnTo>
                    <a:lnTo>
                      <a:pt x="14049" y="9823"/>
                    </a:lnTo>
                    <a:lnTo>
                      <a:pt x="14049" y="9823"/>
                    </a:lnTo>
                    <a:lnTo>
                      <a:pt x="14160" y="10491"/>
                    </a:lnTo>
                    <a:lnTo>
                      <a:pt x="14216" y="10880"/>
                    </a:lnTo>
                    <a:lnTo>
                      <a:pt x="14235" y="11306"/>
                    </a:lnTo>
                    <a:lnTo>
                      <a:pt x="14235" y="11732"/>
                    </a:lnTo>
                    <a:lnTo>
                      <a:pt x="14197" y="12177"/>
                    </a:lnTo>
                    <a:lnTo>
                      <a:pt x="14160" y="12400"/>
                    </a:lnTo>
                    <a:lnTo>
                      <a:pt x="14105" y="12622"/>
                    </a:lnTo>
                    <a:lnTo>
                      <a:pt x="14049" y="12844"/>
                    </a:lnTo>
                    <a:lnTo>
                      <a:pt x="13975" y="13048"/>
                    </a:lnTo>
                    <a:lnTo>
                      <a:pt x="13975" y="13048"/>
                    </a:lnTo>
                    <a:lnTo>
                      <a:pt x="13808" y="13363"/>
                    </a:lnTo>
                    <a:lnTo>
                      <a:pt x="13660" y="13660"/>
                    </a:lnTo>
                    <a:lnTo>
                      <a:pt x="13475" y="13957"/>
                    </a:lnTo>
                    <a:lnTo>
                      <a:pt x="13308" y="14216"/>
                    </a:lnTo>
                    <a:lnTo>
                      <a:pt x="13122" y="14475"/>
                    </a:lnTo>
                    <a:lnTo>
                      <a:pt x="12919" y="14716"/>
                    </a:lnTo>
                    <a:lnTo>
                      <a:pt x="12715" y="14957"/>
                    </a:lnTo>
                    <a:lnTo>
                      <a:pt x="12511" y="15180"/>
                    </a:lnTo>
                    <a:lnTo>
                      <a:pt x="12307" y="15384"/>
                    </a:lnTo>
                    <a:lnTo>
                      <a:pt x="12103" y="15569"/>
                    </a:lnTo>
                    <a:lnTo>
                      <a:pt x="11658" y="15940"/>
                    </a:lnTo>
                    <a:lnTo>
                      <a:pt x="11232" y="16236"/>
                    </a:lnTo>
                    <a:lnTo>
                      <a:pt x="10787" y="16514"/>
                    </a:lnTo>
                    <a:lnTo>
                      <a:pt x="10361" y="16737"/>
                    </a:lnTo>
                    <a:lnTo>
                      <a:pt x="9953" y="16941"/>
                    </a:lnTo>
                    <a:lnTo>
                      <a:pt x="9564" y="17089"/>
                    </a:lnTo>
                    <a:lnTo>
                      <a:pt x="9193" y="17219"/>
                    </a:lnTo>
                    <a:lnTo>
                      <a:pt x="8860" y="17311"/>
                    </a:lnTo>
                    <a:lnTo>
                      <a:pt x="8563" y="17367"/>
                    </a:lnTo>
                    <a:lnTo>
                      <a:pt x="8304" y="17404"/>
                    </a:lnTo>
                    <a:lnTo>
                      <a:pt x="8100" y="1742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6"/>
              <p:cNvSpPr/>
              <p:nvPr/>
            </p:nvSpPr>
            <p:spPr>
              <a:xfrm>
                <a:off x="5427350" y="3334750"/>
                <a:ext cx="345675" cy="425850"/>
              </a:xfrm>
              <a:custGeom>
                <a:avLst/>
                <a:gdLst/>
                <a:ahLst/>
                <a:cxnLst/>
                <a:rect l="l" t="t" r="r" b="b"/>
                <a:pathLst>
                  <a:path w="13827" h="17034" fill="none" extrusionOk="0">
                    <a:moveTo>
                      <a:pt x="7840" y="17034"/>
                    </a:moveTo>
                    <a:lnTo>
                      <a:pt x="7840" y="17034"/>
                    </a:lnTo>
                    <a:lnTo>
                      <a:pt x="8007" y="17034"/>
                    </a:lnTo>
                    <a:lnTo>
                      <a:pt x="8248" y="16996"/>
                    </a:lnTo>
                    <a:lnTo>
                      <a:pt x="8526" y="16941"/>
                    </a:lnTo>
                    <a:lnTo>
                      <a:pt x="8841" y="16867"/>
                    </a:lnTo>
                    <a:lnTo>
                      <a:pt x="9193" y="16737"/>
                    </a:lnTo>
                    <a:lnTo>
                      <a:pt x="9582" y="16589"/>
                    </a:lnTo>
                    <a:lnTo>
                      <a:pt x="9990" y="16403"/>
                    </a:lnTo>
                    <a:lnTo>
                      <a:pt x="10416" y="16181"/>
                    </a:lnTo>
                    <a:lnTo>
                      <a:pt x="10843" y="15922"/>
                    </a:lnTo>
                    <a:lnTo>
                      <a:pt x="11287" y="15625"/>
                    </a:lnTo>
                    <a:lnTo>
                      <a:pt x="11714" y="15273"/>
                    </a:lnTo>
                    <a:lnTo>
                      <a:pt x="11936" y="15069"/>
                    </a:lnTo>
                    <a:lnTo>
                      <a:pt x="12140" y="14865"/>
                    </a:lnTo>
                    <a:lnTo>
                      <a:pt x="12344" y="14661"/>
                    </a:lnTo>
                    <a:lnTo>
                      <a:pt x="12548" y="14439"/>
                    </a:lnTo>
                    <a:lnTo>
                      <a:pt x="12733" y="14198"/>
                    </a:lnTo>
                    <a:lnTo>
                      <a:pt x="12918" y="13938"/>
                    </a:lnTo>
                    <a:lnTo>
                      <a:pt x="13104" y="13679"/>
                    </a:lnTo>
                    <a:lnTo>
                      <a:pt x="13271" y="13401"/>
                    </a:lnTo>
                    <a:lnTo>
                      <a:pt x="13437" y="13104"/>
                    </a:lnTo>
                    <a:lnTo>
                      <a:pt x="13586" y="12789"/>
                    </a:lnTo>
                    <a:lnTo>
                      <a:pt x="13586" y="12789"/>
                    </a:lnTo>
                    <a:lnTo>
                      <a:pt x="13660" y="12585"/>
                    </a:lnTo>
                    <a:lnTo>
                      <a:pt x="13715" y="12381"/>
                    </a:lnTo>
                    <a:lnTo>
                      <a:pt x="13771" y="12159"/>
                    </a:lnTo>
                    <a:lnTo>
                      <a:pt x="13790" y="11955"/>
                    </a:lnTo>
                    <a:lnTo>
                      <a:pt x="13827" y="11529"/>
                    </a:lnTo>
                    <a:lnTo>
                      <a:pt x="13827" y="11103"/>
                    </a:lnTo>
                    <a:lnTo>
                      <a:pt x="13808" y="10695"/>
                    </a:lnTo>
                    <a:lnTo>
                      <a:pt x="13771" y="10324"/>
                    </a:lnTo>
                    <a:lnTo>
                      <a:pt x="13660" y="9675"/>
                    </a:lnTo>
                    <a:lnTo>
                      <a:pt x="13660" y="9675"/>
                    </a:lnTo>
                    <a:lnTo>
                      <a:pt x="13586" y="9268"/>
                    </a:lnTo>
                    <a:lnTo>
                      <a:pt x="13586" y="9268"/>
                    </a:lnTo>
                    <a:lnTo>
                      <a:pt x="13586" y="8971"/>
                    </a:lnTo>
                    <a:lnTo>
                      <a:pt x="13586" y="8637"/>
                    </a:lnTo>
                    <a:lnTo>
                      <a:pt x="13678" y="7822"/>
                    </a:lnTo>
                    <a:lnTo>
                      <a:pt x="13678" y="7822"/>
                    </a:lnTo>
                    <a:lnTo>
                      <a:pt x="13753" y="7173"/>
                    </a:lnTo>
                    <a:lnTo>
                      <a:pt x="13771" y="6877"/>
                    </a:lnTo>
                    <a:lnTo>
                      <a:pt x="13771" y="6599"/>
                    </a:lnTo>
                    <a:lnTo>
                      <a:pt x="13771" y="6599"/>
                    </a:lnTo>
                    <a:lnTo>
                      <a:pt x="13790" y="6228"/>
                    </a:lnTo>
                    <a:lnTo>
                      <a:pt x="13753" y="5746"/>
                    </a:lnTo>
                    <a:lnTo>
                      <a:pt x="13715" y="5450"/>
                    </a:lnTo>
                    <a:lnTo>
                      <a:pt x="13660" y="5153"/>
                    </a:lnTo>
                    <a:lnTo>
                      <a:pt x="13586" y="4819"/>
                    </a:lnTo>
                    <a:lnTo>
                      <a:pt x="13493" y="4486"/>
                    </a:lnTo>
                    <a:lnTo>
                      <a:pt x="13400" y="4152"/>
                    </a:lnTo>
                    <a:lnTo>
                      <a:pt x="13271" y="3781"/>
                    </a:lnTo>
                    <a:lnTo>
                      <a:pt x="13104" y="3429"/>
                    </a:lnTo>
                    <a:lnTo>
                      <a:pt x="12937" y="3077"/>
                    </a:lnTo>
                    <a:lnTo>
                      <a:pt x="12715" y="2725"/>
                    </a:lnTo>
                    <a:lnTo>
                      <a:pt x="12492" y="2373"/>
                    </a:lnTo>
                    <a:lnTo>
                      <a:pt x="12214" y="2039"/>
                    </a:lnTo>
                    <a:lnTo>
                      <a:pt x="11918" y="1724"/>
                    </a:lnTo>
                    <a:lnTo>
                      <a:pt x="11918" y="1724"/>
                    </a:lnTo>
                    <a:lnTo>
                      <a:pt x="11677" y="1483"/>
                    </a:lnTo>
                    <a:lnTo>
                      <a:pt x="11417" y="1261"/>
                    </a:lnTo>
                    <a:lnTo>
                      <a:pt x="11139" y="1075"/>
                    </a:lnTo>
                    <a:lnTo>
                      <a:pt x="10861" y="890"/>
                    </a:lnTo>
                    <a:lnTo>
                      <a:pt x="10565" y="723"/>
                    </a:lnTo>
                    <a:lnTo>
                      <a:pt x="10250" y="575"/>
                    </a:lnTo>
                    <a:lnTo>
                      <a:pt x="9916" y="445"/>
                    </a:lnTo>
                    <a:lnTo>
                      <a:pt x="9582" y="334"/>
                    </a:lnTo>
                    <a:lnTo>
                      <a:pt x="9230" y="241"/>
                    </a:lnTo>
                    <a:lnTo>
                      <a:pt x="8878" y="149"/>
                    </a:lnTo>
                    <a:lnTo>
                      <a:pt x="8507" y="93"/>
                    </a:lnTo>
                    <a:lnTo>
                      <a:pt x="8118" y="38"/>
                    </a:lnTo>
                    <a:lnTo>
                      <a:pt x="7729" y="19"/>
                    </a:lnTo>
                    <a:lnTo>
                      <a:pt x="7321" y="0"/>
                    </a:lnTo>
                    <a:lnTo>
                      <a:pt x="6895" y="19"/>
                    </a:lnTo>
                    <a:lnTo>
                      <a:pt x="6450" y="38"/>
                    </a:lnTo>
                    <a:lnTo>
                      <a:pt x="6450" y="38"/>
                    </a:lnTo>
                    <a:lnTo>
                      <a:pt x="6061" y="75"/>
                    </a:lnTo>
                    <a:lnTo>
                      <a:pt x="5672" y="112"/>
                    </a:lnTo>
                    <a:lnTo>
                      <a:pt x="5301" y="186"/>
                    </a:lnTo>
                    <a:lnTo>
                      <a:pt x="4949" y="260"/>
                    </a:lnTo>
                    <a:lnTo>
                      <a:pt x="4597" y="353"/>
                    </a:lnTo>
                    <a:lnTo>
                      <a:pt x="4263" y="464"/>
                    </a:lnTo>
                    <a:lnTo>
                      <a:pt x="3929" y="575"/>
                    </a:lnTo>
                    <a:lnTo>
                      <a:pt x="3633" y="705"/>
                    </a:lnTo>
                    <a:lnTo>
                      <a:pt x="3318" y="853"/>
                    </a:lnTo>
                    <a:lnTo>
                      <a:pt x="3040" y="1020"/>
                    </a:lnTo>
                    <a:lnTo>
                      <a:pt x="2762" y="1187"/>
                    </a:lnTo>
                    <a:lnTo>
                      <a:pt x="2502" y="1372"/>
                    </a:lnTo>
                    <a:lnTo>
                      <a:pt x="2243" y="1576"/>
                    </a:lnTo>
                    <a:lnTo>
                      <a:pt x="2002" y="1780"/>
                    </a:lnTo>
                    <a:lnTo>
                      <a:pt x="1779" y="2021"/>
                    </a:lnTo>
                    <a:lnTo>
                      <a:pt x="1575" y="2262"/>
                    </a:lnTo>
                    <a:lnTo>
                      <a:pt x="1575" y="2262"/>
                    </a:lnTo>
                    <a:lnTo>
                      <a:pt x="1390" y="2466"/>
                    </a:lnTo>
                    <a:lnTo>
                      <a:pt x="1242" y="2688"/>
                    </a:lnTo>
                    <a:lnTo>
                      <a:pt x="1094" y="2910"/>
                    </a:lnTo>
                    <a:lnTo>
                      <a:pt x="964" y="3133"/>
                    </a:lnTo>
                    <a:lnTo>
                      <a:pt x="723" y="3596"/>
                    </a:lnTo>
                    <a:lnTo>
                      <a:pt x="538" y="4059"/>
                    </a:lnTo>
                    <a:lnTo>
                      <a:pt x="371" y="4504"/>
                    </a:lnTo>
                    <a:lnTo>
                      <a:pt x="241" y="4968"/>
                    </a:lnTo>
                    <a:lnTo>
                      <a:pt x="148" y="5412"/>
                    </a:lnTo>
                    <a:lnTo>
                      <a:pt x="93" y="5820"/>
                    </a:lnTo>
                    <a:lnTo>
                      <a:pt x="37" y="6228"/>
                    </a:lnTo>
                    <a:lnTo>
                      <a:pt x="19" y="6580"/>
                    </a:lnTo>
                    <a:lnTo>
                      <a:pt x="0" y="6914"/>
                    </a:lnTo>
                    <a:lnTo>
                      <a:pt x="0" y="7192"/>
                    </a:lnTo>
                    <a:lnTo>
                      <a:pt x="0" y="7618"/>
                    </a:lnTo>
                    <a:lnTo>
                      <a:pt x="19" y="7803"/>
                    </a:lnTo>
                    <a:lnTo>
                      <a:pt x="19" y="7803"/>
                    </a:lnTo>
                    <a:lnTo>
                      <a:pt x="56" y="8026"/>
                    </a:lnTo>
                    <a:lnTo>
                      <a:pt x="111" y="8322"/>
                    </a:lnTo>
                    <a:lnTo>
                      <a:pt x="278" y="9064"/>
                    </a:lnTo>
                    <a:lnTo>
                      <a:pt x="519" y="9972"/>
                    </a:lnTo>
                    <a:lnTo>
                      <a:pt x="686" y="10454"/>
                    </a:lnTo>
                    <a:lnTo>
                      <a:pt x="853" y="10973"/>
                    </a:lnTo>
                    <a:lnTo>
                      <a:pt x="1038" y="11473"/>
                    </a:lnTo>
                    <a:lnTo>
                      <a:pt x="1242" y="11974"/>
                    </a:lnTo>
                    <a:lnTo>
                      <a:pt x="1446" y="12474"/>
                    </a:lnTo>
                    <a:lnTo>
                      <a:pt x="1687" y="12956"/>
                    </a:lnTo>
                    <a:lnTo>
                      <a:pt x="1928" y="13401"/>
                    </a:lnTo>
                    <a:lnTo>
                      <a:pt x="2187" y="13809"/>
                    </a:lnTo>
                    <a:lnTo>
                      <a:pt x="2465" y="14179"/>
                    </a:lnTo>
                    <a:lnTo>
                      <a:pt x="2595" y="14346"/>
                    </a:lnTo>
                    <a:lnTo>
                      <a:pt x="2743" y="14513"/>
                    </a:lnTo>
                    <a:lnTo>
                      <a:pt x="2743" y="14513"/>
                    </a:lnTo>
                    <a:lnTo>
                      <a:pt x="3040" y="14791"/>
                    </a:lnTo>
                    <a:lnTo>
                      <a:pt x="3373" y="15050"/>
                    </a:lnTo>
                    <a:lnTo>
                      <a:pt x="3707" y="15310"/>
                    </a:lnTo>
                    <a:lnTo>
                      <a:pt x="4078" y="15532"/>
                    </a:lnTo>
                    <a:lnTo>
                      <a:pt x="4448" y="15755"/>
                    </a:lnTo>
                    <a:lnTo>
                      <a:pt x="4819" y="15977"/>
                    </a:lnTo>
                    <a:lnTo>
                      <a:pt x="5190" y="16162"/>
                    </a:lnTo>
                    <a:lnTo>
                      <a:pt x="5560" y="16329"/>
                    </a:lnTo>
                    <a:lnTo>
                      <a:pt x="5931" y="16478"/>
                    </a:lnTo>
                    <a:lnTo>
                      <a:pt x="6283" y="16626"/>
                    </a:lnTo>
                    <a:lnTo>
                      <a:pt x="6913" y="16830"/>
                    </a:lnTo>
                    <a:lnTo>
                      <a:pt x="7451" y="16978"/>
                    </a:lnTo>
                    <a:lnTo>
                      <a:pt x="7655" y="17015"/>
                    </a:lnTo>
                    <a:lnTo>
                      <a:pt x="7840" y="170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6"/>
              <p:cNvSpPr/>
              <p:nvPr/>
            </p:nvSpPr>
            <p:spPr>
              <a:xfrm>
                <a:off x="5522800" y="3558550"/>
                <a:ext cx="6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03" extrusionOk="0">
                    <a:moveTo>
                      <a:pt x="1260" y="1"/>
                    </a:moveTo>
                    <a:lnTo>
                      <a:pt x="1075" y="19"/>
                    </a:lnTo>
                    <a:lnTo>
                      <a:pt x="908" y="56"/>
                    </a:lnTo>
                    <a:lnTo>
                      <a:pt x="779" y="93"/>
                    </a:lnTo>
                    <a:lnTo>
                      <a:pt x="667" y="149"/>
                    </a:lnTo>
                    <a:lnTo>
                      <a:pt x="556" y="223"/>
                    </a:lnTo>
                    <a:lnTo>
                      <a:pt x="463" y="297"/>
                    </a:lnTo>
                    <a:lnTo>
                      <a:pt x="371" y="371"/>
                    </a:lnTo>
                    <a:lnTo>
                      <a:pt x="297" y="464"/>
                    </a:lnTo>
                    <a:lnTo>
                      <a:pt x="223" y="557"/>
                    </a:lnTo>
                    <a:lnTo>
                      <a:pt x="148" y="668"/>
                    </a:lnTo>
                    <a:lnTo>
                      <a:pt x="111" y="779"/>
                    </a:lnTo>
                    <a:lnTo>
                      <a:pt x="56" y="890"/>
                    </a:lnTo>
                    <a:lnTo>
                      <a:pt x="37" y="1001"/>
                    </a:lnTo>
                    <a:lnTo>
                      <a:pt x="19" y="1131"/>
                    </a:lnTo>
                    <a:lnTo>
                      <a:pt x="0" y="1242"/>
                    </a:lnTo>
                    <a:lnTo>
                      <a:pt x="19" y="1372"/>
                    </a:lnTo>
                    <a:lnTo>
                      <a:pt x="37" y="1502"/>
                    </a:lnTo>
                    <a:lnTo>
                      <a:pt x="56" y="1613"/>
                    </a:lnTo>
                    <a:lnTo>
                      <a:pt x="130" y="1817"/>
                    </a:lnTo>
                    <a:lnTo>
                      <a:pt x="241" y="1984"/>
                    </a:lnTo>
                    <a:lnTo>
                      <a:pt x="371" y="2132"/>
                    </a:lnTo>
                    <a:lnTo>
                      <a:pt x="519" y="2262"/>
                    </a:lnTo>
                    <a:lnTo>
                      <a:pt x="686" y="2373"/>
                    </a:lnTo>
                    <a:lnTo>
                      <a:pt x="871" y="2447"/>
                    </a:lnTo>
                    <a:lnTo>
                      <a:pt x="1057" y="2503"/>
                    </a:lnTo>
                    <a:lnTo>
                      <a:pt x="1446" y="2503"/>
                    </a:lnTo>
                    <a:lnTo>
                      <a:pt x="1631" y="2466"/>
                    </a:lnTo>
                    <a:lnTo>
                      <a:pt x="1742" y="2410"/>
                    </a:lnTo>
                    <a:lnTo>
                      <a:pt x="1854" y="2354"/>
                    </a:lnTo>
                    <a:lnTo>
                      <a:pt x="1965" y="2299"/>
                    </a:lnTo>
                    <a:lnTo>
                      <a:pt x="2057" y="2225"/>
                    </a:lnTo>
                    <a:lnTo>
                      <a:pt x="2150" y="2132"/>
                    </a:lnTo>
                    <a:lnTo>
                      <a:pt x="2243" y="2058"/>
                    </a:lnTo>
                    <a:lnTo>
                      <a:pt x="2298" y="1947"/>
                    </a:lnTo>
                    <a:lnTo>
                      <a:pt x="2373" y="1854"/>
                    </a:lnTo>
                    <a:lnTo>
                      <a:pt x="2428" y="1743"/>
                    </a:lnTo>
                    <a:lnTo>
                      <a:pt x="2465" y="1632"/>
                    </a:lnTo>
                    <a:lnTo>
                      <a:pt x="2484" y="1502"/>
                    </a:lnTo>
                    <a:lnTo>
                      <a:pt x="2502" y="1391"/>
                    </a:lnTo>
                    <a:lnTo>
                      <a:pt x="2521" y="1261"/>
                    </a:lnTo>
                    <a:lnTo>
                      <a:pt x="2521" y="1150"/>
                    </a:lnTo>
                    <a:lnTo>
                      <a:pt x="2502" y="1020"/>
                    </a:lnTo>
                    <a:lnTo>
                      <a:pt x="2465" y="890"/>
                    </a:lnTo>
                    <a:lnTo>
                      <a:pt x="2391" y="705"/>
                    </a:lnTo>
                    <a:lnTo>
                      <a:pt x="2280" y="520"/>
                    </a:lnTo>
                    <a:lnTo>
                      <a:pt x="2150" y="371"/>
                    </a:lnTo>
                    <a:lnTo>
                      <a:pt x="2002" y="242"/>
                    </a:lnTo>
                    <a:lnTo>
                      <a:pt x="1835" y="149"/>
                    </a:lnTo>
                    <a:lnTo>
                      <a:pt x="1650" y="75"/>
                    </a:lnTo>
                    <a:lnTo>
                      <a:pt x="1464" y="19"/>
                    </a:lnTo>
                    <a:lnTo>
                      <a:pt x="1260" y="1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6"/>
              <p:cNvSpPr/>
              <p:nvPr/>
            </p:nvSpPr>
            <p:spPr>
              <a:xfrm>
                <a:off x="5522800" y="3558550"/>
                <a:ext cx="6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03" fill="none" extrusionOk="0">
                    <a:moveTo>
                      <a:pt x="1260" y="1"/>
                    </a:moveTo>
                    <a:lnTo>
                      <a:pt x="1260" y="1"/>
                    </a:lnTo>
                    <a:lnTo>
                      <a:pt x="1075" y="19"/>
                    </a:lnTo>
                    <a:lnTo>
                      <a:pt x="908" y="56"/>
                    </a:lnTo>
                    <a:lnTo>
                      <a:pt x="908" y="56"/>
                    </a:lnTo>
                    <a:lnTo>
                      <a:pt x="779" y="93"/>
                    </a:lnTo>
                    <a:lnTo>
                      <a:pt x="667" y="149"/>
                    </a:lnTo>
                    <a:lnTo>
                      <a:pt x="556" y="223"/>
                    </a:lnTo>
                    <a:lnTo>
                      <a:pt x="463" y="297"/>
                    </a:lnTo>
                    <a:lnTo>
                      <a:pt x="371" y="371"/>
                    </a:lnTo>
                    <a:lnTo>
                      <a:pt x="297" y="464"/>
                    </a:lnTo>
                    <a:lnTo>
                      <a:pt x="223" y="557"/>
                    </a:lnTo>
                    <a:lnTo>
                      <a:pt x="148" y="668"/>
                    </a:lnTo>
                    <a:lnTo>
                      <a:pt x="111" y="779"/>
                    </a:lnTo>
                    <a:lnTo>
                      <a:pt x="56" y="890"/>
                    </a:lnTo>
                    <a:lnTo>
                      <a:pt x="37" y="1001"/>
                    </a:lnTo>
                    <a:lnTo>
                      <a:pt x="19" y="1131"/>
                    </a:lnTo>
                    <a:lnTo>
                      <a:pt x="0" y="1242"/>
                    </a:lnTo>
                    <a:lnTo>
                      <a:pt x="19" y="1372"/>
                    </a:lnTo>
                    <a:lnTo>
                      <a:pt x="37" y="1502"/>
                    </a:lnTo>
                    <a:lnTo>
                      <a:pt x="56" y="1613"/>
                    </a:lnTo>
                    <a:lnTo>
                      <a:pt x="56" y="1613"/>
                    </a:lnTo>
                    <a:lnTo>
                      <a:pt x="130" y="1817"/>
                    </a:lnTo>
                    <a:lnTo>
                      <a:pt x="241" y="1984"/>
                    </a:lnTo>
                    <a:lnTo>
                      <a:pt x="371" y="2132"/>
                    </a:lnTo>
                    <a:lnTo>
                      <a:pt x="519" y="2262"/>
                    </a:lnTo>
                    <a:lnTo>
                      <a:pt x="686" y="2373"/>
                    </a:lnTo>
                    <a:lnTo>
                      <a:pt x="871" y="2447"/>
                    </a:lnTo>
                    <a:lnTo>
                      <a:pt x="1057" y="2503"/>
                    </a:lnTo>
                    <a:lnTo>
                      <a:pt x="1260" y="2503"/>
                    </a:lnTo>
                    <a:lnTo>
                      <a:pt x="1260" y="2503"/>
                    </a:lnTo>
                    <a:lnTo>
                      <a:pt x="1446" y="2503"/>
                    </a:lnTo>
                    <a:lnTo>
                      <a:pt x="1631" y="2466"/>
                    </a:lnTo>
                    <a:lnTo>
                      <a:pt x="1631" y="2466"/>
                    </a:lnTo>
                    <a:lnTo>
                      <a:pt x="1742" y="2410"/>
                    </a:lnTo>
                    <a:lnTo>
                      <a:pt x="1854" y="2354"/>
                    </a:lnTo>
                    <a:lnTo>
                      <a:pt x="1965" y="2299"/>
                    </a:lnTo>
                    <a:lnTo>
                      <a:pt x="2057" y="2225"/>
                    </a:lnTo>
                    <a:lnTo>
                      <a:pt x="2150" y="2132"/>
                    </a:lnTo>
                    <a:lnTo>
                      <a:pt x="2243" y="2058"/>
                    </a:lnTo>
                    <a:lnTo>
                      <a:pt x="2298" y="1947"/>
                    </a:lnTo>
                    <a:lnTo>
                      <a:pt x="2373" y="1854"/>
                    </a:lnTo>
                    <a:lnTo>
                      <a:pt x="2428" y="1743"/>
                    </a:lnTo>
                    <a:lnTo>
                      <a:pt x="2465" y="1632"/>
                    </a:lnTo>
                    <a:lnTo>
                      <a:pt x="2484" y="1502"/>
                    </a:lnTo>
                    <a:lnTo>
                      <a:pt x="2502" y="1391"/>
                    </a:lnTo>
                    <a:lnTo>
                      <a:pt x="2521" y="1261"/>
                    </a:lnTo>
                    <a:lnTo>
                      <a:pt x="2521" y="1150"/>
                    </a:lnTo>
                    <a:lnTo>
                      <a:pt x="2502" y="1020"/>
                    </a:lnTo>
                    <a:lnTo>
                      <a:pt x="2465" y="890"/>
                    </a:lnTo>
                    <a:lnTo>
                      <a:pt x="2465" y="890"/>
                    </a:lnTo>
                    <a:lnTo>
                      <a:pt x="2391" y="705"/>
                    </a:lnTo>
                    <a:lnTo>
                      <a:pt x="2280" y="520"/>
                    </a:lnTo>
                    <a:lnTo>
                      <a:pt x="2150" y="371"/>
                    </a:lnTo>
                    <a:lnTo>
                      <a:pt x="2002" y="242"/>
                    </a:lnTo>
                    <a:lnTo>
                      <a:pt x="1835" y="149"/>
                    </a:lnTo>
                    <a:lnTo>
                      <a:pt x="1650" y="75"/>
                    </a:lnTo>
                    <a:lnTo>
                      <a:pt x="1464" y="19"/>
                    </a:lnTo>
                    <a:lnTo>
                      <a:pt x="126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6"/>
              <p:cNvSpPr/>
              <p:nvPr/>
            </p:nvSpPr>
            <p:spPr>
              <a:xfrm>
                <a:off x="5708125" y="3566425"/>
                <a:ext cx="630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2503" extrusionOk="0">
                    <a:moveTo>
                      <a:pt x="1076" y="1"/>
                    </a:moveTo>
                    <a:lnTo>
                      <a:pt x="890" y="38"/>
                    </a:lnTo>
                    <a:lnTo>
                      <a:pt x="779" y="93"/>
                    </a:lnTo>
                    <a:lnTo>
                      <a:pt x="668" y="149"/>
                    </a:lnTo>
                    <a:lnTo>
                      <a:pt x="557" y="205"/>
                    </a:lnTo>
                    <a:lnTo>
                      <a:pt x="464" y="279"/>
                    </a:lnTo>
                    <a:lnTo>
                      <a:pt x="372" y="371"/>
                    </a:lnTo>
                    <a:lnTo>
                      <a:pt x="279" y="445"/>
                    </a:lnTo>
                    <a:lnTo>
                      <a:pt x="223" y="557"/>
                    </a:lnTo>
                    <a:lnTo>
                      <a:pt x="149" y="649"/>
                    </a:lnTo>
                    <a:lnTo>
                      <a:pt x="94" y="761"/>
                    </a:lnTo>
                    <a:lnTo>
                      <a:pt x="56" y="872"/>
                    </a:lnTo>
                    <a:lnTo>
                      <a:pt x="38" y="1002"/>
                    </a:lnTo>
                    <a:lnTo>
                      <a:pt x="19" y="1113"/>
                    </a:lnTo>
                    <a:lnTo>
                      <a:pt x="1" y="1242"/>
                    </a:lnTo>
                    <a:lnTo>
                      <a:pt x="1" y="1354"/>
                    </a:lnTo>
                    <a:lnTo>
                      <a:pt x="19" y="1483"/>
                    </a:lnTo>
                    <a:lnTo>
                      <a:pt x="56" y="1613"/>
                    </a:lnTo>
                    <a:lnTo>
                      <a:pt x="131" y="1798"/>
                    </a:lnTo>
                    <a:lnTo>
                      <a:pt x="242" y="1984"/>
                    </a:lnTo>
                    <a:lnTo>
                      <a:pt x="372" y="2132"/>
                    </a:lnTo>
                    <a:lnTo>
                      <a:pt x="520" y="2262"/>
                    </a:lnTo>
                    <a:lnTo>
                      <a:pt x="687" y="2355"/>
                    </a:lnTo>
                    <a:lnTo>
                      <a:pt x="872" y="2447"/>
                    </a:lnTo>
                    <a:lnTo>
                      <a:pt x="1057" y="2484"/>
                    </a:lnTo>
                    <a:lnTo>
                      <a:pt x="1261" y="2503"/>
                    </a:lnTo>
                    <a:lnTo>
                      <a:pt x="1447" y="2484"/>
                    </a:lnTo>
                    <a:lnTo>
                      <a:pt x="1613" y="2447"/>
                    </a:lnTo>
                    <a:lnTo>
                      <a:pt x="1743" y="2410"/>
                    </a:lnTo>
                    <a:lnTo>
                      <a:pt x="1854" y="2355"/>
                    </a:lnTo>
                    <a:lnTo>
                      <a:pt x="1965" y="2280"/>
                    </a:lnTo>
                    <a:lnTo>
                      <a:pt x="2058" y="2206"/>
                    </a:lnTo>
                    <a:lnTo>
                      <a:pt x="2151" y="2132"/>
                    </a:lnTo>
                    <a:lnTo>
                      <a:pt x="2225" y="2039"/>
                    </a:lnTo>
                    <a:lnTo>
                      <a:pt x="2299" y="1947"/>
                    </a:lnTo>
                    <a:lnTo>
                      <a:pt x="2355" y="1836"/>
                    </a:lnTo>
                    <a:lnTo>
                      <a:pt x="2410" y="1724"/>
                    </a:lnTo>
                    <a:lnTo>
                      <a:pt x="2447" y="1613"/>
                    </a:lnTo>
                    <a:lnTo>
                      <a:pt x="2484" y="1502"/>
                    </a:lnTo>
                    <a:lnTo>
                      <a:pt x="2503" y="1372"/>
                    </a:lnTo>
                    <a:lnTo>
                      <a:pt x="2522" y="1261"/>
                    </a:lnTo>
                    <a:lnTo>
                      <a:pt x="2503" y="1131"/>
                    </a:lnTo>
                    <a:lnTo>
                      <a:pt x="2484" y="1002"/>
                    </a:lnTo>
                    <a:lnTo>
                      <a:pt x="2466" y="890"/>
                    </a:lnTo>
                    <a:lnTo>
                      <a:pt x="2373" y="686"/>
                    </a:lnTo>
                    <a:lnTo>
                      <a:pt x="2281" y="520"/>
                    </a:lnTo>
                    <a:lnTo>
                      <a:pt x="2151" y="371"/>
                    </a:lnTo>
                    <a:lnTo>
                      <a:pt x="2003" y="242"/>
                    </a:lnTo>
                    <a:lnTo>
                      <a:pt x="1836" y="130"/>
                    </a:lnTo>
                    <a:lnTo>
                      <a:pt x="1650" y="56"/>
                    </a:lnTo>
                    <a:lnTo>
                      <a:pt x="1465" y="1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6"/>
              <p:cNvSpPr/>
              <p:nvPr/>
            </p:nvSpPr>
            <p:spPr>
              <a:xfrm>
                <a:off x="5708125" y="3566425"/>
                <a:ext cx="630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2503" fill="none" extrusionOk="0">
                    <a:moveTo>
                      <a:pt x="1261" y="1"/>
                    </a:moveTo>
                    <a:lnTo>
                      <a:pt x="1261" y="1"/>
                    </a:lnTo>
                    <a:lnTo>
                      <a:pt x="1076" y="1"/>
                    </a:lnTo>
                    <a:lnTo>
                      <a:pt x="890" y="38"/>
                    </a:lnTo>
                    <a:lnTo>
                      <a:pt x="890" y="38"/>
                    </a:lnTo>
                    <a:lnTo>
                      <a:pt x="779" y="93"/>
                    </a:lnTo>
                    <a:lnTo>
                      <a:pt x="668" y="149"/>
                    </a:lnTo>
                    <a:lnTo>
                      <a:pt x="557" y="205"/>
                    </a:lnTo>
                    <a:lnTo>
                      <a:pt x="464" y="279"/>
                    </a:lnTo>
                    <a:lnTo>
                      <a:pt x="372" y="371"/>
                    </a:lnTo>
                    <a:lnTo>
                      <a:pt x="279" y="445"/>
                    </a:lnTo>
                    <a:lnTo>
                      <a:pt x="223" y="557"/>
                    </a:lnTo>
                    <a:lnTo>
                      <a:pt x="149" y="649"/>
                    </a:lnTo>
                    <a:lnTo>
                      <a:pt x="94" y="761"/>
                    </a:lnTo>
                    <a:lnTo>
                      <a:pt x="56" y="872"/>
                    </a:lnTo>
                    <a:lnTo>
                      <a:pt x="38" y="1002"/>
                    </a:lnTo>
                    <a:lnTo>
                      <a:pt x="19" y="1113"/>
                    </a:lnTo>
                    <a:lnTo>
                      <a:pt x="1" y="1242"/>
                    </a:lnTo>
                    <a:lnTo>
                      <a:pt x="1" y="1354"/>
                    </a:lnTo>
                    <a:lnTo>
                      <a:pt x="19" y="1483"/>
                    </a:lnTo>
                    <a:lnTo>
                      <a:pt x="56" y="1613"/>
                    </a:lnTo>
                    <a:lnTo>
                      <a:pt x="56" y="1613"/>
                    </a:lnTo>
                    <a:lnTo>
                      <a:pt x="131" y="1798"/>
                    </a:lnTo>
                    <a:lnTo>
                      <a:pt x="242" y="1984"/>
                    </a:lnTo>
                    <a:lnTo>
                      <a:pt x="372" y="2132"/>
                    </a:lnTo>
                    <a:lnTo>
                      <a:pt x="520" y="2262"/>
                    </a:lnTo>
                    <a:lnTo>
                      <a:pt x="687" y="2355"/>
                    </a:lnTo>
                    <a:lnTo>
                      <a:pt x="872" y="2447"/>
                    </a:lnTo>
                    <a:lnTo>
                      <a:pt x="1057" y="2484"/>
                    </a:lnTo>
                    <a:lnTo>
                      <a:pt x="1261" y="2503"/>
                    </a:lnTo>
                    <a:lnTo>
                      <a:pt x="1261" y="2503"/>
                    </a:lnTo>
                    <a:lnTo>
                      <a:pt x="1447" y="2484"/>
                    </a:lnTo>
                    <a:lnTo>
                      <a:pt x="1613" y="2447"/>
                    </a:lnTo>
                    <a:lnTo>
                      <a:pt x="1613" y="2447"/>
                    </a:lnTo>
                    <a:lnTo>
                      <a:pt x="1743" y="2410"/>
                    </a:lnTo>
                    <a:lnTo>
                      <a:pt x="1854" y="2355"/>
                    </a:lnTo>
                    <a:lnTo>
                      <a:pt x="1965" y="2280"/>
                    </a:lnTo>
                    <a:lnTo>
                      <a:pt x="2058" y="2206"/>
                    </a:lnTo>
                    <a:lnTo>
                      <a:pt x="2151" y="2132"/>
                    </a:lnTo>
                    <a:lnTo>
                      <a:pt x="2225" y="2039"/>
                    </a:lnTo>
                    <a:lnTo>
                      <a:pt x="2299" y="1947"/>
                    </a:lnTo>
                    <a:lnTo>
                      <a:pt x="2355" y="1836"/>
                    </a:lnTo>
                    <a:lnTo>
                      <a:pt x="2410" y="1724"/>
                    </a:lnTo>
                    <a:lnTo>
                      <a:pt x="2447" y="1613"/>
                    </a:lnTo>
                    <a:lnTo>
                      <a:pt x="2484" y="1502"/>
                    </a:lnTo>
                    <a:lnTo>
                      <a:pt x="2503" y="1372"/>
                    </a:lnTo>
                    <a:lnTo>
                      <a:pt x="2522" y="1261"/>
                    </a:lnTo>
                    <a:lnTo>
                      <a:pt x="2503" y="1131"/>
                    </a:lnTo>
                    <a:lnTo>
                      <a:pt x="2484" y="1002"/>
                    </a:lnTo>
                    <a:lnTo>
                      <a:pt x="2466" y="890"/>
                    </a:lnTo>
                    <a:lnTo>
                      <a:pt x="2466" y="890"/>
                    </a:lnTo>
                    <a:lnTo>
                      <a:pt x="2373" y="686"/>
                    </a:lnTo>
                    <a:lnTo>
                      <a:pt x="2281" y="520"/>
                    </a:lnTo>
                    <a:lnTo>
                      <a:pt x="2151" y="371"/>
                    </a:lnTo>
                    <a:lnTo>
                      <a:pt x="2003" y="242"/>
                    </a:lnTo>
                    <a:lnTo>
                      <a:pt x="1836" y="130"/>
                    </a:lnTo>
                    <a:lnTo>
                      <a:pt x="1650" y="56"/>
                    </a:lnTo>
                    <a:lnTo>
                      <a:pt x="1465" y="1"/>
                    </a:lnTo>
                    <a:lnTo>
                      <a:pt x="12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46"/>
              <p:cNvSpPr/>
              <p:nvPr/>
            </p:nvSpPr>
            <p:spPr>
              <a:xfrm>
                <a:off x="5412500" y="3318075"/>
                <a:ext cx="374425" cy="249300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9972" extrusionOk="0">
                    <a:moveTo>
                      <a:pt x="7396" y="0"/>
                    </a:moveTo>
                    <a:lnTo>
                      <a:pt x="7044" y="19"/>
                    </a:lnTo>
                    <a:lnTo>
                      <a:pt x="6692" y="37"/>
                    </a:lnTo>
                    <a:lnTo>
                      <a:pt x="6358" y="93"/>
                    </a:lnTo>
                    <a:lnTo>
                      <a:pt x="6043" y="148"/>
                    </a:lnTo>
                    <a:lnTo>
                      <a:pt x="5469" y="278"/>
                    </a:lnTo>
                    <a:lnTo>
                      <a:pt x="4987" y="426"/>
                    </a:lnTo>
                    <a:lnTo>
                      <a:pt x="4597" y="556"/>
                    </a:lnTo>
                    <a:lnTo>
                      <a:pt x="4319" y="686"/>
                    </a:lnTo>
                    <a:lnTo>
                      <a:pt x="4134" y="779"/>
                    </a:lnTo>
                    <a:lnTo>
                      <a:pt x="3893" y="890"/>
                    </a:lnTo>
                    <a:lnTo>
                      <a:pt x="3671" y="1001"/>
                    </a:lnTo>
                    <a:lnTo>
                      <a:pt x="3467" y="1112"/>
                    </a:lnTo>
                    <a:lnTo>
                      <a:pt x="3282" y="1242"/>
                    </a:lnTo>
                    <a:lnTo>
                      <a:pt x="2948" y="1483"/>
                    </a:lnTo>
                    <a:lnTo>
                      <a:pt x="2707" y="1724"/>
                    </a:lnTo>
                    <a:lnTo>
                      <a:pt x="2522" y="1928"/>
                    </a:lnTo>
                    <a:lnTo>
                      <a:pt x="2392" y="2095"/>
                    </a:lnTo>
                    <a:lnTo>
                      <a:pt x="2299" y="2243"/>
                    </a:lnTo>
                    <a:lnTo>
                      <a:pt x="1984" y="2558"/>
                    </a:lnTo>
                    <a:lnTo>
                      <a:pt x="1725" y="2873"/>
                    </a:lnTo>
                    <a:lnTo>
                      <a:pt x="1465" y="3207"/>
                    </a:lnTo>
                    <a:lnTo>
                      <a:pt x="1243" y="3540"/>
                    </a:lnTo>
                    <a:lnTo>
                      <a:pt x="1039" y="3874"/>
                    </a:lnTo>
                    <a:lnTo>
                      <a:pt x="872" y="4208"/>
                    </a:lnTo>
                    <a:lnTo>
                      <a:pt x="705" y="4541"/>
                    </a:lnTo>
                    <a:lnTo>
                      <a:pt x="576" y="4875"/>
                    </a:lnTo>
                    <a:lnTo>
                      <a:pt x="446" y="5190"/>
                    </a:lnTo>
                    <a:lnTo>
                      <a:pt x="335" y="5523"/>
                    </a:lnTo>
                    <a:lnTo>
                      <a:pt x="260" y="5839"/>
                    </a:lnTo>
                    <a:lnTo>
                      <a:pt x="186" y="6154"/>
                    </a:lnTo>
                    <a:lnTo>
                      <a:pt x="131" y="6469"/>
                    </a:lnTo>
                    <a:lnTo>
                      <a:pt x="75" y="6765"/>
                    </a:lnTo>
                    <a:lnTo>
                      <a:pt x="19" y="7358"/>
                    </a:lnTo>
                    <a:lnTo>
                      <a:pt x="1" y="7896"/>
                    </a:lnTo>
                    <a:lnTo>
                      <a:pt x="19" y="8378"/>
                    </a:lnTo>
                    <a:lnTo>
                      <a:pt x="57" y="8823"/>
                    </a:lnTo>
                    <a:lnTo>
                      <a:pt x="112" y="9193"/>
                    </a:lnTo>
                    <a:lnTo>
                      <a:pt x="149" y="9508"/>
                    </a:lnTo>
                    <a:lnTo>
                      <a:pt x="205" y="9731"/>
                    </a:lnTo>
                    <a:lnTo>
                      <a:pt x="260" y="9935"/>
                    </a:lnTo>
                    <a:lnTo>
                      <a:pt x="2373" y="9972"/>
                    </a:lnTo>
                    <a:lnTo>
                      <a:pt x="2336" y="9620"/>
                    </a:lnTo>
                    <a:lnTo>
                      <a:pt x="2336" y="9230"/>
                    </a:lnTo>
                    <a:lnTo>
                      <a:pt x="2318" y="8748"/>
                    </a:lnTo>
                    <a:lnTo>
                      <a:pt x="2336" y="8248"/>
                    </a:lnTo>
                    <a:lnTo>
                      <a:pt x="2373" y="7729"/>
                    </a:lnTo>
                    <a:lnTo>
                      <a:pt x="2392" y="7488"/>
                    </a:lnTo>
                    <a:lnTo>
                      <a:pt x="2429" y="7266"/>
                    </a:lnTo>
                    <a:lnTo>
                      <a:pt x="2485" y="7062"/>
                    </a:lnTo>
                    <a:lnTo>
                      <a:pt x="2559" y="6895"/>
                    </a:lnTo>
                    <a:lnTo>
                      <a:pt x="2633" y="6747"/>
                    </a:lnTo>
                    <a:lnTo>
                      <a:pt x="2726" y="6598"/>
                    </a:lnTo>
                    <a:lnTo>
                      <a:pt x="2818" y="6487"/>
                    </a:lnTo>
                    <a:lnTo>
                      <a:pt x="2929" y="6376"/>
                    </a:lnTo>
                    <a:lnTo>
                      <a:pt x="3170" y="6172"/>
                    </a:lnTo>
                    <a:lnTo>
                      <a:pt x="3393" y="6024"/>
                    </a:lnTo>
                    <a:lnTo>
                      <a:pt x="3615" y="5913"/>
                    </a:lnTo>
                    <a:lnTo>
                      <a:pt x="3800" y="5839"/>
                    </a:lnTo>
                    <a:lnTo>
                      <a:pt x="3967" y="5783"/>
                    </a:lnTo>
                    <a:lnTo>
                      <a:pt x="3930" y="5635"/>
                    </a:lnTo>
                    <a:lnTo>
                      <a:pt x="3912" y="5505"/>
                    </a:lnTo>
                    <a:lnTo>
                      <a:pt x="3893" y="5190"/>
                    </a:lnTo>
                    <a:lnTo>
                      <a:pt x="3930" y="4856"/>
                    </a:lnTo>
                    <a:lnTo>
                      <a:pt x="4004" y="4541"/>
                    </a:lnTo>
                    <a:lnTo>
                      <a:pt x="4116" y="4226"/>
                    </a:lnTo>
                    <a:lnTo>
                      <a:pt x="4171" y="4078"/>
                    </a:lnTo>
                    <a:lnTo>
                      <a:pt x="4264" y="3930"/>
                    </a:lnTo>
                    <a:lnTo>
                      <a:pt x="4338" y="3800"/>
                    </a:lnTo>
                    <a:lnTo>
                      <a:pt x="4431" y="3670"/>
                    </a:lnTo>
                    <a:lnTo>
                      <a:pt x="4542" y="3559"/>
                    </a:lnTo>
                    <a:lnTo>
                      <a:pt x="4653" y="3448"/>
                    </a:lnTo>
                    <a:lnTo>
                      <a:pt x="4875" y="3281"/>
                    </a:lnTo>
                    <a:lnTo>
                      <a:pt x="5135" y="3133"/>
                    </a:lnTo>
                    <a:lnTo>
                      <a:pt x="5413" y="3003"/>
                    </a:lnTo>
                    <a:lnTo>
                      <a:pt x="5691" y="2910"/>
                    </a:lnTo>
                    <a:lnTo>
                      <a:pt x="6006" y="2836"/>
                    </a:lnTo>
                    <a:lnTo>
                      <a:pt x="6358" y="2799"/>
                    </a:lnTo>
                    <a:lnTo>
                      <a:pt x="6729" y="2780"/>
                    </a:lnTo>
                    <a:lnTo>
                      <a:pt x="7118" y="2799"/>
                    </a:lnTo>
                    <a:lnTo>
                      <a:pt x="7378" y="2873"/>
                    </a:lnTo>
                    <a:lnTo>
                      <a:pt x="7526" y="3188"/>
                    </a:lnTo>
                    <a:lnTo>
                      <a:pt x="7711" y="3559"/>
                    </a:lnTo>
                    <a:lnTo>
                      <a:pt x="7822" y="3763"/>
                    </a:lnTo>
                    <a:lnTo>
                      <a:pt x="7971" y="3967"/>
                    </a:lnTo>
                    <a:lnTo>
                      <a:pt x="8119" y="4170"/>
                    </a:lnTo>
                    <a:lnTo>
                      <a:pt x="8304" y="4374"/>
                    </a:lnTo>
                    <a:lnTo>
                      <a:pt x="8490" y="4560"/>
                    </a:lnTo>
                    <a:lnTo>
                      <a:pt x="8694" y="4745"/>
                    </a:lnTo>
                    <a:lnTo>
                      <a:pt x="8934" y="4893"/>
                    </a:lnTo>
                    <a:lnTo>
                      <a:pt x="9175" y="5023"/>
                    </a:lnTo>
                    <a:lnTo>
                      <a:pt x="9453" y="5134"/>
                    </a:lnTo>
                    <a:lnTo>
                      <a:pt x="9750" y="5208"/>
                    </a:lnTo>
                    <a:lnTo>
                      <a:pt x="10065" y="5245"/>
                    </a:lnTo>
                    <a:lnTo>
                      <a:pt x="10399" y="5245"/>
                    </a:lnTo>
                    <a:lnTo>
                      <a:pt x="10343" y="5227"/>
                    </a:lnTo>
                    <a:lnTo>
                      <a:pt x="10195" y="5171"/>
                    </a:lnTo>
                    <a:lnTo>
                      <a:pt x="9991" y="5060"/>
                    </a:lnTo>
                    <a:lnTo>
                      <a:pt x="9731" y="4875"/>
                    </a:lnTo>
                    <a:lnTo>
                      <a:pt x="9602" y="4764"/>
                    </a:lnTo>
                    <a:lnTo>
                      <a:pt x="9491" y="4634"/>
                    </a:lnTo>
                    <a:lnTo>
                      <a:pt x="9361" y="4486"/>
                    </a:lnTo>
                    <a:lnTo>
                      <a:pt x="9250" y="4319"/>
                    </a:lnTo>
                    <a:lnTo>
                      <a:pt x="9138" y="4133"/>
                    </a:lnTo>
                    <a:lnTo>
                      <a:pt x="9046" y="3911"/>
                    </a:lnTo>
                    <a:lnTo>
                      <a:pt x="8990" y="3670"/>
                    </a:lnTo>
                    <a:lnTo>
                      <a:pt x="8934" y="3411"/>
                    </a:lnTo>
                    <a:lnTo>
                      <a:pt x="9213" y="3707"/>
                    </a:lnTo>
                    <a:lnTo>
                      <a:pt x="9491" y="4004"/>
                    </a:lnTo>
                    <a:lnTo>
                      <a:pt x="9843" y="4319"/>
                    </a:lnTo>
                    <a:lnTo>
                      <a:pt x="10250" y="4634"/>
                    </a:lnTo>
                    <a:lnTo>
                      <a:pt x="10454" y="4801"/>
                    </a:lnTo>
                    <a:lnTo>
                      <a:pt x="10677" y="4930"/>
                    </a:lnTo>
                    <a:lnTo>
                      <a:pt x="10899" y="5060"/>
                    </a:lnTo>
                    <a:lnTo>
                      <a:pt x="11122" y="5171"/>
                    </a:lnTo>
                    <a:lnTo>
                      <a:pt x="11344" y="5264"/>
                    </a:lnTo>
                    <a:lnTo>
                      <a:pt x="11548" y="5301"/>
                    </a:lnTo>
                    <a:lnTo>
                      <a:pt x="11863" y="5357"/>
                    </a:lnTo>
                    <a:lnTo>
                      <a:pt x="12178" y="5375"/>
                    </a:lnTo>
                    <a:lnTo>
                      <a:pt x="12493" y="5394"/>
                    </a:lnTo>
                    <a:lnTo>
                      <a:pt x="12808" y="5375"/>
                    </a:lnTo>
                    <a:lnTo>
                      <a:pt x="13142" y="5338"/>
                    </a:lnTo>
                    <a:lnTo>
                      <a:pt x="13457" y="5283"/>
                    </a:lnTo>
                    <a:lnTo>
                      <a:pt x="13753" y="5208"/>
                    </a:lnTo>
                    <a:lnTo>
                      <a:pt x="14069" y="5116"/>
                    </a:lnTo>
                    <a:lnTo>
                      <a:pt x="14198" y="5171"/>
                    </a:lnTo>
                    <a:lnTo>
                      <a:pt x="14180" y="5060"/>
                    </a:lnTo>
                    <a:lnTo>
                      <a:pt x="14402" y="4967"/>
                    </a:lnTo>
                    <a:lnTo>
                      <a:pt x="14606" y="4875"/>
                    </a:lnTo>
                    <a:lnTo>
                      <a:pt x="14791" y="4764"/>
                    </a:lnTo>
                    <a:lnTo>
                      <a:pt x="14977" y="4634"/>
                    </a:lnTo>
                    <a:lnTo>
                      <a:pt x="14847" y="4208"/>
                    </a:lnTo>
                    <a:lnTo>
                      <a:pt x="14680" y="3800"/>
                    </a:lnTo>
                    <a:lnTo>
                      <a:pt x="14513" y="3429"/>
                    </a:lnTo>
                    <a:lnTo>
                      <a:pt x="14328" y="3095"/>
                    </a:lnTo>
                    <a:lnTo>
                      <a:pt x="14124" y="2762"/>
                    </a:lnTo>
                    <a:lnTo>
                      <a:pt x="13920" y="2465"/>
                    </a:lnTo>
                    <a:lnTo>
                      <a:pt x="13698" y="2187"/>
                    </a:lnTo>
                    <a:lnTo>
                      <a:pt x="13457" y="1928"/>
                    </a:lnTo>
                    <a:lnTo>
                      <a:pt x="13216" y="1705"/>
                    </a:lnTo>
                    <a:lnTo>
                      <a:pt x="12975" y="1483"/>
                    </a:lnTo>
                    <a:lnTo>
                      <a:pt x="12715" y="1279"/>
                    </a:lnTo>
                    <a:lnTo>
                      <a:pt x="12456" y="1112"/>
                    </a:lnTo>
                    <a:lnTo>
                      <a:pt x="12197" y="945"/>
                    </a:lnTo>
                    <a:lnTo>
                      <a:pt x="11919" y="797"/>
                    </a:lnTo>
                    <a:lnTo>
                      <a:pt x="11659" y="667"/>
                    </a:lnTo>
                    <a:lnTo>
                      <a:pt x="11400" y="556"/>
                    </a:lnTo>
                    <a:lnTo>
                      <a:pt x="11122" y="464"/>
                    </a:lnTo>
                    <a:lnTo>
                      <a:pt x="10862" y="371"/>
                    </a:lnTo>
                    <a:lnTo>
                      <a:pt x="10343" y="223"/>
                    </a:lnTo>
                    <a:lnTo>
                      <a:pt x="9861" y="130"/>
                    </a:lnTo>
                    <a:lnTo>
                      <a:pt x="9416" y="56"/>
                    </a:lnTo>
                    <a:lnTo>
                      <a:pt x="9009" y="19"/>
                    </a:lnTo>
                    <a:lnTo>
                      <a:pt x="8656" y="0"/>
                    </a:lnTo>
                    <a:lnTo>
                      <a:pt x="8175" y="19"/>
                    </a:lnTo>
                    <a:lnTo>
                      <a:pt x="77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46"/>
              <p:cNvSpPr/>
              <p:nvPr/>
            </p:nvSpPr>
            <p:spPr>
              <a:xfrm>
                <a:off x="5385175" y="3543250"/>
                <a:ext cx="9547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839" extrusionOk="0">
                    <a:moveTo>
                      <a:pt x="1724" y="1"/>
                    </a:moveTo>
                    <a:lnTo>
                      <a:pt x="1465" y="38"/>
                    </a:lnTo>
                    <a:lnTo>
                      <a:pt x="1335" y="75"/>
                    </a:lnTo>
                    <a:lnTo>
                      <a:pt x="1205" y="112"/>
                    </a:lnTo>
                    <a:lnTo>
                      <a:pt x="1057" y="186"/>
                    </a:lnTo>
                    <a:lnTo>
                      <a:pt x="909" y="260"/>
                    </a:lnTo>
                    <a:lnTo>
                      <a:pt x="742" y="353"/>
                    </a:lnTo>
                    <a:lnTo>
                      <a:pt x="594" y="483"/>
                    </a:lnTo>
                    <a:lnTo>
                      <a:pt x="445" y="613"/>
                    </a:lnTo>
                    <a:lnTo>
                      <a:pt x="316" y="761"/>
                    </a:lnTo>
                    <a:lnTo>
                      <a:pt x="204" y="928"/>
                    </a:lnTo>
                    <a:lnTo>
                      <a:pt x="130" y="1094"/>
                    </a:lnTo>
                    <a:lnTo>
                      <a:pt x="75" y="1280"/>
                    </a:lnTo>
                    <a:lnTo>
                      <a:pt x="37" y="1465"/>
                    </a:lnTo>
                    <a:lnTo>
                      <a:pt x="19" y="1669"/>
                    </a:lnTo>
                    <a:lnTo>
                      <a:pt x="0" y="1873"/>
                    </a:lnTo>
                    <a:lnTo>
                      <a:pt x="19" y="2077"/>
                    </a:lnTo>
                    <a:lnTo>
                      <a:pt x="56" y="2262"/>
                    </a:lnTo>
                    <a:lnTo>
                      <a:pt x="93" y="2466"/>
                    </a:lnTo>
                    <a:lnTo>
                      <a:pt x="149" y="2670"/>
                    </a:lnTo>
                    <a:lnTo>
                      <a:pt x="204" y="2874"/>
                    </a:lnTo>
                    <a:lnTo>
                      <a:pt x="278" y="3059"/>
                    </a:lnTo>
                    <a:lnTo>
                      <a:pt x="445" y="3411"/>
                    </a:lnTo>
                    <a:lnTo>
                      <a:pt x="556" y="3578"/>
                    </a:lnTo>
                    <a:lnTo>
                      <a:pt x="686" y="3745"/>
                    </a:lnTo>
                    <a:lnTo>
                      <a:pt x="834" y="3893"/>
                    </a:lnTo>
                    <a:lnTo>
                      <a:pt x="1001" y="4041"/>
                    </a:lnTo>
                    <a:lnTo>
                      <a:pt x="1168" y="4190"/>
                    </a:lnTo>
                    <a:lnTo>
                      <a:pt x="1353" y="4301"/>
                    </a:lnTo>
                    <a:lnTo>
                      <a:pt x="1557" y="4431"/>
                    </a:lnTo>
                    <a:lnTo>
                      <a:pt x="1761" y="4523"/>
                    </a:lnTo>
                    <a:lnTo>
                      <a:pt x="1965" y="4616"/>
                    </a:lnTo>
                    <a:lnTo>
                      <a:pt x="2187" y="4709"/>
                    </a:lnTo>
                    <a:lnTo>
                      <a:pt x="2391" y="4764"/>
                    </a:lnTo>
                    <a:lnTo>
                      <a:pt x="2614" y="4801"/>
                    </a:lnTo>
                    <a:lnTo>
                      <a:pt x="2818" y="4838"/>
                    </a:lnTo>
                    <a:lnTo>
                      <a:pt x="3022" y="4838"/>
                    </a:lnTo>
                    <a:lnTo>
                      <a:pt x="3207" y="4820"/>
                    </a:lnTo>
                    <a:lnTo>
                      <a:pt x="3374" y="4783"/>
                    </a:lnTo>
                    <a:lnTo>
                      <a:pt x="3466" y="4746"/>
                    </a:lnTo>
                    <a:lnTo>
                      <a:pt x="3540" y="4690"/>
                    </a:lnTo>
                    <a:lnTo>
                      <a:pt x="3596" y="4635"/>
                    </a:lnTo>
                    <a:lnTo>
                      <a:pt x="3652" y="4542"/>
                    </a:lnTo>
                    <a:lnTo>
                      <a:pt x="3689" y="4449"/>
                    </a:lnTo>
                    <a:lnTo>
                      <a:pt x="3726" y="4338"/>
                    </a:lnTo>
                    <a:lnTo>
                      <a:pt x="3781" y="4078"/>
                    </a:lnTo>
                    <a:lnTo>
                      <a:pt x="3800" y="3782"/>
                    </a:lnTo>
                    <a:lnTo>
                      <a:pt x="3819" y="3467"/>
                    </a:lnTo>
                    <a:lnTo>
                      <a:pt x="3800" y="3133"/>
                    </a:lnTo>
                    <a:lnTo>
                      <a:pt x="3763" y="2781"/>
                    </a:lnTo>
                    <a:lnTo>
                      <a:pt x="3670" y="2114"/>
                    </a:lnTo>
                    <a:lnTo>
                      <a:pt x="3578" y="1521"/>
                    </a:lnTo>
                    <a:lnTo>
                      <a:pt x="3466" y="965"/>
                    </a:lnTo>
                    <a:lnTo>
                      <a:pt x="3374" y="835"/>
                    </a:lnTo>
                    <a:lnTo>
                      <a:pt x="3262" y="705"/>
                    </a:lnTo>
                    <a:lnTo>
                      <a:pt x="3133" y="575"/>
                    </a:lnTo>
                    <a:lnTo>
                      <a:pt x="3003" y="464"/>
                    </a:lnTo>
                    <a:lnTo>
                      <a:pt x="2725" y="279"/>
                    </a:lnTo>
                    <a:lnTo>
                      <a:pt x="2465" y="131"/>
                    </a:lnTo>
                    <a:lnTo>
                      <a:pt x="2317" y="75"/>
                    </a:lnTo>
                    <a:lnTo>
                      <a:pt x="2150" y="38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6"/>
              <p:cNvSpPr/>
              <p:nvPr/>
            </p:nvSpPr>
            <p:spPr>
              <a:xfrm>
                <a:off x="5398150" y="3576150"/>
                <a:ext cx="737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2948" h="1836" extrusionOk="0">
                    <a:moveTo>
                      <a:pt x="75" y="1"/>
                    </a:moveTo>
                    <a:lnTo>
                      <a:pt x="37" y="19"/>
                    </a:lnTo>
                    <a:lnTo>
                      <a:pt x="0" y="38"/>
                    </a:lnTo>
                    <a:lnTo>
                      <a:pt x="0" y="75"/>
                    </a:lnTo>
                    <a:lnTo>
                      <a:pt x="0" y="112"/>
                    </a:lnTo>
                    <a:lnTo>
                      <a:pt x="19" y="149"/>
                    </a:lnTo>
                    <a:lnTo>
                      <a:pt x="37" y="186"/>
                    </a:lnTo>
                    <a:lnTo>
                      <a:pt x="2799" y="1817"/>
                    </a:lnTo>
                    <a:lnTo>
                      <a:pt x="2855" y="1836"/>
                    </a:lnTo>
                    <a:lnTo>
                      <a:pt x="2910" y="1817"/>
                    </a:lnTo>
                    <a:lnTo>
                      <a:pt x="2947" y="1780"/>
                    </a:lnTo>
                    <a:lnTo>
                      <a:pt x="2947" y="1743"/>
                    </a:lnTo>
                    <a:lnTo>
                      <a:pt x="2947" y="1706"/>
                    </a:lnTo>
                    <a:lnTo>
                      <a:pt x="2929" y="1669"/>
                    </a:lnTo>
                    <a:lnTo>
                      <a:pt x="2910" y="1650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6"/>
              <p:cNvSpPr/>
              <p:nvPr/>
            </p:nvSpPr>
            <p:spPr>
              <a:xfrm>
                <a:off x="5416225" y="3571525"/>
                <a:ext cx="47275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392" extrusionOk="0">
                    <a:moveTo>
                      <a:pt x="1742" y="1"/>
                    </a:moveTo>
                    <a:lnTo>
                      <a:pt x="1724" y="38"/>
                    </a:lnTo>
                    <a:lnTo>
                      <a:pt x="19" y="2225"/>
                    </a:lnTo>
                    <a:lnTo>
                      <a:pt x="19" y="2262"/>
                    </a:lnTo>
                    <a:lnTo>
                      <a:pt x="0" y="2299"/>
                    </a:lnTo>
                    <a:lnTo>
                      <a:pt x="19" y="2336"/>
                    </a:lnTo>
                    <a:lnTo>
                      <a:pt x="37" y="2373"/>
                    </a:lnTo>
                    <a:lnTo>
                      <a:pt x="111" y="2391"/>
                    </a:lnTo>
                    <a:lnTo>
                      <a:pt x="149" y="2373"/>
                    </a:lnTo>
                    <a:lnTo>
                      <a:pt x="186" y="2354"/>
                    </a:lnTo>
                    <a:lnTo>
                      <a:pt x="1872" y="149"/>
                    </a:lnTo>
                    <a:lnTo>
                      <a:pt x="1891" y="112"/>
                    </a:lnTo>
                    <a:lnTo>
                      <a:pt x="1891" y="75"/>
                    </a:lnTo>
                    <a:lnTo>
                      <a:pt x="1891" y="38"/>
                    </a:lnTo>
                    <a:lnTo>
                      <a:pt x="1854" y="19"/>
                    </a:lnTo>
                    <a:lnTo>
                      <a:pt x="181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6"/>
              <p:cNvSpPr/>
              <p:nvPr/>
            </p:nvSpPr>
            <p:spPr>
              <a:xfrm>
                <a:off x="5382850" y="3541400"/>
                <a:ext cx="91325" cy="125150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5006" extrusionOk="0">
                    <a:moveTo>
                      <a:pt x="1799" y="1"/>
                    </a:moveTo>
                    <a:lnTo>
                      <a:pt x="1558" y="19"/>
                    </a:lnTo>
                    <a:lnTo>
                      <a:pt x="1317" y="93"/>
                    </a:lnTo>
                    <a:lnTo>
                      <a:pt x="1076" y="186"/>
                    </a:lnTo>
                    <a:lnTo>
                      <a:pt x="853" y="316"/>
                    </a:lnTo>
                    <a:lnTo>
                      <a:pt x="612" y="483"/>
                    </a:lnTo>
                    <a:lnTo>
                      <a:pt x="464" y="612"/>
                    </a:lnTo>
                    <a:lnTo>
                      <a:pt x="334" y="761"/>
                    </a:lnTo>
                    <a:lnTo>
                      <a:pt x="242" y="928"/>
                    </a:lnTo>
                    <a:lnTo>
                      <a:pt x="149" y="1094"/>
                    </a:lnTo>
                    <a:lnTo>
                      <a:pt x="93" y="1280"/>
                    </a:lnTo>
                    <a:lnTo>
                      <a:pt x="38" y="1465"/>
                    </a:lnTo>
                    <a:lnTo>
                      <a:pt x="19" y="1669"/>
                    </a:lnTo>
                    <a:lnTo>
                      <a:pt x="1" y="1873"/>
                    </a:lnTo>
                    <a:lnTo>
                      <a:pt x="19" y="2095"/>
                    </a:lnTo>
                    <a:lnTo>
                      <a:pt x="38" y="2299"/>
                    </a:lnTo>
                    <a:lnTo>
                      <a:pt x="75" y="2521"/>
                    </a:lnTo>
                    <a:lnTo>
                      <a:pt x="130" y="2725"/>
                    </a:lnTo>
                    <a:lnTo>
                      <a:pt x="186" y="2929"/>
                    </a:lnTo>
                    <a:lnTo>
                      <a:pt x="260" y="3152"/>
                    </a:lnTo>
                    <a:lnTo>
                      <a:pt x="353" y="3337"/>
                    </a:lnTo>
                    <a:lnTo>
                      <a:pt x="464" y="3541"/>
                    </a:lnTo>
                    <a:lnTo>
                      <a:pt x="557" y="3689"/>
                    </a:lnTo>
                    <a:lnTo>
                      <a:pt x="668" y="3837"/>
                    </a:lnTo>
                    <a:lnTo>
                      <a:pt x="798" y="3986"/>
                    </a:lnTo>
                    <a:lnTo>
                      <a:pt x="927" y="4115"/>
                    </a:lnTo>
                    <a:lnTo>
                      <a:pt x="1076" y="4245"/>
                    </a:lnTo>
                    <a:lnTo>
                      <a:pt x="1243" y="4356"/>
                    </a:lnTo>
                    <a:lnTo>
                      <a:pt x="1409" y="4468"/>
                    </a:lnTo>
                    <a:lnTo>
                      <a:pt x="1595" y="4579"/>
                    </a:lnTo>
                    <a:lnTo>
                      <a:pt x="1947" y="4764"/>
                    </a:lnTo>
                    <a:lnTo>
                      <a:pt x="2151" y="4838"/>
                    </a:lnTo>
                    <a:lnTo>
                      <a:pt x="2336" y="4894"/>
                    </a:lnTo>
                    <a:lnTo>
                      <a:pt x="2521" y="4949"/>
                    </a:lnTo>
                    <a:lnTo>
                      <a:pt x="2707" y="4987"/>
                    </a:lnTo>
                    <a:lnTo>
                      <a:pt x="2892" y="5005"/>
                    </a:lnTo>
                    <a:lnTo>
                      <a:pt x="3077" y="5005"/>
                    </a:lnTo>
                    <a:lnTo>
                      <a:pt x="3300" y="4987"/>
                    </a:lnTo>
                    <a:lnTo>
                      <a:pt x="3504" y="4949"/>
                    </a:lnTo>
                    <a:lnTo>
                      <a:pt x="3541" y="4931"/>
                    </a:lnTo>
                    <a:lnTo>
                      <a:pt x="3559" y="4912"/>
                    </a:lnTo>
                    <a:lnTo>
                      <a:pt x="3578" y="4875"/>
                    </a:lnTo>
                    <a:lnTo>
                      <a:pt x="3578" y="4838"/>
                    </a:lnTo>
                    <a:lnTo>
                      <a:pt x="3559" y="4801"/>
                    </a:lnTo>
                    <a:lnTo>
                      <a:pt x="3522" y="4764"/>
                    </a:lnTo>
                    <a:lnTo>
                      <a:pt x="3448" y="4764"/>
                    </a:lnTo>
                    <a:lnTo>
                      <a:pt x="3281" y="4801"/>
                    </a:lnTo>
                    <a:lnTo>
                      <a:pt x="2911" y="4801"/>
                    </a:lnTo>
                    <a:lnTo>
                      <a:pt x="2725" y="4783"/>
                    </a:lnTo>
                    <a:lnTo>
                      <a:pt x="2521" y="4746"/>
                    </a:lnTo>
                    <a:lnTo>
                      <a:pt x="2318" y="4671"/>
                    </a:lnTo>
                    <a:lnTo>
                      <a:pt x="2114" y="4597"/>
                    </a:lnTo>
                    <a:lnTo>
                      <a:pt x="1910" y="4523"/>
                    </a:lnTo>
                    <a:lnTo>
                      <a:pt x="1706" y="4412"/>
                    </a:lnTo>
                    <a:lnTo>
                      <a:pt x="1521" y="4301"/>
                    </a:lnTo>
                    <a:lnTo>
                      <a:pt x="1335" y="4190"/>
                    </a:lnTo>
                    <a:lnTo>
                      <a:pt x="1150" y="4041"/>
                    </a:lnTo>
                    <a:lnTo>
                      <a:pt x="1002" y="3912"/>
                    </a:lnTo>
                    <a:lnTo>
                      <a:pt x="853" y="3763"/>
                    </a:lnTo>
                    <a:lnTo>
                      <a:pt x="742" y="3596"/>
                    </a:lnTo>
                    <a:lnTo>
                      <a:pt x="631" y="3448"/>
                    </a:lnTo>
                    <a:lnTo>
                      <a:pt x="538" y="3263"/>
                    </a:lnTo>
                    <a:lnTo>
                      <a:pt x="446" y="3078"/>
                    </a:lnTo>
                    <a:lnTo>
                      <a:pt x="371" y="2892"/>
                    </a:lnTo>
                    <a:lnTo>
                      <a:pt x="316" y="2688"/>
                    </a:lnTo>
                    <a:lnTo>
                      <a:pt x="260" y="2503"/>
                    </a:lnTo>
                    <a:lnTo>
                      <a:pt x="223" y="2299"/>
                    </a:lnTo>
                    <a:lnTo>
                      <a:pt x="205" y="2095"/>
                    </a:lnTo>
                    <a:lnTo>
                      <a:pt x="205" y="1910"/>
                    </a:lnTo>
                    <a:lnTo>
                      <a:pt x="205" y="1724"/>
                    </a:lnTo>
                    <a:lnTo>
                      <a:pt x="223" y="1539"/>
                    </a:lnTo>
                    <a:lnTo>
                      <a:pt x="260" y="1354"/>
                    </a:lnTo>
                    <a:lnTo>
                      <a:pt x="334" y="1187"/>
                    </a:lnTo>
                    <a:lnTo>
                      <a:pt x="409" y="1039"/>
                    </a:lnTo>
                    <a:lnTo>
                      <a:pt x="501" y="890"/>
                    </a:lnTo>
                    <a:lnTo>
                      <a:pt x="612" y="742"/>
                    </a:lnTo>
                    <a:lnTo>
                      <a:pt x="742" y="631"/>
                    </a:lnTo>
                    <a:lnTo>
                      <a:pt x="890" y="520"/>
                    </a:lnTo>
                    <a:lnTo>
                      <a:pt x="1039" y="427"/>
                    </a:lnTo>
                    <a:lnTo>
                      <a:pt x="1187" y="353"/>
                    </a:lnTo>
                    <a:lnTo>
                      <a:pt x="1335" y="297"/>
                    </a:lnTo>
                    <a:lnTo>
                      <a:pt x="1465" y="242"/>
                    </a:lnTo>
                    <a:lnTo>
                      <a:pt x="1595" y="223"/>
                    </a:lnTo>
                    <a:lnTo>
                      <a:pt x="1836" y="186"/>
                    </a:lnTo>
                    <a:lnTo>
                      <a:pt x="2058" y="186"/>
                    </a:lnTo>
                    <a:lnTo>
                      <a:pt x="2225" y="223"/>
                    </a:lnTo>
                    <a:lnTo>
                      <a:pt x="2373" y="260"/>
                    </a:lnTo>
                    <a:lnTo>
                      <a:pt x="2484" y="297"/>
                    </a:lnTo>
                    <a:lnTo>
                      <a:pt x="2707" y="390"/>
                    </a:lnTo>
                    <a:lnTo>
                      <a:pt x="2892" y="520"/>
                    </a:lnTo>
                    <a:lnTo>
                      <a:pt x="3077" y="649"/>
                    </a:lnTo>
                    <a:lnTo>
                      <a:pt x="3207" y="779"/>
                    </a:lnTo>
                    <a:lnTo>
                      <a:pt x="3411" y="1002"/>
                    </a:lnTo>
                    <a:lnTo>
                      <a:pt x="3467" y="1094"/>
                    </a:lnTo>
                    <a:lnTo>
                      <a:pt x="3504" y="1131"/>
                    </a:lnTo>
                    <a:lnTo>
                      <a:pt x="3541" y="1131"/>
                    </a:lnTo>
                    <a:lnTo>
                      <a:pt x="3578" y="1150"/>
                    </a:lnTo>
                    <a:lnTo>
                      <a:pt x="3615" y="1131"/>
                    </a:lnTo>
                    <a:lnTo>
                      <a:pt x="3633" y="1094"/>
                    </a:lnTo>
                    <a:lnTo>
                      <a:pt x="3652" y="1057"/>
                    </a:lnTo>
                    <a:lnTo>
                      <a:pt x="3652" y="1020"/>
                    </a:lnTo>
                    <a:lnTo>
                      <a:pt x="3633" y="983"/>
                    </a:lnTo>
                    <a:lnTo>
                      <a:pt x="3559" y="872"/>
                    </a:lnTo>
                    <a:lnTo>
                      <a:pt x="3467" y="779"/>
                    </a:lnTo>
                    <a:lnTo>
                      <a:pt x="3355" y="649"/>
                    </a:lnTo>
                    <a:lnTo>
                      <a:pt x="3189" y="501"/>
                    </a:lnTo>
                    <a:lnTo>
                      <a:pt x="3003" y="353"/>
                    </a:lnTo>
                    <a:lnTo>
                      <a:pt x="2799" y="223"/>
                    </a:lnTo>
                    <a:lnTo>
                      <a:pt x="2540" y="112"/>
                    </a:lnTo>
                    <a:lnTo>
                      <a:pt x="2299" y="38"/>
                    </a:lnTo>
                    <a:lnTo>
                      <a:pt x="204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6"/>
              <p:cNvSpPr/>
              <p:nvPr/>
            </p:nvSpPr>
            <p:spPr>
              <a:xfrm>
                <a:off x="5469500" y="3372750"/>
                <a:ext cx="5377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724" extrusionOk="0">
                    <a:moveTo>
                      <a:pt x="112" y="0"/>
                    </a:moveTo>
                    <a:lnTo>
                      <a:pt x="75" y="19"/>
                    </a:lnTo>
                    <a:lnTo>
                      <a:pt x="38" y="19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" y="130"/>
                    </a:lnTo>
                    <a:lnTo>
                      <a:pt x="1" y="167"/>
                    </a:lnTo>
                    <a:lnTo>
                      <a:pt x="38" y="186"/>
                    </a:lnTo>
                    <a:lnTo>
                      <a:pt x="334" y="371"/>
                    </a:lnTo>
                    <a:lnTo>
                      <a:pt x="649" y="612"/>
                    </a:lnTo>
                    <a:lnTo>
                      <a:pt x="1280" y="1094"/>
                    </a:lnTo>
                    <a:lnTo>
                      <a:pt x="1780" y="1520"/>
                    </a:lnTo>
                    <a:lnTo>
                      <a:pt x="1984" y="1687"/>
                    </a:lnTo>
                    <a:lnTo>
                      <a:pt x="2021" y="1705"/>
                    </a:lnTo>
                    <a:lnTo>
                      <a:pt x="2058" y="1724"/>
                    </a:lnTo>
                    <a:lnTo>
                      <a:pt x="2095" y="1705"/>
                    </a:lnTo>
                    <a:lnTo>
                      <a:pt x="2132" y="1687"/>
                    </a:lnTo>
                    <a:lnTo>
                      <a:pt x="2151" y="1650"/>
                    </a:lnTo>
                    <a:lnTo>
                      <a:pt x="2151" y="1613"/>
                    </a:lnTo>
                    <a:lnTo>
                      <a:pt x="2151" y="1576"/>
                    </a:lnTo>
                    <a:lnTo>
                      <a:pt x="2114" y="1539"/>
                    </a:lnTo>
                    <a:lnTo>
                      <a:pt x="1891" y="1353"/>
                    </a:lnTo>
                    <a:lnTo>
                      <a:pt x="1391" y="927"/>
                    </a:lnTo>
                    <a:lnTo>
                      <a:pt x="742" y="445"/>
                    </a:lnTo>
                    <a:lnTo>
                      <a:pt x="427" y="204"/>
                    </a:lnTo>
                    <a:lnTo>
                      <a:pt x="149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6"/>
              <p:cNvSpPr/>
              <p:nvPr/>
            </p:nvSpPr>
            <p:spPr>
              <a:xfrm>
                <a:off x="5583950" y="3523800"/>
                <a:ext cx="39425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595" extrusionOk="0">
                    <a:moveTo>
                      <a:pt x="761" y="0"/>
                    </a:moveTo>
                    <a:lnTo>
                      <a:pt x="612" y="19"/>
                    </a:lnTo>
                    <a:lnTo>
                      <a:pt x="464" y="75"/>
                    </a:lnTo>
                    <a:lnTo>
                      <a:pt x="334" y="149"/>
                    </a:lnTo>
                    <a:lnTo>
                      <a:pt x="205" y="260"/>
                    </a:lnTo>
                    <a:lnTo>
                      <a:pt x="112" y="371"/>
                    </a:lnTo>
                    <a:lnTo>
                      <a:pt x="56" y="519"/>
                    </a:lnTo>
                    <a:lnTo>
                      <a:pt x="1" y="668"/>
                    </a:lnTo>
                    <a:lnTo>
                      <a:pt x="1" y="816"/>
                    </a:lnTo>
                    <a:lnTo>
                      <a:pt x="19" y="983"/>
                    </a:lnTo>
                    <a:lnTo>
                      <a:pt x="75" y="1131"/>
                    </a:lnTo>
                    <a:lnTo>
                      <a:pt x="149" y="1261"/>
                    </a:lnTo>
                    <a:lnTo>
                      <a:pt x="242" y="1372"/>
                    </a:lnTo>
                    <a:lnTo>
                      <a:pt x="371" y="1465"/>
                    </a:lnTo>
                    <a:lnTo>
                      <a:pt x="501" y="1539"/>
                    </a:lnTo>
                    <a:lnTo>
                      <a:pt x="649" y="1576"/>
                    </a:lnTo>
                    <a:lnTo>
                      <a:pt x="816" y="1594"/>
                    </a:lnTo>
                    <a:lnTo>
                      <a:pt x="964" y="1557"/>
                    </a:lnTo>
                    <a:lnTo>
                      <a:pt x="1113" y="1520"/>
                    </a:lnTo>
                    <a:lnTo>
                      <a:pt x="1242" y="1446"/>
                    </a:lnTo>
                    <a:lnTo>
                      <a:pt x="1372" y="1335"/>
                    </a:lnTo>
                    <a:lnTo>
                      <a:pt x="1465" y="1224"/>
                    </a:lnTo>
                    <a:lnTo>
                      <a:pt x="1520" y="1075"/>
                    </a:lnTo>
                    <a:lnTo>
                      <a:pt x="1558" y="927"/>
                    </a:lnTo>
                    <a:lnTo>
                      <a:pt x="1576" y="779"/>
                    </a:lnTo>
                    <a:lnTo>
                      <a:pt x="1558" y="612"/>
                    </a:lnTo>
                    <a:lnTo>
                      <a:pt x="1502" y="464"/>
                    </a:lnTo>
                    <a:lnTo>
                      <a:pt x="1428" y="334"/>
                    </a:lnTo>
                    <a:lnTo>
                      <a:pt x="1335" y="223"/>
                    </a:lnTo>
                    <a:lnTo>
                      <a:pt x="1205" y="130"/>
                    </a:lnTo>
                    <a:lnTo>
                      <a:pt x="1076" y="56"/>
                    </a:lnTo>
                    <a:lnTo>
                      <a:pt x="927" y="19"/>
                    </a:lnTo>
                    <a:lnTo>
                      <a:pt x="76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6"/>
              <p:cNvSpPr/>
              <p:nvPr/>
            </p:nvSpPr>
            <p:spPr>
              <a:xfrm>
                <a:off x="5705825" y="3523800"/>
                <a:ext cx="39400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95" extrusionOk="0">
                    <a:moveTo>
                      <a:pt x="760" y="0"/>
                    </a:moveTo>
                    <a:lnTo>
                      <a:pt x="612" y="19"/>
                    </a:lnTo>
                    <a:lnTo>
                      <a:pt x="464" y="75"/>
                    </a:lnTo>
                    <a:lnTo>
                      <a:pt x="334" y="149"/>
                    </a:lnTo>
                    <a:lnTo>
                      <a:pt x="223" y="260"/>
                    </a:lnTo>
                    <a:lnTo>
                      <a:pt x="130" y="371"/>
                    </a:lnTo>
                    <a:lnTo>
                      <a:pt x="56" y="519"/>
                    </a:lnTo>
                    <a:lnTo>
                      <a:pt x="19" y="668"/>
                    </a:lnTo>
                    <a:lnTo>
                      <a:pt x="0" y="816"/>
                    </a:lnTo>
                    <a:lnTo>
                      <a:pt x="19" y="983"/>
                    </a:lnTo>
                    <a:lnTo>
                      <a:pt x="74" y="1131"/>
                    </a:lnTo>
                    <a:lnTo>
                      <a:pt x="148" y="1261"/>
                    </a:lnTo>
                    <a:lnTo>
                      <a:pt x="260" y="1372"/>
                    </a:lnTo>
                    <a:lnTo>
                      <a:pt x="371" y="1465"/>
                    </a:lnTo>
                    <a:lnTo>
                      <a:pt x="501" y="1539"/>
                    </a:lnTo>
                    <a:lnTo>
                      <a:pt x="649" y="1576"/>
                    </a:lnTo>
                    <a:lnTo>
                      <a:pt x="816" y="1594"/>
                    </a:lnTo>
                    <a:lnTo>
                      <a:pt x="982" y="1557"/>
                    </a:lnTo>
                    <a:lnTo>
                      <a:pt x="1131" y="1520"/>
                    </a:lnTo>
                    <a:lnTo>
                      <a:pt x="1261" y="1446"/>
                    </a:lnTo>
                    <a:lnTo>
                      <a:pt x="1372" y="1335"/>
                    </a:lnTo>
                    <a:lnTo>
                      <a:pt x="1464" y="1224"/>
                    </a:lnTo>
                    <a:lnTo>
                      <a:pt x="1539" y="1075"/>
                    </a:lnTo>
                    <a:lnTo>
                      <a:pt x="1576" y="927"/>
                    </a:lnTo>
                    <a:lnTo>
                      <a:pt x="1576" y="779"/>
                    </a:lnTo>
                    <a:lnTo>
                      <a:pt x="1557" y="612"/>
                    </a:lnTo>
                    <a:lnTo>
                      <a:pt x="1520" y="464"/>
                    </a:lnTo>
                    <a:lnTo>
                      <a:pt x="1427" y="334"/>
                    </a:lnTo>
                    <a:lnTo>
                      <a:pt x="1335" y="223"/>
                    </a:lnTo>
                    <a:lnTo>
                      <a:pt x="1205" y="130"/>
                    </a:lnTo>
                    <a:lnTo>
                      <a:pt x="1075" y="56"/>
                    </a:lnTo>
                    <a:lnTo>
                      <a:pt x="927" y="1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6"/>
              <p:cNvSpPr/>
              <p:nvPr/>
            </p:nvSpPr>
            <p:spPr>
              <a:xfrm>
                <a:off x="5563575" y="3473750"/>
                <a:ext cx="681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132" extrusionOk="0">
                    <a:moveTo>
                      <a:pt x="1576" y="1"/>
                    </a:moveTo>
                    <a:lnTo>
                      <a:pt x="1335" y="56"/>
                    </a:lnTo>
                    <a:lnTo>
                      <a:pt x="1112" y="112"/>
                    </a:lnTo>
                    <a:lnTo>
                      <a:pt x="908" y="205"/>
                    </a:lnTo>
                    <a:lnTo>
                      <a:pt x="742" y="297"/>
                    </a:lnTo>
                    <a:lnTo>
                      <a:pt x="575" y="409"/>
                    </a:lnTo>
                    <a:lnTo>
                      <a:pt x="426" y="520"/>
                    </a:lnTo>
                    <a:lnTo>
                      <a:pt x="204" y="742"/>
                    </a:lnTo>
                    <a:lnTo>
                      <a:pt x="56" y="909"/>
                    </a:lnTo>
                    <a:lnTo>
                      <a:pt x="19" y="965"/>
                    </a:lnTo>
                    <a:lnTo>
                      <a:pt x="0" y="1002"/>
                    </a:lnTo>
                    <a:lnTo>
                      <a:pt x="0" y="1039"/>
                    </a:lnTo>
                    <a:lnTo>
                      <a:pt x="19" y="1076"/>
                    </a:lnTo>
                    <a:lnTo>
                      <a:pt x="37" y="1113"/>
                    </a:lnTo>
                    <a:lnTo>
                      <a:pt x="93" y="1131"/>
                    </a:lnTo>
                    <a:lnTo>
                      <a:pt x="148" y="1113"/>
                    </a:lnTo>
                    <a:lnTo>
                      <a:pt x="167" y="1076"/>
                    </a:lnTo>
                    <a:lnTo>
                      <a:pt x="223" y="1002"/>
                    </a:lnTo>
                    <a:lnTo>
                      <a:pt x="352" y="853"/>
                    </a:lnTo>
                    <a:lnTo>
                      <a:pt x="575" y="649"/>
                    </a:lnTo>
                    <a:lnTo>
                      <a:pt x="704" y="557"/>
                    </a:lnTo>
                    <a:lnTo>
                      <a:pt x="834" y="464"/>
                    </a:lnTo>
                    <a:lnTo>
                      <a:pt x="1001" y="371"/>
                    </a:lnTo>
                    <a:lnTo>
                      <a:pt x="1186" y="297"/>
                    </a:lnTo>
                    <a:lnTo>
                      <a:pt x="1390" y="242"/>
                    </a:lnTo>
                    <a:lnTo>
                      <a:pt x="1594" y="205"/>
                    </a:lnTo>
                    <a:lnTo>
                      <a:pt x="1817" y="205"/>
                    </a:lnTo>
                    <a:lnTo>
                      <a:pt x="2057" y="223"/>
                    </a:lnTo>
                    <a:lnTo>
                      <a:pt x="2317" y="297"/>
                    </a:lnTo>
                    <a:lnTo>
                      <a:pt x="2595" y="390"/>
                    </a:lnTo>
                    <a:lnTo>
                      <a:pt x="2632" y="409"/>
                    </a:lnTo>
                    <a:lnTo>
                      <a:pt x="2669" y="409"/>
                    </a:lnTo>
                    <a:lnTo>
                      <a:pt x="2688" y="371"/>
                    </a:lnTo>
                    <a:lnTo>
                      <a:pt x="2725" y="353"/>
                    </a:lnTo>
                    <a:lnTo>
                      <a:pt x="2725" y="316"/>
                    </a:lnTo>
                    <a:lnTo>
                      <a:pt x="2725" y="279"/>
                    </a:lnTo>
                    <a:lnTo>
                      <a:pt x="2706" y="242"/>
                    </a:lnTo>
                    <a:lnTo>
                      <a:pt x="2669" y="223"/>
                    </a:lnTo>
                    <a:lnTo>
                      <a:pt x="2373" y="93"/>
                    </a:lnTo>
                    <a:lnTo>
                      <a:pt x="2095" y="38"/>
                    </a:lnTo>
                    <a:lnTo>
                      <a:pt x="181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6"/>
              <p:cNvSpPr/>
              <p:nvPr/>
            </p:nvSpPr>
            <p:spPr>
              <a:xfrm>
                <a:off x="5706275" y="3473300"/>
                <a:ext cx="62575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150" extrusionOk="0">
                    <a:moveTo>
                      <a:pt x="853" y="0"/>
                    </a:moveTo>
                    <a:lnTo>
                      <a:pt x="612" y="19"/>
                    </a:lnTo>
                    <a:lnTo>
                      <a:pt x="353" y="56"/>
                    </a:lnTo>
                    <a:lnTo>
                      <a:pt x="75" y="149"/>
                    </a:lnTo>
                    <a:lnTo>
                      <a:pt x="38" y="167"/>
                    </a:lnTo>
                    <a:lnTo>
                      <a:pt x="19" y="204"/>
                    </a:lnTo>
                    <a:lnTo>
                      <a:pt x="1" y="241"/>
                    </a:lnTo>
                    <a:lnTo>
                      <a:pt x="19" y="278"/>
                    </a:lnTo>
                    <a:lnTo>
                      <a:pt x="38" y="315"/>
                    </a:lnTo>
                    <a:lnTo>
                      <a:pt x="56" y="334"/>
                    </a:lnTo>
                    <a:lnTo>
                      <a:pt x="149" y="334"/>
                    </a:lnTo>
                    <a:lnTo>
                      <a:pt x="390" y="260"/>
                    </a:lnTo>
                    <a:lnTo>
                      <a:pt x="631" y="204"/>
                    </a:lnTo>
                    <a:lnTo>
                      <a:pt x="853" y="186"/>
                    </a:lnTo>
                    <a:lnTo>
                      <a:pt x="1057" y="204"/>
                    </a:lnTo>
                    <a:lnTo>
                      <a:pt x="1243" y="260"/>
                    </a:lnTo>
                    <a:lnTo>
                      <a:pt x="1428" y="315"/>
                    </a:lnTo>
                    <a:lnTo>
                      <a:pt x="1576" y="389"/>
                    </a:lnTo>
                    <a:lnTo>
                      <a:pt x="1724" y="482"/>
                    </a:lnTo>
                    <a:lnTo>
                      <a:pt x="1873" y="575"/>
                    </a:lnTo>
                    <a:lnTo>
                      <a:pt x="1984" y="686"/>
                    </a:lnTo>
                    <a:lnTo>
                      <a:pt x="2169" y="871"/>
                    </a:lnTo>
                    <a:lnTo>
                      <a:pt x="2280" y="1020"/>
                    </a:lnTo>
                    <a:lnTo>
                      <a:pt x="2318" y="1094"/>
                    </a:lnTo>
                    <a:lnTo>
                      <a:pt x="2355" y="1131"/>
                    </a:lnTo>
                    <a:lnTo>
                      <a:pt x="2410" y="1149"/>
                    </a:lnTo>
                    <a:lnTo>
                      <a:pt x="2466" y="1131"/>
                    </a:lnTo>
                    <a:lnTo>
                      <a:pt x="2484" y="1094"/>
                    </a:lnTo>
                    <a:lnTo>
                      <a:pt x="2503" y="1075"/>
                    </a:lnTo>
                    <a:lnTo>
                      <a:pt x="2503" y="1020"/>
                    </a:lnTo>
                    <a:lnTo>
                      <a:pt x="2503" y="983"/>
                    </a:lnTo>
                    <a:lnTo>
                      <a:pt x="2447" y="927"/>
                    </a:lnTo>
                    <a:lnTo>
                      <a:pt x="2318" y="760"/>
                    </a:lnTo>
                    <a:lnTo>
                      <a:pt x="2132" y="556"/>
                    </a:lnTo>
                    <a:lnTo>
                      <a:pt x="2002" y="445"/>
                    </a:lnTo>
                    <a:lnTo>
                      <a:pt x="1854" y="334"/>
                    </a:lnTo>
                    <a:lnTo>
                      <a:pt x="1687" y="241"/>
                    </a:lnTo>
                    <a:lnTo>
                      <a:pt x="1502" y="149"/>
                    </a:lnTo>
                    <a:lnTo>
                      <a:pt x="1298" y="74"/>
                    </a:lnTo>
                    <a:lnTo>
                      <a:pt x="1094" y="19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6"/>
              <p:cNvSpPr/>
              <p:nvPr/>
            </p:nvSpPr>
            <p:spPr>
              <a:xfrm>
                <a:off x="5601550" y="3631300"/>
                <a:ext cx="116800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72" extrusionOk="0">
                    <a:moveTo>
                      <a:pt x="75" y="0"/>
                    </a:moveTo>
                    <a:lnTo>
                      <a:pt x="38" y="19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" y="130"/>
                    </a:lnTo>
                    <a:lnTo>
                      <a:pt x="19" y="167"/>
                    </a:lnTo>
                    <a:lnTo>
                      <a:pt x="75" y="223"/>
                    </a:lnTo>
                    <a:lnTo>
                      <a:pt x="205" y="371"/>
                    </a:lnTo>
                    <a:lnTo>
                      <a:pt x="427" y="556"/>
                    </a:lnTo>
                    <a:lnTo>
                      <a:pt x="724" y="779"/>
                    </a:lnTo>
                    <a:lnTo>
                      <a:pt x="909" y="890"/>
                    </a:lnTo>
                    <a:lnTo>
                      <a:pt x="1113" y="1001"/>
                    </a:lnTo>
                    <a:lnTo>
                      <a:pt x="1317" y="1094"/>
                    </a:lnTo>
                    <a:lnTo>
                      <a:pt x="1558" y="1187"/>
                    </a:lnTo>
                    <a:lnTo>
                      <a:pt x="1799" y="1261"/>
                    </a:lnTo>
                    <a:lnTo>
                      <a:pt x="2058" y="1316"/>
                    </a:lnTo>
                    <a:lnTo>
                      <a:pt x="2336" y="1353"/>
                    </a:lnTo>
                    <a:lnTo>
                      <a:pt x="2633" y="1372"/>
                    </a:lnTo>
                    <a:lnTo>
                      <a:pt x="2855" y="1372"/>
                    </a:lnTo>
                    <a:lnTo>
                      <a:pt x="3096" y="1335"/>
                    </a:lnTo>
                    <a:lnTo>
                      <a:pt x="3337" y="1298"/>
                    </a:lnTo>
                    <a:lnTo>
                      <a:pt x="3578" y="1242"/>
                    </a:lnTo>
                    <a:lnTo>
                      <a:pt x="3838" y="1150"/>
                    </a:lnTo>
                    <a:lnTo>
                      <a:pt x="4097" y="1038"/>
                    </a:lnTo>
                    <a:lnTo>
                      <a:pt x="4357" y="909"/>
                    </a:lnTo>
                    <a:lnTo>
                      <a:pt x="4635" y="760"/>
                    </a:lnTo>
                    <a:lnTo>
                      <a:pt x="4653" y="723"/>
                    </a:lnTo>
                    <a:lnTo>
                      <a:pt x="4672" y="686"/>
                    </a:lnTo>
                    <a:lnTo>
                      <a:pt x="4672" y="649"/>
                    </a:lnTo>
                    <a:lnTo>
                      <a:pt x="4653" y="612"/>
                    </a:lnTo>
                    <a:lnTo>
                      <a:pt x="4635" y="594"/>
                    </a:lnTo>
                    <a:lnTo>
                      <a:pt x="4597" y="575"/>
                    </a:lnTo>
                    <a:lnTo>
                      <a:pt x="4560" y="575"/>
                    </a:lnTo>
                    <a:lnTo>
                      <a:pt x="4523" y="594"/>
                    </a:lnTo>
                    <a:lnTo>
                      <a:pt x="4282" y="723"/>
                    </a:lnTo>
                    <a:lnTo>
                      <a:pt x="4060" y="835"/>
                    </a:lnTo>
                    <a:lnTo>
                      <a:pt x="3838" y="946"/>
                    </a:lnTo>
                    <a:lnTo>
                      <a:pt x="3615" y="1020"/>
                    </a:lnTo>
                    <a:lnTo>
                      <a:pt x="3393" y="1075"/>
                    </a:lnTo>
                    <a:lnTo>
                      <a:pt x="3189" y="1131"/>
                    </a:lnTo>
                    <a:lnTo>
                      <a:pt x="2985" y="1168"/>
                    </a:lnTo>
                    <a:lnTo>
                      <a:pt x="2781" y="1187"/>
                    </a:lnTo>
                    <a:lnTo>
                      <a:pt x="2392" y="1187"/>
                    </a:lnTo>
                    <a:lnTo>
                      <a:pt x="2040" y="1131"/>
                    </a:lnTo>
                    <a:lnTo>
                      <a:pt x="1725" y="1057"/>
                    </a:lnTo>
                    <a:lnTo>
                      <a:pt x="1428" y="946"/>
                    </a:lnTo>
                    <a:lnTo>
                      <a:pt x="1150" y="816"/>
                    </a:lnTo>
                    <a:lnTo>
                      <a:pt x="909" y="668"/>
                    </a:lnTo>
                    <a:lnTo>
                      <a:pt x="705" y="519"/>
                    </a:lnTo>
                    <a:lnTo>
                      <a:pt x="520" y="390"/>
                    </a:lnTo>
                    <a:lnTo>
                      <a:pt x="279" y="149"/>
                    </a:lnTo>
                    <a:lnTo>
                      <a:pt x="168" y="38"/>
                    </a:lnTo>
                    <a:lnTo>
                      <a:pt x="149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46"/>
              <p:cNvSpPr/>
              <p:nvPr/>
            </p:nvSpPr>
            <p:spPr>
              <a:xfrm>
                <a:off x="5675225" y="3519625"/>
                <a:ext cx="35250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913" extrusionOk="0">
                    <a:moveTo>
                      <a:pt x="205" y="1"/>
                    </a:moveTo>
                    <a:lnTo>
                      <a:pt x="149" y="19"/>
                    </a:lnTo>
                    <a:lnTo>
                      <a:pt x="131" y="38"/>
                    </a:lnTo>
                    <a:lnTo>
                      <a:pt x="112" y="75"/>
                    </a:lnTo>
                    <a:lnTo>
                      <a:pt x="94" y="112"/>
                    </a:lnTo>
                    <a:lnTo>
                      <a:pt x="94" y="1632"/>
                    </a:lnTo>
                    <a:lnTo>
                      <a:pt x="112" y="1669"/>
                    </a:lnTo>
                    <a:lnTo>
                      <a:pt x="131" y="1706"/>
                    </a:lnTo>
                    <a:lnTo>
                      <a:pt x="353" y="1873"/>
                    </a:lnTo>
                    <a:lnTo>
                      <a:pt x="538" y="2077"/>
                    </a:lnTo>
                    <a:lnTo>
                      <a:pt x="724" y="2317"/>
                    </a:lnTo>
                    <a:lnTo>
                      <a:pt x="872" y="2577"/>
                    </a:lnTo>
                    <a:lnTo>
                      <a:pt x="1020" y="2836"/>
                    </a:lnTo>
                    <a:lnTo>
                      <a:pt x="1113" y="3096"/>
                    </a:lnTo>
                    <a:lnTo>
                      <a:pt x="1187" y="3374"/>
                    </a:lnTo>
                    <a:lnTo>
                      <a:pt x="1224" y="3615"/>
                    </a:lnTo>
                    <a:lnTo>
                      <a:pt x="75" y="4023"/>
                    </a:lnTo>
                    <a:lnTo>
                      <a:pt x="19" y="4060"/>
                    </a:lnTo>
                    <a:lnTo>
                      <a:pt x="1" y="4115"/>
                    </a:lnTo>
                    <a:lnTo>
                      <a:pt x="19" y="4820"/>
                    </a:lnTo>
                    <a:lnTo>
                      <a:pt x="19" y="4857"/>
                    </a:lnTo>
                    <a:lnTo>
                      <a:pt x="38" y="4894"/>
                    </a:lnTo>
                    <a:lnTo>
                      <a:pt x="75" y="4912"/>
                    </a:lnTo>
                    <a:lnTo>
                      <a:pt x="149" y="4912"/>
                    </a:lnTo>
                    <a:lnTo>
                      <a:pt x="186" y="4894"/>
                    </a:lnTo>
                    <a:lnTo>
                      <a:pt x="205" y="4857"/>
                    </a:lnTo>
                    <a:lnTo>
                      <a:pt x="205" y="4820"/>
                    </a:lnTo>
                    <a:lnTo>
                      <a:pt x="205" y="4189"/>
                    </a:lnTo>
                    <a:lnTo>
                      <a:pt x="1354" y="3782"/>
                    </a:lnTo>
                    <a:lnTo>
                      <a:pt x="1391" y="3745"/>
                    </a:lnTo>
                    <a:lnTo>
                      <a:pt x="1410" y="3689"/>
                    </a:lnTo>
                    <a:lnTo>
                      <a:pt x="1391" y="3411"/>
                    </a:lnTo>
                    <a:lnTo>
                      <a:pt x="1335" y="3133"/>
                    </a:lnTo>
                    <a:lnTo>
                      <a:pt x="1224" y="2836"/>
                    </a:lnTo>
                    <a:lnTo>
                      <a:pt x="1094" y="2540"/>
                    </a:lnTo>
                    <a:lnTo>
                      <a:pt x="928" y="2262"/>
                    </a:lnTo>
                    <a:lnTo>
                      <a:pt x="724" y="2002"/>
                    </a:lnTo>
                    <a:lnTo>
                      <a:pt x="520" y="1780"/>
                    </a:lnTo>
                    <a:lnTo>
                      <a:pt x="297" y="1576"/>
                    </a:lnTo>
                    <a:lnTo>
                      <a:pt x="297" y="112"/>
                    </a:lnTo>
                    <a:lnTo>
                      <a:pt x="279" y="75"/>
                    </a:lnTo>
                    <a:lnTo>
                      <a:pt x="260" y="38"/>
                    </a:lnTo>
                    <a:lnTo>
                      <a:pt x="242" y="1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46"/>
              <p:cNvSpPr/>
              <p:nvPr/>
            </p:nvSpPr>
            <p:spPr>
              <a:xfrm>
                <a:off x="5472275" y="3829625"/>
                <a:ext cx="257650" cy="377650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15106" extrusionOk="0">
                    <a:moveTo>
                      <a:pt x="8304" y="0"/>
                    </a:moveTo>
                    <a:lnTo>
                      <a:pt x="2151" y="56"/>
                    </a:lnTo>
                    <a:lnTo>
                      <a:pt x="1" y="612"/>
                    </a:lnTo>
                    <a:lnTo>
                      <a:pt x="5506" y="15106"/>
                    </a:lnTo>
                    <a:lnTo>
                      <a:pt x="10306" y="612"/>
                    </a:lnTo>
                    <a:lnTo>
                      <a:pt x="83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46"/>
              <p:cNvSpPr/>
              <p:nvPr/>
            </p:nvSpPr>
            <p:spPr>
              <a:xfrm>
                <a:off x="5567275" y="3824050"/>
                <a:ext cx="80650" cy="38322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5329" extrusionOk="0">
                    <a:moveTo>
                      <a:pt x="1650" y="1"/>
                    </a:moveTo>
                    <a:lnTo>
                      <a:pt x="112" y="2966"/>
                    </a:lnTo>
                    <a:lnTo>
                      <a:pt x="686" y="4282"/>
                    </a:lnTo>
                    <a:lnTo>
                      <a:pt x="0" y="10862"/>
                    </a:lnTo>
                    <a:lnTo>
                      <a:pt x="1706" y="15329"/>
                    </a:lnTo>
                    <a:lnTo>
                      <a:pt x="3188" y="10825"/>
                    </a:lnTo>
                    <a:lnTo>
                      <a:pt x="2558" y="4301"/>
                    </a:lnTo>
                    <a:lnTo>
                      <a:pt x="3225" y="2966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46"/>
              <p:cNvSpPr/>
              <p:nvPr/>
            </p:nvSpPr>
            <p:spPr>
              <a:xfrm>
                <a:off x="5509350" y="3788375"/>
                <a:ext cx="182600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7304" h="4931" extrusionOk="0">
                    <a:moveTo>
                      <a:pt x="705" y="1"/>
                    </a:moveTo>
                    <a:lnTo>
                      <a:pt x="1" y="1873"/>
                    </a:lnTo>
                    <a:lnTo>
                      <a:pt x="2188" y="4857"/>
                    </a:lnTo>
                    <a:lnTo>
                      <a:pt x="3967" y="1428"/>
                    </a:lnTo>
                    <a:lnTo>
                      <a:pt x="705" y="1"/>
                    </a:lnTo>
                    <a:close/>
                    <a:moveTo>
                      <a:pt x="6747" y="353"/>
                    </a:moveTo>
                    <a:lnTo>
                      <a:pt x="3967" y="1428"/>
                    </a:lnTo>
                    <a:lnTo>
                      <a:pt x="5839" y="4931"/>
                    </a:lnTo>
                    <a:lnTo>
                      <a:pt x="7303" y="1706"/>
                    </a:lnTo>
                    <a:lnTo>
                      <a:pt x="6747" y="3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46"/>
              <p:cNvSpPr/>
              <p:nvPr/>
            </p:nvSpPr>
            <p:spPr>
              <a:xfrm>
                <a:off x="5507025" y="3821275"/>
                <a:ext cx="187225" cy="92700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3708" extrusionOk="0">
                    <a:moveTo>
                      <a:pt x="4041" y="1"/>
                    </a:moveTo>
                    <a:lnTo>
                      <a:pt x="4023" y="19"/>
                    </a:lnTo>
                    <a:lnTo>
                      <a:pt x="3986" y="56"/>
                    </a:lnTo>
                    <a:lnTo>
                      <a:pt x="2262" y="3355"/>
                    </a:lnTo>
                    <a:lnTo>
                      <a:pt x="186" y="501"/>
                    </a:lnTo>
                    <a:lnTo>
                      <a:pt x="149" y="464"/>
                    </a:lnTo>
                    <a:lnTo>
                      <a:pt x="75" y="464"/>
                    </a:lnTo>
                    <a:lnTo>
                      <a:pt x="38" y="482"/>
                    </a:lnTo>
                    <a:lnTo>
                      <a:pt x="19" y="501"/>
                    </a:lnTo>
                    <a:lnTo>
                      <a:pt x="1" y="538"/>
                    </a:lnTo>
                    <a:lnTo>
                      <a:pt x="1" y="575"/>
                    </a:lnTo>
                    <a:lnTo>
                      <a:pt x="19" y="612"/>
                    </a:lnTo>
                    <a:lnTo>
                      <a:pt x="2207" y="3596"/>
                    </a:lnTo>
                    <a:lnTo>
                      <a:pt x="2244" y="3633"/>
                    </a:lnTo>
                    <a:lnTo>
                      <a:pt x="2281" y="3633"/>
                    </a:lnTo>
                    <a:lnTo>
                      <a:pt x="2336" y="3615"/>
                    </a:lnTo>
                    <a:lnTo>
                      <a:pt x="2373" y="3578"/>
                    </a:lnTo>
                    <a:lnTo>
                      <a:pt x="4060" y="316"/>
                    </a:lnTo>
                    <a:lnTo>
                      <a:pt x="5839" y="3652"/>
                    </a:lnTo>
                    <a:lnTo>
                      <a:pt x="5876" y="3707"/>
                    </a:lnTo>
                    <a:lnTo>
                      <a:pt x="5932" y="3707"/>
                    </a:lnTo>
                    <a:lnTo>
                      <a:pt x="5988" y="3689"/>
                    </a:lnTo>
                    <a:lnTo>
                      <a:pt x="6025" y="3652"/>
                    </a:lnTo>
                    <a:lnTo>
                      <a:pt x="7470" y="427"/>
                    </a:lnTo>
                    <a:lnTo>
                      <a:pt x="7489" y="390"/>
                    </a:lnTo>
                    <a:lnTo>
                      <a:pt x="7489" y="353"/>
                    </a:lnTo>
                    <a:lnTo>
                      <a:pt x="7452" y="316"/>
                    </a:lnTo>
                    <a:lnTo>
                      <a:pt x="7433" y="297"/>
                    </a:lnTo>
                    <a:lnTo>
                      <a:pt x="7359" y="297"/>
                    </a:lnTo>
                    <a:lnTo>
                      <a:pt x="7322" y="316"/>
                    </a:lnTo>
                    <a:lnTo>
                      <a:pt x="7303" y="353"/>
                    </a:lnTo>
                    <a:lnTo>
                      <a:pt x="5913" y="3392"/>
                    </a:lnTo>
                    <a:lnTo>
                      <a:pt x="4153" y="56"/>
                    </a:lnTo>
                    <a:lnTo>
                      <a:pt x="4116" y="19"/>
                    </a:lnTo>
                    <a:lnTo>
                      <a:pt x="406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46"/>
              <p:cNvSpPr/>
              <p:nvPr/>
            </p:nvSpPr>
            <p:spPr>
              <a:xfrm>
                <a:off x="5524650" y="3786050"/>
                <a:ext cx="1561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1614" extrusionOk="0">
                    <a:moveTo>
                      <a:pt x="56" y="1"/>
                    </a:moveTo>
                    <a:lnTo>
                      <a:pt x="19" y="19"/>
                    </a:lnTo>
                    <a:lnTo>
                      <a:pt x="0" y="57"/>
                    </a:lnTo>
                    <a:lnTo>
                      <a:pt x="0" y="94"/>
                    </a:lnTo>
                    <a:lnTo>
                      <a:pt x="0" y="131"/>
                    </a:lnTo>
                    <a:lnTo>
                      <a:pt x="19" y="168"/>
                    </a:lnTo>
                    <a:lnTo>
                      <a:pt x="56" y="186"/>
                    </a:lnTo>
                    <a:lnTo>
                      <a:pt x="3318" y="1595"/>
                    </a:lnTo>
                    <a:lnTo>
                      <a:pt x="3355" y="1613"/>
                    </a:lnTo>
                    <a:lnTo>
                      <a:pt x="3392" y="1595"/>
                    </a:lnTo>
                    <a:lnTo>
                      <a:pt x="6172" y="538"/>
                    </a:lnTo>
                    <a:lnTo>
                      <a:pt x="6209" y="520"/>
                    </a:lnTo>
                    <a:lnTo>
                      <a:pt x="6228" y="483"/>
                    </a:lnTo>
                    <a:lnTo>
                      <a:pt x="6246" y="446"/>
                    </a:lnTo>
                    <a:lnTo>
                      <a:pt x="6228" y="409"/>
                    </a:lnTo>
                    <a:lnTo>
                      <a:pt x="6209" y="372"/>
                    </a:lnTo>
                    <a:lnTo>
                      <a:pt x="6191" y="353"/>
                    </a:lnTo>
                    <a:lnTo>
                      <a:pt x="6154" y="335"/>
                    </a:lnTo>
                    <a:lnTo>
                      <a:pt x="6098" y="353"/>
                    </a:lnTo>
                    <a:lnTo>
                      <a:pt x="3374" y="1410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46"/>
              <p:cNvSpPr/>
              <p:nvPr/>
            </p:nvSpPr>
            <p:spPr>
              <a:xfrm>
                <a:off x="5583500" y="3927375"/>
                <a:ext cx="486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5" extrusionOk="0">
                    <a:moveTo>
                      <a:pt x="93" y="1"/>
                    </a:moveTo>
                    <a:lnTo>
                      <a:pt x="56" y="19"/>
                    </a:lnTo>
                    <a:lnTo>
                      <a:pt x="19" y="38"/>
                    </a:lnTo>
                    <a:lnTo>
                      <a:pt x="0" y="75"/>
                    </a:lnTo>
                    <a:lnTo>
                      <a:pt x="0" y="112"/>
                    </a:lnTo>
                    <a:lnTo>
                      <a:pt x="0" y="149"/>
                    </a:lnTo>
                    <a:lnTo>
                      <a:pt x="19" y="186"/>
                    </a:lnTo>
                    <a:lnTo>
                      <a:pt x="56" y="205"/>
                    </a:lnTo>
                    <a:lnTo>
                      <a:pt x="1891" y="205"/>
                    </a:lnTo>
                    <a:lnTo>
                      <a:pt x="1928" y="186"/>
                    </a:lnTo>
                    <a:lnTo>
                      <a:pt x="1946" y="149"/>
                    </a:lnTo>
                    <a:lnTo>
                      <a:pt x="1946" y="112"/>
                    </a:lnTo>
                    <a:lnTo>
                      <a:pt x="1946" y="75"/>
                    </a:lnTo>
                    <a:lnTo>
                      <a:pt x="1928" y="38"/>
                    </a:lnTo>
                    <a:lnTo>
                      <a:pt x="1891" y="19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46"/>
              <p:cNvSpPr/>
              <p:nvPr/>
            </p:nvSpPr>
            <p:spPr>
              <a:xfrm>
                <a:off x="5433375" y="3855100"/>
                <a:ext cx="10150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636" extrusionOk="0">
                    <a:moveTo>
                      <a:pt x="612" y="1"/>
                    </a:moveTo>
                    <a:lnTo>
                      <a:pt x="575" y="19"/>
                    </a:lnTo>
                    <a:lnTo>
                      <a:pt x="556" y="38"/>
                    </a:lnTo>
                    <a:lnTo>
                      <a:pt x="537" y="93"/>
                    </a:lnTo>
                    <a:lnTo>
                      <a:pt x="0" y="5802"/>
                    </a:lnTo>
                    <a:lnTo>
                      <a:pt x="0" y="5839"/>
                    </a:lnTo>
                    <a:lnTo>
                      <a:pt x="19" y="5876"/>
                    </a:lnTo>
                    <a:lnTo>
                      <a:pt x="56" y="5895"/>
                    </a:lnTo>
                    <a:lnTo>
                      <a:pt x="93" y="5913"/>
                    </a:lnTo>
                    <a:lnTo>
                      <a:pt x="3948" y="6636"/>
                    </a:lnTo>
                    <a:lnTo>
                      <a:pt x="4003" y="6636"/>
                    </a:lnTo>
                    <a:lnTo>
                      <a:pt x="4022" y="6617"/>
                    </a:lnTo>
                    <a:lnTo>
                      <a:pt x="4059" y="6599"/>
                    </a:lnTo>
                    <a:lnTo>
                      <a:pt x="4059" y="6562"/>
                    </a:lnTo>
                    <a:lnTo>
                      <a:pt x="4059" y="6525"/>
                    </a:lnTo>
                    <a:lnTo>
                      <a:pt x="4040" y="6488"/>
                    </a:lnTo>
                    <a:lnTo>
                      <a:pt x="4022" y="6451"/>
                    </a:lnTo>
                    <a:lnTo>
                      <a:pt x="3985" y="6451"/>
                    </a:lnTo>
                    <a:lnTo>
                      <a:pt x="204" y="5728"/>
                    </a:lnTo>
                    <a:lnTo>
                      <a:pt x="741" y="112"/>
                    </a:lnTo>
                    <a:lnTo>
                      <a:pt x="741" y="56"/>
                    </a:lnTo>
                    <a:lnTo>
                      <a:pt x="723" y="38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46"/>
              <p:cNvSpPr/>
              <p:nvPr/>
            </p:nvSpPr>
            <p:spPr>
              <a:xfrm>
                <a:off x="5493600" y="4010325"/>
                <a:ext cx="118650" cy="19972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7989" extrusionOk="0">
                    <a:moveTo>
                      <a:pt x="278" y="1"/>
                    </a:moveTo>
                    <a:lnTo>
                      <a:pt x="241" y="19"/>
                    </a:lnTo>
                    <a:lnTo>
                      <a:pt x="223" y="56"/>
                    </a:lnTo>
                    <a:lnTo>
                      <a:pt x="204" y="93"/>
                    </a:lnTo>
                    <a:lnTo>
                      <a:pt x="0" y="3652"/>
                    </a:lnTo>
                    <a:lnTo>
                      <a:pt x="19" y="3689"/>
                    </a:lnTo>
                    <a:lnTo>
                      <a:pt x="38" y="3726"/>
                    </a:lnTo>
                    <a:lnTo>
                      <a:pt x="4578" y="7952"/>
                    </a:lnTo>
                    <a:lnTo>
                      <a:pt x="4616" y="7970"/>
                    </a:lnTo>
                    <a:lnTo>
                      <a:pt x="4653" y="7989"/>
                    </a:lnTo>
                    <a:lnTo>
                      <a:pt x="4690" y="7970"/>
                    </a:lnTo>
                    <a:lnTo>
                      <a:pt x="4727" y="7952"/>
                    </a:lnTo>
                    <a:lnTo>
                      <a:pt x="4745" y="7915"/>
                    </a:lnTo>
                    <a:lnTo>
                      <a:pt x="4745" y="7878"/>
                    </a:lnTo>
                    <a:lnTo>
                      <a:pt x="4745" y="7841"/>
                    </a:lnTo>
                    <a:lnTo>
                      <a:pt x="4727" y="7822"/>
                    </a:lnTo>
                    <a:lnTo>
                      <a:pt x="204" y="3615"/>
                    </a:lnTo>
                    <a:lnTo>
                      <a:pt x="408" y="112"/>
                    </a:lnTo>
                    <a:lnTo>
                      <a:pt x="408" y="56"/>
                    </a:lnTo>
                    <a:lnTo>
                      <a:pt x="390" y="38"/>
                    </a:ln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46"/>
              <p:cNvSpPr/>
              <p:nvPr/>
            </p:nvSpPr>
            <p:spPr>
              <a:xfrm>
                <a:off x="5672450" y="3854175"/>
                <a:ext cx="1015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673" extrusionOk="0">
                    <a:moveTo>
                      <a:pt x="3448" y="1"/>
                    </a:moveTo>
                    <a:lnTo>
                      <a:pt x="3411" y="19"/>
                    </a:lnTo>
                    <a:lnTo>
                      <a:pt x="3374" y="38"/>
                    </a:lnTo>
                    <a:lnTo>
                      <a:pt x="3355" y="75"/>
                    </a:lnTo>
                    <a:lnTo>
                      <a:pt x="3355" y="112"/>
                    </a:lnTo>
                    <a:lnTo>
                      <a:pt x="3856" y="5765"/>
                    </a:lnTo>
                    <a:lnTo>
                      <a:pt x="93" y="6488"/>
                    </a:lnTo>
                    <a:lnTo>
                      <a:pt x="56" y="6488"/>
                    </a:lnTo>
                    <a:lnTo>
                      <a:pt x="19" y="6525"/>
                    </a:lnTo>
                    <a:lnTo>
                      <a:pt x="1" y="6562"/>
                    </a:lnTo>
                    <a:lnTo>
                      <a:pt x="1" y="6599"/>
                    </a:lnTo>
                    <a:lnTo>
                      <a:pt x="19" y="6636"/>
                    </a:lnTo>
                    <a:lnTo>
                      <a:pt x="38" y="6654"/>
                    </a:lnTo>
                    <a:lnTo>
                      <a:pt x="75" y="6673"/>
                    </a:lnTo>
                    <a:lnTo>
                      <a:pt x="130" y="6673"/>
                    </a:lnTo>
                    <a:lnTo>
                      <a:pt x="3986" y="5950"/>
                    </a:lnTo>
                    <a:lnTo>
                      <a:pt x="4023" y="5932"/>
                    </a:lnTo>
                    <a:lnTo>
                      <a:pt x="4041" y="5913"/>
                    </a:lnTo>
                    <a:lnTo>
                      <a:pt x="4060" y="5876"/>
                    </a:lnTo>
                    <a:lnTo>
                      <a:pt x="4060" y="5839"/>
                    </a:lnTo>
                    <a:lnTo>
                      <a:pt x="3559" y="93"/>
                    </a:lnTo>
                    <a:lnTo>
                      <a:pt x="3541" y="56"/>
                    </a:lnTo>
                    <a:lnTo>
                      <a:pt x="3522" y="19"/>
                    </a:lnTo>
                    <a:lnTo>
                      <a:pt x="348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46"/>
              <p:cNvSpPr/>
              <p:nvPr/>
            </p:nvSpPr>
            <p:spPr>
              <a:xfrm>
                <a:off x="5607575" y="4010325"/>
                <a:ext cx="106150" cy="19972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7989" extrusionOk="0">
                    <a:moveTo>
                      <a:pt x="3912" y="1"/>
                    </a:moveTo>
                    <a:lnTo>
                      <a:pt x="3875" y="38"/>
                    </a:lnTo>
                    <a:lnTo>
                      <a:pt x="3856" y="56"/>
                    </a:lnTo>
                    <a:lnTo>
                      <a:pt x="3856" y="112"/>
                    </a:lnTo>
                    <a:lnTo>
                      <a:pt x="4060" y="3615"/>
                    </a:lnTo>
                    <a:lnTo>
                      <a:pt x="19" y="7822"/>
                    </a:lnTo>
                    <a:lnTo>
                      <a:pt x="1" y="7859"/>
                    </a:lnTo>
                    <a:lnTo>
                      <a:pt x="1" y="7896"/>
                    </a:lnTo>
                    <a:lnTo>
                      <a:pt x="1" y="7933"/>
                    </a:lnTo>
                    <a:lnTo>
                      <a:pt x="19" y="7952"/>
                    </a:lnTo>
                    <a:lnTo>
                      <a:pt x="57" y="7970"/>
                    </a:lnTo>
                    <a:lnTo>
                      <a:pt x="94" y="7989"/>
                    </a:lnTo>
                    <a:lnTo>
                      <a:pt x="131" y="7970"/>
                    </a:lnTo>
                    <a:lnTo>
                      <a:pt x="168" y="7952"/>
                    </a:lnTo>
                    <a:lnTo>
                      <a:pt x="4227" y="3726"/>
                    </a:lnTo>
                    <a:lnTo>
                      <a:pt x="4245" y="3689"/>
                    </a:lnTo>
                    <a:lnTo>
                      <a:pt x="4245" y="3652"/>
                    </a:lnTo>
                    <a:lnTo>
                      <a:pt x="4041" y="93"/>
                    </a:lnTo>
                    <a:lnTo>
                      <a:pt x="4041" y="56"/>
                    </a:lnTo>
                    <a:lnTo>
                      <a:pt x="4023" y="1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46"/>
              <p:cNvSpPr/>
              <p:nvPr/>
            </p:nvSpPr>
            <p:spPr>
              <a:xfrm>
                <a:off x="5413450" y="4567750"/>
                <a:ext cx="379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15180" h="2077" extrusionOk="0">
                    <a:moveTo>
                      <a:pt x="74" y="1"/>
                    </a:moveTo>
                    <a:lnTo>
                      <a:pt x="37" y="38"/>
                    </a:lnTo>
                    <a:lnTo>
                      <a:pt x="19" y="56"/>
                    </a:lnTo>
                    <a:lnTo>
                      <a:pt x="0" y="112"/>
                    </a:lnTo>
                    <a:lnTo>
                      <a:pt x="19" y="130"/>
                    </a:lnTo>
                    <a:lnTo>
                      <a:pt x="37" y="167"/>
                    </a:lnTo>
                    <a:lnTo>
                      <a:pt x="222" y="316"/>
                    </a:lnTo>
                    <a:lnTo>
                      <a:pt x="426" y="482"/>
                    </a:lnTo>
                    <a:lnTo>
                      <a:pt x="704" y="668"/>
                    </a:lnTo>
                    <a:lnTo>
                      <a:pt x="1038" y="872"/>
                    </a:lnTo>
                    <a:lnTo>
                      <a:pt x="1446" y="1075"/>
                    </a:lnTo>
                    <a:lnTo>
                      <a:pt x="1909" y="1279"/>
                    </a:lnTo>
                    <a:lnTo>
                      <a:pt x="2169" y="1372"/>
                    </a:lnTo>
                    <a:lnTo>
                      <a:pt x="2428" y="1465"/>
                    </a:lnTo>
                    <a:lnTo>
                      <a:pt x="2706" y="1539"/>
                    </a:lnTo>
                    <a:lnTo>
                      <a:pt x="2984" y="1594"/>
                    </a:lnTo>
                    <a:lnTo>
                      <a:pt x="3281" y="1650"/>
                    </a:lnTo>
                    <a:lnTo>
                      <a:pt x="3596" y="1687"/>
                    </a:lnTo>
                    <a:lnTo>
                      <a:pt x="3911" y="1706"/>
                    </a:lnTo>
                    <a:lnTo>
                      <a:pt x="4226" y="1706"/>
                    </a:lnTo>
                    <a:lnTo>
                      <a:pt x="4559" y="1669"/>
                    </a:lnTo>
                    <a:lnTo>
                      <a:pt x="4912" y="1632"/>
                    </a:lnTo>
                    <a:lnTo>
                      <a:pt x="5264" y="1557"/>
                    </a:lnTo>
                    <a:lnTo>
                      <a:pt x="5616" y="1465"/>
                    </a:lnTo>
                    <a:lnTo>
                      <a:pt x="5968" y="1335"/>
                    </a:lnTo>
                    <a:lnTo>
                      <a:pt x="6339" y="1187"/>
                    </a:lnTo>
                    <a:lnTo>
                      <a:pt x="6709" y="1001"/>
                    </a:lnTo>
                    <a:lnTo>
                      <a:pt x="7080" y="779"/>
                    </a:lnTo>
                    <a:lnTo>
                      <a:pt x="7469" y="519"/>
                    </a:lnTo>
                    <a:lnTo>
                      <a:pt x="7840" y="241"/>
                    </a:lnTo>
                    <a:lnTo>
                      <a:pt x="8025" y="408"/>
                    </a:lnTo>
                    <a:lnTo>
                      <a:pt x="8303" y="668"/>
                    </a:lnTo>
                    <a:lnTo>
                      <a:pt x="8693" y="964"/>
                    </a:lnTo>
                    <a:lnTo>
                      <a:pt x="8934" y="1131"/>
                    </a:lnTo>
                    <a:lnTo>
                      <a:pt x="9175" y="1298"/>
                    </a:lnTo>
                    <a:lnTo>
                      <a:pt x="9453" y="1446"/>
                    </a:lnTo>
                    <a:lnTo>
                      <a:pt x="9749" y="1594"/>
                    </a:lnTo>
                    <a:lnTo>
                      <a:pt x="10064" y="1724"/>
                    </a:lnTo>
                    <a:lnTo>
                      <a:pt x="10379" y="1835"/>
                    </a:lnTo>
                    <a:lnTo>
                      <a:pt x="10731" y="1947"/>
                    </a:lnTo>
                    <a:lnTo>
                      <a:pt x="11102" y="2021"/>
                    </a:lnTo>
                    <a:lnTo>
                      <a:pt x="11491" y="2076"/>
                    </a:lnTo>
                    <a:lnTo>
                      <a:pt x="12270" y="2076"/>
                    </a:lnTo>
                    <a:lnTo>
                      <a:pt x="12640" y="2021"/>
                    </a:lnTo>
                    <a:lnTo>
                      <a:pt x="13030" y="1947"/>
                    </a:lnTo>
                    <a:lnTo>
                      <a:pt x="13437" y="1835"/>
                    </a:lnTo>
                    <a:lnTo>
                      <a:pt x="13845" y="1669"/>
                    </a:lnTo>
                    <a:lnTo>
                      <a:pt x="14271" y="1465"/>
                    </a:lnTo>
                    <a:lnTo>
                      <a:pt x="14698" y="1224"/>
                    </a:lnTo>
                    <a:lnTo>
                      <a:pt x="15143" y="927"/>
                    </a:lnTo>
                    <a:lnTo>
                      <a:pt x="15161" y="909"/>
                    </a:lnTo>
                    <a:lnTo>
                      <a:pt x="15180" y="872"/>
                    </a:lnTo>
                    <a:lnTo>
                      <a:pt x="15180" y="835"/>
                    </a:lnTo>
                    <a:lnTo>
                      <a:pt x="15161" y="797"/>
                    </a:lnTo>
                    <a:lnTo>
                      <a:pt x="15143" y="779"/>
                    </a:lnTo>
                    <a:lnTo>
                      <a:pt x="15105" y="760"/>
                    </a:lnTo>
                    <a:lnTo>
                      <a:pt x="15068" y="760"/>
                    </a:lnTo>
                    <a:lnTo>
                      <a:pt x="15031" y="779"/>
                    </a:lnTo>
                    <a:lnTo>
                      <a:pt x="14661" y="1020"/>
                    </a:lnTo>
                    <a:lnTo>
                      <a:pt x="14290" y="1242"/>
                    </a:lnTo>
                    <a:lnTo>
                      <a:pt x="13938" y="1428"/>
                    </a:lnTo>
                    <a:lnTo>
                      <a:pt x="13586" y="1576"/>
                    </a:lnTo>
                    <a:lnTo>
                      <a:pt x="13252" y="1687"/>
                    </a:lnTo>
                    <a:lnTo>
                      <a:pt x="12918" y="1780"/>
                    </a:lnTo>
                    <a:lnTo>
                      <a:pt x="12585" y="1854"/>
                    </a:lnTo>
                    <a:lnTo>
                      <a:pt x="12270" y="1891"/>
                    </a:lnTo>
                    <a:lnTo>
                      <a:pt x="11955" y="1910"/>
                    </a:lnTo>
                    <a:lnTo>
                      <a:pt x="11640" y="1891"/>
                    </a:lnTo>
                    <a:lnTo>
                      <a:pt x="11362" y="1872"/>
                    </a:lnTo>
                    <a:lnTo>
                      <a:pt x="11065" y="1835"/>
                    </a:lnTo>
                    <a:lnTo>
                      <a:pt x="10806" y="1780"/>
                    </a:lnTo>
                    <a:lnTo>
                      <a:pt x="10528" y="1706"/>
                    </a:lnTo>
                    <a:lnTo>
                      <a:pt x="10287" y="1632"/>
                    </a:lnTo>
                    <a:lnTo>
                      <a:pt x="10046" y="1539"/>
                    </a:lnTo>
                    <a:lnTo>
                      <a:pt x="9805" y="1428"/>
                    </a:lnTo>
                    <a:lnTo>
                      <a:pt x="9582" y="1316"/>
                    </a:lnTo>
                    <a:lnTo>
                      <a:pt x="9193" y="1094"/>
                    </a:lnTo>
                    <a:lnTo>
                      <a:pt x="8841" y="853"/>
                    </a:lnTo>
                    <a:lnTo>
                      <a:pt x="8544" y="612"/>
                    </a:lnTo>
                    <a:lnTo>
                      <a:pt x="8285" y="408"/>
                    </a:lnTo>
                    <a:lnTo>
                      <a:pt x="8118" y="223"/>
                    </a:lnTo>
                    <a:lnTo>
                      <a:pt x="7933" y="38"/>
                    </a:lnTo>
                    <a:lnTo>
                      <a:pt x="7896" y="19"/>
                    </a:lnTo>
                    <a:lnTo>
                      <a:pt x="7859" y="1"/>
                    </a:lnTo>
                    <a:lnTo>
                      <a:pt x="7822" y="1"/>
                    </a:lnTo>
                    <a:lnTo>
                      <a:pt x="7784" y="19"/>
                    </a:lnTo>
                    <a:lnTo>
                      <a:pt x="7414" y="316"/>
                    </a:lnTo>
                    <a:lnTo>
                      <a:pt x="7062" y="575"/>
                    </a:lnTo>
                    <a:lnTo>
                      <a:pt x="6691" y="797"/>
                    </a:lnTo>
                    <a:lnTo>
                      <a:pt x="6339" y="983"/>
                    </a:lnTo>
                    <a:lnTo>
                      <a:pt x="5968" y="1131"/>
                    </a:lnTo>
                    <a:lnTo>
                      <a:pt x="5634" y="1261"/>
                    </a:lnTo>
                    <a:lnTo>
                      <a:pt x="5282" y="1372"/>
                    </a:lnTo>
                    <a:lnTo>
                      <a:pt x="4949" y="1446"/>
                    </a:lnTo>
                    <a:lnTo>
                      <a:pt x="4615" y="1483"/>
                    </a:lnTo>
                    <a:lnTo>
                      <a:pt x="4300" y="1520"/>
                    </a:lnTo>
                    <a:lnTo>
                      <a:pt x="3670" y="1520"/>
                    </a:lnTo>
                    <a:lnTo>
                      <a:pt x="3373" y="1483"/>
                    </a:lnTo>
                    <a:lnTo>
                      <a:pt x="3095" y="1446"/>
                    </a:lnTo>
                    <a:lnTo>
                      <a:pt x="2817" y="1391"/>
                    </a:lnTo>
                    <a:lnTo>
                      <a:pt x="2539" y="1316"/>
                    </a:lnTo>
                    <a:lnTo>
                      <a:pt x="2298" y="1242"/>
                    </a:lnTo>
                    <a:lnTo>
                      <a:pt x="2057" y="1150"/>
                    </a:lnTo>
                    <a:lnTo>
                      <a:pt x="1594" y="964"/>
                    </a:lnTo>
                    <a:lnTo>
                      <a:pt x="1205" y="760"/>
                    </a:lnTo>
                    <a:lnTo>
                      <a:pt x="871" y="557"/>
                    </a:lnTo>
                    <a:lnTo>
                      <a:pt x="593" y="353"/>
                    </a:lnTo>
                    <a:lnTo>
                      <a:pt x="389" y="204"/>
                    </a:lnTo>
                    <a:lnTo>
                      <a:pt x="167" y="1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46"/>
              <p:cNvSpPr/>
              <p:nvPr/>
            </p:nvSpPr>
            <p:spPr>
              <a:xfrm>
                <a:off x="5607575" y="4207250"/>
                <a:ext cx="4675" cy="3656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625" extrusionOk="0">
                    <a:moveTo>
                      <a:pt x="94" y="1"/>
                    </a:moveTo>
                    <a:lnTo>
                      <a:pt x="57" y="19"/>
                    </a:lnTo>
                    <a:lnTo>
                      <a:pt x="19" y="38"/>
                    </a:lnTo>
                    <a:lnTo>
                      <a:pt x="1" y="75"/>
                    </a:lnTo>
                    <a:lnTo>
                      <a:pt x="1" y="112"/>
                    </a:lnTo>
                    <a:lnTo>
                      <a:pt x="1" y="14513"/>
                    </a:lnTo>
                    <a:lnTo>
                      <a:pt x="1" y="14550"/>
                    </a:lnTo>
                    <a:lnTo>
                      <a:pt x="19" y="14587"/>
                    </a:lnTo>
                    <a:lnTo>
                      <a:pt x="57" y="14606"/>
                    </a:lnTo>
                    <a:lnTo>
                      <a:pt x="94" y="14624"/>
                    </a:lnTo>
                    <a:lnTo>
                      <a:pt x="131" y="14606"/>
                    </a:lnTo>
                    <a:lnTo>
                      <a:pt x="168" y="14587"/>
                    </a:lnTo>
                    <a:lnTo>
                      <a:pt x="186" y="14550"/>
                    </a:lnTo>
                    <a:lnTo>
                      <a:pt x="186" y="14513"/>
                    </a:lnTo>
                    <a:lnTo>
                      <a:pt x="186" y="112"/>
                    </a:lnTo>
                    <a:lnTo>
                      <a:pt x="186" y="75"/>
                    </a:lnTo>
                    <a:lnTo>
                      <a:pt x="168" y="38"/>
                    </a:lnTo>
                    <a:lnTo>
                      <a:pt x="131" y="1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46"/>
              <p:cNvSpPr/>
              <p:nvPr/>
            </p:nvSpPr>
            <p:spPr>
              <a:xfrm>
                <a:off x="5620100" y="4213275"/>
                <a:ext cx="301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0" extrusionOk="0">
                    <a:moveTo>
                      <a:pt x="482" y="1"/>
                    </a:moveTo>
                    <a:lnTo>
                      <a:pt x="371" y="38"/>
                    </a:lnTo>
                    <a:lnTo>
                      <a:pt x="278" y="93"/>
                    </a:lnTo>
                    <a:lnTo>
                      <a:pt x="186" y="186"/>
                    </a:lnTo>
                    <a:lnTo>
                      <a:pt x="112" y="279"/>
                    </a:lnTo>
                    <a:lnTo>
                      <a:pt x="56" y="390"/>
                    </a:lnTo>
                    <a:lnTo>
                      <a:pt x="19" y="501"/>
                    </a:lnTo>
                    <a:lnTo>
                      <a:pt x="0" y="631"/>
                    </a:lnTo>
                    <a:lnTo>
                      <a:pt x="19" y="761"/>
                    </a:lnTo>
                    <a:lnTo>
                      <a:pt x="56" y="890"/>
                    </a:lnTo>
                    <a:lnTo>
                      <a:pt x="112" y="1002"/>
                    </a:lnTo>
                    <a:lnTo>
                      <a:pt x="186" y="1094"/>
                    </a:lnTo>
                    <a:lnTo>
                      <a:pt x="278" y="1168"/>
                    </a:lnTo>
                    <a:lnTo>
                      <a:pt x="371" y="1224"/>
                    </a:lnTo>
                    <a:lnTo>
                      <a:pt x="482" y="1261"/>
                    </a:lnTo>
                    <a:lnTo>
                      <a:pt x="612" y="1280"/>
                    </a:lnTo>
                    <a:lnTo>
                      <a:pt x="723" y="1261"/>
                    </a:lnTo>
                    <a:lnTo>
                      <a:pt x="853" y="1224"/>
                    </a:lnTo>
                    <a:lnTo>
                      <a:pt x="946" y="1168"/>
                    </a:lnTo>
                    <a:lnTo>
                      <a:pt x="1038" y="1094"/>
                    </a:lnTo>
                    <a:lnTo>
                      <a:pt x="1112" y="1002"/>
                    </a:lnTo>
                    <a:lnTo>
                      <a:pt x="1168" y="890"/>
                    </a:lnTo>
                    <a:lnTo>
                      <a:pt x="1205" y="761"/>
                    </a:lnTo>
                    <a:lnTo>
                      <a:pt x="1205" y="631"/>
                    </a:lnTo>
                    <a:lnTo>
                      <a:pt x="1205" y="501"/>
                    </a:lnTo>
                    <a:lnTo>
                      <a:pt x="1168" y="390"/>
                    </a:lnTo>
                    <a:lnTo>
                      <a:pt x="1112" y="279"/>
                    </a:lnTo>
                    <a:lnTo>
                      <a:pt x="1038" y="186"/>
                    </a:lnTo>
                    <a:lnTo>
                      <a:pt x="946" y="93"/>
                    </a:lnTo>
                    <a:lnTo>
                      <a:pt x="853" y="38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46"/>
              <p:cNvSpPr/>
              <p:nvPr/>
            </p:nvSpPr>
            <p:spPr>
              <a:xfrm>
                <a:off x="5621475" y="4305950"/>
                <a:ext cx="301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0" extrusionOk="0">
                    <a:moveTo>
                      <a:pt x="483" y="1"/>
                    </a:moveTo>
                    <a:lnTo>
                      <a:pt x="372" y="38"/>
                    </a:lnTo>
                    <a:lnTo>
                      <a:pt x="260" y="112"/>
                    </a:lnTo>
                    <a:lnTo>
                      <a:pt x="168" y="186"/>
                    </a:lnTo>
                    <a:lnTo>
                      <a:pt x="94" y="279"/>
                    </a:lnTo>
                    <a:lnTo>
                      <a:pt x="38" y="390"/>
                    </a:lnTo>
                    <a:lnTo>
                      <a:pt x="19" y="501"/>
                    </a:lnTo>
                    <a:lnTo>
                      <a:pt x="1" y="631"/>
                    </a:lnTo>
                    <a:lnTo>
                      <a:pt x="19" y="760"/>
                    </a:lnTo>
                    <a:lnTo>
                      <a:pt x="38" y="890"/>
                    </a:lnTo>
                    <a:lnTo>
                      <a:pt x="94" y="1001"/>
                    </a:lnTo>
                    <a:lnTo>
                      <a:pt x="168" y="1094"/>
                    </a:lnTo>
                    <a:lnTo>
                      <a:pt x="260" y="1168"/>
                    </a:lnTo>
                    <a:lnTo>
                      <a:pt x="372" y="1224"/>
                    </a:lnTo>
                    <a:lnTo>
                      <a:pt x="483" y="1261"/>
                    </a:lnTo>
                    <a:lnTo>
                      <a:pt x="594" y="1279"/>
                    </a:lnTo>
                    <a:lnTo>
                      <a:pt x="724" y="1261"/>
                    </a:lnTo>
                    <a:lnTo>
                      <a:pt x="835" y="1224"/>
                    </a:lnTo>
                    <a:lnTo>
                      <a:pt x="946" y="1168"/>
                    </a:lnTo>
                    <a:lnTo>
                      <a:pt x="1020" y="1094"/>
                    </a:lnTo>
                    <a:lnTo>
                      <a:pt x="1094" y="1001"/>
                    </a:lnTo>
                    <a:lnTo>
                      <a:pt x="1150" y="890"/>
                    </a:lnTo>
                    <a:lnTo>
                      <a:pt x="1187" y="760"/>
                    </a:lnTo>
                    <a:lnTo>
                      <a:pt x="1206" y="631"/>
                    </a:lnTo>
                    <a:lnTo>
                      <a:pt x="1187" y="501"/>
                    </a:lnTo>
                    <a:lnTo>
                      <a:pt x="1150" y="390"/>
                    </a:lnTo>
                    <a:lnTo>
                      <a:pt x="1094" y="279"/>
                    </a:lnTo>
                    <a:lnTo>
                      <a:pt x="1020" y="186"/>
                    </a:lnTo>
                    <a:lnTo>
                      <a:pt x="946" y="112"/>
                    </a:lnTo>
                    <a:lnTo>
                      <a:pt x="835" y="38"/>
                    </a:lnTo>
                    <a:lnTo>
                      <a:pt x="724" y="1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46"/>
              <p:cNvSpPr/>
              <p:nvPr/>
            </p:nvSpPr>
            <p:spPr>
              <a:xfrm>
                <a:off x="5618700" y="4422725"/>
                <a:ext cx="3015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98" extrusionOk="0">
                    <a:moveTo>
                      <a:pt x="594" y="0"/>
                    </a:moveTo>
                    <a:lnTo>
                      <a:pt x="483" y="19"/>
                    </a:lnTo>
                    <a:lnTo>
                      <a:pt x="371" y="56"/>
                    </a:lnTo>
                    <a:lnTo>
                      <a:pt x="260" y="111"/>
                    </a:lnTo>
                    <a:lnTo>
                      <a:pt x="168" y="204"/>
                    </a:lnTo>
                    <a:lnTo>
                      <a:pt x="93" y="297"/>
                    </a:lnTo>
                    <a:lnTo>
                      <a:pt x="38" y="408"/>
                    </a:lnTo>
                    <a:lnTo>
                      <a:pt x="1" y="519"/>
                    </a:lnTo>
                    <a:lnTo>
                      <a:pt x="1" y="649"/>
                    </a:lnTo>
                    <a:lnTo>
                      <a:pt x="1" y="779"/>
                    </a:lnTo>
                    <a:lnTo>
                      <a:pt x="38" y="908"/>
                    </a:lnTo>
                    <a:lnTo>
                      <a:pt x="93" y="1020"/>
                    </a:lnTo>
                    <a:lnTo>
                      <a:pt x="168" y="1112"/>
                    </a:lnTo>
                    <a:lnTo>
                      <a:pt x="260" y="1186"/>
                    </a:lnTo>
                    <a:lnTo>
                      <a:pt x="371" y="1242"/>
                    </a:lnTo>
                    <a:lnTo>
                      <a:pt x="483" y="1279"/>
                    </a:lnTo>
                    <a:lnTo>
                      <a:pt x="594" y="1298"/>
                    </a:lnTo>
                    <a:lnTo>
                      <a:pt x="724" y="1279"/>
                    </a:lnTo>
                    <a:lnTo>
                      <a:pt x="835" y="1242"/>
                    </a:lnTo>
                    <a:lnTo>
                      <a:pt x="927" y="1186"/>
                    </a:lnTo>
                    <a:lnTo>
                      <a:pt x="1020" y="1112"/>
                    </a:lnTo>
                    <a:lnTo>
                      <a:pt x="1094" y="1020"/>
                    </a:lnTo>
                    <a:lnTo>
                      <a:pt x="1150" y="908"/>
                    </a:lnTo>
                    <a:lnTo>
                      <a:pt x="1187" y="779"/>
                    </a:lnTo>
                    <a:lnTo>
                      <a:pt x="1205" y="649"/>
                    </a:lnTo>
                    <a:lnTo>
                      <a:pt x="1187" y="519"/>
                    </a:lnTo>
                    <a:lnTo>
                      <a:pt x="1150" y="408"/>
                    </a:lnTo>
                    <a:lnTo>
                      <a:pt x="1094" y="297"/>
                    </a:lnTo>
                    <a:lnTo>
                      <a:pt x="1020" y="204"/>
                    </a:lnTo>
                    <a:lnTo>
                      <a:pt x="927" y="111"/>
                    </a:lnTo>
                    <a:lnTo>
                      <a:pt x="835" y="56"/>
                    </a:lnTo>
                    <a:lnTo>
                      <a:pt x="724" y="19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46"/>
              <p:cNvSpPr/>
              <p:nvPr/>
            </p:nvSpPr>
            <p:spPr>
              <a:xfrm>
                <a:off x="5620100" y="4529750"/>
                <a:ext cx="301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0" extrusionOk="0">
                    <a:moveTo>
                      <a:pt x="482" y="1"/>
                    </a:moveTo>
                    <a:lnTo>
                      <a:pt x="371" y="38"/>
                    </a:lnTo>
                    <a:lnTo>
                      <a:pt x="278" y="93"/>
                    </a:lnTo>
                    <a:lnTo>
                      <a:pt x="186" y="186"/>
                    </a:lnTo>
                    <a:lnTo>
                      <a:pt x="112" y="279"/>
                    </a:lnTo>
                    <a:lnTo>
                      <a:pt x="56" y="390"/>
                    </a:lnTo>
                    <a:lnTo>
                      <a:pt x="19" y="501"/>
                    </a:lnTo>
                    <a:lnTo>
                      <a:pt x="0" y="631"/>
                    </a:lnTo>
                    <a:lnTo>
                      <a:pt x="19" y="761"/>
                    </a:lnTo>
                    <a:lnTo>
                      <a:pt x="56" y="890"/>
                    </a:lnTo>
                    <a:lnTo>
                      <a:pt x="112" y="1002"/>
                    </a:lnTo>
                    <a:lnTo>
                      <a:pt x="186" y="1094"/>
                    </a:lnTo>
                    <a:lnTo>
                      <a:pt x="278" y="1168"/>
                    </a:lnTo>
                    <a:lnTo>
                      <a:pt x="371" y="1224"/>
                    </a:lnTo>
                    <a:lnTo>
                      <a:pt x="482" y="1261"/>
                    </a:lnTo>
                    <a:lnTo>
                      <a:pt x="612" y="1280"/>
                    </a:lnTo>
                    <a:lnTo>
                      <a:pt x="723" y="1261"/>
                    </a:lnTo>
                    <a:lnTo>
                      <a:pt x="853" y="1224"/>
                    </a:lnTo>
                    <a:lnTo>
                      <a:pt x="946" y="1168"/>
                    </a:lnTo>
                    <a:lnTo>
                      <a:pt x="1038" y="1094"/>
                    </a:lnTo>
                    <a:lnTo>
                      <a:pt x="1112" y="1002"/>
                    </a:lnTo>
                    <a:lnTo>
                      <a:pt x="1168" y="890"/>
                    </a:lnTo>
                    <a:lnTo>
                      <a:pt x="1205" y="761"/>
                    </a:lnTo>
                    <a:lnTo>
                      <a:pt x="1205" y="631"/>
                    </a:lnTo>
                    <a:lnTo>
                      <a:pt x="1205" y="501"/>
                    </a:lnTo>
                    <a:lnTo>
                      <a:pt x="1168" y="390"/>
                    </a:lnTo>
                    <a:lnTo>
                      <a:pt x="1112" y="279"/>
                    </a:lnTo>
                    <a:lnTo>
                      <a:pt x="1038" y="186"/>
                    </a:lnTo>
                    <a:lnTo>
                      <a:pt x="946" y="93"/>
                    </a:lnTo>
                    <a:lnTo>
                      <a:pt x="853" y="38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46"/>
              <p:cNvSpPr/>
              <p:nvPr/>
            </p:nvSpPr>
            <p:spPr>
              <a:xfrm>
                <a:off x="5400475" y="3981125"/>
                <a:ext cx="271075" cy="412425"/>
              </a:xfrm>
              <a:custGeom>
                <a:avLst/>
                <a:gdLst/>
                <a:ahLst/>
                <a:cxnLst/>
                <a:rect l="l" t="t" r="r" b="b"/>
                <a:pathLst>
                  <a:path w="10843" h="16497" extrusionOk="0">
                    <a:moveTo>
                      <a:pt x="1390" y="1"/>
                    </a:moveTo>
                    <a:lnTo>
                      <a:pt x="0" y="15533"/>
                    </a:lnTo>
                    <a:lnTo>
                      <a:pt x="9453" y="16497"/>
                    </a:lnTo>
                    <a:lnTo>
                      <a:pt x="10843" y="965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46"/>
              <p:cNvSpPr/>
              <p:nvPr/>
            </p:nvSpPr>
            <p:spPr>
              <a:xfrm>
                <a:off x="5395375" y="3993650"/>
                <a:ext cx="292850" cy="425850"/>
              </a:xfrm>
              <a:custGeom>
                <a:avLst/>
                <a:gdLst/>
                <a:ahLst/>
                <a:cxnLst/>
                <a:rect l="l" t="t" r="r" b="b"/>
                <a:pathLst>
                  <a:path w="11714" h="17034" extrusionOk="0">
                    <a:moveTo>
                      <a:pt x="2336" y="0"/>
                    </a:moveTo>
                    <a:lnTo>
                      <a:pt x="0" y="15402"/>
                    </a:lnTo>
                    <a:lnTo>
                      <a:pt x="9379" y="17033"/>
                    </a:lnTo>
                    <a:lnTo>
                      <a:pt x="11714" y="1631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46"/>
              <p:cNvSpPr/>
              <p:nvPr/>
            </p:nvSpPr>
            <p:spPr>
              <a:xfrm>
                <a:off x="5263775" y="4195200"/>
                <a:ext cx="313250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12530" h="4987" extrusionOk="0">
                    <a:moveTo>
                      <a:pt x="3652" y="1"/>
                    </a:moveTo>
                    <a:lnTo>
                      <a:pt x="0" y="3040"/>
                    </a:lnTo>
                    <a:lnTo>
                      <a:pt x="167" y="3189"/>
                    </a:lnTo>
                    <a:lnTo>
                      <a:pt x="371" y="3337"/>
                    </a:lnTo>
                    <a:lnTo>
                      <a:pt x="631" y="3485"/>
                    </a:lnTo>
                    <a:lnTo>
                      <a:pt x="927" y="3615"/>
                    </a:lnTo>
                    <a:lnTo>
                      <a:pt x="1279" y="3745"/>
                    </a:lnTo>
                    <a:lnTo>
                      <a:pt x="1650" y="3856"/>
                    </a:lnTo>
                    <a:lnTo>
                      <a:pt x="2058" y="3967"/>
                    </a:lnTo>
                    <a:lnTo>
                      <a:pt x="2484" y="4060"/>
                    </a:lnTo>
                    <a:lnTo>
                      <a:pt x="3429" y="4245"/>
                    </a:lnTo>
                    <a:lnTo>
                      <a:pt x="4430" y="4412"/>
                    </a:lnTo>
                    <a:lnTo>
                      <a:pt x="5487" y="4542"/>
                    </a:lnTo>
                    <a:lnTo>
                      <a:pt x="6543" y="4653"/>
                    </a:lnTo>
                    <a:lnTo>
                      <a:pt x="7600" y="4746"/>
                    </a:lnTo>
                    <a:lnTo>
                      <a:pt x="8582" y="4820"/>
                    </a:lnTo>
                    <a:lnTo>
                      <a:pt x="10324" y="4931"/>
                    </a:lnTo>
                    <a:lnTo>
                      <a:pt x="11547" y="4987"/>
                    </a:lnTo>
                    <a:lnTo>
                      <a:pt x="11992" y="4987"/>
                    </a:lnTo>
                    <a:lnTo>
                      <a:pt x="12530" y="1409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46"/>
              <p:cNvSpPr/>
              <p:nvPr/>
            </p:nvSpPr>
            <p:spPr>
              <a:xfrm>
                <a:off x="5563575" y="4187325"/>
                <a:ext cx="1163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6099" extrusionOk="0">
                    <a:moveTo>
                      <a:pt x="3003" y="1"/>
                    </a:moveTo>
                    <a:lnTo>
                      <a:pt x="2632" y="38"/>
                    </a:lnTo>
                    <a:lnTo>
                      <a:pt x="2428" y="75"/>
                    </a:lnTo>
                    <a:lnTo>
                      <a:pt x="2224" y="130"/>
                    </a:lnTo>
                    <a:lnTo>
                      <a:pt x="2039" y="186"/>
                    </a:lnTo>
                    <a:lnTo>
                      <a:pt x="1854" y="242"/>
                    </a:lnTo>
                    <a:lnTo>
                      <a:pt x="1668" y="334"/>
                    </a:lnTo>
                    <a:lnTo>
                      <a:pt x="1501" y="427"/>
                    </a:lnTo>
                    <a:lnTo>
                      <a:pt x="1353" y="520"/>
                    </a:lnTo>
                    <a:lnTo>
                      <a:pt x="1242" y="631"/>
                    </a:lnTo>
                    <a:lnTo>
                      <a:pt x="1020" y="872"/>
                    </a:lnTo>
                    <a:lnTo>
                      <a:pt x="816" y="1094"/>
                    </a:lnTo>
                    <a:lnTo>
                      <a:pt x="482" y="1521"/>
                    </a:lnTo>
                    <a:lnTo>
                      <a:pt x="278" y="1817"/>
                    </a:lnTo>
                    <a:lnTo>
                      <a:pt x="204" y="1947"/>
                    </a:lnTo>
                    <a:lnTo>
                      <a:pt x="0" y="5302"/>
                    </a:lnTo>
                    <a:lnTo>
                      <a:pt x="389" y="5450"/>
                    </a:lnTo>
                    <a:lnTo>
                      <a:pt x="871" y="5598"/>
                    </a:lnTo>
                    <a:lnTo>
                      <a:pt x="1390" y="5765"/>
                    </a:lnTo>
                    <a:lnTo>
                      <a:pt x="1946" y="5895"/>
                    </a:lnTo>
                    <a:lnTo>
                      <a:pt x="2465" y="6006"/>
                    </a:lnTo>
                    <a:lnTo>
                      <a:pt x="2929" y="6080"/>
                    </a:lnTo>
                    <a:lnTo>
                      <a:pt x="3132" y="6099"/>
                    </a:lnTo>
                    <a:lnTo>
                      <a:pt x="3429" y="6099"/>
                    </a:lnTo>
                    <a:lnTo>
                      <a:pt x="3540" y="6062"/>
                    </a:lnTo>
                    <a:lnTo>
                      <a:pt x="3633" y="6006"/>
                    </a:lnTo>
                    <a:lnTo>
                      <a:pt x="3726" y="5950"/>
                    </a:lnTo>
                    <a:lnTo>
                      <a:pt x="3800" y="5876"/>
                    </a:lnTo>
                    <a:lnTo>
                      <a:pt x="3874" y="5802"/>
                    </a:lnTo>
                    <a:lnTo>
                      <a:pt x="3985" y="5654"/>
                    </a:lnTo>
                    <a:lnTo>
                      <a:pt x="4059" y="5505"/>
                    </a:lnTo>
                    <a:lnTo>
                      <a:pt x="4096" y="5376"/>
                    </a:lnTo>
                    <a:lnTo>
                      <a:pt x="4133" y="5265"/>
                    </a:lnTo>
                    <a:lnTo>
                      <a:pt x="4133" y="5153"/>
                    </a:lnTo>
                    <a:lnTo>
                      <a:pt x="4207" y="5079"/>
                    </a:lnTo>
                    <a:lnTo>
                      <a:pt x="4282" y="4968"/>
                    </a:lnTo>
                    <a:lnTo>
                      <a:pt x="4337" y="4857"/>
                    </a:lnTo>
                    <a:lnTo>
                      <a:pt x="4374" y="4746"/>
                    </a:lnTo>
                    <a:lnTo>
                      <a:pt x="4448" y="4523"/>
                    </a:lnTo>
                    <a:lnTo>
                      <a:pt x="4485" y="4301"/>
                    </a:lnTo>
                    <a:lnTo>
                      <a:pt x="4504" y="4097"/>
                    </a:lnTo>
                    <a:lnTo>
                      <a:pt x="4485" y="3930"/>
                    </a:lnTo>
                    <a:lnTo>
                      <a:pt x="4485" y="3819"/>
                    </a:lnTo>
                    <a:lnTo>
                      <a:pt x="4467" y="3782"/>
                    </a:lnTo>
                    <a:lnTo>
                      <a:pt x="4523" y="3652"/>
                    </a:lnTo>
                    <a:lnTo>
                      <a:pt x="4578" y="3522"/>
                    </a:lnTo>
                    <a:lnTo>
                      <a:pt x="4615" y="3393"/>
                    </a:lnTo>
                    <a:lnTo>
                      <a:pt x="4634" y="3281"/>
                    </a:lnTo>
                    <a:lnTo>
                      <a:pt x="4652" y="3040"/>
                    </a:lnTo>
                    <a:lnTo>
                      <a:pt x="4615" y="2818"/>
                    </a:lnTo>
                    <a:lnTo>
                      <a:pt x="4578" y="2614"/>
                    </a:lnTo>
                    <a:lnTo>
                      <a:pt x="4523" y="2466"/>
                    </a:lnTo>
                    <a:lnTo>
                      <a:pt x="4467" y="2336"/>
                    </a:lnTo>
                    <a:lnTo>
                      <a:pt x="4485" y="2188"/>
                    </a:lnTo>
                    <a:lnTo>
                      <a:pt x="4485" y="2058"/>
                    </a:lnTo>
                    <a:lnTo>
                      <a:pt x="4448" y="1928"/>
                    </a:lnTo>
                    <a:lnTo>
                      <a:pt x="4430" y="1817"/>
                    </a:lnTo>
                    <a:lnTo>
                      <a:pt x="4374" y="1706"/>
                    </a:lnTo>
                    <a:lnTo>
                      <a:pt x="4337" y="1613"/>
                    </a:lnTo>
                    <a:lnTo>
                      <a:pt x="4207" y="1446"/>
                    </a:lnTo>
                    <a:lnTo>
                      <a:pt x="4096" y="1317"/>
                    </a:lnTo>
                    <a:lnTo>
                      <a:pt x="3985" y="1224"/>
                    </a:lnTo>
                    <a:lnTo>
                      <a:pt x="3874" y="1150"/>
                    </a:lnTo>
                    <a:lnTo>
                      <a:pt x="3800" y="1372"/>
                    </a:lnTo>
                    <a:lnTo>
                      <a:pt x="3726" y="1539"/>
                    </a:lnTo>
                    <a:lnTo>
                      <a:pt x="3688" y="1576"/>
                    </a:lnTo>
                    <a:lnTo>
                      <a:pt x="3651" y="1613"/>
                    </a:lnTo>
                    <a:lnTo>
                      <a:pt x="3448" y="1558"/>
                    </a:lnTo>
                    <a:lnTo>
                      <a:pt x="3077" y="1465"/>
                    </a:lnTo>
                    <a:lnTo>
                      <a:pt x="2539" y="1317"/>
                    </a:lnTo>
                    <a:lnTo>
                      <a:pt x="2762" y="1187"/>
                    </a:lnTo>
                    <a:lnTo>
                      <a:pt x="3003" y="1057"/>
                    </a:lnTo>
                    <a:lnTo>
                      <a:pt x="3262" y="872"/>
                    </a:lnTo>
                    <a:lnTo>
                      <a:pt x="3503" y="705"/>
                    </a:lnTo>
                    <a:lnTo>
                      <a:pt x="3614" y="594"/>
                    </a:lnTo>
                    <a:lnTo>
                      <a:pt x="3707" y="501"/>
                    </a:lnTo>
                    <a:lnTo>
                      <a:pt x="3763" y="427"/>
                    </a:lnTo>
                    <a:lnTo>
                      <a:pt x="3800" y="334"/>
                    </a:lnTo>
                    <a:lnTo>
                      <a:pt x="3800" y="260"/>
                    </a:lnTo>
                    <a:lnTo>
                      <a:pt x="3781" y="186"/>
                    </a:lnTo>
                    <a:lnTo>
                      <a:pt x="3707" y="130"/>
                    </a:lnTo>
                    <a:lnTo>
                      <a:pt x="3596" y="75"/>
                    </a:lnTo>
                    <a:lnTo>
                      <a:pt x="3485" y="38"/>
                    </a:lnTo>
                    <a:lnTo>
                      <a:pt x="3336" y="19"/>
                    </a:lnTo>
                    <a:lnTo>
                      <a:pt x="3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46"/>
              <p:cNvSpPr/>
              <p:nvPr/>
            </p:nvSpPr>
            <p:spPr>
              <a:xfrm>
                <a:off x="5530675" y="4218850"/>
                <a:ext cx="41250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4653" extrusionOk="0">
                    <a:moveTo>
                      <a:pt x="742" y="0"/>
                    </a:moveTo>
                    <a:lnTo>
                      <a:pt x="0" y="4374"/>
                    </a:lnTo>
                    <a:lnTo>
                      <a:pt x="1168" y="4652"/>
                    </a:lnTo>
                    <a:lnTo>
                      <a:pt x="1650" y="223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46"/>
              <p:cNvSpPr/>
              <p:nvPr/>
            </p:nvSpPr>
            <p:spPr>
              <a:xfrm>
                <a:off x="5528350" y="4216525"/>
                <a:ext cx="45900" cy="12095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4838" extrusionOk="0">
                    <a:moveTo>
                      <a:pt x="909" y="223"/>
                    </a:moveTo>
                    <a:lnTo>
                      <a:pt x="1632" y="390"/>
                    </a:lnTo>
                    <a:lnTo>
                      <a:pt x="1168" y="4615"/>
                    </a:lnTo>
                    <a:lnTo>
                      <a:pt x="204" y="4393"/>
                    </a:lnTo>
                    <a:lnTo>
                      <a:pt x="909" y="223"/>
                    </a:lnTo>
                    <a:close/>
                    <a:moveTo>
                      <a:pt x="816" y="0"/>
                    </a:moveTo>
                    <a:lnTo>
                      <a:pt x="779" y="19"/>
                    </a:lnTo>
                    <a:lnTo>
                      <a:pt x="760" y="37"/>
                    </a:lnTo>
                    <a:lnTo>
                      <a:pt x="742" y="75"/>
                    </a:lnTo>
                    <a:lnTo>
                      <a:pt x="1" y="4449"/>
                    </a:lnTo>
                    <a:lnTo>
                      <a:pt x="1" y="4486"/>
                    </a:lnTo>
                    <a:lnTo>
                      <a:pt x="19" y="4523"/>
                    </a:lnTo>
                    <a:lnTo>
                      <a:pt x="38" y="4560"/>
                    </a:lnTo>
                    <a:lnTo>
                      <a:pt x="75" y="4560"/>
                    </a:lnTo>
                    <a:lnTo>
                      <a:pt x="1224" y="4838"/>
                    </a:lnTo>
                    <a:lnTo>
                      <a:pt x="1261" y="4838"/>
                    </a:lnTo>
                    <a:lnTo>
                      <a:pt x="1316" y="4819"/>
                    </a:lnTo>
                    <a:lnTo>
                      <a:pt x="1335" y="4782"/>
                    </a:lnTo>
                    <a:lnTo>
                      <a:pt x="1354" y="4745"/>
                    </a:lnTo>
                    <a:lnTo>
                      <a:pt x="1835" y="334"/>
                    </a:lnTo>
                    <a:lnTo>
                      <a:pt x="1835" y="297"/>
                    </a:lnTo>
                    <a:lnTo>
                      <a:pt x="1817" y="260"/>
                    </a:lnTo>
                    <a:lnTo>
                      <a:pt x="1798" y="241"/>
                    </a:lnTo>
                    <a:lnTo>
                      <a:pt x="1761" y="223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46"/>
              <p:cNvSpPr/>
              <p:nvPr/>
            </p:nvSpPr>
            <p:spPr>
              <a:xfrm>
                <a:off x="5246175" y="4171575"/>
                <a:ext cx="308600" cy="168225"/>
              </a:xfrm>
              <a:custGeom>
                <a:avLst/>
                <a:gdLst/>
                <a:ahLst/>
                <a:cxnLst/>
                <a:rect l="l" t="t" r="r" b="b"/>
                <a:pathLst>
                  <a:path w="12344" h="6729" extrusionOk="0">
                    <a:moveTo>
                      <a:pt x="3651" y="1"/>
                    </a:moveTo>
                    <a:lnTo>
                      <a:pt x="0" y="4226"/>
                    </a:lnTo>
                    <a:lnTo>
                      <a:pt x="74" y="4393"/>
                    </a:lnTo>
                    <a:lnTo>
                      <a:pt x="167" y="4560"/>
                    </a:lnTo>
                    <a:lnTo>
                      <a:pt x="297" y="4708"/>
                    </a:lnTo>
                    <a:lnTo>
                      <a:pt x="445" y="4857"/>
                    </a:lnTo>
                    <a:lnTo>
                      <a:pt x="649" y="4986"/>
                    </a:lnTo>
                    <a:lnTo>
                      <a:pt x="871" y="5098"/>
                    </a:lnTo>
                    <a:lnTo>
                      <a:pt x="1112" y="5209"/>
                    </a:lnTo>
                    <a:lnTo>
                      <a:pt x="1390" y="5320"/>
                    </a:lnTo>
                    <a:lnTo>
                      <a:pt x="1687" y="5413"/>
                    </a:lnTo>
                    <a:lnTo>
                      <a:pt x="2020" y="5505"/>
                    </a:lnTo>
                    <a:lnTo>
                      <a:pt x="2725" y="5654"/>
                    </a:lnTo>
                    <a:lnTo>
                      <a:pt x="3503" y="5802"/>
                    </a:lnTo>
                    <a:lnTo>
                      <a:pt x="4337" y="5913"/>
                    </a:lnTo>
                    <a:lnTo>
                      <a:pt x="5227" y="6006"/>
                    </a:lnTo>
                    <a:lnTo>
                      <a:pt x="6135" y="6098"/>
                    </a:lnTo>
                    <a:lnTo>
                      <a:pt x="8007" y="6284"/>
                    </a:lnTo>
                    <a:lnTo>
                      <a:pt x="8934" y="6376"/>
                    </a:lnTo>
                    <a:lnTo>
                      <a:pt x="9842" y="6469"/>
                    </a:lnTo>
                    <a:lnTo>
                      <a:pt x="10713" y="6599"/>
                    </a:lnTo>
                    <a:lnTo>
                      <a:pt x="11547" y="6729"/>
                    </a:lnTo>
                    <a:lnTo>
                      <a:pt x="12344" y="1780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46"/>
              <p:cNvSpPr/>
              <p:nvPr/>
            </p:nvSpPr>
            <p:spPr>
              <a:xfrm>
                <a:off x="5817950" y="3873625"/>
                <a:ext cx="211775" cy="377675"/>
              </a:xfrm>
              <a:custGeom>
                <a:avLst/>
                <a:gdLst/>
                <a:ahLst/>
                <a:cxnLst/>
                <a:rect l="l" t="t" r="r" b="b"/>
                <a:pathLst>
                  <a:path w="8471" h="15107" extrusionOk="0">
                    <a:moveTo>
                      <a:pt x="427" y="1"/>
                    </a:moveTo>
                    <a:lnTo>
                      <a:pt x="0" y="7322"/>
                    </a:lnTo>
                    <a:lnTo>
                      <a:pt x="1205" y="8527"/>
                    </a:lnTo>
                    <a:lnTo>
                      <a:pt x="2466" y="9750"/>
                    </a:lnTo>
                    <a:lnTo>
                      <a:pt x="3930" y="11159"/>
                    </a:lnTo>
                    <a:lnTo>
                      <a:pt x="5431" y="12586"/>
                    </a:lnTo>
                    <a:lnTo>
                      <a:pt x="6135" y="13235"/>
                    </a:lnTo>
                    <a:lnTo>
                      <a:pt x="6803" y="13828"/>
                    </a:lnTo>
                    <a:lnTo>
                      <a:pt x="7377" y="14328"/>
                    </a:lnTo>
                    <a:lnTo>
                      <a:pt x="7878" y="14736"/>
                    </a:lnTo>
                    <a:lnTo>
                      <a:pt x="8248" y="14995"/>
                    </a:lnTo>
                    <a:lnTo>
                      <a:pt x="8378" y="15069"/>
                    </a:lnTo>
                    <a:lnTo>
                      <a:pt x="8471" y="15107"/>
                    </a:lnTo>
                    <a:lnTo>
                      <a:pt x="8471" y="15107"/>
                    </a:lnTo>
                    <a:lnTo>
                      <a:pt x="8304" y="7860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46"/>
              <p:cNvSpPr/>
              <p:nvPr/>
            </p:nvSpPr>
            <p:spPr>
              <a:xfrm>
                <a:off x="6089025" y="3898650"/>
                <a:ext cx="102425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392" extrusionOk="0">
                    <a:moveTo>
                      <a:pt x="389" y="1"/>
                    </a:moveTo>
                    <a:lnTo>
                      <a:pt x="0" y="853"/>
                    </a:lnTo>
                    <a:lnTo>
                      <a:pt x="3688" y="2392"/>
                    </a:lnTo>
                    <a:lnTo>
                      <a:pt x="4096" y="1409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46"/>
              <p:cNvSpPr/>
              <p:nvPr/>
            </p:nvSpPr>
            <p:spPr>
              <a:xfrm>
                <a:off x="6086225" y="3896350"/>
                <a:ext cx="107525" cy="64425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2577" extrusionOk="0">
                    <a:moveTo>
                      <a:pt x="557" y="223"/>
                    </a:moveTo>
                    <a:lnTo>
                      <a:pt x="4078" y="1557"/>
                    </a:lnTo>
                    <a:lnTo>
                      <a:pt x="3745" y="2354"/>
                    </a:lnTo>
                    <a:lnTo>
                      <a:pt x="242" y="890"/>
                    </a:lnTo>
                    <a:lnTo>
                      <a:pt x="557" y="223"/>
                    </a:lnTo>
                    <a:close/>
                    <a:moveTo>
                      <a:pt x="464" y="0"/>
                    </a:moveTo>
                    <a:lnTo>
                      <a:pt x="446" y="19"/>
                    </a:lnTo>
                    <a:lnTo>
                      <a:pt x="427" y="56"/>
                    </a:lnTo>
                    <a:lnTo>
                      <a:pt x="19" y="890"/>
                    </a:lnTo>
                    <a:lnTo>
                      <a:pt x="1" y="927"/>
                    </a:lnTo>
                    <a:lnTo>
                      <a:pt x="19" y="964"/>
                    </a:lnTo>
                    <a:lnTo>
                      <a:pt x="38" y="1001"/>
                    </a:lnTo>
                    <a:lnTo>
                      <a:pt x="75" y="1038"/>
                    </a:lnTo>
                    <a:lnTo>
                      <a:pt x="3763" y="2576"/>
                    </a:lnTo>
                    <a:lnTo>
                      <a:pt x="3837" y="2576"/>
                    </a:lnTo>
                    <a:lnTo>
                      <a:pt x="3875" y="2558"/>
                    </a:lnTo>
                    <a:lnTo>
                      <a:pt x="3893" y="2521"/>
                    </a:lnTo>
                    <a:lnTo>
                      <a:pt x="4301" y="1539"/>
                    </a:lnTo>
                    <a:lnTo>
                      <a:pt x="4301" y="1501"/>
                    </a:lnTo>
                    <a:lnTo>
                      <a:pt x="4301" y="1464"/>
                    </a:lnTo>
                    <a:lnTo>
                      <a:pt x="4264" y="1427"/>
                    </a:lnTo>
                    <a:lnTo>
                      <a:pt x="4245" y="1409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46"/>
              <p:cNvSpPr/>
              <p:nvPr/>
            </p:nvSpPr>
            <p:spPr>
              <a:xfrm>
                <a:off x="6006075" y="3911175"/>
                <a:ext cx="181200" cy="340125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13605" extrusionOk="0">
                    <a:moveTo>
                      <a:pt x="3244" y="0"/>
                    </a:moveTo>
                    <a:lnTo>
                      <a:pt x="0" y="7933"/>
                    </a:lnTo>
                    <a:lnTo>
                      <a:pt x="946" y="13605"/>
                    </a:lnTo>
                    <a:lnTo>
                      <a:pt x="1075" y="13586"/>
                    </a:lnTo>
                    <a:lnTo>
                      <a:pt x="1224" y="13567"/>
                    </a:lnTo>
                    <a:lnTo>
                      <a:pt x="1483" y="13512"/>
                    </a:lnTo>
                    <a:lnTo>
                      <a:pt x="1743" y="13401"/>
                    </a:lnTo>
                    <a:lnTo>
                      <a:pt x="2002" y="13252"/>
                    </a:lnTo>
                    <a:lnTo>
                      <a:pt x="2243" y="13067"/>
                    </a:lnTo>
                    <a:lnTo>
                      <a:pt x="2484" y="12845"/>
                    </a:lnTo>
                    <a:lnTo>
                      <a:pt x="2725" y="12604"/>
                    </a:lnTo>
                    <a:lnTo>
                      <a:pt x="2966" y="12307"/>
                    </a:lnTo>
                    <a:lnTo>
                      <a:pt x="3188" y="12011"/>
                    </a:lnTo>
                    <a:lnTo>
                      <a:pt x="3411" y="11658"/>
                    </a:lnTo>
                    <a:lnTo>
                      <a:pt x="3615" y="11306"/>
                    </a:lnTo>
                    <a:lnTo>
                      <a:pt x="3837" y="10917"/>
                    </a:lnTo>
                    <a:lnTo>
                      <a:pt x="4041" y="10509"/>
                    </a:lnTo>
                    <a:lnTo>
                      <a:pt x="4245" y="10083"/>
                    </a:lnTo>
                    <a:lnTo>
                      <a:pt x="4634" y="9193"/>
                    </a:lnTo>
                    <a:lnTo>
                      <a:pt x="5005" y="8248"/>
                    </a:lnTo>
                    <a:lnTo>
                      <a:pt x="5375" y="7284"/>
                    </a:lnTo>
                    <a:lnTo>
                      <a:pt x="5709" y="6302"/>
                    </a:lnTo>
                    <a:lnTo>
                      <a:pt x="6043" y="5320"/>
                    </a:lnTo>
                    <a:lnTo>
                      <a:pt x="6673" y="3429"/>
                    </a:lnTo>
                    <a:lnTo>
                      <a:pt x="6969" y="2577"/>
                    </a:lnTo>
                    <a:lnTo>
                      <a:pt x="7247" y="1780"/>
                    </a:lnTo>
                    <a:lnTo>
                      <a:pt x="32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46"/>
              <p:cNvSpPr/>
              <p:nvPr/>
            </p:nvSpPr>
            <p:spPr>
              <a:xfrm>
                <a:off x="5362925" y="4174825"/>
                <a:ext cx="54250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594" extrusionOk="0">
                    <a:moveTo>
                      <a:pt x="38" y="0"/>
                    </a:moveTo>
                    <a:lnTo>
                      <a:pt x="19" y="37"/>
                    </a:lnTo>
                    <a:lnTo>
                      <a:pt x="1" y="74"/>
                    </a:lnTo>
                    <a:lnTo>
                      <a:pt x="1" y="112"/>
                    </a:lnTo>
                    <a:lnTo>
                      <a:pt x="19" y="149"/>
                    </a:lnTo>
                    <a:lnTo>
                      <a:pt x="38" y="167"/>
                    </a:lnTo>
                    <a:lnTo>
                      <a:pt x="75" y="186"/>
                    </a:lnTo>
                    <a:lnTo>
                      <a:pt x="2058" y="593"/>
                    </a:lnTo>
                    <a:lnTo>
                      <a:pt x="2114" y="593"/>
                    </a:lnTo>
                    <a:lnTo>
                      <a:pt x="2132" y="575"/>
                    </a:lnTo>
                    <a:lnTo>
                      <a:pt x="2151" y="556"/>
                    </a:lnTo>
                    <a:lnTo>
                      <a:pt x="2169" y="519"/>
                    </a:lnTo>
                    <a:lnTo>
                      <a:pt x="2169" y="482"/>
                    </a:lnTo>
                    <a:lnTo>
                      <a:pt x="2151" y="445"/>
                    </a:lnTo>
                    <a:lnTo>
                      <a:pt x="2132" y="427"/>
                    </a:lnTo>
                    <a:lnTo>
                      <a:pt x="2095" y="40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46"/>
              <p:cNvSpPr/>
              <p:nvPr/>
            </p:nvSpPr>
            <p:spPr>
              <a:xfrm>
                <a:off x="5391650" y="4039525"/>
                <a:ext cx="26900" cy="14505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5802" extrusionOk="0">
                    <a:moveTo>
                      <a:pt x="965" y="0"/>
                    </a:moveTo>
                    <a:lnTo>
                      <a:pt x="928" y="19"/>
                    </a:lnTo>
                    <a:lnTo>
                      <a:pt x="891" y="37"/>
                    </a:lnTo>
                    <a:lnTo>
                      <a:pt x="891" y="74"/>
                    </a:lnTo>
                    <a:lnTo>
                      <a:pt x="1" y="5690"/>
                    </a:lnTo>
                    <a:lnTo>
                      <a:pt x="1" y="5727"/>
                    </a:lnTo>
                    <a:lnTo>
                      <a:pt x="1" y="5764"/>
                    </a:lnTo>
                    <a:lnTo>
                      <a:pt x="38" y="5783"/>
                    </a:lnTo>
                    <a:lnTo>
                      <a:pt x="75" y="5802"/>
                    </a:lnTo>
                    <a:lnTo>
                      <a:pt x="131" y="5802"/>
                    </a:lnTo>
                    <a:lnTo>
                      <a:pt x="149" y="5783"/>
                    </a:lnTo>
                    <a:lnTo>
                      <a:pt x="168" y="5764"/>
                    </a:lnTo>
                    <a:lnTo>
                      <a:pt x="186" y="5727"/>
                    </a:lnTo>
                    <a:lnTo>
                      <a:pt x="1076" y="111"/>
                    </a:lnTo>
                    <a:lnTo>
                      <a:pt x="1076" y="74"/>
                    </a:lnTo>
                    <a:lnTo>
                      <a:pt x="1057" y="37"/>
                    </a:lnTo>
                    <a:lnTo>
                      <a:pt x="1039" y="19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46"/>
              <p:cNvSpPr/>
              <p:nvPr/>
            </p:nvSpPr>
            <p:spPr>
              <a:xfrm>
                <a:off x="5385625" y="3898200"/>
                <a:ext cx="32925" cy="1070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4282" extrusionOk="0">
                    <a:moveTo>
                      <a:pt x="75" y="0"/>
                    </a:moveTo>
                    <a:lnTo>
                      <a:pt x="38" y="19"/>
                    </a:lnTo>
                    <a:lnTo>
                      <a:pt x="19" y="56"/>
                    </a:lnTo>
                    <a:lnTo>
                      <a:pt x="1" y="93"/>
                    </a:lnTo>
                    <a:lnTo>
                      <a:pt x="19" y="130"/>
                    </a:lnTo>
                    <a:lnTo>
                      <a:pt x="279" y="853"/>
                    </a:lnTo>
                    <a:lnTo>
                      <a:pt x="409" y="1279"/>
                    </a:lnTo>
                    <a:lnTo>
                      <a:pt x="557" y="1761"/>
                    </a:lnTo>
                    <a:lnTo>
                      <a:pt x="705" y="2299"/>
                    </a:lnTo>
                    <a:lnTo>
                      <a:pt x="854" y="2892"/>
                    </a:lnTo>
                    <a:lnTo>
                      <a:pt x="983" y="3522"/>
                    </a:lnTo>
                    <a:lnTo>
                      <a:pt x="1132" y="4208"/>
                    </a:lnTo>
                    <a:lnTo>
                      <a:pt x="1132" y="4245"/>
                    </a:lnTo>
                    <a:lnTo>
                      <a:pt x="1150" y="4263"/>
                    </a:lnTo>
                    <a:lnTo>
                      <a:pt x="1187" y="4282"/>
                    </a:lnTo>
                    <a:lnTo>
                      <a:pt x="1280" y="4282"/>
                    </a:lnTo>
                    <a:lnTo>
                      <a:pt x="1298" y="4245"/>
                    </a:lnTo>
                    <a:lnTo>
                      <a:pt x="1317" y="4208"/>
                    </a:lnTo>
                    <a:lnTo>
                      <a:pt x="1317" y="4171"/>
                    </a:lnTo>
                    <a:lnTo>
                      <a:pt x="1187" y="3485"/>
                    </a:lnTo>
                    <a:lnTo>
                      <a:pt x="1039" y="2836"/>
                    </a:lnTo>
                    <a:lnTo>
                      <a:pt x="891" y="2243"/>
                    </a:lnTo>
                    <a:lnTo>
                      <a:pt x="742" y="1705"/>
                    </a:lnTo>
                    <a:lnTo>
                      <a:pt x="594" y="1224"/>
                    </a:lnTo>
                    <a:lnTo>
                      <a:pt x="464" y="779"/>
                    </a:lnTo>
                    <a:lnTo>
                      <a:pt x="205" y="56"/>
                    </a:lnTo>
                    <a:lnTo>
                      <a:pt x="186" y="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46"/>
              <p:cNvSpPr/>
              <p:nvPr/>
            </p:nvSpPr>
            <p:spPr>
              <a:xfrm>
                <a:off x="5372675" y="3869475"/>
                <a:ext cx="134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72" extrusionOk="0">
                    <a:moveTo>
                      <a:pt x="56" y="0"/>
                    </a:moveTo>
                    <a:lnTo>
                      <a:pt x="19" y="37"/>
                    </a:lnTo>
                    <a:lnTo>
                      <a:pt x="19" y="74"/>
                    </a:lnTo>
                    <a:lnTo>
                      <a:pt x="0" y="111"/>
                    </a:lnTo>
                    <a:lnTo>
                      <a:pt x="19" y="148"/>
                    </a:lnTo>
                    <a:lnTo>
                      <a:pt x="111" y="297"/>
                    </a:lnTo>
                    <a:lnTo>
                      <a:pt x="334" y="816"/>
                    </a:lnTo>
                    <a:lnTo>
                      <a:pt x="371" y="853"/>
                    </a:lnTo>
                    <a:lnTo>
                      <a:pt x="426" y="871"/>
                    </a:lnTo>
                    <a:lnTo>
                      <a:pt x="463" y="871"/>
                    </a:lnTo>
                    <a:lnTo>
                      <a:pt x="500" y="853"/>
                    </a:lnTo>
                    <a:lnTo>
                      <a:pt x="519" y="816"/>
                    </a:lnTo>
                    <a:lnTo>
                      <a:pt x="537" y="779"/>
                    </a:lnTo>
                    <a:lnTo>
                      <a:pt x="519" y="742"/>
                    </a:lnTo>
                    <a:lnTo>
                      <a:pt x="278" y="204"/>
                    </a:lnTo>
                    <a:lnTo>
                      <a:pt x="185" y="37"/>
                    </a:lnTo>
                    <a:lnTo>
                      <a:pt x="167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46"/>
              <p:cNvSpPr/>
              <p:nvPr/>
            </p:nvSpPr>
            <p:spPr>
              <a:xfrm>
                <a:off x="6164550" y="3762425"/>
                <a:ext cx="834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134" extrusionOk="0">
                    <a:moveTo>
                      <a:pt x="742" y="1"/>
                    </a:moveTo>
                    <a:lnTo>
                      <a:pt x="649" y="19"/>
                    </a:lnTo>
                    <a:lnTo>
                      <a:pt x="556" y="56"/>
                    </a:lnTo>
                    <a:lnTo>
                      <a:pt x="482" y="93"/>
                    </a:lnTo>
                    <a:lnTo>
                      <a:pt x="408" y="149"/>
                    </a:lnTo>
                    <a:lnTo>
                      <a:pt x="334" y="205"/>
                    </a:lnTo>
                    <a:lnTo>
                      <a:pt x="278" y="279"/>
                    </a:lnTo>
                    <a:lnTo>
                      <a:pt x="241" y="353"/>
                    </a:lnTo>
                    <a:lnTo>
                      <a:pt x="167" y="557"/>
                    </a:lnTo>
                    <a:lnTo>
                      <a:pt x="93" y="835"/>
                    </a:lnTo>
                    <a:lnTo>
                      <a:pt x="37" y="1150"/>
                    </a:lnTo>
                    <a:lnTo>
                      <a:pt x="0" y="1483"/>
                    </a:lnTo>
                    <a:lnTo>
                      <a:pt x="0" y="1799"/>
                    </a:lnTo>
                    <a:lnTo>
                      <a:pt x="19" y="2077"/>
                    </a:lnTo>
                    <a:lnTo>
                      <a:pt x="37" y="2188"/>
                    </a:lnTo>
                    <a:lnTo>
                      <a:pt x="74" y="2280"/>
                    </a:lnTo>
                    <a:lnTo>
                      <a:pt x="111" y="2336"/>
                    </a:lnTo>
                    <a:lnTo>
                      <a:pt x="167" y="2373"/>
                    </a:lnTo>
                    <a:lnTo>
                      <a:pt x="297" y="2373"/>
                    </a:lnTo>
                    <a:lnTo>
                      <a:pt x="426" y="2336"/>
                    </a:lnTo>
                    <a:lnTo>
                      <a:pt x="556" y="2280"/>
                    </a:lnTo>
                    <a:lnTo>
                      <a:pt x="686" y="2188"/>
                    </a:lnTo>
                    <a:lnTo>
                      <a:pt x="871" y="2021"/>
                    </a:lnTo>
                    <a:lnTo>
                      <a:pt x="964" y="1947"/>
                    </a:lnTo>
                    <a:lnTo>
                      <a:pt x="945" y="2077"/>
                    </a:lnTo>
                    <a:lnTo>
                      <a:pt x="927" y="2206"/>
                    </a:lnTo>
                    <a:lnTo>
                      <a:pt x="945" y="2355"/>
                    </a:lnTo>
                    <a:lnTo>
                      <a:pt x="964" y="2521"/>
                    </a:lnTo>
                    <a:lnTo>
                      <a:pt x="1001" y="2670"/>
                    </a:lnTo>
                    <a:lnTo>
                      <a:pt x="1038" y="2744"/>
                    </a:lnTo>
                    <a:lnTo>
                      <a:pt x="1094" y="2799"/>
                    </a:lnTo>
                    <a:lnTo>
                      <a:pt x="1149" y="2855"/>
                    </a:lnTo>
                    <a:lnTo>
                      <a:pt x="1205" y="2892"/>
                    </a:lnTo>
                    <a:lnTo>
                      <a:pt x="1279" y="2929"/>
                    </a:lnTo>
                    <a:lnTo>
                      <a:pt x="1353" y="2948"/>
                    </a:lnTo>
                    <a:lnTo>
                      <a:pt x="1427" y="2948"/>
                    </a:lnTo>
                    <a:lnTo>
                      <a:pt x="1501" y="2929"/>
                    </a:lnTo>
                    <a:lnTo>
                      <a:pt x="1631" y="2874"/>
                    </a:lnTo>
                    <a:lnTo>
                      <a:pt x="1761" y="2781"/>
                    </a:lnTo>
                    <a:lnTo>
                      <a:pt x="1872" y="2688"/>
                    </a:lnTo>
                    <a:lnTo>
                      <a:pt x="1965" y="2596"/>
                    </a:lnTo>
                    <a:lnTo>
                      <a:pt x="2039" y="2521"/>
                    </a:lnTo>
                    <a:lnTo>
                      <a:pt x="2020" y="2596"/>
                    </a:lnTo>
                    <a:lnTo>
                      <a:pt x="2039" y="2762"/>
                    </a:lnTo>
                    <a:lnTo>
                      <a:pt x="2057" y="2855"/>
                    </a:lnTo>
                    <a:lnTo>
                      <a:pt x="2095" y="2948"/>
                    </a:lnTo>
                    <a:lnTo>
                      <a:pt x="2150" y="3040"/>
                    </a:lnTo>
                    <a:lnTo>
                      <a:pt x="2243" y="3114"/>
                    </a:lnTo>
                    <a:lnTo>
                      <a:pt x="2298" y="3133"/>
                    </a:lnTo>
                    <a:lnTo>
                      <a:pt x="2354" y="3133"/>
                    </a:lnTo>
                    <a:lnTo>
                      <a:pt x="2428" y="3114"/>
                    </a:lnTo>
                    <a:lnTo>
                      <a:pt x="2502" y="3096"/>
                    </a:lnTo>
                    <a:lnTo>
                      <a:pt x="2651" y="3003"/>
                    </a:lnTo>
                    <a:lnTo>
                      <a:pt x="2799" y="2855"/>
                    </a:lnTo>
                    <a:lnTo>
                      <a:pt x="2947" y="2670"/>
                    </a:lnTo>
                    <a:lnTo>
                      <a:pt x="3077" y="2447"/>
                    </a:lnTo>
                    <a:lnTo>
                      <a:pt x="3207" y="2188"/>
                    </a:lnTo>
                    <a:lnTo>
                      <a:pt x="3299" y="1910"/>
                    </a:lnTo>
                    <a:lnTo>
                      <a:pt x="3318" y="1761"/>
                    </a:lnTo>
                    <a:lnTo>
                      <a:pt x="3336" y="1632"/>
                    </a:lnTo>
                    <a:lnTo>
                      <a:pt x="3318" y="1521"/>
                    </a:lnTo>
                    <a:lnTo>
                      <a:pt x="3281" y="1428"/>
                    </a:lnTo>
                    <a:lnTo>
                      <a:pt x="3225" y="1335"/>
                    </a:lnTo>
                    <a:lnTo>
                      <a:pt x="3170" y="1261"/>
                    </a:lnTo>
                    <a:lnTo>
                      <a:pt x="3114" y="1205"/>
                    </a:lnTo>
                    <a:lnTo>
                      <a:pt x="3040" y="1150"/>
                    </a:lnTo>
                    <a:lnTo>
                      <a:pt x="2892" y="1057"/>
                    </a:lnTo>
                    <a:lnTo>
                      <a:pt x="2743" y="1002"/>
                    </a:lnTo>
                    <a:lnTo>
                      <a:pt x="2613" y="983"/>
                    </a:lnTo>
                    <a:lnTo>
                      <a:pt x="2576" y="853"/>
                    </a:lnTo>
                    <a:lnTo>
                      <a:pt x="2521" y="742"/>
                    </a:lnTo>
                    <a:lnTo>
                      <a:pt x="2447" y="649"/>
                    </a:lnTo>
                    <a:lnTo>
                      <a:pt x="2373" y="575"/>
                    </a:lnTo>
                    <a:lnTo>
                      <a:pt x="2280" y="520"/>
                    </a:lnTo>
                    <a:lnTo>
                      <a:pt x="2187" y="464"/>
                    </a:lnTo>
                    <a:lnTo>
                      <a:pt x="1983" y="408"/>
                    </a:lnTo>
                    <a:lnTo>
                      <a:pt x="1798" y="390"/>
                    </a:lnTo>
                    <a:lnTo>
                      <a:pt x="1483" y="390"/>
                    </a:lnTo>
                    <a:lnTo>
                      <a:pt x="1427" y="297"/>
                    </a:lnTo>
                    <a:lnTo>
                      <a:pt x="1353" y="205"/>
                    </a:lnTo>
                    <a:lnTo>
                      <a:pt x="1279" y="130"/>
                    </a:lnTo>
                    <a:lnTo>
                      <a:pt x="1186" y="75"/>
                    </a:lnTo>
                    <a:lnTo>
                      <a:pt x="1112" y="38"/>
                    </a:lnTo>
                    <a:lnTo>
                      <a:pt x="1020" y="19"/>
                    </a:lnTo>
                    <a:lnTo>
                      <a:pt x="9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46"/>
              <p:cNvSpPr/>
              <p:nvPr/>
            </p:nvSpPr>
            <p:spPr>
              <a:xfrm>
                <a:off x="6161750" y="3759650"/>
                <a:ext cx="88525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3337" extrusionOk="0">
                    <a:moveTo>
                      <a:pt x="1039" y="204"/>
                    </a:moveTo>
                    <a:lnTo>
                      <a:pt x="1132" y="223"/>
                    </a:lnTo>
                    <a:lnTo>
                      <a:pt x="1206" y="260"/>
                    </a:lnTo>
                    <a:lnTo>
                      <a:pt x="1280" y="297"/>
                    </a:lnTo>
                    <a:lnTo>
                      <a:pt x="1354" y="353"/>
                    </a:lnTo>
                    <a:lnTo>
                      <a:pt x="1410" y="408"/>
                    </a:lnTo>
                    <a:lnTo>
                      <a:pt x="1465" y="482"/>
                    </a:lnTo>
                    <a:lnTo>
                      <a:pt x="1521" y="557"/>
                    </a:lnTo>
                    <a:lnTo>
                      <a:pt x="1558" y="594"/>
                    </a:lnTo>
                    <a:lnTo>
                      <a:pt x="1613" y="612"/>
                    </a:lnTo>
                    <a:lnTo>
                      <a:pt x="1762" y="594"/>
                    </a:lnTo>
                    <a:lnTo>
                      <a:pt x="1910" y="594"/>
                    </a:lnTo>
                    <a:lnTo>
                      <a:pt x="2077" y="612"/>
                    </a:lnTo>
                    <a:lnTo>
                      <a:pt x="2244" y="668"/>
                    </a:lnTo>
                    <a:lnTo>
                      <a:pt x="2336" y="705"/>
                    </a:lnTo>
                    <a:lnTo>
                      <a:pt x="2410" y="760"/>
                    </a:lnTo>
                    <a:lnTo>
                      <a:pt x="2485" y="835"/>
                    </a:lnTo>
                    <a:lnTo>
                      <a:pt x="2540" y="909"/>
                    </a:lnTo>
                    <a:lnTo>
                      <a:pt x="2596" y="1001"/>
                    </a:lnTo>
                    <a:lnTo>
                      <a:pt x="2633" y="1113"/>
                    </a:lnTo>
                    <a:lnTo>
                      <a:pt x="2651" y="1150"/>
                    </a:lnTo>
                    <a:lnTo>
                      <a:pt x="2707" y="1187"/>
                    </a:lnTo>
                    <a:lnTo>
                      <a:pt x="2763" y="1205"/>
                    </a:lnTo>
                    <a:lnTo>
                      <a:pt x="2929" y="1242"/>
                    </a:lnTo>
                    <a:lnTo>
                      <a:pt x="3022" y="1298"/>
                    </a:lnTo>
                    <a:lnTo>
                      <a:pt x="3096" y="1354"/>
                    </a:lnTo>
                    <a:lnTo>
                      <a:pt x="3189" y="1428"/>
                    </a:lnTo>
                    <a:lnTo>
                      <a:pt x="3263" y="1502"/>
                    </a:lnTo>
                    <a:lnTo>
                      <a:pt x="3319" y="1613"/>
                    </a:lnTo>
                    <a:lnTo>
                      <a:pt x="3337" y="1724"/>
                    </a:lnTo>
                    <a:lnTo>
                      <a:pt x="3337" y="1854"/>
                    </a:lnTo>
                    <a:lnTo>
                      <a:pt x="3319" y="2002"/>
                    </a:lnTo>
                    <a:lnTo>
                      <a:pt x="3244" y="2206"/>
                    </a:lnTo>
                    <a:lnTo>
                      <a:pt x="3170" y="2391"/>
                    </a:lnTo>
                    <a:lnTo>
                      <a:pt x="3078" y="2577"/>
                    </a:lnTo>
                    <a:lnTo>
                      <a:pt x="2985" y="2725"/>
                    </a:lnTo>
                    <a:lnTo>
                      <a:pt x="2874" y="2873"/>
                    </a:lnTo>
                    <a:lnTo>
                      <a:pt x="2763" y="2985"/>
                    </a:lnTo>
                    <a:lnTo>
                      <a:pt x="2670" y="3059"/>
                    </a:lnTo>
                    <a:lnTo>
                      <a:pt x="2559" y="3114"/>
                    </a:lnTo>
                    <a:lnTo>
                      <a:pt x="2485" y="3151"/>
                    </a:lnTo>
                    <a:lnTo>
                      <a:pt x="2429" y="3151"/>
                    </a:lnTo>
                    <a:lnTo>
                      <a:pt x="2392" y="3133"/>
                    </a:lnTo>
                    <a:lnTo>
                      <a:pt x="2336" y="3077"/>
                    </a:lnTo>
                    <a:lnTo>
                      <a:pt x="2281" y="3003"/>
                    </a:lnTo>
                    <a:lnTo>
                      <a:pt x="2262" y="2929"/>
                    </a:lnTo>
                    <a:lnTo>
                      <a:pt x="2244" y="2855"/>
                    </a:lnTo>
                    <a:lnTo>
                      <a:pt x="2244" y="2707"/>
                    </a:lnTo>
                    <a:lnTo>
                      <a:pt x="2244" y="2651"/>
                    </a:lnTo>
                    <a:lnTo>
                      <a:pt x="2244" y="2614"/>
                    </a:lnTo>
                    <a:lnTo>
                      <a:pt x="2244" y="2577"/>
                    </a:lnTo>
                    <a:lnTo>
                      <a:pt x="2225" y="2558"/>
                    </a:lnTo>
                    <a:lnTo>
                      <a:pt x="2188" y="2540"/>
                    </a:lnTo>
                    <a:lnTo>
                      <a:pt x="2151" y="2521"/>
                    </a:lnTo>
                    <a:lnTo>
                      <a:pt x="2114" y="2540"/>
                    </a:lnTo>
                    <a:lnTo>
                      <a:pt x="2077" y="2558"/>
                    </a:lnTo>
                    <a:lnTo>
                      <a:pt x="2003" y="2651"/>
                    </a:lnTo>
                    <a:lnTo>
                      <a:pt x="1817" y="2799"/>
                    </a:lnTo>
                    <a:lnTo>
                      <a:pt x="1725" y="2873"/>
                    </a:lnTo>
                    <a:lnTo>
                      <a:pt x="1595" y="2929"/>
                    </a:lnTo>
                    <a:lnTo>
                      <a:pt x="1484" y="2947"/>
                    </a:lnTo>
                    <a:lnTo>
                      <a:pt x="1428" y="2947"/>
                    </a:lnTo>
                    <a:lnTo>
                      <a:pt x="1372" y="2929"/>
                    </a:lnTo>
                    <a:lnTo>
                      <a:pt x="1280" y="2855"/>
                    </a:lnTo>
                    <a:lnTo>
                      <a:pt x="1224" y="2762"/>
                    </a:lnTo>
                    <a:lnTo>
                      <a:pt x="1187" y="2651"/>
                    </a:lnTo>
                    <a:lnTo>
                      <a:pt x="1150" y="2521"/>
                    </a:lnTo>
                    <a:lnTo>
                      <a:pt x="1150" y="2391"/>
                    </a:lnTo>
                    <a:lnTo>
                      <a:pt x="1150" y="2262"/>
                    </a:lnTo>
                    <a:lnTo>
                      <a:pt x="1169" y="2076"/>
                    </a:lnTo>
                    <a:lnTo>
                      <a:pt x="1150" y="2021"/>
                    </a:lnTo>
                    <a:lnTo>
                      <a:pt x="1113" y="1965"/>
                    </a:lnTo>
                    <a:lnTo>
                      <a:pt x="1057" y="1965"/>
                    </a:lnTo>
                    <a:lnTo>
                      <a:pt x="1002" y="1984"/>
                    </a:lnTo>
                    <a:lnTo>
                      <a:pt x="835" y="2132"/>
                    </a:lnTo>
                    <a:lnTo>
                      <a:pt x="650" y="2280"/>
                    </a:lnTo>
                    <a:lnTo>
                      <a:pt x="557" y="2336"/>
                    </a:lnTo>
                    <a:lnTo>
                      <a:pt x="464" y="2373"/>
                    </a:lnTo>
                    <a:lnTo>
                      <a:pt x="390" y="2391"/>
                    </a:lnTo>
                    <a:lnTo>
                      <a:pt x="298" y="2391"/>
                    </a:lnTo>
                    <a:lnTo>
                      <a:pt x="298" y="2373"/>
                    </a:lnTo>
                    <a:lnTo>
                      <a:pt x="260" y="2317"/>
                    </a:lnTo>
                    <a:lnTo>
                      <a:pt x="223" y="2169"/>
                    </a:lnTo>
                    <a:lnTo>
                      <a:pt x="205" y="1947"/>
                    </a:lnTo>
                    <a:lnTo>
                      <a:pt x="205" y="1706"/>
                    </a:lnTo>
                    <a:lnTo>
                      <a:pt x="223" y="1428"/>
                    </a:lnTo>
                    <a:lnTo>
                      <a:pt x="260" y="1150"/>
                    </a:lnTo>
                    <a:lnTo>
                      <a:pt x="316" y="890"/>
                    </a:lnTo>
                    <a:lnTo>
                      <a:pt x="372" y="668"/>
                    </a:lnTo>
                    <a:lnTo>
                      <a:pt x="446" y="501"/>
                    </a:lnTo>
                    <a:lnTo>
                      <a:pt x="483" y="445"/>
                    </a:lnTo>
                    <a:lnTo>
                      <a:pt x="520" y="371"/>
                    </a:lnTo>
                    <a:lnTo>
                      <a:pt x="650" y="279"/>
                    </a:lnTo>
                    <a:lnTo>
                      <a:pt x="779" y="223"/>
                    </a:lnTo>
                    <a:lnTo>
                      <a:pt x="946" y="204"/>
                    </a:lnTo>
                    <a:close/>
                    <a:moveTo>
                      <a:pt x="946" y="0"/>
                    </a:moveTo>
                    <a:lnTo>
                      <a:pt x="835" y="19"/>
                    </a:lnTo>
                    <a:lnTo>
                      <a:pt x="724" y="38"/>
                    </a:lnTo>
                    <a:lnTo>
                      <a:pt x="631" y="75"/>
                    </a:lnTo>
                    <a:lnTo>
                      <a:pt x="538" y="112"/>
                    </a:lnTo>
                    <a:lnTo>
                      <a:pt x="446" y="186"/>
                    </a:lnTo>
                    <a:lnTo>
                      <a:pt x="372" y="241"/>
                    </a:lnTo>
                    <a:lnTo>
                      <a:pt x="316" y="334"/>
                    </a:lnTo>
                    <a:lnTo>
                      <a:pt x="260" y="408"/>
                    </a:lnTo>
                    <a:lnTo>
                      <a:pt x="186" y="594"/>
                    </a:lnTo>
                    <a:lnTo>
                      <a:pt x="131" y="835"/>
                    </a:lnTo>
                    <a:lnTo>
                      <a:pt x="75" y="1113"/>
                    </a:lnTo>
                    <a:lnTo>
                      <a:pt x="38" y="1391"/>
                    </a:lnTo>
                    <a:lnTo>
                      <a:pt x="1" y="1687"/>
                    </a:lnTo>
                    <a:lnTo>
                      <a:pt x="1" y="1965"/>
                    </a:lnTo>
                    <a:lnTo>
                      <a:pt x="38" y="2225"/>
                    </a:lnTo>
                    <a:lnTo>
                      <a:pt x="57" y="2317"/>
                    </a:lnTo>
                    <a:lnTo>
                      <a:pt x="75" y="2410"/>
                    </a:lnTo>
                    <a:lnTo>
                      <a:pt x="112" y="2466"/>
                    </a:lnTo>
                    <a:lnTo>
                      <a:pt x="149" y="2521"/>
                    </a:lnTo>
                    <a:lnTo>
                      <a:pt x="205" y="2558"/>
                    </a:lnTo>
                    <a:lnTo>
                      <a:pt x="260" y="2577"/>
                    </a:lnTo>
                    <a:lnTo>
                      <a:pt x="335" y="2595"/>
                    </a:lnTo>
                    <a:lnTo>
                      <a:pt x="427" y="2577"/>
                    </a:lnTo>
                    <a:lnTo>
                      <a:pt x="520" y="2558"/>
                    </a:lnTo>
                    <a:lnTo>
                      <a:pt x="613" y="2521"/>
                    </a:lnTo>
                    <a:lnTo>
                      <a:pt x="798" y="2429"/>
                    </a:lnTo>
                    <a:lnTo>
                      <a:pt x="946" y="2299"/>
                    </a:lnTo>
                    <a:lnTo>
                      <a:pt x="965" y="2521"/>
                    </a:lnTo>
                    <a:lnTo>
                      <a:pt x="983" y="2632"/>
                    </a:lnTo>
                    <a:lnTo>
                      <a:pt x="1002" y="2744"/>
                    </a:lnTo>
                    <a:lnTo>
                      <a:pt x="1039" y="2855"/>
                    </a:lnTo>
                    <a:lnTo>
                      <a:pt x="1094" y="2947"/>
                    </a:lnTo>
                    <a:lnTo>
                      <a:pt x="1169" y="3040"/>
                    </a:lnTo>
                    <a:lnTo>
                      <a:pt x="1280" y="3096"/>
                    </a:lnTo>
                    <a:lnTo>
                      <a:pt x="1372" y="3133"/>
                    </a:lnTo>
                    <a:lnTo>
                      <a:pt x="1484" y="3151"/>
                    </a:lnTo>
                    <a:lnTo>
                      <a:pt x="1595" y="3133"/>
                    </a:lnTo>
                    <a:lnTo>
                      <a:pt x="1688" y="3114"/>
                    </a:lnTo>
                    <a:lnTo>
                      <a:pt x="1799" y="3059"/>
                    </a:lnTo>
                    <a:lnTo>
                      <a:pt x="1891" y="3003"/>
                    </a:lnTo>
                    <a:lnTo>
                      <a:pt x="2040" y="2873"/>
                    </a:lnTo>
                    <a:lnTo>
                      <a:pt x="2058" y="3003"/>
                    </a:lnTo>
                    <a:lnTo>
                      <a:pt x="2114" y="3114"/>
                    </a:lnTo>
                    <a:lnTo>
                      <a:pt x="2188" y="3225"/>
                    </a:lnTo>
                    <a:lnTo>
                      <a:pt x="2244" y="3263"/>
                    </a:lnTo>
                    <a:lnTo>
                      <a:pt x="2299" y="3300"/>
                    </a:lnTo>
                    <a:lnTo>
                      <a:pt x="2373" y="3337"/>
                    </a:lnTo>
                    <a:lnTo>
                      <a:pt x="2540" y="3337"/>
                    </a:lnTo>
                    <a:lnTo>
                      <a:pt x="2651" y="3300"/>
                    </a:lnTo>
                    <a:lnTo>
                      <a:pt x="2781" y="3225"/>
                    </a:lnTo>
                    <a:lnTo>
                      <a:pt x="2911" y="3114"/>
                    </a:lnTo>
                    <a:lnTo>
                      <a:pt x="3041" y="2985"/>
                    </a:lnTo>
                    <a:lnTo>
                      <a:pt x="3152" y="2836"/>
                    </a:lnTo>
                    <a:lnTo>
                      <a:pt x="3263" y="2651"/>
                    </a:lnTo>
                    <a:lnTo>
                      <a:pt x="3356" y="2466"/>
                    </a:lnTo>
                    <a:lnTo>
                      <a:pt x="3448" y="2262"/>
                    </a:lnTo>
                    <a:lnTo>
                      <a:pt x="3504" y="2039"/>
                    </a:lnTo>
                    <a:lnTo>
                      <a:pt x="3541" y="1872"/>
                    </a:lnTo>
                    <a:lnTo>
                      <a:pt x="3541" y="1706"/>
                    </a:lnTo>
                    <a:lnTo>
                      <a:pt x="3504" y="1539"/>
                    </a:lnTo>
                    <a:lnTo>
                      <a:pt x="3430" y="1391"/>
                    </a:lnTo>
                    <a:lnTo>
                      <a:pt x="3356" y="1316"/>
                    </a:lnTo>
                    <a:lnTo>
                      <a:pt x="3282" y="1224"/>
                    </a:lnTo>
                    <a:lnTo>
                      <a:pt x="3189" y="1168"/>
                    </a:lnTo>
                    <a:lnTo>
                      <a:pt x="3096" y="1113"/>
                    </a:lnTo>
                    <a:lnTo>
                      <a:pt x="2929" y="1038"/>
                    </a:lnTo>
                    <a:lnTo>
                      <a:pt x="2800" y="1001"/>
                    </a:lnTo>
                    <a:lnTo>
                      <a:pt x="2763" y="909"/>
                    </a:lnTo>
                    <a:lnTo>
                      <a:pt x="2725" y="816"/>
                    </a:lnTo>
                    <a:lnTo>
                      <a:pt x="2670" y="742"/>
                    </a:lnTo>
                    <a:lnTo>
                      <a:pt x="2596" y="668"/>
                    </a:lnTo>
                    <a:lnTo>
                      <a:pt x="2466" y="557"/>
                    </a:lnTo>
                    <a:lnTo>
                      <a:pt x="2299" y="482"/>
                    </a:lnTo>
                    <a:lnTo>
                      <a:pt x="2132" y="427"/>
                    </a:lnTo>
                    <a:lnTo>
                      <a:pt x="1966" y="408"/>
                    </a:lnTo>
                    <a:lnTo>
                      <a:pt x="1799" y="390"/>
                    </a:lnTo>
                    <a:lnTo>
                      <a:pt x="1651" y="408"/>
                    </a:lnTo>
                    <a:lnTo>
                      <a:pt x="1595" y="316"/>
                    </a:lnTo>
                    <a:lnTo>
                      <a:pt x="1521" y="223"/>
                    </a:lnTo>
                    <a:lnTo>
                      <a:pt x="1428" y="167"/>
                    </a:lnTo>
                    <a:lnTo>
                      <a:pt x="1354" y="112"/>
                    </a:lnTo>
                    <a:lnTo>
                      <a:pt x="1261" y="56"/>
                    </a:lnTo>
                    <a:lnTo>
                      <a:pt x="1150" y="19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46"/>
              <p:cNvSpPr/>
              <p:nvPr/>
            </p:nvSpPr>
            <p:spPr>
              <a:xfrm>
                <a:off x="6185850" y="3769850"/>
                <a:ext cx="1857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24" extrusionOk="0">
                    <a:moveTo>
                      <a:pt x="631" y="0"/>
                    </a:moveTo>
                    <a:lnTo>
                      <a:pt x="594" y="19"/>
                    </a:lnTo>
                    <a:lnTo>
                      <a:pt x="557" y="37"/>
                    </a:lnTo>
                    <a:lnTo>
                      <a:pt x="538" y="74"/>
                    </a:lnTo>
                    <a:lnTo>
                      <a:pt x="19" y="1594"/>
                    </a:lnTo>
                    <a:lnTo>
                      <a:pt x="1" y="1650"/>
                    </a:lnTo>
                    <a:lnTo>
                      <a:pt x="19" y="1668"/>
                    </a:lnTo>
                    <a:lnTo>
                      <a:pt x="38" y="1705"/>
                    </a:lnTo>
                    <a:lnTo>
                      <a:pt x="75" y="1724"/>
                    </a:lnTo>
                    <a:lnTo>
                      <a:pt x="168" y="1724"/>
                    </a:lnTo>
                    <a:lnTo>
                      <a:pt x="205" y="1668"/>
                    </a:lnTo>
                    <a:lnTo>
                      <a:pt x="724" y="130"/>
                    </a:lnTo>
                    <a:lnTo>
                      <a:pt x="742" y="93"/>
                    </a:lnTo>
                    <a:lnTo>
                      <a:pt x="724" y="56"/>
                    </a:lnTo>
                    <a:lnTo>
                      <a:pt x="705" y="19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46"/>
              <p:cNvSpPr/>
              <p:nvPr/>
            </p:nvSpPr>
            <p:spPr>
              <a:xfrm>
                <a:off x="6213200" y="3784200"/>
                <a:ext cx="19025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744" extrusionOk="0">
                    <a:moveTo>
                      <a:pt x="667" y="1"/>
                    </a:moveTo>
                    <a:lnTo>
                      <a:pt x="630" y="19"/>
                    </a:lnTo>
                    <a:lnTo>
                      <a:pt x="593" y="38"/>
                    </a:lnTo>
                    <a:lnTo>
                      <a:pt x="575" y="75"/>
                    </a:lnTo>
                    <a:lnTo>
                      <a:pt x="0" y="1613"/>
                    </a:lnTo>
                    <a:lnTo>
                      <a:pt x="0" y="1650"/>
                    </a:lnTo>
                    <a:lnTo>
                      <a:pt x="0" y="1687"/>
                    </a:lnTo>
                    <a:lnTo>
                      <a:pt x="19" y="1725"/>
                    </a:lnTo>
                    <a:lnTo>
                      <a:pt x="56" y="1743"/>
                    </a:lnTo>
                    <a:lnTo>
                      <a:pt x="93" y="1743"/>
                    </a:lnTo>
                    <a:lnTo>
                      <a:pt x="149" y="1725"/>
                    </a:lnTo>
                    <a:lnTo>
                      <a:pt x="186" y="1687"/>
                    </a:lnTo>
                    <a:lnTo>
                      <a:pt x="760" y="131"/>
                    </a:lnTo>
                    <a:lnTo>
                      <a:pt x="760" y="93"/>
                    </a:lnTo>
                    <a:lnTo>
                      <a:pt x="760" y="56"/>
                    </a:lnTo>
                    <a:lnTo>
                      <a:pt x="723" y="38"/>
                    </a:lnTo>
                    <a:lnTo>
                      <a:pt x="705" y="1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46"/>
              <p:cNvSpPr/>
              <p:nvPr/>
            </p:nvSpPr>
            <p:spPr>
              <a:xfrm>
                <a:off x="6132575" y="3810625"/>
                <a:ext cx="3430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02" extrusionOk="0">
                    <a:moveTo>
                      <a:pt x="74" y="0"/>
                    </a:moveTo>
                    <a:lnTo>
                      <a:pt x="37" y="19"/>
                    </a:lnTo>
                    <a:lnTo>
                      <a:pt x="19" y="37"/>
                    </a:lnTo>
                    <a:lnTo>
                      <a:pt x="0" y="74"/>
                    </a:lnTo>
                    <a:lnTo>
                      <a:pt x="0" y="111"/>
                    </a:lnTo>
                    <a:lnTo>
                      <a:pt x="19" y="149"/>
                    </a:lnTo>
                    <a:lnTo>
                      <a:pt x="56" y="167"/>
                    </a:lnTo>
                    <a:lnTo>
                      <a:pt x="204" y="297"/>
                    </a:lnTo>
                    <a:lnTo>
                      <a:pt x="371" y="445"/>
                    </a:lnTo>
                    <a:lnTo>
                      <a:pt x="575" y="630"/>
                    </a:lnTo>
                    <a:lnTo>
                      <a:pt x="760" y="890"/>
                    </a:lnTo>
                    <a:lnTo>
                      <a:pt x="853" y="1038"/>
                    </a:lnTo>
                    <a:lnTo>
                      <a:pt x="946" y="1186"/>
                    </a:lnTo>
                    <a:lnTo>
                      <a:pt x="1020" y="1353"/>
                    </a:lnTo>
                    <a:lnTo>
                      <a:pt x="1094" y="1520"/>
                    </a:lnTo>
                    <a:lnTo>
                      <a:pt x="1131" y="1724"/>
                    </a:lnTo>
                    <a:lnTo>
                      <a:pt x="1168" y="1909"/>
                    </a:lnTo>
                    <a:lnTo>
                      <a:pt x="1186" y="1946"/>
                    </a:lnTo>
                    <a:lnTo>
                      <a:pt x="1205" y="1983"/>
                    </a:lnTo>
                    <a:lnTo>
                      <a:pt x="1242" y="2002"/>
                    </a:lnTo>
                    <a:lnTo>
                      <a:pt x="1279" y="2002"/>
                    </a:lnTo>
                    <a:lnTo>
                      <a:pt x="1316" y="1983"/>
                    </a:lnTo>
                    <a:lnTo>
                      <a:pt x="1353" y="1965"/>
                    </a:lnTo>
                    <a:lnTo>
                      <a:pt x="1372" y="1928"/>
                    </a:lnTo>
                    <a:lnTo>
                      <a:pt x="1372" y="1891"/>
                    </a:lnTo>
                    <a:lnTo>
                      <a:pt x="1335" y="1668"/>
                    </a:lnTo>
                    <a:lnTo>
                      <a:pt x="1279" y="1465"/>
                    </a:lnTo>
                    <a:lnTo>
                      <a:pt x="1205" y="1279"/>
                    </a:lnTo>
                    <a:lnTo>
                      <a:pt x="1131" y="1112"/>
                    </a:lnTo>
                    <a:lnTo>
                      <a:pt x="1038" y="946"/>
                    </a:lnTo>
                    <a:lnTo>
                      <a:pt x="946" y="779"/>
                    </a:lnTo>
                    <a:lnTo>
                      <a:pt x="723" y="519"/>
                    </a:lnTo>
                    <a:lnTo>
                      <a:pt x="519" y="297"/>
                    </a:lnTo>
                    <a:lnTo>
                      <a:pt x="352" y="14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46"/>
              <p:cNvSpPr/>
              <p:nvPr/>
            </p:nvSpPr>
            <p:spPr>
              <a:xfrm>
                <a:off x="6020900" y="4065925"/>
                <a:ext cx="79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299" extrusionOk="0">
                    <a:moveTo>
                      <a:pt x="56" y="1"/>
                    </a:moveTo>
                    <a:lnTo>
                      <a:pt x="19" y="38"/>
                    </a:lnTo>
                    <a:lnTo>
                      <a:pt x="19" y="75"/>
                    </a:lnTo>
                    <a:lnTo>
                      <a:pt x="1" y="112"/>
                    </a:lnTo>
                    <a:lnTo>
                      <a:pt x="130" y="1205"/>
                    </a:lnTo>
                    <a:lnTo>
                      <a:pt x="130" y="1243"/>
                    </a:lnTo>
                    <a:lnTo>
                      <a:pt x="149" y="1280"/>
                    </a:lnTo>
                    <a:lnTo>
                      <a:pt x="186" y="1298"/>
                    </a:lnTo>
                    <a:lnTo>
                      <a:pt x="241" y="1298"/>
                    </a:lnTo>
                    <a:lnTo>
                      <a:pt x="279" y="1280"/>
                    </a:lnTo>
                    <a:lnTo>
                      <a:pt x="297" y="1261"/>
                    </a:lnTo>
                    <a:lnTo>
                      <a:pt x="316" y="1224"/>
                    </a:lnTo>
                    <a:lnTo>
                      <a:pt x="316" y="1187"/>
                    </a:lnTo>
                    <a:lnTo>
                      <a:pt x="204" y="93"/>
                    </a:lnTo>
                    <a:lnTo>
                      <a:pt x="186" y="56"/>
                    </a:lnTo>
                    <a:lnTo>
                      <a:pt x="167" y="19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46"/>
              <p:cNvSpPr/>
              <p:nvPr/>
            </p:nvSpPr>
            <p:spPr>
              <a:xfrm>
                <a:off x="5815175" y="3969100"/>
                <a:ext cx="7425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4" extrusionOk="0">
                    <a:moveTo>
                      <a:pt x="204" y="0"/>
                    </a:moveTo>
                    <a:lnTo>
                      <a:pt x="167" y="19"/>
                    </a:lnTo>
                    <a:lnTo>
                      <a:pt x="130" y="37"/>
                    </a:lnTo>
                    <a:lnTo>
                      <a:pt x="111" y="56"/>
                    </a:lnTo>
                    <a:lnTo>
                      <a:pt x="93" y="93"/>
                    </a:lnTo>
                    <a:lnTo>
                      <a:pt x="0" y="982"/>
                    </a:lnTo>
                    <a:lnTo>
                      <a:pt x="19" y="1019"/>
                    </a:lnTo>
                    <a:lnTo>
                      <a:pt x="37" y="1057"/>
                    </a:lnTo>
                    <a:lnTo>
                      <a:pt x="56" y="1075"/>
                    </a:lnTo>
                    <a:lnTo>
                      <a:pt x="93" y="1094"/>
                    </a:lnTo>
                    <a:lnTo>
                      <a:pt x="111" y="1094"/>
                    </a:lnTo>
                    <a:lnTo>
                      <a:pt x="149" y="1075"/>
                    </a:lnTo>
                    <a:lnTo>
                      <a:pt x="167" y="1057"/>
                    </a:lnTo>
                    <a:lnTo>
                      <a:pt x="204" y="1038"/>
                    </a:lnTo>
                    <a:lnTo>
                      <a:pt x="204" y="1001"/>
                    </a:lnTo>
                    <a:lnTo>
                      <a:pt x="297" y="111"/>
                    </a:lnTo>
                    <a:lnTo>
                      <a:pt x="278" y="74"/>
                    </a:lnTo>
                    <a:lnTo>
                      <a:pt x="260" y="37"/>
                    </a:lnTo>
                    <a:lnTo>
                      <a:pt x="241" y="1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46"/>
              <p:cNvSpPr/>
              <p:nvPr/>
            </p:nvSpPr>
            <p:spPr>
              <a:xfrm>
                <a:off x="5818425" y="3875500"/>
                <a:ext cx="129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485" extrusionOk="0">
                    <a:moveTo>
                      <a:pt x="389" y="0"/>
                    </a:moveTo>
                    <a:lnTo>
                      <a:pt x="352" y="19"/>
                    </a:lnTo>
                    <a:lnTo>
                      <a:pt x="334" y="37"/>
                    </a:lnTo>
                    <a:lnTo>
                      <a:pt x="315" y="74"/>
                    </a:lnTo>
                    <a:lnTo>
                      <a:pt x="0" y="3373"/>
                    </a:lnTo>
                    <a:lnTo>
                      <a:pt x="19" y="3429"/>
                    </a:lnTo>
                    <a:lnTo>
                      <a:pt x="37" y="3447"/>
                    </a:lnTo>
                    <a:lnTo>
                      <a:pt x="56" y="3485"/>
                    </a:lnTo>
                    <a:lnTo>
                      <a:pt x="148" y="3485"/>
                    </a:lnTo>
                    <a:lnTo>
                      <a:pt x="167" y="3466"/>
                    </a:lnTo>
                    <a:lnTo>
                      <a:pt x="185" y="3429"/>
                    </a:lnTo>
                    <a:lnTo>
                      <a:pt x="204" y="3392"/>
                    </a:lnTo>
                    <a:lnTo>
                      <a:pt x="519" y="93"/>
                    </a:lnTo>
                    <a:lnTo>
                      <a:pt x="519" y="56"/>
                    </a:lnTo>
                    <a:lnTo>
                      <a:pt x="500" y="37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46"/>
              <p:cNvSpPr/>
              <p:nvPr/>
            </p:nvSpPr>
            <p:spPr>
              <a:xfrm>
                <a:off x="5815175" y="4023775"/>
                <a:ext cx="51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409" extrusionOk="0">
                    <a:moveTo>
                      <a:pt x="74" y="0"/>
                    </a:moveTo>
                    <a:lnTo>
                      <a:pt x="37" y="19"/>
                    </a:lnTo>
                    <a:lnTo>
                      <a:pt x="19" y="56"/>
                    </a:lnTo>
                    <a:lnTo>
                      <a:pt x="0" y="93"/>
                    </a:lnTo>
                    <a:lnTo>
                      <a:pt x="0" y="1316"/>
                    </a:lnTo>
                    <a:lnTo>
                      <a:pt x="19" y="1353"/>
                    </a:lnTo>
                    <a:lnTo>
                      <a:pt x="37" y="1390"/>
                    </a:lnTo>
                    <a:lnTo>
                      <a:pt x="74" y="1409"/>
                    </a:lnTo>
                    <a:lnTo>
                      <a:pt x="149" y="1409"/>
                    </a:lnTo>
                    <a:lnTo>
                      <a:pt x="186" y="1390"/>
                    </a:lnTo>
                    <a:lnTo>
                      <a:pt x="204" y="1353"/>
                    </a:lnTo>
                    <a:lnTo>
                      <a:pt x="204" y="1316"/>
                    </a:lnTo>
                    <a:lnTo>
                      <a:pt x="204" y="93"/>
                    </a:lnTo>
                    <a:lnTo>
                      <a:pt x="204" y="56"/>
                    </a:lnTo>
                    <a:lnTo>
                      <a:pt x="186" y="1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38" name="Google Shape;3138;p46"/>
          <p:cNvGrpSpPr/>
          <p:nvPr/>
        </p:nvGrpSpPr>
        <p:grpSpPr>
          <a:xfrm>
            <a:off x="7646700" y="190184"/>
            <a:ext cx="701095" cy="1079022"/>
            <a:chOff x="5120675" y="1937000"/>
            <a:chExt cx="925050" cy="1423700"/>
          </a:xfrm>
        </p:grpSpPr>
        <p:sp>
          <p:nvSpPr>
            <p:cNvPr id="3139" name="Google Shape;3139;p46"/>
            <p:cNvSpPr/>
            <p:nvPr/>
          </p:nvSpPr>
          <p:spPr>
            <a:xfrm>
              <a:off x="5120675" y="1937000"/>
              <a:ext cx="925050" cy="1423700"/>
            </a:xfrm>
            <a:custGeom>
              <a:avLst/>
              <a:gdLst/>
              <a:ahLst/>
              <a:cxnLst/>
              <a:rect l="l" t="t" r="r" b="b"/>
              <a:pathLst>
                <a:path w="37002" h="56948" extrusionOk="0">
                  <a:moveTo>
                    <a:pt x="4400" y="0"/>
                  </a:moveTo>
                  <a:lnTo>
                    <a:pt x="3958" y="20"/>
                  </a:lnTo>
                  <a:lnTo>
                    <a:pt x="3516" y="80"/>
                  </a:lnTo>
                  <a:lnTo>
                    <a:pt x="3094" y="181"/>
                  </a:lnTo>
                  <a:lnTo>
                    <a:pt x="2692" y="301"/>
                  </a:lnTo>
                  <a:lnTo>
                    <a:pt x="2311" y="462"/>
                  </a:lnTo>
                  <a:lnTo>
                    <a:pt x="1949" y="663"/>
                  </a:lnTo>
                  <a:lnTo>
                    <a:pt x="1608" y="884"/>
                  </a:lnTo>
                  <a:lnTo>
                    <a:pt x="1286" y="1125"/>
                  </a:lnTo>
                  <a:lnTo>
                    <a:pt x="1005" y="1406"/>
                  </a:lnTo>
                  <a:lnTo>
                    <a:pt x="764" y="1708"/>
                  </a:lnTo>
                  <a:lnTo>
                    <a:pt x="543" y="2029"/>
                  </a:lnTo>
                  <a:lnTo>
                    <a:pt x="342" y="2370"/>
                  </a:lnTo>
                  <a:lnTo>
                    <a:pt x="201" y="2712"/>
                  </a:lnTo>
                  <a:lnTo>
                    <a:pt x="101" y="3094"/>
                  </a:lnTo>
                  <a:lnTo>
                    <a:pt x="21" y="3475"/>
                  </a:lnTo>
                  <a:lnTo>
                    <a:pt x="1" y="3877"/>
                  </a:lnTo>
                  <a:lnTo>
                    <a:pt x="1" y="46241"/>
                  </a:lnTo>
                  <a:lnTo>
                    <a:pt x="21" y="46643"/>
                  </a:lnTo>
                  <a:lnTo>
                    <a:pt x="101" y="47024"/>
                  </a:lnTo>
                  <a:lnTo>
                    <a:pt x="201" y="47406"/>
                  </a:lnTo>
                  <a:lnTo>
                    <a:pt x="342" y="47747"/>
                  </a:lnTo>
                  <a:lnTo>
                    <a:pt x="543" y="48089"/>
                  </a:lnTo>
                  <a:lnTo>
                    <a:pt x="764" y="48410"/>
                  </a:lnTo>
                  <a:lnTo>
                    <a:pt x="1005" y="48712"/>
                  </a:lnTo>
                  <a:lnTo>
                    <a:pt x="1286" y="48993"/>
                  </a:lnTo>
                  <a:lnTo>
                    <a:pt x="1608" y="49234"/>
                  </a:lnTo>
                  <a:lnTo>
                    <a:pt x="1949" y="49455"/>
                  </a:lnTo>
                  <a:lnTo>
                    <a:pt x="2311" y="49656"/>
                  </a:lnTo>
                  <a:lnTo>
                    <a:pt x="2692" y="49816"/>
                  </a:lnTo>
                  <a:lnTo>
                    <a:pt x="3094" y="49937"/>
                  </a:lnTo>
                  <a:lnTo>
                    <a:pt x="3516" y="50037"/>
                  </a:lnTo>
                  <a:lnTo>
                    <a:pt x="3958" y="50098"/>
                  </a:lnTo>
                  <a:lnTo>
                    <a:pt x="4400" y="50118"/>
                  </a:lnTo>
                  <a:lnTo>
                    <a:pt x="4641" y="50118"/>
                  </a:lnTo>
                  <a:lnTo>
                    <a:pt x="4641" y="56285"/>
                  </a:lnTo>
                  <a:lnTo>
                    <a:pt x="4641" y="56405"/>
                  </a:lnTo>
                  <a:lnTo>
                    <a:pt x="4681" y="56505"/>
                  </a:lnTo>
                  <a:lnTo>
                    <a:pt x="4721" y="56606"/>
                  </a:lnTo>
                  <a:lnTo>
                    <a:pt x="4781" y="56686"/>
                  </a:lnTo>
                  <a:lnTo>
                    <a:pt x="4862" y="56767"/>
                  </a:lnTo>
                  <a:lnTo>
                    <a:pt x="4962" y="56827"/>
                  </a:lnTo>
                  <a:lnTo>
                    <a:pt x="5042" y="56887"/>
                  </a:lnTo>
                  <a:lnTo>
                    <a:pt x="5163" y="56927"/>
                  </a:lnTo>
                  <a:lnTo>
                    <a:pt x="5263" y="56947"/>
                  </a:lnTo>
                  <a:lnTo>
                    <a:pt x="5484" y="56947"/>
                  </a:lnTo>
                  <a:lnTo>
                    <a:pt x="5605" y="56927"/>
                  </a:lnTo>
                  <a:lnTo>
                    <a:pt x="5705" y="56887"/>
                  </a:lnTo>
                  <a:lnTo>
                    <a:pt x="5806" y="56847"/>
                  </a:lnTo>
                  <a:lnTo>
                    <a:pt x="5906" y="56767"/>
                  </a:lnTo>
                  <a:lnTo>
                    <a:pt x="5987" y="56686"/>
                  </a:lnTo>
                  <a:lnTo>
                    <a:pt x="11470" y="50118"/>
                  </a:lnTo>
                  <a:lnTo>
                    <a:pt x="32602" y="50118"/>
                  </a:lnTo>
                  <a:lnTo>
                    <a:pt x="33044" y="50098"/>
                  </a:lnTo>
                  <a:lnTo>
                    <a:pt x="33486" y="50037"/>
                  </a:lnTo>
                  <a:lnTo>
                    <a:pt x="33908" y="49937"/>
                  </a:lnTo>
                  <a:lnTo>
                    <a:pt x="34309" y="49816"/>
                  </a:lnTo>
                  <a:lnTo>
                    <a:pt x="34691" y="49656"/>
                  </a:lnTo>
                  <a:lnTo>
                    <a:pt x="35053" y="49455"/>
                  </a:lnTo>
                  <a:lnTo>
                    <a:pt x="35394" y="49234"/>
                  </a:lnTo>
                  <a:lnTo>
                    <a:pt x="35716" y="48993"/>
                  </a:lnTo>
                  <a:lnTo>
                    <a:pt x="35997" y="48712"/>
                  </a:lnTo>
                  <a:lnTo>
                    <a:pt x="36238" y="48410"/>
                  </a:lnTo>
                  <a:lnTo>
                    <a:pt x="36459" y="48089"/>
                  </a:lnTo>
                  <a:lnTo>
                    <a:pt x="36660" y="47747"/>
                  </a:lnTo>
                  <a:lnTo>
                    <a:pt x="36800" y="47406"/>
                  </a:lnTo>
                  <a:lnTo>
                    <a:pt x="36901" y="47024"/>
                  </a:lnTo>
                  <a:lnTo>
                    <a:pt x="36981" y="46643"/>
                  </a:lnTo>
                  <a:lnTo>
                    <a:pt x="37001" y="46241"/>
                  </a:lnTo>
                  <a:lnTo>
                    <a:pt x="37001" y="3877"/>
                  </a:lnTo>
                  <a:lnTo>
                    <a:pt x="36981" y="3475"/>
                  </a:lnTo>
                  <a:lnTo>
                    <a:pt x="36901" y="3094"/>
                  </a:lnTo>
                  <a:lnTo>
                    <a:pt x="36800" y="2712"/>
                  </a:lnTo>
                  <a:lnTo>
                    <a:pt x="36660" y="2370"/>
                  </a:lnTo>
                  <a:lnTo>
                    <a:pt x="36459" y="2029"/>
                  </a:lnTo>
                  <a:lnTo>
                    <a:pt x="36238" y="1708"/>
                  </a:lnTo>
                  <a:lnTo>
                    <a:pt x="35997" y="1406"/>
                  </a:lnTo>
                  <a:lnTo>
                    <a:pt x="35716" y="1125"/>
                  </a:lnTo>
                  <a:lnTo>
                    <a:pt x="35394" y="884"/>
                  </a:lnTo>
                  <a:lnTo>
                    <a:pt x="35053" y="663"/>
                  </a:lnTo>
                  <a:lnTo>
                    <a:pt x="34691" y="462"/>
                  </a:lnTo>
                  <a:lnTo>
                    <a:pt x="34309" y="301"/>
                  </a:lnTo>
                  <a:lnTo>
                    <a:pt x="33908" y="181"/>
                  </a:lnTo>
                  <a:lnTo>
                    <a:pt x="33486" y="80"/>
                  </a:lnTo>
                  <a:lnTo>
                    <a:pt x="33044" y="20"/>
                  </a:lnTo>
                  <a:lnTo>
                    <a:pt x="3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6"/>
            <p:cNvSpPr/>
            <p:nvPr/>
          </p:nvSpPr>
          <p:spPr>
            <a:xfrm>
              <a:off x="5236675" y="2133850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0"/>
                  </a:moveTo>
                  <a:lnTo>
                    <a:pt x="1" y="2290"/>
                  </a:lnTo>
                  <a:lnTo>
                    <a:pt x="27721" y="229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6"/>
            <p:cNvSpPr/>
            <p:nvPr/>
          </p:nvSpPr>
          <p:spPr>
            <a:xfrm>
              <a:off x="5236675" y="2293550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6"/>
            <p:cNvSpPr/>
            <p:nvPr/>
          </p:nvSpPr>
          <p:spPr>
            <a:xfrm>
              <a:off x="5236675" y="24532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5236675" y="26134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5236675" y="27731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5236675" y="2935825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27721" y="229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6" name="Google Shape;3146;p46"/>
          <p:cNvGrpSpPr/>
          <p:nvPr/>
        </p:nvGrpSpPr>
        <p:grpSpPr>
          <a:xfrm>
            <a:off x="713234" y="539495"/>
            <a:ext cx="873325" cy="908226"/>
            <a:chOff x="4505000" y="238125"/>
            <a:chExt cx="1306200" cy="1358400"/>
          </a:xfrm>
        </p:grpSpPr>
        <p:sp>
          <p:nvSpPr>
            <p:cNvPr id="3147" name="Google Shape;3147;p46"/>
            <p:cNvSpPr/>
            <p:nvPr/>
          </p:nvSpPr>
          <p:spPr>
            <a:xfrm>
              <a:off x="5185450" y="238125"/>
              <a:ext cx="625750" cy="1358400"/>
            </a:xfrm>
            <a:custGeom>
              <a:avLst/>
              <a:gdLst/>
              <a:ahLst/>
              <a:cxnLst/>
              <a:rect l="l" t="t" r="r" b="b"/>
              <a:pathLst>
                <a:path w="25030" h="54336" extrusionOk="0">
                  <a:moveTo>
                    <a:pt x="5806" y="0"/>
                  </a:moveTo>
                  <a:lnTo>
                    <a:pt x="5384" y="20"/>
                  </a:lnTo>
                  <a:lnTo>
                    <a:pt x="4982" y="60"/>
                  </a:lnTo>
                  <a:lnTo>
                    <a:pt x="4561" y="100"/>
                  </a:lnTo>
                  <a:lnTo>
                    <a:pt x="4139" y="181"/>
                  </a:lnTo>
                  <a:lnTo>
                    <a:pt x="3737" y="281"/>
                  </a:lnTo>
                  <a:lnTo>
                    <a:pt x="3315" y="402"/>
                  </a:lnTo>
                  <a:lnTo>
                    <a:pt x="2893" y="542"/>
                  </a:lnTo>
                  <a:lnTo>
                    <a:pt x="2472" y="703"/>
                  </a:lnTo>
                  <a:lnTo>
                    <a:pt x="2070" y="864"/>
                  </a:lnTo>
                  <a:lnTo>
                    <a:pt x="1648" y="1065"/>
                  </a:lnTo>
                  <a:lnTo>
                    <a:pt x="1226" y="1286"/>
                  </a:lnTo>
                  <a:lnTo>
                    <a:pt x="824" y="1527"/>
                  </a:lnTo>
                  <a:lnTo>
                    <a:pt x="423" y="1788"/>
                  </a:lnTo>
                  <a:lnTo>
                    <a:pt x="1" y="2069"/>
                  </a:lnTo>
                  <a:lnTo>
                    <a:pt x="1" y="52287"/>
                  </a:lnTo>
                  <a:lnTo>
                    <a:pt x="382" y="52588"/>
                  </a:lnTo>
                  <a:lnTo>
                    <a:pt x="764" y="52850"/>
                  </a:lnTo>
                  <a:lnTo>
                    <a:pt x="1146" y="53091"/>
                  </a:lnTo>
                  <a:lnTo>
                    <a:pt x="1507" y="53312"/>
                  </a:lnTo>
                  <a:lnTo>
                    <a:pt x="1889" y="53512"/>
                  </a:lnTo>
                  <a:lnTo>
                    <a:pt x="2251" y="53673"/>
                  </a:lnTo>
                  <a:lnTo>
                    <a:pt x="2612" y="53834"/>
                  </a:lnTo>
                  <a:lnTo>
                    <a:pt x="2974" y="53974"/>
                  </a:lnTo>
                  <a:lnTo>
                    <a:pt x="3335" y="54075"/>
                  </a:lnTo>
                  <a:lnTo>
                    <a:pt x="3677" y="54175"/>
                  </a:lnTo>
                  <a:lnTo>
                    <a:pt x="4038" y="54236"/>
                  </a:lnTo>
                  <a:lnTo>
                    <a:pt x="4380" y="54296"/>
                  </a:lnTo>
                  <a:lnTo>
                    <a:pt x="4721" y="54316"/>
                  </a:lnTo>
                  <a:lnTo>
                    <a:pt x="5063" y="54336"/>
                  </a:lnTo>
                  <a:lnTo>
                    <a:pt x="5404" y="54336"/>
                  </a:lnTo>
                  <a:lnTo>
                    <a:pt x="5746" y="54316"/>
                  </a:lnTo>
                  <a:lnTo>
                    <a:pt x="6087" y="54256"/>
                  </a:lnTo>
                  <a:lnTo>
                    <a:pt x="6409" y="54195"/>
                  </a:lnTo>
                  <a:lnTo>
                    <a:pt x="6750" y="54135"/>
                  </a:lnTo>
                  <a:lnTo>
                    <a:pt x="7071" y="54035"/>
                  </a:lnTo>
                  <a:lnTo>
                    <a:pt x="7393" y="53914"/>
                  </a:lnTo>
                  <a:lnTo>
                    <a:pt x="7714" y="53794"/>
                  </a:lnTo>
                  <a:lnTo>
                    <a:pt x="8036" y="53653"/>
                  </a:lnTo>
                  <a:lnTo>
                    <a:pt x="8357" y="53492"/>
                  </a:lnTo>
                  <a:lnTo>
                    <a:pt x="8678" y="53312"/>
                  </a:lnTo>
                  <a:lnTo>
                    <a:pt x="9000" y="53131"/>
                  </a:lnTo>
                  <a:lnTo>
                    <a:pt x="9301" y="52910"/>
                  </a:lnTo>
                  <a:lnTo>
                    <a:pt x="9623" y="52709"/>
                  </a:lnTo>
                  <a:lnTo>
                    <a:pt x="10245" y="52227"/>
                  </a:lnTo>
                  <a:lnTo>
                    <a:pt x="10848" y="51684"/>
                  </a:lnTo>
                  <a:lnTo>
                    <a:pt x="11310" y="51705"/>
                  </a:lnTo>
                  <a:lnTo>
                    <a:pt x="11752" y="51705"/>
                  </a:lnTo>
                  <a:lnTo>
                    <a:pt x="12194" y="51684"/>
                  </a:lnTo>
                  <a:lnTo>
                    <a:pt x="12636" y="51624"/>
                  </a:lnTo>
                  <a:lnTo>
                    <a:pt x="13057" y="51544"/>
                  </a:lnTo>
                  <a:lnTo>
                    <a:pt x="13479" y="51463"/>
                  </a:lnTo>
                  <a:lnTo>
                    <a:pt x="13901" y="51343"/>
                  </a:lnTo>
                  <a:lnTo>
                    <a:pt x="14303" y="51202"/>
                  </a:lnTo>
                  <a:lnTo>
                    <a:pt x="14685" y="51042"/>
                  </a:lnTo>
                  <a:lnTo>
                    <a:pt x="15066" y="50881"/>
                  </a:lnTo>
                  <a:lnTo>
                    <a:pt x="15428" y="50680"/>
                  </a:lnTo>
                  <a:lnTo>
                    <a:pt x="15789" y="50459"/>
                  </a:lnTo>
                  <a:lnTo>
                    <a:pt x="16131" y="50238"/>
                  </a:lnTo>
                  <a:lnTo>
                    <a:pt x="16452" y="49997"/>
                  </a:lnTo>
                  <a:lnTo>
                    <a:pt x="16774" y="49716"/>
                  </a:lnTo>
                  <a:lnTo>
                    <a:pt x="17075" y="49435"/>
                  </a:lnTo>
                  <a:lnTo>
                    <a:pt x="17356" y="49153"/>
                  </a:lnTo>
                  <a:lnTo>
                    <a:pt x="17617" y="48832"/>
                  </a:lnTo>
                  <a:lnTo>
                    <a:pt x="17878" y="48511"/>
                  </a:lnTo>
                  <a:lnTo>
                    <a:pt x="18099" y="48169"/>
                  </a:lnTo>
                  <a:lnTo>
                    <a:pt x="18320" y="47808"/>
                  </a:lnTo>
                  <a:lnTo>
                    <a:pt x="18521" y="47446"/>
                  </a:lnTo>
                  <a:lnTo>
                    <a:pt x="18682" y="47064"/>
                  </a:lnTo>
                  <a:lnTo>
                    <a:pt x="18843" y="46683"/>
                  </a:lnTo>
                  <a:lnTo>
                    <a:pt x="18983" y="46281"/>
                  </a:lnTo>
                  <a:lnTo>
                    <a:pt x="19104" y="45859"/>
                  </a:lnTo>
                  <a:lnTo>
                    <a:pt x="19184" y="45437"/>
                  </a:lnTo>
                  <a:lnTo>
                    <a:pt x="19264" y="44995"/>
                  </a:lnTo>
                  <a:lnTo>
                    <a:pt x="19305" y="44553"/>
                  </a:lnTo>
                  <a:lnTo>
                    <a:pt x="19345" y="44112"/>
                  </a:lnTo>
                  <a:lnTo>
                    <a:pt x="19345" y="43650"/>
                  </a:lnTo>
                  <a:lnTo>
                    <a:pt x="19305" y="43188"/>
                  </a:lnTo>
                  <a:lnTo>
                    <a:pt x="19706" y="42947"/>
                  </a:lnTo>
                  <a:lnTo>
                    <a:pt x="20068" y="42705"/>
                  </a:lnTo>
                  <a:lnTo>
                    <a:pt x="20429" y="42444"/>
                  </a:lnTo>
                  <a:lnTo>
                    <a:pt x="20771" y="42183"/>
                  </a:lnTo>
                  <a:lnTo>
                    <a:pt x="21092" y="41882"/>
                  </a:lnTo>
                  <a:lnTo>
                    <a:pt x="21394" y="41601"/>
                  </a:lnTo>
                  <a:lnTo>
                    <a:pt x="21675" y="41279"/>
                  </a:lnTo>
                  <a:lnTo>
                    <a:pt x="21956" y="40958"/>
                  </a:lnTo>
                  <a:lnTo>
                    <a:pt x="22217" y="40616"/>
                  </a:lnTo>
                  <a:lnTo>
                    <a:pt x="22438" y="40275"/>
                  </a:lnTo>
                  <a:lnTo>
                    <a:pt x="22679" y="39913"/>
                  </a:lnTo>
                  <a:lnTo>
                    <a:pt x="22880" y="39552"/>
                  </a:lnTo>
                  <a:lnTo>
                    <a:pt x="23061" y="39170"/>
                  </a:lnTo>
                  <a:lnTo>
                    <a:pt x="23242" y="38788"/>
                  </a:lnTo>
                  <a:lnTo>
                    <a:pt x="23382" y="38387"/>
                  </a:lnTo>
                  <a:lnTo>
                    <a:pt x="23523" y="37985"/>
                  </a:lnTo>
                  <a:lnTo>
                    <a:pt x="23643" y="37563"/>
                  </a:lnTo>
                  <a:lnTo>
                    <a:pt x="23744" y="37141"/>
                  </a:lnTo>
                  <a:lnTo>
                    <a:pt x="23824" y="36699"/>
                  </a:lnTo>
                  <a:lnTo>
                    <a:pt x="23884" y="36278"/>
                  </a:lnTo>
                  <a:lnTo>
                    <a:pt x="23925" y="35836"/>
                  </a:lnTo>
                  <a:lnTo>
                    <a:pt x="23965" y="35374"/>
                  </a:lnTo>
                  <a:lnTo>
                    <a:pt x="23965" y="34912"/>
                  </a:lnTo>
                  <a:lnTo>
                    <a:pt x="23965" y="34450"/>
                  </a:lnTo>
                  <a:lnTo>
                    <a:pt x="23945" y="33988"/>
                  </a:lnTo>
                  <a:lnTo>
                    <a:pt x="23884" y="33526"/>
                  </a:lnTo>
                  <a:lnTo>
                    <a:pt x="23824" y="33043"/>
                  </a:lnTo>
                  <a:lnTo>
                    <a:pt x="23744" y="32561"/>
                  </a:lnTo>
                  <a:lnTo>
                    <a:pt x="23643" y="32079"/>
                  </a:lnTo>
                  <a:lnTo>
                    <a:pt x="23523" y="31577"/>
                  </a:lnTo>
                  <a:lnTo>
                    <a:pt x="23382" y="31095"/>
                  </a:lnTo>
                  <a:lnTo>
                    <a:pt x="23222" y="30593"/>
                  </a:lnTo>
                  <a:lnTo>
                    <a:pt x="23443" y="30211"/>
                  </a:lnTo>
                  <a:lnTo>
                    <a:pt x="23663" y="29830"/>
                  </a:lnTo>
                  <a:lnTo>
                    <a:pt x="23864" y="29428"/>
                  </a:lnTo>
                  <a:lnTo>
                    <a:pt x="24045" y="29026"/>
                  </a:lnTo>
                  <a:lnTo>
                    <a:pt x="24226" y="28624"/>
                  </a:lnTo>
                  <a:lnTo>
                    <a:pt x="24387" y="28223"/>
                  </a:lnTo>
                  <a:lnTo>
                    <a:pt x="24507" y="27821"/>
                  </a:lnTo>
                  <a:lnTo>
                    <a:pt x="24648" y="27399"/>
                  </a:lnTo>
                  <a:lnTo>
                    <a:pt x="24748" y="26977"/>
                  </a:lnTo>
                  <a:lnTo>
                    <a:pt x="24829" y="26575"/>
                  </a:lnTo>
                  <a:lnTo>
                    <a:pt x="24909" y="26154"/>
                  </a:lnTo>
                  <a:lnTo>
                    <a:pt x="24969" y="25732"/>
                  </a:lnTo>
                  <a:lnTo>
                    <a:pt x="25009" y="25310"/>
                  </a:lnTo>
                  <a:lnTo>
                    <a:pt x="25029" y="24888"/>
                  </a:lnTo>
                  <a:lnTo>
                    <a:pt x="25029" y="24466"/>
                  </a:lnTo>
                  <a:lnTo>
                    <a:pt x="25009" y="24044"/>
                  </a:lnTo>
                  <a:lnTo>
                    <a:pt x="24969" y="23623"/>
                  </a:lnTo>
                  <a:lnTo>
                    <a:pt x="24909" y="23201"/>
                  </a:lnTo>
                  <a:lnTo>
                    <a:pt x="24849" y="22779"/>
                  </a:lnTo>
                  <a:lnTo>
                    <a:pt x="24748" y="22357"/>
                  </a:lnTo>
                  <a:lnTo>
                    <a:pt x="24648" y="21935"/>
                  </a:lnTo>
                  <a:lnTo>
                    <a:pt x="24507" y="21534"/>
                  </a:lnTo>
                  <a:lnTo>
                    <a:pt x="24346" y="21112"/>
                  </a:lnTo>
                  <a:lnTo>
                    <a:pt x="24186" y="20710"/>
                  </a:lnTo>
                  <a:lnTo>
                    <a:pt x="23985" y="20308"/>
                  </a:lnTo>
                  <a:lnTo>
                    <a:pt x="23764" y="19906"/>
                  </a:lnTo>
                  <a:lnTo>
                    <a:pt x="23523" y="19525"/>
                  </a:lnTo>
                  <a:lnTo>
                    <a:pt x="23282" y="19143"/>
                  </a:lnTo>
                  <a:lnTo>
                    <a:pt x="23001" y="18741"/>
                  </a:lnTo>
                  <a:lnTo>
                    <a:pt x="22679" y="18380"/>
                  </a:lnTo>
                  <a:lnTo>
                    <a:pt x="22358" y="17998"/>
                  </a:lnTo>
                  <a:lnTo>
                    <a:pt x="22016" y="17637"/>
                  </a:lnTo>
                  <a:lnTo>
                    <a:pt x="22077" y="17074"/>
                  </a:lnTo>
                  <a:lnTo>
                    <a:pt x="22117" y="16512"/>
                  </a:lnTo>
                  <a:lnTo>
                    <a:pt x="22157" y="15949"/>
                  </a:lnTo>
                  <a:lnTo>
                    <a:pt x="22157" y="15387"/>
                  </a:lnTo>
                  <a:lnTo>
                    <a:pt x="22157" y="14804"/>
                  </a:lnTo>
                  <a:lnTo>
                    <a:pt x="22117" y="14242"/>
                  </a:lnTo>
                  <a:lnTo>
                    <a:pt x="22077" y="13679"/>
                  </a:lnTo>
                  <a:lnTo>
                    <a:pt x="21996" y="13117"/>
                  </a:lnTo>
                  <a:lnTo>
                    <a:pt x="21916" y="12555"/>
                  </a:lnTo>
                  <a:lnTo>
                    <a:pt x="21795" y="11992"/>
                  </a:lnTo>
                  <a:lnTo>
                    <a:pt x="21655" y="11450"/>
                  </a:lnTo>
                  <a:lnTo>
                    <a:pt x="21514" y="10887"/>
                  </a:lnTo>
                  <a:lnTo>
                    <a:pt x="21313" y="10365"/>
                  </a:lnTo>
                  <a:lnTo>
                    <a:pt x="21112" y="9843"/>
                  </a:lnTo>
                  <a:lnTo>
                    <a:pt x="20891" y="9320"/>
                  </a:lnTo>
                  <a:lnTo>
                    <a:pt x="20630" y="8818"/>
                  </a:lnTo>
                  <a:lnTo>
                    <a:pt x="20349" y="8336"/>
                  </a:lnTo>
                  <a:lnTo>
                    <a:pt x="20028" y="7874"/>
                  </a:lnTo>
                  <a:lnTo>
                    <a:pt x="19706" y="7412"/>
                  </a:lnTo>
                  <a:lnTo>
                    <a:pt x="19325" y="6970"/>
                  </a:lnTo>
                  <a:lnTo>
                    <a:pt x="18943" y="6548"/>
                  </a:lnTo>
                  <a:lnTo>
                    <a:pt x="18521" y="6147"/>
                  </a:lnTo>
                  <a:lnTo>
                    <a:pt x="18059" y="5765"/>
                  </a:lnTo>
                  <a:lnTo>
                    <a:pt x="17577" y="5403"/>
                  </a:lnTo>
                  <a:lnTo>
                    <a:pt x="17075" y="5062"/>
                  </a:lnTo>
                  <a:lnTo>
                    <a:pt x="16533" y="4761"/>
                  </a:lnTo>
                  <a:lnTo>
                    <a:pt x="15950" y="4479"/>
                  </a:lnTo>
                  <a:lnTo>
                    <a:pt x="15347" y="4218"/>
                  </a:lnTo>
                  <a:lnTo>
                    <a:pt x="14705" y="3977"/>
                  </a:lnTo>
                  <a:lnTo>
                    <a:pt x="14022" y="3776"/>
                  </a:lnTo>
                  <a:lnTo>
                    <a:pt x="13319" y="3616"/>
                  </a:lnTo>
                  <a:lnTo>
                    <a:pt x="12575" y="3475"/>
                  </a:lnTo>
                  <a:lnTo>
                    <a:pt x="12254" y="3093"/>
                  </a:lnTo>
                  <a:lnTo>
                    <a:pt x="11912" y="2732"/>
                  </a:lnTo>
                  <a:lnTo>
                    <a:pt x="11571" y="2390"/>
                  </a:lnTo>
                  <a:lnTo>
                    <a:pt x="11230" y="2089"/>
                  </a:lnTo>
                  <a:lnTo>
                    <a:pt x="10868" y="1788"/>
                  </a:lnTo>
                  <a:lnTo>
                    <a:pt x="10506" y="1527"/>
                  </a:lnTo>
                  <a:lnTo>
                    <a:pt x="10145" y="1286"/>
                  </a:lnTo>
                  <a:lnTo>
                    <a:pt x="9763" y="1045"/>
                  </a:lnTo>
                  <a:lnTo>
                    <a:pt x="9402" y="844"/>
                  </a:lnTo>
                  <a:lnTo>
                    <a:pt x="9000" y="663"/>
                  </a:lnTo>
                  <a:lnTo>
                    <a:pt x="8618" y="502"/>
                  </a:lnTo>
                  <a:lnTo>
                    <a:pt x="8237" y="382"/>
                  </a:lnTo>
                  <a:lnTo>
                    <a:pt x="7835" y="261"/>
                  </a:lnTo>
                  <a:lnTo>
                    <a:pt x="7433" y="161"/>
                  </a:lnTo>
                  <a:lnTo>
                    <a:pt x="7031" y="100"/>
                  </a:lnTo>
                  <a:lnTo>
                    <a:pt x="6630" y="40"/>
                  </a:lnTo>
                  <a:lnTo>
                    <a:pt x="6208" y="20"/>
                  </a:lnTo>
                  <a:lnTo>
                    <a:pt x="5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6"/>
            <p:cNvSpPr/>
            <p:nvPr/>
          </p:nvSpPr>
          <p:spPr>
            <a:xfrm>
              <a:off x="4505000" y="238125"/>
              <a:ext cx="625750" cy="1358400"/>
            </a:xfrm>
            <a:custGeom>
              <a:avLst/>
              <a:gdLst/>
              <a:ahLst/>
              <a:cxnLst/>
              <a:rect l="l" t="t" r="r" b="b"/>
              <a:pathLst>
                <a:path w="25030" h="54336" extrusionOk="0">
                  <a:moveTo>
                    <a:pt x="19224" y="0"/>
                  </a:moveTo>
                  <a:lnTo>
                    <a:pt x="18822" y="20"/>
                  </a:lnTo>
                  <a:lnTo>
                    <a:pt x="18401" y="40"/>
                  </a:lnTo>
                  <a:lnTo>
                    <a:pt x="17999" y="100"/>
                  </a:lnTo>
                  <a:lnTo>
                    <a:pt x="17597" y="161"/>
                  </a:lnTo>
                  <a:lnTo>
                    <a:pt x="17195" y="261"/>
                  </a:lnTo>
                  <a:lnTo>
                    <a:pt x="16794" y="382"/>
                  </a:lnTo>
                  <a:lnTo>
                    <a:pt x="16412" y="502"/>
                  </a:lnTo>
                  <a:lnTo>
                    <a:pt x="16030" y="663"/>
                  </a:lnTo>
                  <a:lnTo>
                    <a:pt x="15649" y="844"/>
                  </a:lnTo>
                  <a:lnTo>
                    <a:pt x="15267" y="1045"/>
                  </a:lnTo>
                  <a:lnTo>
                    <a:pt x="14885" y="1286"/>
                  </a:lnTo>
                  <a:lnTo>
                    <a:pt x="14524" y="1527"/>
                  </a:lnTo>
                  <a:lnTo>
                    <a:pt x="14162" y="1788"/>
                  </a:lnTo>
                  <a:lnTo>
                    <a:pt x="13801" y="2089"/>
                  </a:lnTo>
                  <a:lnTo>
                    <a:pt x="13459" y="2390"/>
                  </a:lnTo>
                  <a:lnTo>
                    <a:pt x="13118" y="2732"/>
                  </a:lnTo>
                  <a:lnTo>
                    <a:pt x="12776" y="3093"/>
                  </a:lnTo>
                  <a:lnTo>
                    <a:pt x="12455" y="3475"/>
                  </a:lnTo>
                  <a:lnTo>
                    <a:pt x="11711" y="3616"/>
                  </a:lnTo>
                  <a:lnTo>
                    <a:pt x="11008" y="3776"/>
                  </a:lnTo>
                  <a:lnTo>
                    <a:pt x="10325" y="3977"/>
                  </a:lnTo>
                  <a:lnTo>
                    <a:pt x="9683" y="4218"/>
                  </a:lnTo>
                  <a:lnTo>
                    <a:pt x="9080" y="4479"/>
                  </a:lnTo>
                  <a:lnTo>
                    <a:pt x="8498" y="4761"/>
                  </a:lnTo>
                  <a:lnTo>
                    <a:pt x="7955" y="5062"/>
                  </a:lnTo>
                  <a:lnTo>
                    <a:pt x="7453" y="5403"/>
                  </a:lnTo>
                  <a:lnTo>
                    <a:pt x="6971" y="5765"/>
                  </a:lnTo>
                  <a:lnTo>
                    <a:pt x="6509" y="6147"/>
                  </a:lnTo>
                  <a:lnTo>
                    <a:pt x="6087" y="6548"/>
                  </a:lnTo>
                  <a:lnTo>
                    <a:pt x="5705" y="6970"/>
                  </a:lnTo>
                  <a:lnTo>
                    <a:pt x="5324" y="7412"/>
                  </a:lnTo>
                  <a:lnTo>
                    <a:pt x="5002" y="7874"/>
                  </a:lnTo>
                  <a:lnTo>
                    <a:pt x="4681" y="8336"/>
                  </a:lnTo>
                  <a:lnTo>
                    <a:pt x="4400" y="8818"/>
                  </a:lnTo>
                  <a:lnTo>
                    <a:pt x="4139" y="9320"/>
                  </a:lnTo>
                  <a:lnTo>
                    <a:pt x="3918" y="9843"/>
                  </a:lnTo>
                  <a:lnTo>
                    <a:pt x="3717" y="10365"/>
                  </a:lnTo>
                  <a:lnTo>
                    <a:pt x="3516" y="10887"/>
                  </a:lnTo>
                  <a:lnTo>
                    <a:pt x="3375" y="11450"/>
                  </a:lnTo>
                  <a:lnTo>
                    <a:pt x="3235" y="11992"/>
                  </a:lnTo>
                  <a:lnTo>
                    <a:pt x="3114" y="12555"/>
                  </a:lnTo>
                  <a:lnTo>
                    <a:pt x="3034" y="13117"/>
                  </a:lnTo>
                  <a:lnTo>
                    <a:pt x="2953" y="13679"/>
                  </a:lnTo>
                  <a:lnTo>
                    <a:pt x="2913" y="14242"/>
                  </a:lnTo>
                  <a:lnTo>
                    <a:pt x="2873" y="14804"/>
                  </a:lnTo>
                  <a:lnTo>
                    <a:pt x="2873" y="15387"/>
                  </a:lnTo>
                  <a:lnTo>
                    <a:pt x="2873" y="15949"/>
                  </a:lnTo>
                  <a:lnTo>
                    <a:pt x="2913" y="16512"/>
                  </a:lnTo>
                  <a:lnTo>
                    <a:pt x="2953" y="17074"/>
                  </a:lnTo>
                  <a:lnTo>
                    <a:pt x="3014" y="17637"/>
                  </a:lnTo>
                  <a:lnTo>
                    <a:pt x="2672" y="17998"/>
                  </a:lnTo>
                  <a:lnTo>
                    <a:pt x="2351" y="18380"/>
                  </a:lnTo>
                  <a:lnTo>
                    <a:pt x="2050" y="18741"/>
                  </a:lnTo>
                  <a:lnTo>
                    <a:pt x="1768" y="19143"/>
                  </a:lnTo>
                  <a:lnTo>
                    <a:pt x="1507" y="19525"/>
                  </a:lnTo>
                  <a:lnTo>
                    <a:pt x="1266" y="19906"/>
                  </a:lnTo>
                  <a:lnTo>
                    <a:pt x="1045" y="20308"/>
                  </a:lnTo>
                  <a:lnTo>
                    <a:pt x="844" y="20710"/>
                  </a:lnTo>
                  <a:lnTo>
                    <a:pt x="684" y="21112"/>
                  </a:lnTo>
                  <a:lnTo>
                    <a:pt x="523" y="21534"/>
                  </a:lnTo>
                  <a:lnTo>
                    <a:pt x="402" y="21935"/>
                  </a:lnTo>
                  <a:lnTo>
                    <a:pt x="282" y="22357"/>
                  </a:lnTo>
                  <a:lnTo>
                    <a:pt x="181" y="22779"/>
                  </a:lnTo>
                  <a:lnTo>
                    <a:pt x="121" y="23201"/>
                  </a:lnTo>
                  <a:lnTo>
                    <a:pt x="61" y="23623"/>
                  </a:lnTo>
                  <a:lnTo>
                    <a:pt x="21" y="24044"/>
                  </a:lnTo>
                  <a:lnTo>
                    <a:pt x="1" y="24466"/>
                  </a:lnTo>
                  <a:lnTo>
                    <a:pt x="1" y="24888"/>
                  </a:lnTo>
                  <a:lnTo>
                    <a:pt x="21" y="25310"/>
                  </a:lnTo>
                  <a:lnTo>
                    <a:pt x="61" y="25732"/>
                  </a:lnTo>
                  <a:lnTo>
                    <a:pt x="121" y="26154"/>
                  </a:lnTo>
                  <a:lnTo>
                    <a:pt x="202" y="26575"/>
                  </a:lnTo>
                  <a:lnTo>
                    <a:pt x="282" y="26977"/>
                  </a:lnTo>
                  <a:lnTo>
                    <a:pt x="382" y="27399"/>
                  </a:lnTo>
                  <a:lnTo>
                    <a:pt x="523" y="27821"/>
                  </a:lnTo>
                  <a:lnTo>
                    <a:pt x="664" y="28223"/>
                  </a:lnTo>
                  <a:lnTo>
                    <a:pt x="804" y="28624"/>
                  </a:lnTo>
                  <a:lnTo>
                    <a:pt x="985" y="29026"/>
                  </a:lnTo>
                  <a:lnTo>
                    <a:pt x="1166" y="29428"/>
                  </a:lnTo>
                  <a:lnTo>
                    <a:pt x="1367" y="29830"/>
                  </a:lnTo>
                  <a:lnTo>
                    <a:pt x="1588" y="30211"/>
                  </a:lnTo>
                  <a:lnTo>
                    <a:pt x="1809" y="30593"/>
                  </a:lnTo>
                  <a:lnTo>
                    <a:pt x="1648" y="31095"/>
                  </a:lnTo>
                  <a:lnTo>
                    <a:pt x="1507" y="31577"/>
                  </a:lnTo>
                  <a:lnTo>
                    <a:pt x="1387" y="32079"/>
                  </a:lnTo>
                  <a:lnTo>
                    <a:pt x="1286" y="32561"/>
                  </a:lnTo>
                  <a:lnTo>
                    <a:pt x="1206" y="33043"/>
                  </a:lnTo>
                  <a:lnTo>
                    <a:pt x="1146" y="33526"/>
                  </a:lnTo>
                  <a:lnTo>
                    <a:pt x="1085" y="33988"/>
                  </a:lnTo>
                  <a:lnTo>
                    <a:pt x="1065" y="34450"/>
                  </a:lnTo>
                  <a:lnTo>
                    <a:pt x="1065" y="34912"/>
                  </a:lnTo>
                  <a:lnTo>
                    <a:pt x="1065" y="35374"/>
                  </a:lnTo>
                  <a:lnTo>
                    <a:pt x="1105" y="35836"/>
                  </a:lnTo>
                  <a:lnTo>
                    <a:pt x="1146" y="36278"/>
                  </a:lnTo>
                  <a:lnTo>
                    <a:pt x="1206" y="36699"/>
                  </a:lnTo>
                  <a:lnTo>
                    <a:pt x="1286" y="37141"/>
                  </a:lnTo>
                  <a:lnTo>
                    <a:pt x="1387" y="37563"/>
                  </a:lnTo>
                  <a:lnTo>
                    <a:pt x="1507" y="37985"/>
                  </a:lnTo>
                  <a:lnTo>
                    <a:pt x="1648" y="38387"/>
                  </a:lnTo>
                  <a:lnTo>
                    <a:pt x="1788" y="38788"/>
                  </a:lnTo>
                  <a:lnTo>
                    <a:pt x="1969" y="39170"/>
                  </a:lnTo>
                  <a:lnTo>
                    <a:pt x="2150" y="39552"/>
                  </a:lnTo>
                  <a:lnTo>
                    <a:pt x="2351" y="39913"/>
                  </a:lnTo>
                  <a:lnTo>
                    <a:pt x="2592" y="40275"/>
                  </a:lnTo>
                  <a:lnTo>
                    <a:pt x="2813" y="40616"/>
                  </a:lnTo>
                  <a:lnTo>
                    <a:pt x="3074" y="40958"/>
                  </a:lnTo>
                  <a:lnTo>
                    <a:pt x="3355" y="41279"/>
                  </a:lnTo>
                  <a:lnTo>
                    <a:pt x="3636" y="41601"/>
                  </a:lnTo>
                  <a:lnTo>
                    <a:pt x="3938" y="41882"/>
                  </a:lnTo>
                  <a:lnTo>
                    <a:pt x="4259" y="42183"/>
                  </a:lnTo>
                  <a:lnTo>
                    <a:pt x="4601" y="42444"/>
                  </a:lnTo>
                  <a:lnTo>
                    <a:pt x="4962" y="42705"/>
                  </a:lnTo>
                  <a:lnTo>
                    <a:pt x="5324" y="42947"/>
                  </a:lnTo>
                  <a:lnTo>
                    <a:pt x="5726" y="43188"/>
                  </a:lnTo>
                  <a:lnTo>
                    <a:pt x="5685" y="43650"/>
                  </a:lnTo>
                  <a:lnTo>
                    <a:pt x="5685" y="44112"/>
                  </a:lnTo>
                  <a:lnTo>
                    <a:pt x="5726" y="44553"/>
                  </a:lnTo>
                  <a:lnTo>
                    <a:pt x="5766" y="44995"/>
                  </a:lnTo>
                  <a:lnTo>
                    <a:pt x="5846" y="45437"/>
                  </a:lnTo>
                  <a:lnTo>
                    <a:pt x="5926" y="45859"/>
                  </a:lnTo>
                  <a:lnTo>
                    <a:pt x="6047" y="46281"/>
                  </a:lnTo>
                  <a:lnTo>
                    <a:pt x="6188" y="46683"/>
                  </a:lnTo>
                  <a:lnTo>
                    <a:pt x="6348" y="47064"/>
                  </a:lnTo>
                  <a:lnTo>
                    <a:pt x="6509" y="47446"/>
                  </a:lnTo>
                  <a:lnTo>
                    <a:pt x="6710" y="47808"/>
                  </a:lnTo>
                  <a:lnTo>
                    <a:pt x="6931" y="48169"/>
                  </a:lnTo>
                  <a:lnTo>
                    <a:pt x="7152" y="48511"/>
                  </a:lnTo>
                  <a:lnTo>
                    <a:pt x="7413" y="48832"/>
                  </a:lnTo>
                  <a:lnTo>
                    <a:pt x="7674" y="49153"/>
                  </a:lnTo>
                  <a:lnTo>
                    <a:pt x="7955" y="49435"/>
                  </a:lnTo>
                  <a:lnTo>
                    <a:pt x="8256" y="49716"/>
                  </a:lnTo>
                  <a:lnTo>
                    <a:pt x="8578" y="49997"/>
                  </a:lnTo>
                  <a:lnTo>
                    <a:pt x="8899" y="50238"/>
                  </a:lnTo>
                  <a:lnTo>
                    <a:pt x="9241" y="50459"/>
                  </a:lnTo>
                  <a:lnTo>
                    <a:pt x="9602" y="50680"/>
                  </a:lnTo>
                  <a:lnTo>
                    <a:pt x="9964" y="50881"/>
                  </a:lnTo>
                  <a:lnTo>
                    <a:pt x="10346" y="51042"/>
                  </a:lnTo>
                  <a:lnTo>
                    <a:pt x="10727" y="51202"/>
                  </a:lnTo>
                  <a:lnTo>
                    <a:pt x="11129" y="51343"/>
                  </a:lnTo>
                  <a:lnTo>
                    <a:pt x="11551" y="51463"/>
                  </a:lnTo>
                  <a:lnTo>
                    <a:pt x="11973" y="51544"/>
                  </a:lnTo>
                  <a:lnTo>
                    <a:pt x="12394" y="51624"/>
                  </a:lnTo>
                  <a:lnTo>
                    <a:pt x="12836" y="51684"/>
                  </a:lnTo>
                  <a:lnTo>
                    <a:pt x="13278" y="51705"/>
                  </a:lnTo>
                  <a:lnTo>
                    <a:pt x="13720" y="51705"/>
                  </a:lnTo>
                  <a:lnTo>
                    <a:pt x="14182" y="51684"/>
                  </a:lnTo>
                  <a:lnTo>
                    <a:pt x="14785" y="52227"/>
                  </a:lnTo>
                  <a:lnTo>
                    <a:pt x="15408" y="52709"/>
                  </a:lnTo>
                  <a:lnTo>
                    <a:pt x="15729" y="52910"/>
                  </a:lnTo>
                  <a:lnTo>
                    <a:pt x="16030" y="53131"/>
                  </a:lnTo>
                  <a:lnTo>
                    <a:pt x="16352" y="53312"/>
                  </a:lnTo>
                  <a:lnTo>
                    <a:pt x="16673" y="53492"/>
                  </a:lnTo>
                  <a:lnTo>
                    <a:pt x="16994" y="53653"/>
                  </a:lnTo>
                  <a:lnTo>
                    <a:pt x="17316" y="53794"/>
                  </a:lnTo>
                  <a:lnTo>
                    <a:pt x="17637" y="53914"/>
                  </a:lnTo>
                  <a:lnTo>
                    <a:pt x="17959" y="54035"/>
                  </a:lnTo>
                  <a:lnTo>
                    <a:pt x="18280" y="54135"/>
                  </a:lnTo>
                  <a:lnTo>
                    <a:pt x="18621" y="54195"/>
                  </a:lnTo>
                  <a:lnTo>
                    <a:pt x="18943" y="54256"/>
                  </a:lnTo>
                  <a:lnTo>
                    <a:pt x="19284" y="54316"/>
                  </a:lnTo>
                  <a:lnTo>
                    <a:pt x="19626" y="54336"/>
                  </a:lnTo>
                  <a:lnTo>
                    <a:pt x="19967" y="54336"/>
                  </a:lnTo>
                  <a:lnTo>
                    <a:pt x="20309" y="54316"/>
                  </a:lnTo>
                  <a:lnTo>
                    <a:pt x="20650" y="54296"/>
                  </a:lnTo>
                  <a:lnTo>
                    <a:pt x="20992" y="54236"/>
                  </a:lnTo>
                  <a:lnTo>
                    <a:pt x="21353" y="54175"/>
                  </a:lnTo>
                  <a:lnTo>
                    <a:pt x="21695" y="54075"/>
                  </a:lnTo>
                  <a:lnTo>
                    <a:pt x="22056" y="53974"/>
                  </a:lnTo>
                  <a:lnTo>
                    <a:pt x="22418" y="53834"/>
                  </a:lnTo>
                  <a:lnTo>
                    <a:pt x="22780" y="53673"/>
                  </a:lnTo>
                  <a:lnTo>
                    <a:pt x="23141" y="53512"/>
                  </a:lnTo>
                  <a:lnTo>
                    <a:pt x="23523" y="53312"/>
                  </a:lnTo>
                  <a:lnTo>
                    <a:pt x="23884" y="53091"/>
                  </a:lnTo>
                  <a:lnTo>
                    <a:pt x="24266" y="52850"/>
                  </a:lnTo>
                  <a:lnTo>
                    <a:pt x="24648" y="52588"/>
                  </a:lnTo>
                  <a:lnTo>
                    <a:pt x="25029" y="52287"/>
                  </a:lnTo>
                  <a:lnTo>
                    <a:pt x="25029" y="2069"/>
                  </a:lnTo>
                  <a:lnTo>
                    <a:pt x="24607" y="1788"/>
                  </a:lnTo>
                  <a:lnTo>
                    <a:pt x="24206" y="1527"/>
                  </a:lnTo>
                  <a:lnTo>
                    <a:pt x="23804" y="1286"/>
                  </a:lnTo>
                  <a:lnTo>
                    <a:pt x="23382" y="1065"/>
                  </a:lnTo>
                  <a:lnTo>
                    <a:pt x="22960" y="864"/>
                  </a:lnTo>
                  <a:lnTo>
                    <a:pt x="22559" y="703"/>
                  </a:lnTo>
                  <a:lnTo>
                    <a:pt x="22137" y="542"/>
                  </a:lnTo>
                  <a:lnTo>
                    <a:pt x="21715" y="402"/>
                  </a:lnTo>
                  <a:lnTo>
                    <a:pt x="21293" y="281"/>
                  </a:lnTo>
                  <a:lnTo>
                    <a:pt x="20891" y="181"/>
                  </a:lnTo>
                  <a:lnTo>
                    <a:pt x="20469" y="100"/>
                  </a:lnTo>
                  <a:lnTo>
                    <a:pt x="20048" y="60"/>
                  </a:lnTo>
                  <a:lnTo>
                    <a:pt x="19646" y="20"/>
                  </a:lnTo>
                  <a:lnTo>
                    <a:pt x="19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6"/>
            <p:cNvSpPr/>
            <p:nvPr/>
          </p:nvSpPr>
          <p:spPr>
            <a:xfrm>
              <a:off x="5416950" y="325500"/>
              <a:ext cx="232050" cy="263150"/>
            </a:xfrm>
            <a:custGeom>
              <a:avLst/>
              <a:gdLst/>
              <a:ahLst/>
              <a:cxnLst/>
              <a:rect l="l" t="t" r="r" b="b"/>
              <a:pathLst>
                <a:path w="9282" h="10526" extrusionOk="0">
                  <a:moveTo>
                    <a:pt x="3637" y="0"/>
                  </a:moveTo>
                  <a:lnTo>
                    <a:pt x="3576" y="20"/>
                  </a:lnTo>
                  <a:lnTo>
                    <a:pt x="3356" y="121"/>
                  </a:lnTo>
                  <a:lnTo>
                    <a:pt x="3114" y="221"/>
                  </a:lnTo>
                  <a:lnTo>
                    <a:pt x="2693" y="442"/>
                  </a:lnTo>
                  <a:lnTo>
                    <a:pt x="2291" y="703"/>
                  </a:lnTo>
                  <a:lnTo>
                    <a:pt x="1909" y="1005"/>
                  </a:lnTo>
                  <a:lnTo>
                    <a:pt x="1568" y="1346"/>
                  </a:lnTo>
                  <a:lnTo>
                    <a:pt x="1246" y="1708"/>
                  </a:lnTo>
                  <a:lnTo>
                    <a:pt x="965" y="2109"/>
                  </a:lnTo>
                  <a:lnTo>
                    <a:pt x="704" y="2531"/>
                  </a:lnTo>
                  <a:lnTo>
                    <a:pt x="483" y="2953"/>
                  </a:lnTo>
                  <a:lnTo>
                    <a:pt x="302" y="3415"/>
                  </a:lnTo>
                  <a:lnTo>
                    <a:pt x="162" y="3877"/>
                  </a:lnTo>
                  <a:lnTo>
                    <a:pt x="61" y="4339"/>
                  </a:lnTo>
                  <a:lnTo>
                    <a:pt x="1" y="4821"/>
                  </a:lnTo>
                  <a:lnTo>
                    <a:pt x="1" y="5323"/>
                  </a:lnTo>
                  <a:lnTo>
                    <a:pt x="21" y="5805"/>
                  </a:lnTo>
                  <a:lnTo>
                    <a:pt x="61" y="6046"/>
                  </a:lnTo>
                  <a:lnTo>
                    <a:pt x="101" y="6287"/>
                  </a:lnTo>
                  <a:lnTo>
                    <a:pt x="222" y="6729"/>
                  </a:lnTo>
                  <a:lnTo>
                    <a:pt x="383" y="7171"/>
                  </a:lnTo>
                  <a:lnTo>
                    <a:pt x="584" y="7573"/>
                  </a:lnTo>
                  <a:lnTo>
                    <a:pt x="825" y="7975"/>
                  </a:lnTo>
                  <a:lnTo>
                    <a:pt x="1086" y="8336"/>
                  </a:lnTo>
                  <a:lnTo>
                    <a:pt x="1387" y="8698"/>
                  </a:lnTo>
                  <a:lnTo>
                    <a:pt x="1708" y="9019"/>
                  </a:lnTo>
                  <a:lnTo>
                    <a:pt x="2050" y="9321"/>
                  </a:lnTo>
                  <a:lnTo>
                    <a:pt x="2432" y="9582"/>
                  </a:lnTo>
                  <a:lnTo>
                    <a:pt x="2813" y="9823"/>
                  </a:lnTo>
                  <a:lnTo>
                    <a:pt x="3215" y="10044"/>
                  </a:lnTo>
                  <a:lnTo>
                    <a:pt x="3637" y="10204"/>
                  </a:lnTo>
                  <a:lnTo>
                    <a:pt x="4079" y="10345"/>
                  </a:lnTo>
                  <a:lnTo>
                    <a:pt x="4521" y="10446"/>
                  </a:lnTo>
                  <a:lnTo>
                    <a:pt x="4983" y="10506"/>
                  </a:lnTo>
                  <a:lnTo>
                    <a:pt x="5445" y="10526"/>
                  </a:lnTo>
                  <a:lnTo>
                    <a:pt x="5887" y="10506"/>
                  </a:lnTo>
                  <a:lnTo>
                    <a:pt x="6248" y="10466"/>
                  </a:lnTo>
                  <a:lnTo>
                    <a:pt x="6610" y="10385"/>
                  </a:lnTo>
                  <a:lnTo>
                    <a:pt x="6951" y="10285"/>
                  </a:lnTo>
                  <a:lnTo>
                    <a:pt x="7273" y="10164"/>
                  </a:lnTo>
                  <a:lnTo>
                    <a:pt x="7594" y="10024"/>
                  </a:lnTo>
                  <a:lnTo>
                    <a:pt x="7875" y="9843"/>
                  </a:lnTo>
                  <a:lnTo>
                    <a:pt x="8156" y="9662"/>
                  </a:lnTo>
                  <a:lnTo>
                    <a:pt x="8397" y="9441"/>
                  </a:lnTo>
                  <a:lnTo>
                    <a:pt x="8638" y="9160"/>
                  </a:lnTo>
                  <a:lnTo>
                    <a:pt x="8859" y="8859"/>
                  </a:lnTo>
                  <a:lnTo>
                    <a:pt x="9040" y="8537"/>
                  </a:lnTo>
                  <a:lnTo>
                    <a:pt x="9161" y="8196"/>
                  </a:lnTo>
                  <a:lnTo>
                    <a:pt x="9241" y="7854"/>
                  </a:lnTo>
                  <a:lnTo>
                    <a:pt x="9281" y="7493"/>
                  </a:lnTo>
                  <a:lnTo>
                    <a:pt x="9281" y="7312"/>
                  </a:lnTo>
                  <a:lnTo>
                    <a:pt x="9281" y="7151"/>
                  </a:lnTo>
                  <a:lnTo>
                    <a:pt x="9261" y="6970"/>
                  </a:lnTo>
                  <a:lnTo>
                    <a:pt x="9221" y="6810"/>
                  </a:lnTo>
                  <a:lnTo>
                    <a:pt x="9161" y="6609"/>
                  </a:lnTo>
                  <a:lnTo>
                    <a:pt x="9100" y="6448"/>
                  </a:lnTo>
                  <a:lnTo>
                    <a:pt x="9020" y="6267"/>
                  </a:lnTo>
                  <a:lnTo>
                    <a:pt x="8920" y="6107"/>
                  </a:lnTo>
                  <a:lnTo>
                    <a:pt x="8799" y="5946"/>
                  </a:lnTo>
                  <a:lnTo>
                    <a:pt x="8679" y="5805"/>
                  </a:lnTo>
                  <a:lnTo>
                    <a:pt x="8538" y="5665"/>
                  </a:lnTo>
                  <a:lnTo>
                    <a:pt x="8397" y="5544"/>
                  </a:lnTo>
                  <a:lnTo>
                    <a:pt x="8257" y="5444"/>
                  </a:lnTo>
                  <a:lnTo>
                    <a:pt x="8096" y="5343"/>
                  </a:lnTo>
                  <a:lnTo>
                    <a:pt x="7915" y="5263"/>
                  </a:lnTo>
                  <a:lnTo>
                    <a:pt x="7755" y="5203"/>
                  </a:lnTo>
                  <a:lnTo>
                    <a:pt x="7574" y="5143"/>
                  </a:lnTo>
                  <a:lnTo>
                    <a:pt x="7393" y="5122"/>
                  </a:lnTo>
                  <a:lnTo>
                    <a:pt x="7212" y="5102"/>
                  </a:lnTo>
                  <a:lnTo>
                    <a:pt x="7031" y="5102"/>
                  </a:lnTo>
                  <a:lnTo>
                    <a:pt x="6831" y="5143"/>
                  </a:lnTo>
                  <a:lnTo>
                    <a:pt x="6650" y="5183"/>
                  </a:lnTo>
                  <a:lnTo>
                    <a:pt x="6449" y="5263"/>
                  </a:lnTo>
                  <a:lnTo>
                    <a:pt x="6268" y="5343"/>
                  </a:lnTo>
                  <a:lnTo>
                    <a:pt x="6107" y="5464"/>
                  </a:lnTo>
                  <a:lnTo>
                    <a:pt x="5947" y="5584"/>
                  </a:lnTo>
                  <a:lnTo>
                    <a:pt x="5806" y="5725"/>
                  </a:lnTo>
                  <a:lnTo>
                    <a:pt x="5666" y="5886"/>
                  </a:lnTo>
                  <a:lnTo>
                    <a:pt x="5565" y="6067"/>
                  </a:lnTo>
                  <a:lnTo>
                    <a:pt x="5465" y="6227"/>
                  </a:lnTo>
                  <a:lnTo>
                    <a:pt x="5404" y="6408"/>
                  </a:lnTo>
                  <a:lnTo>
                    <a:pt x="5364" y="6569"/>
                  </a:lnTo>
                  <a:lnTo>
                    <a:pt x="5324" y="6749"/>
                  </a:lnTo>
                  <a:lnTo>
                    <a:pt x="5324" y="6930"/>
                  </a:lnTo>
                  <a:lnTo>
                    <a:pt x="5324" y="7111"/>
                  </a:lnTo>
                  <a:lnTo>
                    <a:pt x="5364" y="7292"/>
                  </a:lnTo>
                  <a:lnTo>
                    <a:pt x="5384" y="7352"/>
                  </a:lnTo>
                  <a:lnTo>
                    <a:pt x="5425" y="7412"/>
                  </a:lnTo>
                  <a:lnTo>
                    <a:pt x="5465" y="7453"/>
                  </a:lnTo>
                  <a:lnTo>
                    <a:pt x="5525" y="7493"/>
                  </a:lnTo>
                  <a:lnTo>
                    <a:pt x="5565" y="7513"/>
                  </a:lnTo>
                  <a:lnTo>
                    <a:pt x="5625" y="7533"/>
                  </a:lnTo>
                  <a:lnTo>
                    <a:pt x="5706" y="7533"/>
                  </a:lnTo>
                  <a:lnTo>
                    <a:pt x="5766" y="7513"/>
                  </a:lnTo>
                  <a:lnTo>
                    <a:pt x="5826" y="7493"/>
                  </a:lnTo>
                  <a:lnTo>
                    <a:pt x="5887" y="7473"/>
                  </a:lnTo>
                  <a:lnTo>
                    <a:pt x="5927" y="7432"/>
                  </a:lnTo>
                  <a:lnTo>
                    <a:pt x="5967" y="7372"/>
                  </a:lnTo>
                  <a:lnTo>
                    <a:pt x="5987" y="7312"/>
                  </a:lnTo>
                  <a:lnTo>
                    <a:pt x="6007" y="7252"/>
                  </a:lnTo>
                  <a:lnTo>
                    <a:pt x="6007" y="7191"/>
                  </a:lnTo>
                  <a:lnTo>
                    <a:pt x="6007" y="7131"/>
                  </a:lnTo>
                  <a:lnTo>
                    <a:pt x="5987" y="7031"/>
                  </a:lnTo>
                  <a:lnTo>
                    <a:pt x="5967" y="6910"/>
                  </a:lnTo>
                  <a:lnTo>
                    <a:pt x="5987" y="6810"/>
                  </a:lnTo>
                  <a:lnTo>
                    <a:pt x="6007" y="6709"/>
                  </a:lnTo>
                  <a:lnTo>
                    <a:pt x="6067" y="6488"/>
                  </a:lnTo>
                  <a:lnTo>
                    <a:pt x="6188" y="6287"/>
                  </a:lnTo>
                  <a:lnTo>
                    <a:pt x="6288" y="6167"/>
                  </a:lnTo>
                  <a:lnTo>
                    <a:pt x="6369" y="6067"/>
                  </a:lnTo>
                  <a:lnTo>
                    <a:pt x="6489" y="5986"/>
                  </a:lnTo>
                  <a:lnTo>
                    <a:pt x="6590" y="5906"/>
                  </a:lnTo>
                  <a:lnTo>
                    <a:pt x="6710" y="5846"/>
                  </a:lnTo>
                  <a:lnTo>
                    <a:pt x="6831" y="5805"/>
                  </a:lnTo>
                  <a:lnTo>
                    <a:pt x="6951" y="5785"/>
                  </a:lnTo>
                  <a:lnTo>
                    <a:pt x="7072" y="5765"/>
                  </a:lnTo>
                  <a:lnTo>
                    <a:pt x="7333" y="5765"/>
                  </a:lnTo>
                  <a:lnTo>
                    <a:pt x="7574" y="5825"/>
                  </a:lnTo>
                  <a:lnTo>
                    <a:pt x="7795" y="5926"/>
                  </a:lnTo>
                  <a:lnTo>
                    <a:pt x="8016" y="6087"/>
                  </a:lnTo>
                  <a:lnTo>
                    <a:pt x="8217" y="6267"/>
                  </a:lnTo>
                  <a:lnTo>
                    <a:pt x="8377" y="6468"/>
                  </a:lnTo>
                  <a:lnTo>
                    <a:pt x="8498" y="6709"/>
                  </a:lnTo>
                  <a:lnTo>
                    <a:pt x="8558" y="6830"/>
                  </a:lnTo>
                  <a:lnTo>
                    <a:pt x="8598" y="6970"/>
                  </a:lnTo>
                  <a:lnTo>
                    <a:pt x="8638" y="7211"/>
                  </a:lnTo>
                  <a:lnTo>
                    <a:pt x="8638" y="7493"/>
                  </a:lnTo>
                  <a:lnTo>
                    <a:pt x="8598" y="7754"/>
                  </a:lnTo>
                  <a:lnTo>
                    <a:pt x="8538" y="8015"/>
                  </a:lnTo>
                  <a:lnTo>
                    <a:pt x="8438" y="8276"/>
                  </a:lnTo>
                  <a:lnTo>
                    <a:pt x="8297" y="8517"/>
                  </a:lnTo>
                  <a:lnTo>
                    <a:pt x="8136" y="8758"/>
                  </a:lnTo>
                  <a:lnTo>
                    <a:pt x="7935" y="8979"/>
                  </a:lnTo>
                  <a:lnTo>
                    <a:pt x="7735" y="9160"/>
                  </a:lnTo>
                  <a:lnTo>
                    <a:pt x="7514" y="9321"/>
                  </a:lnTo>
                  <a:lnTo>
                    <a:pt x="7273" y="9461"/>
                  </a:lnTo>
                  <a:lnTo>
                    <a:pt x="7011" y="9582"/>
                  </a:lnTo>
                  <a:lnTo>
                    <a:pt x="6730" y="9682"/>
                  </a:lnTo>
                  <a:lnTo>
                    <a:pt x="6449" y="9763"/>
                  </a:lnTo>
                  <a:lnTo>
                    <a:pt x="6148" y="9823"/>
                  </a:lnTo>
                  <a:lnTo>
                    <a:pt x="5826" y="9863"/>
                  </a:lnTo>
                  <a:lnTo>
                    <a:pt x="5404" y="9883"/>
                  </a:lnTo>
                  <a:lnTo>
                    <a:pt x="4983" y="9863"/>
                  </a:lnTo>
                  <a:lnTo>
                    <a:pt x="4561" y="9783"/>
                  </a:lnTo>
                  <a:lnTo>
                    <a:pt x="4159" y="9682"/>
                  </a:lnTo>
                  <a:lnTo>
                    <a:pt x="3757" y="9542"/>
                  </a:lnTo>
                  <a:lnTo>
                    <a:pt x="3356" y="9361"/>
                  </a:lnTo>
                  <a:lnTo>
                    <a:pt x="2994" y="9160"/>
                  </a:lnTo>
                  <a:lnTo>
                    <a:pt x="2632" y="8919"/>
                  </a:lnTo>
                  <a:lnTo>
                    <a:pt x="2291" y="8638"/>
                  </a:lnTo>
                  <a:lnTo>
                    <a:pt x="1970" y="8356"/>
                  </a:lnTo>
                  <a:lnTo>
                    <a:pt x="1688" y="8035"/>
                  </a:lnTo>
                  <a:lnTo>
                    <a:pt x="1427" y="7694"/>
                  </a:lnTo>
                  <a:lnTo>
                    <a:pt x="1206" y="7332"/>
                  </a:lnTo>
                  <a:lnTo>
                    <a:pt x="1005" y="6950"/>
                  </a:lnTo>
                  <a:lnTo>
                    <a:pt x="865" y="6549"/>
                  </a:lnTo>
                  <a:lnTo>
                    <a:pt x="744" y="6147"/>
                  </a:lnTo>
                  <a:lnTo>
                    <a:pt x="684" y="5725"/>
                  </a:lnTo>
                  <a:lnTo>
                    <a:pt x="644" y="5303"/>
                  </a:lnTo>
                  <a:lnTo>
                    <a:pt x="664" y="4881"/>
                  </a:lnTo>
                  <a:lnTo>
                    <a:pt x="724" y="4460"/>
                  </a:lnTo>
                  <a:lnTo>
                    <a:pt x="804" y="4038"/>
                  </a:lnTo>
                  <a:lnTo>
                    <a:pt x="925" y="3636"/>
                  </a:lnTo>
                  <a:lnTo>
                    <a:pt x="1086" y="3234"/>
                  </a:lnTo>
                  <a:lnTo>
                    <a:pt x="1287" y="2853"/>
                  </a:lnTo>
                  <a:lnTo>
                    <a:pt x="1508" y="2471"/>
                  </a:lnTo>
                  <a:lnTo>
                    <a:pt x="1769" y="2129"/>
                  </a:lnTo>
                  <a:lnTo>
                    <a:pt x="2050" y="1808"/>
                  </a:lnTo>
                  <a:lnTo>
                    <a:pt x="2351" y="1507"/>
                  </a:lnTo>
                  <a:lnTo>
                    <a:pt x="2673" y="1246"/>
                  </a:lnTo>
                  <a:lnTo>
                    <a:pt x="3034" y="1005"/>
                  </a:lnTo>
                  <a:lnTo>
                    <a:pt x="3396" y="804"/>
                  </a:lnTo>
                  <a:lnTo>
                    <a:pt x="3797" y="643"/>
                  </a:lnTo>
                  <a:lnTo>
                    <a:pt x="3858" y="603"/>
                  </a:lnTo>
                  <a:lnTo>
                    <a:pt x="3898" y="563"/>
                  </a:lnTo>
                  <a:lnTo>
                    <a:pt x="3958" y="522"/>
                  </a:lnTo>
                  <a:lnTo>
                    <a:pt x="3978" y="462"/>
                  </a:lnTo>
                  <a:lnTo>
                    <a:pt x="3998" y="402"/>
                  </a:lnTo>
                  <a:lnTo>
                    <a:pt x="4018" y="342"/>
                  </a:lnTo>
                  <a:lnTo>
                    <a:pt x="4018" y="281"/>
                  </a:lnTo>
                  <a:lnTo>
                    <a:pt x="3998" y="221"/>
                  </a:lnTo>
                  <a:lnTo>
                    <a:pt x="3958" y="161"/>
                  </a:lnTo>
                  <a:lnTo>
                    <a:pt x="3938" y="101"/>
                  </a:lnTo>
                  <a:lnTo>
                    <a:pt x="3878" y="60"/>
                  </a:lnTo>
                  <a:lnTo>
                    <a:pt x="3838" y="40"/>
                  </a:lnTo>
                  <a:lnTo>
                    <a:pt x="3777" y="20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6"/>
            <p:cNvSpPr/>
            <p:nvPr/>
          </p:nvSpPr>
          <p:spPr>
            <a:xfrm>
              <a:off x="5259275" y="342575"/>
              <a:ext cx="310875" cy="598125"/>
            </a:xfrm>
            <a:custGeom>
              <a:avLst/>
              <a:gdLst/>
              <a:ahLst/>
              <a:cxnLst/>
              <a:rect l="l" t="t" r="r" b="b"/>
              <a:pathLst>
                <a:path w="12435" h="23925" extrusionOk="0">
                  <a:moveTo>
                    <a:pt x="1748" y="0"/>
                  </a:moveTo>
                  <a:lnTo>
                    <a:pt x="1688" y="20"/>
                  </a:lnTo>
                  <a:lnTo>
                    <a:pt x="1648" y="60"/>
                  </a:lnTo>
                  <a:lnTo>
                    <a:pt x="1587" y="101"/>
                  </a:lnTo>
                  <a:lnTo>
                    <a:pt x="1286" y="522"/>
                  </a:lnTo>
                  <a:lnTo>
                    <a:pt x="1025" y="944"/>
                  </a:lnTo>
                  <a:lnTo>
                    <a:pt x="784" y="1386"/>
                  </a:lnTo>
                  <a:lnTo>
                    <a:pt x="563" y="1828"/>
                  </a:lnTo>
                  <a:lnTo>
                    <a:pt x="402" y="2310"/>
                  </a:lnTo>
                  <a:lnTo>
                    <a:pt x="242" y="2792"/>
                  </a:lnTo>
                  <a:lnTo>
                    <a:pt x="141" y="3274"/>
                  </a:lnTo>
                  <a:lnTo>
                    <a:pt x="61" y="3777"/>
                  </a:lnTo>
                  <a:lnTo>
                    <a:pt x="21" y="4259"/>
                  </a:lnTo>
                  <a:lnTo>
                    <a:pt x="1" y="4761"/>
                  </a:lnTo>
                  <a:lnTo>
                    <a:pt x="21" y="5263"/>
                  </a:lnTo>
                  <a:lnTo>
                    <a:pt x="81" y="5765"/>
                  </a:lnTo>
                  <a:lnTo>
                    <a:pt x="181" y="6267"/>
                  </a:lnTo>
                  <a:lnTo>
                    <a:pt x="302" y="6749"/>
                  </a:lnTo>
                  <a:lnTo>
                    <a:pt x="463" y="7232"/>
                  </a:lnTo>
                  <a:lnTo>
                    <a:pt x="663" y="7694"/>
                  </a:lnTo>
                  <a:lnTo>
                    <a:pt x="864" y="8095"/>
                  </a:lnTo>
                  <a:lnTo>
                    <a:pt x="1085" y="8477"/>
                  </a:lnTo>
                  <a:lnTo>
                    <a:pt x="1346" y="8859"/>
                  </a:lnTo>
                  <a:lnTo>
                    <a:pt x="1608" y="9220"/>
                  </a:lnTo>
                  <a:lnTo>
                    <a:pt x="1889" y="9562"/>
                  </a:lnTo>
                  <a:lnTo>
                    <a:pt x="2190" y="9903"/>
                  </a:lnTo>
                  <a:lnTo>
                    <a:pt x="2512" y="10225"/>
                  </a:lnTo>
                  <a:lnTo>
                    <a:pt x="2833" y="10546"/>
                  </a:lnTo>
                  <a:lnTo>
                    <a:pt x="3174" y="10847"/>
                  </a:lnTo>
                  <a:lnTo>
                    <a:pt x="3516" y="11128"/>
                  </a:lnTo>
                  <a:lnTo>
                    <a:pt x="4239" y="11691"/>
                  </a:lnTo>
                  <a:lnTo>
                    <a:pt x="4982" y="12213"/>
                  </a:lnTo>
                  <a:lnTo>
                    <a:pt x="5746" y="12735"/>
                  </a:lnTo>
                  <a:lnTo>
                    <a:pt x="6007" y="12916"/>
                  </a:lnTo>
                  <a:lnTo>
                    <a:pt x="6710" y="13378"/>
                  </a:lnTo>
                  <a:lnTo>
                    <a:pt x="7393" y="13840"/>
                  </a:lnTo>
                  <a:lnTo>
                    <a:pt x="8076" y="14342"/>
                  </a:lnTo>
                  <a:lnTo>
                    <a:pt x="8718" y="14845"/>
                  </a:lnTo>
                  <a:lnTo>
                    <a:pt x="9040" y="15126"/>
                  </a:lnTo>
                  <a:lnTo>
                    <a:pt x="9341" y="15407"/>
                  </a:lnTo>
                  <a:lnTo>
                    <a:pt x="9642" y="15688"/>
                  </a:lnTo>
                  <a:lnTo>
                    <a:pt x="9924" y="15969"/>
                  </a:lnTo>
                  <a:lnTo>
                    <a:pt x="10185" y="16291"/>
                  </a:lnTo>
                  <a:lnTo>
                    <a:pt x="10446" y="16592"/>
                  </a:lnTo>
                  <a:lnTo>
                    <a:pt x="10687" y="16934"/>
                  </a:lnTo>
                  <a:lnTo>
                    <a:pt x="10908" y="17275"/>
                  </a:lnTo>
                  <a:lnTo>
                    <a:pt x="11109" y="17617"/>
                  </a:lnTo>
                  <a:lnTo>
                    <a:pt x="11290" y="17998"/>
                  </a:lnTo>
                  <a:lnTo>
                    <a:pt x="11450" y="18380"/>
                  </a:lnTo>
                  <a:lnTo>
                    <a:pt x="11571" y="18782"/>
                  </a:lnTo>
                  <a:lnTo>
                    <a:pt x="11671" y="19204"/>
                  </a:lnTo>
                  <a:lnTo>
                    <a:pt x="11732" y="19605"/>
                  </a:lnTo>
                  <a:lnTo>
                    <a:pt x="11772" y="20027"/>
                  </a:lnTo>
                  <a:lnTo>
                    <a:pt x="11792" y="20449"/>
                  </a:lnTo>
                  <a:lnTo>
                    <a:pt x="11752" y="20851"/>
                  </a:lnTo>
                  <a:lnTo>
                    <a:pt x="11691" y="21252"/>
                  </a:lnTo>
                  <a:lnTo>
                    <a:pt x="11611" y="21654"/>
                  </a:lnTo>
                  <a:lnTo>
                    <a:pt x="11470" y="22036"/>
                  </a:lnTo>
                  <a:lnTo>
                    <a:pt x="11310" y="22397"/>
                  </a:lnTo>
                  <a:lnTo>
                    <a:pt x="11089" y="22739"/>
                  </a:lnTo>
                  <a:lnTo>
                    <a:pt x="10968" y="22900"/>
                  </a:lnTo>
                  <a:lnTo>
                    <a:pt x="10848" y="23060"/>
                  </a:lnTo>
                  <a:lnTo>
                    <a:pt x="10707" y="23201"/>
                  </a:lnTo>
                  <a:lnTo>
                    <a:pt x="10546" y="23342"/>
                  </a:lnTo>
                  <a:lnTo>
                    <a:pt x="10506" y="23402"/>
                  </a:lnTo>
                  <a:lnTo>
                    <a:pt x="10486" y="23442"/>
                  </a:lnTo>
                  <a:lnTo>
                    <a:pt x="10446" y="23502"/>
                  </a:lnTo>
                  <a:lnTo>
                    <a:pt x="10446" y="23562"/>
                  </a:lnTo>
                  <a:lnTo>
                    <a:pt x="10446" y="23623"/>
                  </a:lnTo>
                  <a:lnTo>
                    <a:pt x="10466" y="23683"/>
                  </a:lnTo>
                  <a:lnTo>
                    <a:pt x="10486" y="23743"/>
                  </a:lnTo>
                  <a:lnTo>
                    <a:pt x="10526" y="23804"/>
                  </a:lnTo>
                  <a:lnTo>
                    <a:pt x="10587" y="23844"/>
                  </a:lnTo>
                  <a:lnTo>
                    <a:pt x="10647" y="23884"/>
                  </a:lnTo>
                  <a:lnTo>
                    <a:pt x="10707" y="23904"/>
                  </a:lnTo>
                  <a:lnTo>
                    <a:pt x="10767" y="23924"/>
                  </a:lnTo>
                  <a:lnTo>
                    <a:pt x="10888" y="23904"/>
                  </a:lnTo>
                  <a:lnTo>
                    <a:pt x="10988" y="23824"/>
                  </a:lnTo>
                  <a:lnTo>
                    <a:pt x="11169" y="23663"/>
                  </a:lnTo>
                  <a:lnTo>
                    <a:pt x="11330" y="23502"/>
                  </a:lnTo>
                  <a:lnTo>
                    <a:pt x="11470" y="23321"/>
                  </a:lnTo>
                  <a:lnTo>
                    <a:pt x="11611" y="23141"/>
                  </a:lnTo>
                  <a:lnTo>
                    <a:pt x="11732" y="22940"/>
                  </a:lnTo>
                  <a:lnTo>
                    <a:pt x="11852" y="22739"/>
                  </a:lnTo>
                  <a:lnTo>
                    <a:pt x="11952" y="22538"/>
                  </a:lnTo>
                  <a:lnTo>
                    <a:pt x="12053" y="22337"/>
                  </a:lnTo>
                  <a:lnTo>
                    <a:pt x="12214" y="21895"/>
                  </a:lnTo>
                  <a:lnTo>
                    <a:pt x="12314" y="21453"/>
                  </a:lnTo>
                  <a:lnTo>
                    <a:pt x="12394" y="20991"/>
                  </a:lnTo>
                  <a:lnTo>
                    <a:pt x="12435" y="20529"/>
                  </a:lnTo>
                  <a:lnTo>
                    <a:pt x="12414" y="20047"/>
                  </a:lnTo>
                  <a:lnTo>
                    <a:pt x="12374" y="19565"/>
                  </a:lnTo>
                  <a:lnTo>
                    <a:pt x="12314" y="19103"/>
                  </a:lnTo>
                  <a:lnTo>
                    <a:pt x="12194" y="18641"/>
                  </a:lnTo>
                  <a:lnTo>
                    <a:pt x="12053" y="18179"/>
                  </a:lnTo>
                  <a:lnTo>
                    <a:pt x="11892" y="17737"/>
                  </a:lnTo>
                  <a:lnTo>
                    <a:pt x="11691" y="17315"/>
                  </a:lnTo>
                  <a:lnTo>
                    <a:pt x="11470" y="16934"/>
                  </a:lnTo>
                  <a:lnTo>
                    <a:pt x="11229" y="16572"/>
                  </a:lnTo>
                  <a:lnTo>
                    <a:pt x="10968" y="16211"/>
                  </a:lnTo>
                  <a:lnTo>
                    <a:pt x="10707" y="15889"/>
                  </a:lnTo>
                  <a:lnTo>
                    <a:pt x="10426" y="15568"/>
                  </a:lnTo>
                  <a:lnTo>
                    <a:pt x="10125" y="15246"/>
                  </a:lnTo>
                  <a:lnTo>
                    <a:pt x="9823" y="14945"/>
                  </a:lnTo>
                  <a:lnTo>
                    <a:pt x="9502" y="14664"/>
                  </a:lnTo>
                  <a:lnTo>
                    <a:pt x="9180" y="14383"/>
                  </a:lnTo>
                  <a:lnTo>
                    <a:pt x="8497" y="13840"/>
                  </a:lnTo>
                  <a:lnTo>
                    <a:pt x="7794" y="13338"/>
                  </a:lnTo>
                  <a:lnTo>
                    <a:pt x="7091" y="12856"/>
                  </a:lnTo>
                  <a:lnTo>
                    <a:pt x="6368" y="12374"/>
                  </a:lnTo>
                  <a:lnTo>
                    <a:pt x="6107" y="12193"/>
                  </a:lnTo>
                  <a:lnTo>
                    <a:pt x="5384" y="11691"/>
                  </a:lnTo>
                  <a:lnTo>
                    <a:pt x="4661" y="11189"/>
                  </a:lnTo>
                  <a:lnTo>
                    <a:pt x="3978" y="10646"/>
                  </a:lnTo>
                  <a:lnTo>
                    <a:pt x="3636" y="10385"/>
                  </a:lnTo>
                  <a:lnTo>
                    <a:pt x="3315" y="10084"/>
                  </a:lnTo>
                  <a:lnTo>
                    <a:pt x="2994" y="9803"/>
                  </a:lnTo>
                  <a:lnTo>
                    <a:pt x="2692" y="9481"/>
                  </a:lnTo>
                  <a:lnTo>
                    <a:pt x="2411" y="9180"/>
                  </a:lnTo>
                  <a:lnTo>
                    <a:pt x="2150" y="8839"/>
                  </a:lnTo>
                  <a:lnTo>
                    <a:pt x="1889" y="8517"/>
                  </a:lnTo>
                  <a:lnTo>
                    <a:pt x="1648" y="8156"/>
                  </a:lnTo>
                  <a:lnTo>
                    <a:pt x="1447" y="7794"/>
                  </a:lnTo>
                  <a:lnTo>
                    <a:pt x="1246" y="7412"/>
                  </a:lnTo>
                  <a:lnTo>
                    <a:pt x="1065" y="6991"/>
                  </a:lnTo>
                  <a:lnTo>
                    <a:pt x="925" y="6549"/>
                  </a:lnTo>
                  <a:lnTo>
                    <a:pt x="804" y="6107"/>
                  </a:lnTo>
                  <a:lnTo>
                    <a:pt x="724" y="5665"/>
                  </a:lnTo>
                  <a:lnTo>
                    <a:pt x="684" y="5223"/>
                  </a:lnTo>
                  <a:lnTo>
                    <a:pt x="663" y="4761"/>
                  </a:lnTo>
                  <a:lnTo>
                    <a:pt x="663" y="4299"/>
                  </a:lnTo>
                  <a:lnTo>
                    <a:pt x="704" y="3857"/>
                  </a:lnTo>
                  <a:lnTo>
                    <a:pt x="784" y="3395"/>
                  </a:lnTo>
                  <a:lnTo>
                    <a:pt x="884" y="2953"/>
                  </a:lnTo>
                  <a:lnTo>
                    <a:pt x="1005" y="2511"/>
                  </a:lnTo>
                  <a:lnTo>
                    <a:pt x="1166" y="2089"/>
                  </a:lnTo>
                  <a:lnTo>
                    <a:pt x="1367" y="1667"/>
                  </a:lnTo>
                  <a:lnTo>
                    <a:pt x="1587" y="1266"/>
                  </a:lnTo>
                  <a:lnTo>
                    <a:pt x="1829" y="884"/>
                  </a:lnTo>
                  <a:lnTo>
                    <a:pt x="2110" y="522"/>
                  </a:lnTo>
                  <a:lnTo>
                    <a:pt x="2130" y="462"/>
                  </a:lnTo>
                  <a:lnTo>
                    <a:pt x="2170" y="402"/>
                  </a:lnTo>
                  <a:lnTo>
                    <a:pt x="2170" y="342"/>
                  </a:lnTo>
                  <a:lnTo>
                    <a:pt x="2170" y="281"/>
                  </a:lnTo>
                  <a:lnTo>
                    <a:pt x="2150" y="221"/>
                  </a:lnTo>
                  <a:lnTo>
                    <a:pt x="2130" y="161"/>
                  </a:lnTo>
                  <a:lnTo>
                    <a:pt x="2110" y="101"/>
                  </a:lnTo>
                  <a:lnTo>
                    <a:pt x="2049" y="60"/>
                  </a:lnTo>
                  <a:lnTo>
                    <a:pt x="1989" y="2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6"/>
            <p:cNvSpPr/>
            <p:nvPr/>
          </p:nvSpPr>
          <p:spPr>
            <a:xfrm>
              <a:off x="5625875" y="748825"/>
              <a:ext cx="131600" cy="260650"/>
            </a:xfrm>
            <a:custGeom>
              <a:avLst/>
              <a:gdLst/>
              <a:ahLst/>
              <a:cxnLst/>
              <a:rect l="l" t="t" r="r" b="b"/>
              <a:pathLst>
                <a:path w="5264" h="10426" extrusionOk="0">
                  <a:moveTo>
                    <a:pt x="2310" y="1"/>
                  </a:moveTo>
                  <a:lnTo>
                    <a:pt x="2250" y="21"/>
                  </a:lnTo>
                  <a:lnTo>
                    <a:pt x="2190" y="61"/>
                  </a:lnTo>
                  <a:lnTo>
                    <a:pt x="1868" y="342"/>
                  </a:lnTo>
                  <a:lnTo>
                    <a:pt x="1587" y="644"/>
                  </a:lnTo>
                  <a:lnTo>
                    <a:pt x="1306" y="945"/>
                  </a:lnTo>
                  <a:lnTo>
                    <a:pt x="1065" y="1286"/>
                  </a:lnTo>
                  <a:lnTo>
                    <a:pt x="824" y="1648"/>
                  </a:lnTo>
                  <a:lnTo>
                    <a:pt x="643" y="2009"/>
                  </a:lnTo>
                  <a:lnTo>
                    <a:pt x="462" y="2411"/>
                  </a:lnTo>
                  <a:lnTo>
                    <a:pt x="322" y="2793"/>
                  </a:lnTo>
                  <a:lnTo>
                    <a:pt x="201" y="3195"/>
                  </a:lnTo>
                  <a:lnTo>
                    <a:pt x="101" y="3616"/>
                  </a:lnTo>
                  <a:lnTo>
                    <a:pt x="40" y="4038"/>
                  </a:lnTo>
                  <a:lnTo>
                    <a:pt x="0" y="4460"/>
                  </a:lnTo>
                  <a:lnTo>
                    <a:pt x="0" y="4882"/>
                  </a:lnTo>
                  <a:lnTo>
                    <a:pt x="20" y="5284"/>
                  </a:lnTo>
                  <a:lnTo>
                    <a:pt x="81" y="5705"/>
                  </a:lnTo>
                  <a:lnTo>
                    <a:pt x="161" y="6127"/>
                  </a:lnTo>
                  <a:lnTo>
                    <a:pt x="281" y="6529"/>
                  </a:lnTo>
                  <a:lnTo>
                    <a:pt x="442" y="6911"/>
                  </a:lnTo>
                  <a:lnTo>
                    <a:pt x="623" y="7292"/>
                  </a:lnTo>
                  <a:lnTo>
                    <a:pt x="824" y="7654"/>
                  </a:lnTo>
                  <a:lnTo>
                    <a:pt x="1065" y="8016"/>
                  </a:lnTo>
                  <a:lnTo>
                    <a:pt x="1326" y="8337"/>
                  </a:lnTo>
                  <a:lnTo>
                    <a:pt x="1607" y="8658"/>
                  </a:lnTo>
                  <a:lnTo>
                    <a:pt x="1909" y="8960"/>
                  </a:lnTo>
                  <a:lnTo>
                    <a:pt x="2230" y="9221"/>
                  </a:lnTo>
                  <a:lnTo>
                    <a:pt x="2571" y="9482"/>
                  </a:lnTo>
                  <a:lnTo>
                    <a:pt x="2913" y="9703"/>
                  </a:lnTo>
                  <a:lnTo>
                    <a:pt x="3295" y="9904"/>
                  </a:lnTo>
                  <a:lnTo>
                    <a:pt x="3676" y="10085"/>
                  </a:lnTo>
                  <a:lnTo>
                    <a:pt x="4058" y="10225"/>
                  </a:lnTo>
                  <a:lnTo>
                    <a:pt x="4460" y="10346"/>
                  </a:lnTo>
                  <a:lnTo>
                    <a:pt x="4881" y="10426"/>
                  </a:lnTo>
                  <a:lnTo>
                    <a:pt x="4942" y="10426"/>
                  </a:lnTo>
                  <a:lnTo>
                    <a:pt x="5042" y="10406"/>
                  </a:lnTo>
                  <a:lnTo>
                    <a:pt x="5143" y="10366"/>
                  </a:lnTo>
                  <a:lnTo>
                    <a:pt x="5223" y="10265"/>
                  </a:lnTo>
                  <a:lnTo>
                    <a:pt x="5263" y="10165"/>
                  </a:lnTo>
                  <a:lnTo>
                    <a:pt x="5263" y="10105"/>
                  </a:lnTo>
                  <a:lnTo>
                    <a:pt x="5243" y="10024"/>
                  </a:lnTo>
                  <a:lnTo>
                    <a:pt x="5223" y="9984"/>
                  </a:lnTo>
                  <a:lnTo>
                    <a:pt x="5203" y="9924"/>
                  </a:lnTo>
                  <a:lnTo>
                    <a:pt x="5163" y="9864"/>
                  </a:lnTo>
                  <a:lnTo>
                    <a:pt x="5102" y="9843"/>
                  </a:lnTo>
                  <a:lnTo>
                    <a:pt x="5042" y="9803"/>
                  </a:lnTo>
                  <a:lnTo>
                    <a:pt x="4982" y="9783"/>
                  </a:lnTo>
                  <a:lnTo>
                    <a:pt x="4620" y="9723"/>
                  </a:lnTo>
                  <a:lnTo>
                    <a:pt x="4259" y="9602"/>
                  </a:lnTo>
                  <a:lnTo>
                    <a:pt x="3917" y="9482"/>
                  </a:lnTo>
                  <a:lnTo>
                    <a:pt x="3576" y="9321"/>
                  </a:lnTo>
                  <a:lnTo>
                    <a:pt x="3234" y="9140"/>
                  </a:lnTo>
                  <a:lnTo>
                    <a:pt x="2933" y="8940"/>
                  </a:lnTo>
                  <a:lnTo>
                    <a:pt x="2632" y="8719"/>
                  </a:lnTo>
                  <a:lnTo>
                    <a:pt x="2350" y="8478"/>
                  </a:lnTo>
                  <a:lnTo>
                    <a:pt x="2069" y="8216"/>
                  </a:lnTo>
                  <a:lnTo>
                    <a:pt x="1828" y="7935"/>
                  </a:lnTo>
                  <a:lnTo>
                    <a:pt x="1587" y="7634"/>
                  </a:lnTo>
                  <a:lnTo>
                    <a:pt x="1386" y="7333"/>
                  </a:lnTo>
                  <a:lnTo>
                    <a:pt x="1205" y="6991"/>
                  </a:lnTo>
                  <a:lnTo>
                    <a:pt x="1045" y="6670"/>
                  </a:lnTo>
                  <a:lnTo>
                    <a:pt x="904" y="6308"/>
                  </a:lnTo>
                  <a:lnTo>
                    <a:pt x="804" y="5947"/>
                  </a:lnTo>
                  <a:lnTo>
                    <a:pt x="723" y="5585"/>
                  </a:lnTo>
                  <a:lnTo>
                    <a:pt x="663" y="5223"/>
                  </a:lnTo>
                  <a:lnTo>
                    <a:pt x="643" y="4842"/>
                  </a:lnTo>
                  <a:lnTo>
                    <a:pt x="643" y="4480"/>
                  </a:lnTo>
                  <a:lnTo>
                    <a:pt x="683" y="4099"/>
                  </a:lnTo>
                  <a:lnTo>
                    <a:pt x="743" y="3737"/>
                  </a:lnTo>
                  <a:lnTo>
                    <a:pt x="824" y="3355"/>
                  </a:lnTo>
                  <a:lnTo>
                    <a:pt x="924" y="3014"/>
                  </a:lnTo>
                  <a:lnTo>
                    <a:pt x="1065" y="2652"/>
                  </a:lnTo>
                  <a:lnTo>
                    <a:pt x="1205" y="2311"/>
                  </a:lnTo>
                  <a:lnTo>
                    <a:pt x="1386" y="1989"/>
                  </a:lnTo>
                  <a:lnTo>
                    <a:pt x="1587" y="1668"/>
                  </a:lnTo>
                  <a:lnTo>
                    <a:pt x="1808" y="1367"/>
                  </a:lnTo>
                  <a:lnTo>
                    <a:pt x="2049" y="1085"/>
                  </a:lnTo>
                  <a:lnTo>
                    <a:pt x="2310" y="824"/>
                  </a:lnTo>
                  <a:lnTo>
                    <a:pt x="2591" y="563"/>
                  </a:lnTo>
                  <a:lnTo>
                    <a:pt x="2652" y="523"/>
                  </a:lnTo>
                  <a:lnTo>
                    <a:pt x="2692" y="483"/>
                  </a:lnTo>
                  <a:lnTo>
                    <a:pt x="2712" y="423"/>
                  </a:lnTo>
                  <a:lnTo>
                    <a:pt x="2732" y="362"/>
                  </a:lnTo>
                  <a:lnTo>
                    <a:pt x="2732" y="302"/>
                  </a:lnTo>
                  <a:lnTo>
                    <a:pt x="2712" y="222"/>
                  </a:lnTo>
                  <a:lnTo>
                    <a:pt x="2692" y="161"/>
                  </a:lnTo>
                  <a:lnTo>
                    <a:pt x="2652" y="121"/>
                  </a:lnTo>
                  <a:lnTo>
                    <a:pt x="2612" y="61"/>
                  </a:lnTo>
                  <a:lnTo>
                    <a:pt x="2551" y="41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6"/>
            <p:cNvSpPr/>
            <p:nvPr/>
          </p:nvSpPr>
          <p:spPr>
            <a:xfrm>
              <a:off x="5497300" y="1017000"/>
              <a:ext cx="171775" cy="293800"/>
            </a:xfrm>
            <a:custGeom>
              <a:avLst/>
              <a:gdLst/>
              <a:ahLst/>
              <a:cxnLst/>
              <a:rect l="l" t="t" r="r" b="b"/>
              <a:pathLst>
                <a:path w="6871" h="11752" extrusionOk="0">
                  <a:moveTo>
                    <a:pt x="3838" y="0"/>
                  </a:moveTo>
                  <a:lnTo>
                    <a:pt x="3617" y="20"/>
                  </a:lnTo>
                  <a:lnTo>
                    <a:pt x="3376" y="40"/>
                  </a:lnTo>
                  <a:lnTo>
                    <a:pt x="3155" y="81"/>
                  </a:lnTo>
                  <a:lnTo>
                    <a:pt x="2934" y="141"/>
                  </a:lnTo>
                  <a:lnTo>
                    <a:pt x="2713" y="201"/>
                  </a:lnTo>
                  <a:lnTo>
                    <a:pt x="2512" y="282"/>
                  </a:lnTo>
                  <a:lnTo>
                    <a:pt x="2331" y="382"/>
                  </a:lnTo>
                  <a:lnTo>
                    <a:pt x="2130" y="482"/>
                  </a:lnTo>
                  <a:lnTo>
                    <a:pt x="1949" y="583"/>
                  </a:lnTo>
                  <a:lnTo>
                    <a:pt x="1608" y="844"/>
                  </a:lnTo>
                  <a:lnTo>
                    <a:pt x="1287" y="1145"/>
                  </a:lnTo>
                  <a:lnTo>
                    <a:pt x="985" y="1487"/>
                  </a:lnTo>
                  <a:lnTo>
                    <a:pt x="744" y="1848"/>
                  </a:lnTo>
                  <a:lnTo>
                    <a:pt x="503" y="2250"/>
                  </a:lnTo>
                  <a:lnTo>
                    <a:pt x="322" y="2652"/>
                  </a:lnTo>
                  <a:lnTo>
                    <a:pt x="202" y="3054"/>
                  </a:lnTo>
                  <a:lnTo>
                    <a:pt x="101" y="3435"/>
                  </a:lnTo>
                  <a:lnTo>
                    <a:pt x="41" y="3857"/>
                  </a:lnTo>
                  <a:lnTo>
                    <a:pt x="1" y="4279"/>
                  </a:lnTo>
                  <a:lnTo>
                    <a:pt x="1" y="4701"/>
                  </a:lnTo>
                  <a:lnTo>
                    <a:pt x="21" y="5143"/>
                  </a:lnTo>
                  <a:lnTo>
                    <a:pt x="81" y="5605"/>
                  </a:lnTo>
                  <a:lnTo>
                    <a:pt x="182" y="6047"/>
                  </a:lnTo>
                  <a:lnTo>
                    <a:pt x="322" y="6589"/>
                  </a:lnTo>
                  <a:lnTo>
                    <a:pt x="523" y="7131"/>
                  </a:lnTo>
                  <a:lnTo>
                    <a:pt x="744" y="7633"/>
                  </a:lnTo>
                  <a:lnTo>
                    <a:pt x="1025" y="8136"/>
                  </a:lnTo>
                  <a:lnTo>
                    <a:pt x="1327" y="8598"/>
                  </a:lnTo>
                  <a:lnTo>
                    <a:pt x="1668" y="9040"/>
                  </a:lnTo>
                  <a:lnTo>
                    <a:pt x="2030" y="9461"/>
                  </a:lnTo>
                  <a:lnTo>
                    <a:pt x="2431" y="9863"/>
                  </a:lnTo>
                  <a:lnTo>
                    <a:pt x="2873" y="10225"/>
                  </a:lnTo>
                  <a:lnTo>
                    <a:pt x="3315" y="10546"/>
                  </a:lnTo>
                  <a:lnTo>
                    <a:pt x="3797" y="10847"/>
                  </a:lnTo>
                  <a:lnTo>
                    <a:pt x="4300" y="11109"/>
                  </a:lnTo>
                  <a:lnTo>
                    <a:pt x="4802" y="11329"/>
                  </a:lnTo>
                  <a:lnTo>
                    <a:pt x="5344" y="11510"/>
                  </a:lnTo>
                  <a:lnTo>
                    <a:pt x="5886" y="11651"/>
                  </a:lnTo>
                  <a:lnTo>
                    <a:pt x="6449" y="11751"/>
                  </a:lnTo>
                  <a:lnTo>
                    <a:pt x="6489" y="11751"/>
                  </a:lnTo>
                  <a:lnTo>
                    <a:pt x="6610" y="11731"/>
                  </a:lnTo>
                  <a:lnTo>
                    <a:pt x="6710" y="11671"/>
                  </a:lnTo>
                  <a:lnTo>
                    <a:pt x="6770" y="11591"/>
                  </a:lnTo>
                  <a:lnTo>
                    <a:pt x="6810" y="11470"/>
                  </a:lnTo>
                  <a:lnTo>
                    <a:pt x="6810" y="11410"/>
                  </a:lnTo>
                  <a:lnTo>
                    <a:pt x="6810" y="11329"/>
                  </a:lnTo>
                  <a:lnTo>
                    <a:pt x="6790" y="11289"/>
                  </a:lnTo>
                  <a:lnTo>
                    <a:pt x="6750" y="11229"/>
                  </a:lnTo>
                  <a:lnTo>
                    <a:pt x="6710" y="11189"/>
                  </a:lnTo>
                  <a:lnTo>
                    <a:pt x="6650" y="11149"/>
                  </a:lnTo>
                  <a:lnTo>
                    <a:pt x="6590" y="11109"/>
                  </a:lnTo>
                  <a:lnTo>
                    <a:pt x="6529" y="11109"/>
                  </a:lnTo>
                  <a:lnTo>
                    <a:pt x="6027" y="11008"/>
                  </a:lnTo>
                  <a:lnTo>
                    <a:pt x="5545" y="10888"/>
                  </a:lnTo>
                  <a:lnTo>
                    <a:pt x="5063" y="10707"/>
                  </a:lnTo>
                  <a:lnTo>
                    <a:pt x="4581" y="10506"/>
                  </a:lnTo>
                  <a:lnTo>
                    <a:pt x="4139" y="10265"/>
                  </a:lnTo>
                  <a:lnTo>
                    <a:pt x="3697" y="10004"/>
                  </a:lnTo>
                  <a:lnTo>
                    <a:pt x="3275" y="9702"/>
                  </a:lnTo>
                  <a:lnTo>
                    <a:pt x="2893" y="9361"/>
                  </a:lnTo>
                  <a:lnTo>
                    <a:pt x="2512" y="8999"/>
                  </a:lnTo>
                  <a:lnTo>
                    <a:pt x="2170" y="8618"/>
                  </a:lnTo>
                  <a:lnTo>
                    <a:pt x="1869" y="8216"/>
                  </a:lnTo>
                  <a:lnTo>
                    <a:pt x="1588" y="7774"/>
                  </a:lnTo>
                  <a:lnTo>
                    <a:pt x="1327" y="7332"/>
                  </a:lnTo>
                  <a:lnTo>
                    <a:pt x="1126" y="6870"/>
                  </a:lnTo>
                  <a:lnTo>
                    <a:pt x="945" y="6388"/>
                  </a:lnTo>
                  <a:lnTo>
                    <a:pt x="804" y="5906"/>
                  </a:lnTo>
                  <a:lnTo>
                    <a:pt x="724" y="5504"/>
                  </a:lnTo>
                  <a:lnTo>
                    <a:pt x="684" y="5102"/>
                  </a:lnTo>
                  <a:lnTo>
                    <a:pt x="644" y="4701"/>
                  </a:lnTo>
                  <a:lnTo>
                    <a:pt x="644" y="4319"/>
                  </a:lnTo>
                  <a:lnTo>
                    <a:pt x="684" y="3937"/>
                  </a:lnTo>
                  <a:lnTo>
                    <a:pt x="744" y="3576"/>
                  </a:lnTo>
                  <a:lnTo>
                    <a:pt x="825" y="3234"/>
                  </a:lnTo>
                  <a:lnTo>
                    <a:pt x="945" y="2893"/>
                  </a:lnTo>
                  <a:lnTo>
                    <a:pt x="1086" y="2531"/>
                  </a:lnTo>
                  <a:lnTo>
                    <a:pt x="1287" y="2210"/>
                  </a:lnTo>
                  <a:lnTo>
                    <a:pt x="1507" y="1888"/>
                  </a:lnTo>
                  <a:lnTo>
                    <a:pt x="1749" y="1607"/>
                  </a:lnTo>
                  <a:lnTo>
                    <a:pt x="2010" y="1366"/>
                  </a:lnTo>
                  <a:lnTo>
                    <a:pt x="2291" y="1145"/>
                  </a:lnTo>
                  <a:lnTo>
                    <a:pt x="2612" y="964"/>
                  </a:lnTo>
                  <a:lnTo>
                    <a:pt x="2934" y="824"/>
                  </a:lnTo>
                  <a:lnTo>
                    <a:pt x="3114" y="764"/>
                  </a:lnTo>
                  <a:lnTo>
                    <a:pt x="3295" y="723"/>
                  </a:lnTo>
                  <a:lnTo>
                    <a:pt x="3476" y="683"/>
                  </a:lnTo>
                  <a:lnTo>
                    <a:pt x="3657" y="663"/>
                  </a:lnTo>
                  <a:lnTo>
                    <a:pt x="4018" y="663"/>
                  </a:lnTo>
                  <a:lnTo>
                    <a:pt x="4380" y="703"/>
                  </a:lnTo>
                  <a:lnTo>
                    <a:pt x="4721" y="804"/>
                  </a:lnTo>
                  <a:lnTo>
                    <a:pt x="4882" y="864"/>
                  </a:lnTo>
                  <a:lnTo>
                    <a:pt x="5043" y="944"/>
                  </a:lnTo>
                  <a:lnTo>
                    <a:pt x="5204" y="1025"/>
                  </a:lnTo>
                  <a:lnTo>
                    <a:pt x="5344" y="1125"/>
                  </a:lnTo>
                  <a:lnTo>
                    <a:pt x="5485" y="1226"/>
                  </a:lnTo>
                  <a:lnTo>
                    <a:pt x="5605" y="1346"/>
                  </a:lnTo>
                  <a:lnTo>
                    <a:pt x="5726" y="1467"/>
                  </a:lnTo>
                  <a:lnTo>
                    <a:pt x="5846" y="1607"/>
                  </a:lnTo>
                  <a:lnTo>
                    <a:pt x="5927" y="1768"/>
                  </a:lnTo>
                  <a:lnTo>
                    <a:pt x="6007" y="1909"/>
                  </a:lnTo>
                  <a:lnTo>
                    <a:pt x="6087" y="2069"/>
                  </a:lnTo>
                  <a:lnTo>
                    <a:pt x="6128" y="2250"/>
                  </a:lnTo>
                  <a:lnTo>
                    <a:pt x="6188" y="2411"/>
                  </a:lnTo>
                  <a:lnTo>
                    <a:pt x="6208" y="2592"/>
                  </a:lnTo>
                  <a:lnTo>
                    <a:pt x="6228" y="2772"/>
                  </a:lnTo>
                  <a:lnTo>
                    <a:pt x="6228" y="2933"/>
                  </a:lnTo>
                  <a:lnTo>
                    <a:pt x="6208" y="3114"/>
                  </a:lnTo>
                  <a:lnTo>
                    <a:pt x="6168" y="3275"/>
                  </a:lnTo>
                  <a:lnTo>
                    <a:pt x="6128" y="3435"/>
                  </a:lnTo>
                  <a:lnTo>
                    <a:pt x="6067" y="3596"/>
                  </a:lnTo>
                  <a:lnTo>
                    <a:pt x="6007" y="3737"/>
                  </a:lnTo>
                  <a:lnTo>
                    <a:pt x="5907" y="3877"/>
                  </a:lnTo>
                  <a:lnTo>
                    <a:pt x="5806" y="4018"/>
                  </a:lnTo>
                  <a:lnTo>
                    <a:pt x="5686" y="4138"/>
                  </a:lnTo>
                  <a:lnTo>
                    <a:pt x="5545" y="4239"/>
                  </a:lnTo>
                  <a:lnTo>
                    <a:pt x="5404" y="4339"/>
                  </a:lnTo>
                  <a:lnTo>
                    <a:pt x="5244" y="4419"/>
                  </a:lnTo>
                  <a:lnTo>
                    <a:pt x="5083" y="4500"/>
                  </a:lnTo>
                  <a:lnTo>
                    <a:pt x="4902" y="4540"/>
                  </a:lnTo>
                  <a:lnTo>
                    <a:pt x="4721" y="4580"/>
                  </a:lnTo>
                  <a:lnTo>
                    <a:pt x="4380" y="4580"/>
                  </a:lnTo>
                  <a:lnTo>
                    <a:pt x="4219" y="4560"/>
                  </a:lnTo>
                  <a:lnTo>
                    <a:pt x="4079" y="4540"/>
                  </a:lnTo>
                  <a:lnTo>
                    <a:pt x="3918" y="4480"/>
                  </a:lnTo>
                  <a:lnTo>
                    <a:pt x="3777" y="4419"/>
                  </a:lnTo>
                  <a:lnTo>
                    <a:pt x="3657" y="4339"/>
                  </a:lnTo>
                  <a:lnTo>
                    <a:pt x="3536" y="4259"/>
                  </a:lnTo>
                  <a:lnTo>
                    <a:pt x="3476" y="4219"/>
                  </a:lnTo>
                  <a:lnTo>
                    <a:pt x="3436" y="4199"/>
                  </a:lnTo>
                  <a:lnTo>
                    <a:pt x="3355" y="4178"/>
                  </a:lnTo>
                  <a:lnTo>
                    <a:pt x="3295" y="4178"/>
                  </a:lnTo>
                  <a:lnTo>
                    <a:pt x="3235" y="4199"/>
                  </a:lnTo>
                  <a:lnTo>
                    <a:pt x="3175" y="4219"/>
                  </a:lnTo>
                  <a:lnTo>
                    <a:pt x="3135" y="4239"/>
                  </a:lnTo>
                  <a:lnTo>
                    <a:pt x="3074" y="4299"/>
                  </a:lnTo>
                  <a:lnTo>
                    <a:pt x="3034" y="4339"/>
                  </a:lnTo>
                  <a:lnTo>
                    <a:pt x="3014" y="4399"/>
                  </a:lnTo>
                  <a:lnTo>
                    <a:pt x="2994" y="4460"/>
                  </a:lnTo>
                  <a:lnTo>
                    <a:pt x="2994" y="4520"/>
                  </a:lnTo>
                  <a:lnTo>
                    <a:pt x="3014" y="4600"/>
                  </a:lnTo>
                  <a:lnTo>
                    <a:pt x="3034" y="4640"/>
                  </a:lnTo>
                  <a:lnTo>
                    <a:pt x="3074" y="4701"/>
                  </a:lnTo>
                  <a:lnTo>
                    <a:pt x="3114" y="4761"/>
                  </a:lnTo>
                  <a:lnTo>
                    <a:pt x="3295" y="4881"/>
                  </a:lnTo>
                  <a:lnTo>
                    <a:pt x="3476" y="5002"/>
                  </a:lnTo>
                  <a:lnTo>
                    <a:pt x="3677" y="5082"/>
                  </a:lnTo>
                  <a:lnTo>
                    <a:pt x="3878" y="5163"/>
                  </a:lnTo>
                  <a:lnTo>
                    <a:pt x="4099" y="5203"/>
                  </a:lnTo>
                  <a:lnTo>
                    <a:pt x="4340" y="5223"/>
                  </a:lnTo>
                  <a:lnTo>
                    <a:pt x="4561" y="5243"/>
                  </a:lnTo>
                  <a:lnTo>
                    <a:pt x="4802" y="5223"/>
                  </a:lnTo>
                  <a:lnTo>
                    <a:pt x="5043" y="5183"/>
                  </a:lnTo>
                  <a:lnTo>
                    <a:pt x="5284" y="5102"/>
                  </a:lnTo>
                  <a:lnTo>
                    <a:pt x="5525" y="5022"/>
                  </a:lnTo>
                  <a:lnTo>
                    <a:pt x="5746" y="4902"/>
                  </a:lnTo>
                  <a:lnTo>
                    <a:pt x="5947" y="4761"/>
                  </a:lnTo>
                  <a:lnTo>
                    <a:pt x="6128" y="4620"/>
                  </a:lnTo>
                  <a:lnTo>
                    <a:pt x="6288" y="4440"/>
                  </a:lnTo>
                  <a:lnTo>
                    <a:pt x="6449" y="4259"/>
                  </a:lnTo>
                  <a:lnTo>
                    <a:pt x="6569" y="4058"/>
                  </a:lnTo>
                  <a:lnTo>
                    <a:pt x="6670" y="3857"/>
                  </a:lnTo>
                  <a:lnTo>
                    <a:pt x="6750" y="3656"/>
                  </a:lnTo>
                  <a:lnTo>
                    <a:pt x="6810" y="3435"/>
                  </a:lnTo>
                  <a:lnTo>
                    <a:pt x="6851" y="3214"/>
                  </a:lnTo>
                  <a:lnTo>
                    <a:pt x="6871" y="2993"/>
                  </a:lnTo>
                  <a:lnTo>
                    <a:pt x="6871" y="2752"/>
                  </a:lnTo>
                  <a:lnTo>
                    <a:pt x="6851" y="2531"/>
                  </a:lnTo>
                  <a:lnTo>
                    <a:pt x="6831" y="2310"/>
                  </a:lnTo>
                  <a:lnTo>
                    <a:pt x="6770" y="2069"/>
                  </a:lnTo>
                  <a:lnTo>
                    <a:pt x="6690" y="1848"/>
                  </a:lnTo>
                  <a:lnTo>
                    <a:pt x="6610" y="1647"/>
                  </a:lnTo>
                  <a:lnTo>
                    <a:pt x="6509" y="1426"/>
                  </a:lnTo>
                  <a:lnTo>
                    <a:pt x="6369" y="1246"/>
                  </a:lnTo>
                  <a:lnTo>
                    <a:pt x="6228" y="1045"/>
                  </a:lnTo>
                  <a:lnTo>
                    <a:pt x="6067" y="864"/>
                  </a:lnTo>
                  <a:lnTo>
                    <a:pt x="5907" y="723"/>
                  </a:lnTo>
                  <a:lnTo>
                    <a:pt x="5726" y="583"/>
                  </a:lnTo>
                  <a:lnTo>
                    <a:pt x="5545" y="462"/>
                  </a:lnTo>
                  <a:lnTo>
                    <a:pt x="5364" y="362"/>
                  </a:lnTo>
                  <a:lnTo>
                    <a:pt x="5163" y="261"/>
                  </a:lnTo>
                  <a:lnTo>
                    <a:pt x="4942" y="181"/>
                  </a:lnTo>
                  <a:lnTo>
                    <a:pt x="4742" y="121"/>
                  </a:lnTo>
                  <a:lnTo>
                    <a:pt x="4521" y="81"/>
                  </a:lnTo>
                  <a:lnTo>
                    <a:pt x="4300" y="40"/>
                  </a:lnTo>
                  <a:lnTo>
                    <a:pt x="4059" y="20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6"/>
            <p:cNvSpPr/>
            <p:nvPr/>
          </p:nvSpPr>
          <p:spPr>
            <a:xfrm>
              <a:off x="5280375" y="1258550"/>
              <a:ext cx="238550" cy="266675"/>
            </a:xfrm>
            <a:custGeom>
              <a:avLst/>
              <a:gdLst/>
              <a:ahLst/>
              <a:cxnLst/>
              <a:rect l="l" t="t" r="r" b="b"/>
              <a:pathLst>
                <a:path w="9542" h="10667" extrusionOk="0">
                  <a:moveTo>
                    <a:pt x="4018" y="0"/>
                  </a:moveTo>
                  <a:lnTo>
                    <a:pt x="3676" y="40"/>
                  </a:lnTo>
                  <a:lnTo>
                    <a:pt x="3355" y="101"/>
                  </a:lnTo>
                  <a:lnTo>
                    <a:pt x="3013" y="181"/>
                  </a:lnTo>
                  <a:lnTo>
                    <a:pt x="2692" y="281"/>
                  </a:lnTo>
                  <a:lnTo>
                    <a:pt x="2350" y="422"/>
                  </a:lnTo>
                  <a:lnTo>
                    <a:pt x="2049" y="603"/>
                  </a:lnTo>
                  <a:lnTo>
                    <a:pt x="1748" y="804"/>
                  </a:lnTo>
                  <a:lnTo>
                    <a:pt x="1467" y="1025"/>
                  </a:lnTo>
                  <a:lnTo>
                    <a:pt x="1205" y="1266"/>
                  </a:lnTo>
                  <a:lnTo>
                    <a:pt x="964" y="1547"/>
                  </a:lnTo>
                  <a:lnTo>
                    <a:pt x="743" y="1828"/>
                  </a:lnTo>
                  <a:lnTo>
                    <a:pt x="563" y="2130"/>
                  </a:lnTo>
                  <a:lnTo>
                    <a:pt x="402" y="2431"/>
                  </a:lnTo>
                  <a:lnTo>
                    <a:pt x="261" y="2752"/>
                  </a:lnTo>
                  <a:lnTo>
                    <a:pt x="141" y="3094"/>
                  </a:lnTo>
                  <a:lnTo>
                    <a:pt x="61" y="3435"/>
                  </a:lnTo>
                  <a:lnTo>
                    <a:pt x="20" y="3777"/>
                  </a:lnTo>
                  <a:lnTo>
                    <a:pt x="0" y="4118"/>
                  </a:lnTo>
                  <a:lnTo>
                    <a:pt x="20" y="4480"/>
                  </a:lnTo>
                  <a:lnTo>
                    <a:pt x="61" y="4821"/>
                  </a:lnTo>
                  <a:lnTo>
                    <a:pt x="161" y="5163"/>
                  </a:lnTo>
                  <a:lnTo>
                    <a:pt x="281" y="5504"/>
                  </a:lnTo>
                  <a:lnTo>
                    <a:pt x="442" y="5826"/>
                  </a:lnTo>
                  <a:lnTo>
                    <a:pt x="623" y="6127"/>
                  </a:lnTo>
                  <a:lnTo>
                    <a:pt x="844" y="6388"/>
                  </a:lnTo>
                  <a:lnTo>
                    <a:pt x="1065" y="6629"/>
                  </a:lnTo>
                  <a:lnTo>
                    <a:pt x="1326" y="6830"/>
                  </a:lnTo>
                  <a:lnTo>
                    <a:pt x="1607" y="7011"/>
                  </a:lnTo>
                  <a:lnTo>
                    <a:pt x="1788" y="7091"/>
                  </a:lnTo>
                  <a:lnTo>
                    <a:pt x="1949" y="7151"/>
                  </a:lnTo>
                  <a:lnTo>
                    <a:pt x="2130" y="7191"/>
                  </a:lnTo>
                  <a:lnTo>
                    <a:pt x="2310" y="7232"/>
                  </a:lnTo>
                  <a:lnTo>
                    <a:pt x="2491" y="7272"/>
                  </a:lnTo>
                  <a:lnTo>
                    <a:pt x="3033" y="7272"/>
                  </a:lnTo>
                  <a:lnTo>
                    <a:pt x="3214" y="7232"/>
                  </a:lnTo>
                  <a:lnTo>
                    <a:pt x="3395" y="7191"/>
                  </a:lnTo>
                  <a:lnTo>
                    <a:pt x="3556" y="7151"/>
                  </a:lnTo>
                  <a:lnTo>
                    <a:pt x="3716" y="7071"/>
                  </a:lnTo>
                  <a:lnTo>
                    <a:pt x="3877" y="7011"/>
                  </a:lnTo>
                  <a:lnTo>
                    <a:pt x="4018" y="6910"/>
                  </a:lnTo>
                  <a:lnTo>
                    <a:pt x="4158" y="6810"/>
                  </a:lnTo>
                  <a:lnTo>
                    <a:pt x="4299" y="6689"/>
                  </a:lnTo>
                  <a:lnTo>
                    <a:pt x="4440" y="6569"/>
                  </a:lnTo>
                  <a:lnTo>
                    <a:pt x="4540" y="6408"/>
                  </a:lnTo>
                  <a:lnTo>
                    <a:pt x="4640" y="6247"/>
                  </a:lnTo>
                  <a:lnTo>
                    <a:pt x="4741" y="6067"/>
                  </a:lnTo>
                  <a:lnTo>
                    <a:pt x="4801" y="5886"/>
                  </a:lnTo>
                  <a:lnTo>
                    <a:pt x="4861" y="5705"/>
                  </a:lnTo>
                  <a:lnTo>
                    <a:pt x="4881" y="5504"/>
                  </a:lnTo>
                  <a:lnTo>
                    <a:pt x="4902" y="5303"/>
                  </a:lnTo>
                  <a:lnTo>
                    <a:pt x="4902" y="5123"/>
                  </a:lnTo>
                  <a:lnTo>
                    <a:pt x="4881" y="4942"/>
                  </a:lnTo>
                  <a:lnTo>
                    <a:pt x="4841" y="4761"/>
                  </a:lnTo>
                  <a:lnTo>
                    <a:pt x="4781" y="4600"/>
                  </a:lnTo>
                  <a:lnTo>
                    <a:pt x="4721" y="4440"/>
                  </a:lnTo>
                  <a:lnTo>
                    <a:pt x="4640" y="4279"/>
                  </a:lnTo>
                  <a:lnTo>
                    <a:pt x="4540" y="4138"/>
                  </a:lnTo>
                  <a:lnTo>
                    <a:pt x="4419" y="4018"/>
                  </a:lnTo>
                  <a:lnTo>
                    <a:pt x="4379" y="3978"/>
                  </a:lnTo>
                  <a:lnTo>
                    <a:pt x="4319" y="3937"/>
                  </a:lnTo>
                  <a:lnTo>
                    <a:pt x="4259" y="3917"/>
                  </a:lnTo>
                  <a:lnTo>
                    <a:pt x="4138" y="3917"/>
                  </a:lnTo>
                  <a:lnTo>
                    <a:pt x="4078" y="3937"/>
                  </a:lnTo>
                  <a:lnTo>
                    <a:pt x="4018" y="3957"/>
                  </a:lnTo>
                  <a:lnTo>
                    <a:pt x="3957" y="3998"/>
                  </a:lnTo>
                  <a:lnTo>
                    <a:pt x="3917" y="4058"/>
                  </a:lnTo>
                  <a:lnTo>
                    <a:pt x="3877" y="4118"/>
                  </a:lnTo>
                  <a:lnTo>
                    <a:pt x="3877" y="4178"/>
                  </a:lnTo>
                  <a:lnTo>
                    <a:pt x="3857" y="4239"/>
                  </a:lnTo>
                  <a:lnTo>
                    <a:pt x="3857" y="4299"/>
                  </a:lnTo>
                  <a:lnTo>
                    <a:pt x="3877" y="4359"/>
                  </a:lnTo>
                  <a:lnTo>
                    <a:pt x="3917" y="4419"/>
                  </a:lnTo>
                  <a:lnTo>
                    <a:pt x="3957" y="4460"/>
                  </a:lnTo>
                  <a:lnTo>
                    <a:pt x="4078" y="4640"/>
                  </a:lnTo>
                  <a:lnTo>
                    <a:pt x="4178" y="4821"/>
                  </a:lnTo>
                  <a:lnTo>
                    <a:pt x="4239" y="5042"/>
                  </a:lnTo>
                  <a:lnTo>
                    <a:pt x="4239" y="5283"/>
                  </a:lnTo>
                  <a:lnTo>
                    <a:pt x="4239" y="5424"/>
                  </a:lnTo>
                  <a:lnTo>
                    <a:pt x="4219" y="5544"/>
                  </a:lnTo>
                  <a:lnTo>
                    <a:pt x="4178" y="5685"/>
                  </a:lnTo>
                  <a:lnTo>
                    <a:pt x="4138" y="5805"/>
                  </a:lnTo>
                  <a:lnTo>
                    <a:pt x="4078" y="5926"/>
                  </a:lnTo>
                  <a:lnTo>
                    <a:pt x="4018" y="6026"/>
                  </a:lnTo>
                  <a:lnTo>
                    <a:pt x="3937" y="6127"/>
                  </a:lnTo>
                  <a:lnTo>
                    <a:pt x="3857" y="6227"/>
                  </a:lnTo>
                  <a:lnTo>
                    <a:pt x="3656" y="6368"/>
                  </a:lnTo>
                  <a:lnTo>
                    <a:pt x="3435" y="6488"/>
                  </a:lnTo>
                  <a:lnTo>
                    <a:pt x="3194" y="6569"/>
                  </a:lnTo>
                  <a:lnTo>
                    <a:pt x="2953" y="6629"/>
                  </a:lnTo>
                  <a:lnTo>
                    <a:pt x="2692" y="6629"/>
                  </a:lnTo>
                  <a:lnTo>
                    <a:pt x="2431" y="6589"/>
                  </a:lnTo>
                  <a:lnTo>
                    <a:pt x="2170" y="6529"/>
                  </a:lnTo>
                  <a:lnTo>
                    <a:pt x="1909" y="6428"/>
                  </a:lnTo>
                  <a:lnTo>
                    <a:pt x="1708" y="6288"/>
                  </a:lnTo>
                  <a:lnTo>
                    <a:pt x="1487" y="6127"/>
                  </a:lnTo>
                  <a:lnTo>
                    <a:pt x="1306" y="5946"/>
                  </a:lnTo>
                  <a:lnTo>
                    <a:pt x="1145" y="5725"/>
                  </a:lnTo>
                  <a:lnTo>
                    <a:pt x="1005" y="5504"/>
                  </a:lnTo>
                  <a:lnTo>
                    <a:pt x="884" y="5243"/>
                  </a:lnTo>
                  <a:lnTo>
                    <a:pt x="784" y="4982"/>
                  </a:lnTo>
                  <a:lnTo>
                    <a:pt x="703" y="4701"/>
                  </a:lnTo>
                  <a:lnTo>
                    <a:pt x="663" y="4399"/>
                  </a:lnTo>
                  <a:lnTo>
                    <a:pt x="663" y="4118"/>
                  </a:lnTo>
                  <a:lnTo>
                    <a:pt x="663" y="3837"/>
                  </a:lnTo>
                  <a:lnTo>
                    <a:pt x="723" y="3536"/>
                  </a:lnTo>
                  <a:lnTo>
                    <a:pt x="784" y="3254"/>
                  </a:lnTo>
                  <a:lnTo>
                    <a:pt x="884" y="2973"/>
                  </a:lnTo>
                  <a:lnTo>
                    <a:pt x="1005" y="2712"/>
                  </a:lnTo>
                  <a:lnTo>
                    <a:pt x="1125" y="2451"/>
                  </a:lnTo>
                  <a:lnTo>
                    <a:pt x="1286" y="2190"/>
                  </a:lnTo>
                  <a:lnTo>
                    <a:pt x="1487" y="1949"/>
                  </a:lnTo>
                  <a:lnTo>
                    <a:pt x="1688" y="1728"/>
                  </a:lnTo>
                  <a:lnTo>
                    <a:pt x="1888" y="1527"/>
                  </a:lnTo>
                  <a:lnTo>
                    <a:pt x="2130" y="1326"/>
                  </a:lnTo>
                  <a:lnTo>
                    <a:pt x="2391" y="1165"/>
                  </a:lnTo>
                  <a:lnTo>
                    <a:pt x="2652" y="1005"/>
                  </a:lnTo>
                  <a:lnTo>
                    <a:pt x="2933" y="884"/>
                  </a:lnTo>
                  <a:lnTo>
                    <a:pt x="3214" y="804"/>
                  </a:lnTo>
                  <a:lnTo>
                    <a:pt x="3495" y="723"/>
                  </a:lnTo>
                  <a:lnTo>
                    <a:pt x="3777" y="683"/>
                  </a:lnTo>
                  <a:lnTo>
                    <a:pt x="4078" y="663"/>
                  </a:lnTo>
                  <a:lnTo>
                    <a:pt x="4379" y="663"/>
                  </a:lnTo>
                  <a:lnTo>
                    <a:pt x="4681" y="683"/>
                  </a:lnTo>
                  <a:lnTo>
                    <a:pt x="4962" y="703"/>
                  </a:lnTo>
                  <a:lnTo>
                    <a:pt x="5263" y="764"/>
                  </a:lnTo>
                  <a:lnTo>
                    <a:pt x="5564" y="864"/>
                  </a:lnTo>
                  <a:lnTo>
                    <a:pt x="5846" y="964"/>
                  </a:lnTo>
                  <a:lnTo>
                    <a:pt x="6127" y="1085"/>
                  </a:lnTo>
                  <a:lnTo>
                    <a:pt x="6408" y="1205"/>
                  </a:lnTo>
                  <a:lnTo>
                    <a:pt x="6669" y="1366"/>
                  </a:lnTo>
                  <a:lnTo>
                    <a:pt x="6930" y="1547"/>
                  </a:lnTo>
                  <a:lnTo>
                    <a:pt x="7171" y="1748"/>
                  </a:lnTo>
                  <a:lnTo>
                    <a:pt x="7392" y="1969"/>
                  </a:lnTo>
                  <a:lnTo>
                    <a:pt x="7613" y="2170"/>
                  </a:lnTo>
                  <a:lnTo>
                    <a:pt x="7794" y="2411"/>
                  </a:lnTo>
                  <a:lnTo>
                    <a:pt x="7975" y="2652"/>
                  </a:lnTo>
                  <a:lnTo>
                    <a:pt x="8136" y="2893"/>
                  </a:lnTo>
                  <a:lnTo>
                    <a:pt x="8276" y="3174"/>
                  </a:lnTo>
                  <a:lnTo>
                    <a:pt x="8417" y="3435"/>
                  </a:lnTo>
                  <a:lnTo>
                    <a:pt x="8517" y="3716"/>
                  </a:lnTo>
                  <a:lnTo>
                    <a:pt x="8618" y="4018"/>
                  </a:lnTo>
                  <a:lnTo>
                    <a:pt x="8718" y="4299"/>
                  </a:lnTo>
                  <a:lnTo>
                    <a:pt x="8778" y="4600"/>
                  </a:lnTo>
                  <a:lnTo>
                    <a:pt x="8839" y="4922"/>
                  </a:lnTo>
                  <a:lnTo>
                    <a:pt x="8879" y="5223"/>
                  </a:lnTo>
                  <a:lnTo>
                    <a:pt x="8899" y="5544"/>
                  </a:lnTo>
                  <a:lnTo>
                    <a:pt x="8899" y="5866"/>
                  </a:lnTo>
                  <a:lnTo>
                    <a:pt x="8879" y="6187"/>
                  </a:lnTo>
                  <a:lnTo>
                    <a:pt x="8859" y="6509"/>
                  </a:lnTo>
                  <a:lnTo>
                    <a:pt x="8819" y="6790"/>
                  </a:lnTo>
                  <a:lnTo>
                    <a:pt x="8758" y="7051"/>
                  </a:lnTo>
                  <a:lnTo>
                    <a:pt x="8698" y="7332"/>
                  </a:lnTo>
                  <a:lnTo>
                    <a:pt x="8618" y="7593"/>
                  </a:lnTo>
                  <a:lnTo>
                    <a:pt x="8537" y="7834"/>
                  </a:lnTo>
                  <a:lnTo>
                    <a:pt x="8437" y="8095"/>
                  </a:lnTo>
                  <a:lnTo>
                    <a:pt x="8316" y="8336"/>
                  </a:lnTo>
                  <a:lnTo>
                    <a:pt x="8196" y="8557"/>
                  </a:lnTo>
                  <a:lnTo>
                    <a:pt x="8075" y="8778"/>
                  </a:lnTo>
                  <a:lnTo>
                    <a:pt x="7935" y="8999"/>
                  </a:lnTo>
                  <a:lnTo>
                    <a:pt x="7794" y="9200"/>
                  </a:lnTo>
                  <a:lnTo>
                    <a:pt x="7633" y="9401"/>
                  </a:lnTo>
                  <a:lnTo>
                    <a:pt x="7453" y="9582"/>
                  </a:lnTo>
                  <a:lnTo>
                    <a:pt x="7272" y="9763"/>
                  </a:lnTo>
                  <a:lnTo>
                    <a:pt x="7091" y="9923"/>
                  </a:lnTo>
                  <a:lnTo>
                    <a:pt x="6890" y="10084"/>
                  </a:lnTo>
                  <a:lnTo>
                    <a:pt x="6850" y="10124"/>
                  </a:lnTo>
                  <a:lnTo>
                    <a:pt x="6810" y="10164"/>
                  </a:lnTo>
                  <a:lnTo>
                    <a:pt x="6790" y="10225"/>
                  </a:lnTo>
                  <a:lnTo>
                    <a:pt x="6770" y="10285"/>
                  </a:lnTo>
                  <a:lnTo>
                    <a:pt x="6770" y="10345"/>
                  </a:lnTo>
                  <a:lnTo>
                    <a:pt x="6770" y="10405"/>
                  </a:lnTo>
                  <a:lnTo>
                    <a:pt x="6790" y="10466"/>
                  </a:lnTo>
                  <a:lnTo>
                    <a:pt x="6830" y="10526"/>
                  </a:lnTo>
                  <a:lnTo>
                    <a:pt x="6870" y="10586"/>
                  </a:lnTo>
                  <a:lnTo>
                    <a:pt x="6950" y="10626"/>
                  </a:lnTo>
                  <a:lnTo>
                    <a:pt x="7011" y="10646"/>
                  </a:lnTo>
                  <a:lnTo>
                    <a:pt x="7091" y="10667"/>
                  </a:lnTo>
                  <a:lnTo>
                    <a:pt x="7191" y="10646"/>
                  </a:lnTo>
                  <a:lnTo>
                    <a:pt x="7272" y="10606"/>
                  </a:lnTo>
                  <a:lnTo>
                    <a:pt x="7513" y="10426"/>
                  </a:lnTo>
                  <a:lnTo>
                    <a:pt x="7714" y="10245"/>
                  </a:lnTo>
                  <a:lnTo>
                    <a:pt x="7915" y="10044"/>
                  </a:lnTo>
                  <a:lnTo>
                    <a:pt x="8115" y="9843"/>
                  </a:lnTo>
                  <a:lnTo>
                    <a:pt x="8296" y="9622"/>
                  </a:lnTo>
                  <a:lnTo>
                    <a:pt x="8457" y="9381"/>
                  </a:lnTo>
                  <a:lnTo>
                    <a:pt x="8618" y="9140"/>
                  </a:lnTo>
                  <a:lnTo>
                    <a:pt x="8758" y="8879"/>
                  </a:lnTo>
                  <a:lnTo>
                    <a:pt x="8899" y="8618"/>
                  </a:lnTo>
                  <a:lnTo>
                    <a:pt x="9019" y="8357"/>
                  </a:lnTo>
                  <a:lnTo>
                    <a:pt x="9140" y="8075"/>
                  </a:lnTo>
                  <a:lnTo>
                    <a:pt x="9240" y="7794"/>
                  </a:lnTo>
                  <a:lnTo>
                    <a:pt x="9321" y="7493"/>
                  </a:lnTo>
                  <a:lnTo>
                    <a:pt x="9401" y="7212"/>
                  </a:lnTo>
                  <a:lnTo>
                    <a:pt x="9461" y="6890"/>
                  </a:lnTo>
                  <a:lnTo>
                    <a:pt x="9502" y="6589"/>
                  </a:lnTo>
                  <a:lnTo>
                    <a:pt x="9542" y="6227"/>
                  </a:lnTo>
                  <a:lnTo>
                    <a:pt x="9542" y="5866"/>
                  </a:lnTo>
                  <a:lnTo>
                    <a:pt x="9542" y="5524"/>
                  </a:lnTo>
                  <a:lnTo>
                    <a:pt x="9522" y="5163"/>
                  </a:lnTo>
                  <a:lnTo>
                    <a:pt x="9481" y="4821"/>
                  </a:lnTo>
                  <a:lnTo>
                    <a:pt x="9421" y="4460"/>
                  </a:lnTo>
                  <a:lnTo>
                    <a:pt x="9341" y="4138"/>
                  </a:lnTo>
                  <a:lnTo>
                    <a:pt x="9240" y="3797"/>
                  </a:lnTo>
                  <a:lnTo>
                    <a:pt x="9120" y="3475"/>
                  </a:lnTo>
                  <a:lnTo>
                    <a:pt x="8999" y="3154"/>
                  </a:lnTo>
                  <a:lnTo>
                    <a:pt x="8839" y="2853"/>
                  </a:lnTo>
                  <a:lnTo>
                    <a:pt x="8678" y="2551"/>
                  </a:lnTo>
                  <a:lnTo>
                    <a:pt x="8497" y="2270"/>
                  </a:lnTo>
                  <a:lnTo>
                    <a:pt x="8296" y="2009"/>
                  </a:lnTo>
                  <a:lnTo>
                    <a:pt x="8095" y="1748"/>
                  </a:lnTo>
                  <a:lnTo>
                    <a:pt x="7854" y="1507"/>
                  </a:lnTo>
                  <a:lnTo>
                    <a:pt x="7593" y="1246"/>
                  </a:lnTo>
                  <a:lnTo>
                    <a:pt x="7312" y="1025"/>
                  </a:lnTo>
                  <a:lnTo>
                    <a:pt x="7031" y="824"/>
                  </a:lnTo>
                  <a:lnTo>
                    <a:pt x="6729" y="643"/>
                  </a:lnTo>
                  <a:lnTo>
                    <a:pt x="6408" y="482"/>
                  </a:lnTo>
                  <a:lnTo>
                    <a:pt x="6087" y="342"/>
                  </a:lnTo>
                  <a:lnTo>
                    <a:pt x="5745" y="241"/>
                  </a:lnTo>
                  <a:lnTo>
                    <a:pt x="5404" y="141"/>
                  </a:lnTo>
                  <a:lnTo>
                    <a:pt x="5062" y="81"/>
                  </a:lnTo>
                  <a:lnTo>
                    <a:pt x="4721" y="20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6"/>
            <p:cNvSpPr/>
            <p:nvPr/>
          </p:nvSpPr>
          <p:spPr>
            <a:xfrm>
              <a:off x="5373775" y="779975"/>
              <a:ext cx="95450" cy="281750"/>
            </a:xfrm>
            <a:custGeom>
              <a:avLst/>
              <a:gdLst/>
              <a:ahLst/>
              <a:cxnLst/>
              <a:rect l="l" t="t" r="r" b="b"/>
              <a:pathLst>
                <a:path w="3818" h="11270" extrusionOk="0">
                  <a:moveTo>
                    <a:pt x="3074" y="0"/>
                  </a:moveTo>
                  <a:lnTo>
                    <a:pt x="3014" y="20"/>
                  </a:lnTo>
                  <a:lnTo>
                    <a:pt x="2953" y="40"/>
                  </a:lnTo>
                  <a:lnTo>
                    <a:pt x="2612" y="281"/>
                  </a:lnTo>
                  <a:lnTo>
                    <a:pt x="2290" y="542"/>
                  </a:lnTo>
                  <a:lnTo>
                    <a:pt x="1969" y="844"/>
                  </a:lnTo>
                  <a:lnTo>
                    <a:pt x="1688" y="1145"/>
                  </a:lnTo>
                  <a:lnTo>
                    <a:pt x="1427" y="1466"/>
                  </a:lnTo>
                  <a:lnTo>
                    <a:pt x="1166" y="1808"/>
                  </a:lnTo>
                  <a:lnTo>
                    <a:pt x="945" y="2149"/>
                  </a:lnTo>
                  <a:lnTo>
                    <a:pt x="744" y="2511"/>
                  </a:lnTo>
                  <a:lnTo>
                    <a:pt x="563" y="2893"/>
                  </a:lnTo>
                  <a:lnTo>
                    <a:pt x="402" y="3294"/>
                  </a:lnTo>
                  <a:lnTo>
                    <a:pt x="262" y="3676"/>
                  </a:lnTo>
                  <a:lnTo>
                    <a:pt x="161" y="4078"/>
                  </a:lnTo>
                  <a:lnTo>
                    <a:pt x="81" y="4500"/>
                  </a:lnTo>
                  <a:lnTo>
                    <a:pt x="21" y="4921"/>
                  </a:lnTo>
                  <a:lnTo>
                    <a:pt x="0" y="5323"/>
                  </a:lnTo>
                  <a:lnTo>
                    <a:pt x="0" y="5745"/>
                  </a:lnTo>
                  <a:lnTo>
                    <a:pt x="21" y="6167"/>
                  </a:lnTo>
                  <a:lnTo>
                    <a:pt x="81" y="6589"/>
                  </a:lnTo>
                  <a:lnTo>
                    <a:pt x="161" y="6990"/>
                  </a:lnTo>
                  <a:lnTo>
                    <a:pt x="282" y="7392"/>
                  </a:lnTo>
                  <a:lnTo>
                    <a:pt x="402" y="7794"/>
                  </a:lnTo>
                  <a:lnTo>
                    <a:pt x="563" y="8176"/>
                  </a:lnTo>
                  <a:lnTo>
                    <a:pt x="764" y="8557"/>
                  </a:lnTo>
                  <a:lnTo>
                    <a:pt x="965" y="8919"/>
                  </a:lnTo>
                  <a:lnTo>
                    <a:pt x="1186" y="9280"/>
                  </a:lnTo>
                  <a:lnTo>
                    <a:pt x="1447" y="9602"/>
                  </a:lnTo>
                  <a:lnTo>
                    <a:pt x="1708" y="9923"/>
                  </a:lnTo>
                  <a:lnTo>
                    <a:pt x="2009" y="10225"/>
                  </a:lnTo>
                  <a:lnTo>
                    <a:pt x="2311" y="10506"/>
                  </a:lnTo>
                  <a:lnTo>
                    <a:pt x="2632" y="10767"/>
                  </a:lnTo>
                  <a:lnTo>
                    <a:pt x="2973" y="11008"/>
                  </a:lnTo>
                  <a:lnTo>
                    <a:pt x="3335" y="11229"/>
                  </a:lnTo>
                  <a:lnTo>
                    <a:pt x="3415" y="11269"/>
                  </a:lnTo>
                  <a:lnTo>
                    <a:pt x="3576" y="11269"/>
                  </a:lnTo>
                  <a:lnTo>
                    <a:pt x="3656" y="11229"/>
                  </a:lnTo>
                  <a:lnTo>
                    <a:pt x="3737" y="11189"/>
                  </a:lnTo>
                  <a:lnTo>
                    <a:pt x="3777" y="11108"/>
                  </a:lnTo>
                  <a:lnTo>
                    <a:pt x="3817" y="11048"/>
                  </a:lnTo>
                  <a:lnTo>
                    <a:pt x="3817" y="10988"/>
                  </a:lnTo>
                  <a:lnTo>
                    <a:pt x="3817" y="10928"/>
                  </a:lnTo>
                  <a:lnTo>
                    <a:pt x="3817" y="10867"/>
                  </a:lnTo>
                  <a:lnTo>
                    <a:pt x="3797" y="10807"/>
                  </a:lnTo>
                  <a:lnTo>
                    <a:pt x="3757" y="10747"/>
                  </a:lnTo>
                  <a:lnTo>
                    <a:pt x="3717" y="10707"/>
                  </a:lnTo>
                  <a:lnTo>
                    <a:pt x="3656" y="10666"/>
                  </a:lnTo>
                  <a:lnTo>
                    <a:pt x="3335" y="10466"/>
                  </a:lnTo>
                  <a:lnTo>
                    <a:pt x="3034" y="10245"/>
                  </a:lnTo>
                  <a:lnTo>
                    <a:pt x="2732" y="10024"/>
                  </a:lnTo>
                  <a:lnTo>
                    <a:pt x="2451" y="9763"/>
                  </a:lnTo>
                  <a:lnTo>
                    <a:pt x="2190" y="9481"/>
                  </a:lnTo>
                  <a:lnTo>
                    <a:pt x="1949" y="9200"/>
                  </a:lnTo>
                  <a:lnTo>
                    <a:pt x="1728" y="8899"/>
                  </a:lnTo>
                  <a:lnTo>
                    <a:pt x="1527" y="8577"/>
                  </a:lnTo>
                  <a:lnTo>
                    <a:pt x="1326" y="8256"/>
                  </a:lnTo>
                  <a:lnTo>
                    <a:pt x="1166" y="7914"/>
                  </a:lnTo>
                  <a:lnTo>
                    <a:pt x="1025" y="7573"/>
                  </a:lnTo>
                  <a:lnTo>
                    <a:pt x="904" y="7211"/>
                  </a:lnTo>
                  <a:lnTo>
                    <a:pt x="804" y="6850"/>
                  </a:lnTo>
                  <a:lnTo>
                    <a:pt x="724" y="6468"/>
                  </a:lnTo>
                  <a:lnTo>
                    <a:pt x="663" y="6107"/>
                  </a:lnTo>
                  <a:lnTo>
                    <a:pt x="643" y="5725"/>
                  </a:lnTo>
                  <a:lnTo>
                    <a:pt x="643" y="5343"/>
                  </a:lnTo>
                  <a:lnTo>
                    <a:pt x="663" y="4982"/>
                  </a:lnTo>
                  <a:lnTo>
                    <a:pt x="724" y="4600"/>
                  </a:lnTo>
                  <a:lnTo>
                    <a:pt x="804" y="4239"/>
                  </a:lnTo>
                  <a:lnTo>
                    <a:pt x="884" y="3857"/>
                  </a:lnTo>
                  <a:lnTo>
                    <a:pt x="1005" y="3515"/>
                  </a:lnTo>
                  <a:lnTo>
                    <a:pt x="1145" y="3154"/>
                  </a:lnTo>
                  <a:lnTo>
                    <a:pt x="1326" y="2812"/>
                  </a:lnTo>
                  <a:lnTo>
                    <a:pt x="1507" y="2491"/>
                  </a:lnTo>
                  <a:lnTo>
                    <a:pt x="1708" y="2170"/>
                  </a:lnTo>
                  <a:lnTo>
                    <a:pt x="1929" y="1868"/>
                  </a:lnTo>
                  <a:lnTo>
                    <a:pt x="2170" y="1587"/>
                  </a:lnTo>
                  <a:lnTo>
                    <a:pt x="2431" y="1306"/>
                  </a:lnTo>
                  <a:lnTo>
                    <a:pt x="2712" y="1045"/>
                  </a:lnTo>
                  <a:lnTo>
                    <a:pt x="2993" y="804"/>
                  </a:lnTo>
                  <a:lnTo>
                    <a:pt x="3315" y="583"/>
                  </a:lnTo>
                  <a:lnTo>
                    <a:pt x="3355" y="542"/>
                  </a:lnTo>
                  <a:lnTo>
                    <a:pt x="3395" y="502"/>
                  </a:lnTo>
                  <a:lnTo>
                    <a:pt x="3435" y="442"/>
                  </a:lnTo>
                  <a:lnTo>
                    <a:pt x="3455" y="382"/>
                  </a:lnTo>
                  <a:lnTo>
                    <a:pt x="3455" y="322"/>
                  </a:lnTo>
                  <a:lnTo>
                    <a:pt x="3455" y="261"/>
                  </a:lnTo>
                  <a:lnTo>
                    <a:pt x="3435" y="201"/>
                  </a:lnTo>
                  <a:lnTo>
                    <a:pt x="3395" y="141"/>
                  </a:lnTo>
                  <a:lnTo>
                    <a:pt x="3355" y="80"/>
                  </a:lnTo>
                  <a:lnTo>
                    <a:pt x="3315" y="40"/>
                  </a:lnTo>
                  <a:lnTo>
                    <a:pt x="3255" y="20"/>
                  </a:lnTo>
                  <a:lnTo>
                    <a:pt x="319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6"/>
            <p:cNvSpPr/>
            <p:nvPr/>
          </p:nvSpPr>
          <p:spPr>
            <a:xfrm>
              <a:off x="5236175" y="636350"/>
              <a:ext cx="136625" cy="194350"/>
            </a:xfrm>
            <a:custGeom>
              <a:avLst/>
              <a:gdLst/>
              <a:ahLst/>
              <a:cxnLst/>
              <a:rect l="l" t="t" r="r" b="b"/>
              <a:pathLst>
                <a:path w="5465" h="7774" extrusionOk="0">
                  <a:moveTo>
                    <a:pt x="965" y="0"/>
                  </a:moveTo>
                  <a:lnTo>
                    <a:pt x="905" y="40"/>
                  </a:lnTo>
                  <a:lnTo>
                    <a:pt x="844" y="60"/>
                  </a:lnTo>
                  <a:lnTo>
                    <a:pt x="804" y="121"/>
                  </a:lnTo>
                  <a:lnTo>
                    <a:pt x="764" y="161"/>
                  </a:lnTo>
                  <a:lnTo>
                    <a:pt x="744" y="221"/>
                  </a:lnTo>
                  <a:lnTo>
                    <a:pt x="744" y="301"/>
                  </a:lnTo>
                  <a:lnTo>
                    <a:pt x="744" y="362"/>
                  </a:lnTo>
                  <a:lnTo>
                    <a:pt x="744" y="422"/>
                  </a:lnTo>
                  <a:lnTo>
                    <a:pt x="784" y="482"/>
                  </a:lnTo>
                  <a:lnTo>
                    <a:pt x="804" y="522"/>
                  </a:lnTo>
                  <a:lnTo>
                    <a:pt x="864" y="583"/>
                  </a:lnTo>
                  <a:lnTo>
                    <a:pt x="905" y="603"/>
                  </a:lnTo>
                  <a:lnTo>
                    <a:pt x="965" y="623"/>
                  </a:lnTo>
                  <a:lnTo>
                    <a:pt x="1407" y="784"/>
                  </a:lnTo>
                  <a:lnTo>
                    <a:pt x="1829" y="944"/>
                  </a:lnTo>
                  <a:lnTo>
                    <a:pt x="2230" y="1105"/>
                  </a:lnTo>
                  <a:lnTo>
                    <a:pt x="2592" y="1306"/>
                  </a:lnTo>
                  <a:lnTo>
                    <a:pt x="2953" y="1527"/>
                  </a:lnTo>
                  <a:lnTo>
                    <a:pt x="3255" y="1748"/>
                  </a:lnTo>
                  <a:lnTo>
                    <a:pt x="3556" y="2009"/>
                  </a:lnTo>
                  <a:lnTo>
                    <a:pt x="3817" y="2270"/>
                  </a:lnTo>
                  <a:lnTo>
                    <a:pt x="4098" y="2591"/>
                  </a:lnTo>
                  <a:lnTo>
                    <a:pt x="4319" y="2933"/>
                  </a:lnTo>
                  <a:lnTo>
                    <a:pt x="4500" y="3294"/>
                  </a:lnTo>
                  <a:lnTo>
                    <a:pt x="4661" y="3676"/>
                  </a:lnTo>
                  <a:lnTo>
                    <a:pt x="4761" y="4058"/>
                  </a:lnTo>
                  <a:lnTo>
                    <a:pt x="4801" y="4439"/>
                  </a:lnTo>
                  <a:lnTo>
                    <a:pt x="4822" y="4640"/>
                  </a:lnTo>
                  <a:lnTo>
                    <a:pt x="4801" y="4821"/>
                  </a:lnTo>
                  <a:lnTo>
                    <a:pt x="4801" y="5002"/>
                  </a:lnTo>
                  <a:lnTo>
                    <a:pt x="4761" y="5183"/>
                  </a:lnTo>
                  <a:lnTo>
                    <a:pt x="4721" y="5384"/>
                  </a:lnTo>
                  <a:lnTo>
                    <a:pt x="4661" y="5564"/>
                  </a:lnTo>
                  <a:lnTo>
                    <a:pt x="4580" y="5765"/>
                  </a:lnTo>
                  <a:lnTo>
                    <a:pt x="4480" y="5926"/>
                  </a:lnTo>
                  <a:lnTo>
                    <a:pt x="4380" y="6087"/>
                  </a:lnTo>
                  <a:lnTo>
                    <a:pt x="4259" y="6247"/>
                  </a:lnTo>
                  <a:lnTo>
                    <a:pt x="4139" y="6408"/>
                  </a:lnTo>
                  <a:lnTo>
                    <a:pt x="3998" y="6529"/>
                  </a:lnTo>
                  <a:lnTo>
                    <a:pt x="3857" y="6669"/>
                  </a:lnTo>
                  <a:lnTo>
                    <a:pt x="3717" y="6770"/>
                  </a:lnTo>
                  <a:lnTo>
                    <a:pt x="3556" y="6870"/>
                  </a:lnTo>
                  <a:lnTo>
                    <a:pt x="3375" y="6950"/>
                  </a:lnTo>
                  <a:lnTo>
                    <a:pt x="3215" y="7031"/>
                  </a:lnTo>
                  <a:lnTo>
                    <a:pt x="3034" y="7071"/>
                  </a:lnTo>
                  <a:lnTo>
                    <a:pt x="2853" y="7111"/>
                  </a:lnTo>
                  <a:lnTo>
                    <a:pt x="2672" y="7131"/>
                  </a:lnTo>
                  <a:lnTo>
                    <a:pt x="2471" y="7111"/>
                  </a:lnTo>
                  <a:lnTo>
                    <a:pt x="2291" y="7091"/>
                  </a:lnTo>
                  <a:lnTo>
                    <a:pt x="2090" y="7051"/>
                  </a:lnTo>
                  <a:lnTo>
                    <a:pt x="1909" y="6970"/>
                  </a:lnTo>
                  <a:lnTo>
                    <a:pt x="1728" y="6890"/>
                  </a:lnTo>
                  <a:lnTo>
                    <a:pt x="1567" y="6790"/>
                  </a:lnTo>
                  <a:lnTo>
                    <a:pt x="1387" y="6649"/>
                  </a:lnTo>
                  <a:lnTo>
                    <a:pt x="1246" y="6508"/>
                  </a:lnTo>
                  <a:lnTo>
                    <a:pt x="1105" y="6348"/>
                  </a:lnTo>
                  <a:lnTo>
                    <a:pt x="965" y="6187"/>
                  </a:lnTo>
                  <a:lnTo>
                    <a:pt x="864" y="6006"/>
                  </a:lnTo>
                  <a:lnTo>
                    <a:pt x="784" y="5825"/>
                  </a:lnTo>
                  <a:lnTo>
                    <a:pt x="724" y="5645"/>
                  </a:lnTo>
                  <a:lnTo>
                    <a:pt x="663" y="5444"/>
                  </a:lnTo>
                  <a:lnTo>
                    <a:pt x="643" y="5263"/>
                  </a:lnTo>
                  <a:lnTo>
                    <a:pt x="643" y="5062"/>
                  </a:lnTo>
                  <a:lnTo>
                    <a:pt x="663" y="4861"/>
                  </a:lnTo>
                  <a:lnTo>
                    <a:pt x="724" y="4660"/>
                  </a:lnTo>
                  <a:lnTo>
                    <a:pt x="784" y="4480"/>
                  </a:lnTo>
                  <a:lnTo>
                    <a:pt x="864" y="4299"/>
                  </a:lnTo>
                  <a:lnTo>
                    <a:pt x="985" y="4158"/>
                  </a:lnTo>
                  <a:lnTo>
                    <a:pt x="1105" y="4018"/>
                  </a:lnTo>
                  <a:lnTo>
                    <a:pt x="1246" y="3897"/>
                  </a:lnTo>
                  <a:lnTo>
                    <a:pt x="1387" y="3797"/>
                  </a:lnTo>
                  <a:lnTo>
                    <a:pt x="1547" y="3736"/>
                  </a:lnTo>
                  <a:lnTo>
                    <a:pt x="1728" y="3716"/>
                  </a:lnTo>
                  <a:lnTo>
                    <a:pt x="1909" y="3716"/>
                  </a:lnTo>
                  <a:lnTo>
                    <a:pt x="2070" y="3736"/>
                  </a:lnTo>
                  <a:lnTo>
                    <a:pt x="2230" y="3797"/>
                  </a:lnTo>
                  <a:lnTo>
                    <a:pt x="2391" y="3877"/>
                  </a:lnTo>
                  <a:lnTo>
                    <a:pt x="2511" y="3977"/>
                  </a:lnTo>
                  <a:lnTo>
                    <a:pt x="2612" y="4098"/>
                  </a:lnTo>
                  <a:lnTo>
                    <a:pt x="2652" y="4158"/>
                  </a:lnTo>
                  <a:lnTo>
                    <a:pt x="2692" y="4198"/>
                  </a:lnTo>
                  <a:lnTo>
                    <a:pt x="2753" y="4239"/>
                  </a:lnTo>
                  <a:lnTo>
                    <a:pt x="2793" y="4259"/>
                  </a:lnTo>
                  <a:lnTo>
                    <a:pt x="2933" y="4259"/>
                  </a:lnTo>
                  <a:lnTo>
                    <a:pt x="2994" y="4239"/>
                  </a:lnTo>
                  <a:lnTo>
                    <a:pt x="3054" y="4218"/>
                  </a:lnTo>
                  <a:lnTo>
                    <a:pt x="3094" y="4178"/>
                  </a:lnTo>
                  <a:lnTo>
                    <a:pt x="3154" y="4138"/>
                  </a:lnTo>
                  <a:lnTo>
                    <a:pt x="3174" y="4078"/>
                  </a:lnTo>
                  <a:lnTo>
                    <a:pt x="3194" y="4018"/>
                  </a:lnTo>
                  <a:lnTo>
                    <a:pt x="3215" y="3957"/>
                  </a:lnTo>
                  <a:lnTo>
                    <a:pt x="3215" y="3897"/>
                  </a:lnTo>
                  <a:lnTo>
                    <a:pt x="3194" y="3837"/>
                  </a:lnTo>
                  <a:lnTo>
                    <a:pt x="3174" y="3777"/>
                  </a:lnTo>
                  <a:lnTo>
                    <a:pt x="3094" y="3656"/>
                  </a:lnTo>
                  <a:lnTo>
                    <a:pt x="2994" y="3536"/>
                  </a:lnTo>
                  <a:lnTo>
                    <a:pt x="2893" y="3435"/>
                  </a:lnTo>
                  <a:lnTo>
                    <a:pt x="2793" y="3355"/>
                  </a:lnTo>
                  <a:lnTo>
                    <a:pt x="2672" y="3274"/>
                  </a:lnTo>
                  <a:lnTo>
                    <a:pt x="2532" y="3214"/>
                  </a:lnTo>
                  <a:lnTo>
                    <a:pt x="2411" y="3154"/>
                  </a:lnTo>
                  <a:lnTo>
                    <a:pt x="2270" y="3114"/>
                  </a:lnTo>
                  <a:lnTo>
                    <a:pt x="2130" y="3074"/>
                  </a:lnTo>
                  <a:lnTo>
                    <a:pt x="1969" y="3053"/>
                  </a:lnTo>
                  <a:lnTo>
                    <a:pt x="1688" y="3053"/>
                  </a:lnTo>
                  <a:lnTo>
                    <a:pt x="1527" y="3074"/>
                  </a:lnTo>
                  <a:lnTo>
                    <a:pt x="1387" y="3114"/>
                  </a:lnTo>
                  <a:lnTo>
                    <a:pt x="1246" y="3154"/>
                  </a:lnTo>
                  <a:lnTo>
                    <a:pt x="1105" y="3214"/>
                  </a:lnTo>
                  <a:lnTo>
                    <a:pt x="864" y="3355"/>
                  </a:lnTo>
                  <a:lnTo>
                    <a:pt x="663" y="3536"/>
                  </a:lnTo>
                  <a:lnTo>
                    <a:pt x="483" y="3716"/>
                  </a:lnTo>
                  <a:lnTo>
                    <a:pt x="322" y="3957"/>
                  </a:lnTo>
                  <a:lnTo>
                    <a:pt x="201" y="4198"/>
                  </a:lnTo>
                  <a:lnTo>
                    <a:pt x="101" y="4460"/>
                  </a:lnTo>
                  <a:lnTo>
                    <a:pt x="41" y="4741"/>
                  </a:lnTo>
                  <a:lnTo>
                    <a:pt x="1" y="5022"/>
                  </a:lnTo>
                  <a:lnTo>
                    <a:pt x="1" y="5283"/>
                  </a:lnTo>
                  <a:lnTo>
                    <a:pt x="21" y="5544"/>
                  </a:lnTo>
                  <a:lnTo>
                    <a:pt x="81" y="5805"/>
                  </a:lnTo>
                  <a:lnTo>
                    <a:pt x="181" y="6046"/>
                  </a:lnTo>
                  <a:lnTo>
                    <a:pt x="282" y="6308"/>
                  </a:lnTo>
                  <a:lnTo>
                    <a:pt x="422" y="6529"/>
                  </a:lnTo>
                  <a:lnTo>
                    <a:pt x="583" y="6749"/>
                  </a:lnTo>
                  <a:lnTo>
                    <a:pt x="784" y="6970"/>
                  </a:lnTo>
                  <a:lnTo>
                    <a:pt x="965" y="7151"/>
                  </a:lnTo>
                  <a:lnTo>
                    <a:pt x="1186" y="7312"/>
                  </a:lnTo>
                  <a:lnTo>
                    <a:pt x="1407" y="7453"/>
                  </a:lnTo>
                  <a:lnTo>
                    <a:pt x="1628" y="7573"/>
                  </a:lnTo>
                  <a:lnTo>
                    <a:pt x="1869" y="7653"/>
                  </a:lnTo>
                  <a:lnTo>
                    <a:pt x="2110" y="7734"/>
                  </a:lnTo>
                  <a:lnTo>
                    <a:pt x="2371" y="7774"/>
                  </a:lnTo>
                  <a:lnTo>
                    <a:pt x="2712" y="7774"/>
                  </a:lnTo>
                  <a:lnTo>
                    <a:pt x="2933" y="7754"/>
                  </a:lnTo>
                  <a:lnTo>
                    <a:pt x="3174" y="7714"/>
                  </a:lnTo>
                  <a:lnTo>
                    <a:pt x="3395" y="7653"/>
                  </a:lnTo>
                  <a:lnTo>
                    <a:pt x="3636" y="7553"/>
                  </a:lnTo>
                  <a:lnTo>
                    <a:pt x="3837" y="7453"/>
                  </a:lnTo>
                  <a:lnTo>
                    <a:pt x="4058" y="7332"/>
                  </a:lnTo>
                  <a:lnTo>
                    <a:pt x="4239" y="7191"/>
                  </a:lnTo>
                  <a:lnTo>
                    <a:pt x="4440" y="7031"/>
                  </a:lnTo>
                  <a:lnTo>
                    <a:pt x="4601" y="6870"/>
                  </a:lnTo>
                  <a:lnTo>
                    <a:pt x="4761" y="6669"/>
                  </a:lnTo>
                  <a:lnTo>
                    <a:pt x="4922" y="6468"/>
                  </a:lnTo>
                  <a:lnTo>
                    <a:pt x="5042" y="6267"/>
                  </a:lnTo>
                  <a:lnTo>
                    <a:pt x="5163" y="6046"/>
                  </a:lnTo>
                  <a:lnTo>
                    <a:pt x="5263" y="5805"/>
                  </a:lnTo>
                  <a:lnTo>
                    <a:pt x="5344" y="5564"/>
                  </a:lnTo>
                  <a:lnTo>
                    <a:pt x="5404" y="5323"/>
                  </a:lnTo>
                  <a:lnTo>
                    <a:pt x="5444" y="5102"/>
                  </a:lnTo>
                  <a:lnTo>
                    <a:pt x="5464" y="4861"/>
                  </a:lnTo>
                  <a:lnTo>
                    <a:pt x="5464" y="4640"/>
                  </a:lnTo>
                  <a:lnTo>
                    <a:pt x="5464" y="4419"/>
                  </a:lnTo>
                  <a:lnTo>
                    <a:pt x="5444" y="4178"/>
                  </a:lnTo>
                  <a:lnTo>
                    <a:pt x="5404" y="3957"/>
                  </a:lnTo>
                  <a:lnTo>
                    <a:pt x="5344" y="3736"/>
                  </a:lnTo>
                  <a:lnTo>
                    <a:pt x="5284" y="3495"/>
                  </a:lnTo>
                  <a:lnTo>
                    <a:pt x="5203" y="3274"/>
                  </a:lnTo>
                  <a:lnTo>
                    <a:pt x="5123" y="3053"/>
                  </a:lnTo>
                  <a:lnTo>
                    <a:pt x="5002" y="2832"/>
                  </a:lnTo>
                  <a:lnTo>
                    <a:pt x="4902" y="2632"/>
                  </a:lnTo>
                  <a:lnTo>
                    <a:pt x="4761" y="2411"/>
                  </a:lnTo>
                  <a:lnTo>
                    <a:pt x="4621" y="2210"/>
                  </a:lnTo>
                  <a:lnTo>
                    <a:pt x="4460" y="2009"/>
                  </a:lnTo>
                  <a:lnTo>
                    <a:pt x="4299" y="1828"/>
                  </a:lnTo>
                  <a:lnTo>
                    <a:pt x="3998" y="1527"/>
                  </a:lnTo>
                  <a:lnTo>
                    <a:pt x="3677" y="1246"/>
                  </a:lnTo>
                  <a:lnTo>
                    <a:pt x="3315" y="984"/>
                  </a:lnTo>
                  <a:lnTo>
                    <a:pt x="2953" y="763"/>
                  </a:lnTo>
                  <a:lnTo>
                    <a:pt x="2532" y="543"/>
                  </a:lnTo>
                  <a:lnTo>
                    <a:pt x="2110" y="342"/>
                  </a:lnTo>
                  <a:lnTo>
                    <a:pt x="1648" y="161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6"/>
            <p:cNvSpPr/>
            <p:nvPr/>
          </p:nvSpPr>
          <p:spPr>
            <a:xfrm>
              <a:off x="5256775" y="983350"/>
              <a:ext cx="224000" cy="275225"/>
            </a:xfrm>
            <a:custGeom>
              <a:avLst/>
              <a:gdLst/>
              <a:ahLst/>
              <a:cxnLst/>
              <a:rect l="l" t="t" r="r" b="b"/>
              <a:pathLst>
                <a:path w="8960" h="11009" extrusionOk="0">
                  <a:moveTo>
                    <a:pt x="1005" y="0"/>
                  </a:moveTo>
                  <a:lnTo>
                    <a:pt x="944" y="21"/>
                  </a:lnTo>
                  <a:lnTo>
                    <a:pt x="884" y="21"/>
                  </a:lnTo>
                  <a:lnTo>
                    <a:pt x="824" y="61"/>
                  </a:lnTo>
                  <a:lnTo>
                    <a:pt x="784" y="101"/>
                  </a:lnTo>
                  <a:lnTo>
                    <a:pt x="743" y="141"/>
                  </a:lnTo>
                  <a:lnTo>
                    <a:pt x="522" y="503"/>
                  </a:lnTo>
                  <a:lnTo>
                    <a:pt x="342" y="884"/>
                  </a:lnTo>
                  <a:lnTo>
                    <a:pt x="181" y="1286"/>
                  </a:lnTo>
                  <a:lnTo>
                    <a:pt x="81" y="1688"/>
                  </a:lnTo>
                  <a:lnTo>
                    <a:pt x="20" y="2090"/>
                  </a:lnTo>
                  <a:lnTo>
                    <a:pt x="0" y="2511"/>
                  </a:lnTo>
                  <a:lnTo>
                    <a:pt x="20" y="2933"/>
                  </a:lnTo>
                  <a:lnTo>
                    <a:pt x="60" y="3355"/>
                  </a:lnTo>
                  <a:lnTo>
                    <a:pt x="161" y="3757"/>
                  </a:lnTo>
                  <a:lnTo>
                    <a:pt x="281" y="4159"/>
                  </a:lnTo>
                  <a:lnTo>
                    <a:pt x="442" y="4540"/>
                  </a:lnTo>
                  <a:lnTo>
                    <a:pt x="623" y="4922"/>
                  </a:lnTo>
                  <a:lnTo>
                    <a:pt x="864" y="5263"/>
                  </a:lnTo>
                  <a:lnTo>
                    <a:pt x="1125" y="5585"/>
                  </a:lnTo>
                  <a:lnTo>
                    <a:pt x="1426" y="5886"/>
                  </a:lnTo>
                  <a:lnTo>
                    <a:pt x="1748" y="6147"/>
                  </a:lnTo>
                  <a:lnTo>
                    <a:pt x="2089" y="6368"/>
                  </a:lnTo>
                  <a:lnTo>
                    <a:pt x="2431" y="6549"/>
                  </a:lnTo>
                  <a:lnTo>
                    <a:pt x="2772" y="6710"/>
                  </a:lnTo>
                  <a:lnTo>
                    <a:pt x="3134" y="6850"/>
                  </a:lnTo>
                  <a:lnTo>
                    <a:pt x="3495" y="6991"/>
                  </a:lnTo>
                  <a:lnTo>
                    <a:pt x="3877" y="7091"/>
                  </a:lnTo>
                  <a:lnTo>
                    <a:pt x="4620" y="7292"/>
                  </a:lnTo>
                  <a:lnTo>
                    <a:pt x="5283" y="7493"/>
                  </a:lnTo>
                  <a:lnTo>
                    <a:pt x="5625" y="7593"/>
                  </a:lnTo>
                  <a:lnTo>
                    <a:pt x="5966" y="7714"/>
                  </a:lnTo>
                  <a:lnTo>
                    <a:pt x="6308" y="7834"/>
                  </a:lnTo>
                  <a:lnTo>
                    <a:pt x="6629" y="7995"/>
                  </a:lnTo>
                  <a:lnTo>
                    <a:pt x="6950" y="8176"/>
                  </a:lnTo>
                  <a:lnTo>
                    <a:pt x="7252" y="8377"/>
                  </a:lnTo>
                  <a:lnTo>
                    <a:pt x="7493" y="8578"/>
                  </a:lnTo>
                  <a:lnTo>
                    <a:pt x="7714" y="8799"/>
                  </a:lnTo>
                  <a:lnTo>
                    <a:pt x="7915" y="9060"/>
                  </a:lnTo>
                  <a:lnTo>
                    <a:pt x="8075" y="9341"/>
                  </a:lnTo>
                  <a:lnTo>
                    <a:pt x="8216" y="9642"/>
                  </a:lnTo>
                  <a:lnTo>
                    <a:pt x="8256" y="9803"/>
                  </a:lnTo>
                  <a:lnTo>
                    <a:pt x="8296" y="9964"/>
                  </a:lnTo>
                  <a:lnTo>
                    <a:pt x="8316" y="10124"/>
                  </a:lnTo>
                  <a:lnTo>
                    <a:pt x="8316" y="10285"/>
                  </a:lnTo>
                  <a:lnTo>
                    <a:pt x="8296" y="10446"/>
                  </a:lnTo>
                  <a:lnTo>
                    <a:pt x="8276" y="10627"/>
                  </a:lnTo>
                  <a:lnTo>
                    <a:pt x="8276" y="10687"/>
                  </a:lnTo>
                  <a:lnTo>
                    <a:pt x="8276" y="10747"/>
                  </a:lnTo>
                  <a:lnTo>
                    <a:pt x="8296" y="10807"/>
                  </a:lnTo>
                  <a:lnTo>
                    <a:pt x="8316" y="10868"/>
                  </a:lnTo>
                  <a:lnTo>
                    <a:pt x="8356" y="10908"/>
                  </a:lnTo>
                  <a:lnTo>
                    <a:pt x="8417" y="10948"/>
                  </a:lnTo>
                  <a:lnTo>
                    <a:pt x="8457" y="10988"/>
                  </a:lnTo>
                  <a:lnTo>
                    <a:pt x="8537" y="11008"/>
                  </a:lnTo>
                  <a:lnTo>
                    <a:pt x="8597" y="11008"/>
                  </a:lnTo>
                  <a:lnTo>
                    <a:pt x="8698" y="10988"/>
                  </a:lnTo>
                  <a:lnTo>
                    <a:pt x="8798" y="10948"/>
                  </a:lnTo>
                  <a:lnTo>
                    <a:pt x="8879" y="10868"/>
                  </a:lnTo>
                  <a:lnTo>
                    <a:pt x="8919" y="10747"/>
                  </a:lnTo>
                  <a:lnTo>
                    <a:pt x="8939" y="10566"/>
                  </a:lnTo>
                  <a:lnTo>
                    <a:pt x="8959" y="10365"/>
                  </a:lnTo>
                  <a:lnTo>
                    <a:pt x="8959" y="10165"/>
                  </a:lnTo>
                  <a:lnTo>
                    <a:pt x="8939" y="9984"/>
                  </a:lnTo>
                  <a:lnTo>
                    <a:pt x="8919" y="9783"/>
                  </a:lnTo>
                  <a:lnTo>
                    <a:pt x="8879" y="9582"/>
                  </a:lnTo>
                  <a:lnTo>
                    <a:pt x="8798" y="9381"/>
                  </a:lnTo>
                  <a:lnTo>
                    <a:pt x="8738" y="9200"/>
                  </a:lnTo>
                  <a:lnTo>
                    <a:pt x="8638" y="9020"/>
                  </a:lnTo>
                  <a:lnTo>
                    <a:pt x="8537" y="8819"/>
                  </a:lnTo>
                  <a:lnTo>
                    <a:pt x="8417" y="8658"/>
                  </a:lnTo>
                  <a:lnTo>
                    <a:pt x="8296" y="8477"/>
                  </a:lnTo>
                  <a:lnTo>
                    <a:pt x="8135" y="8296"/>
                  </a:lnTo>
                  <a:lnTo>
                    <a:pt x="7995" y="8136"/>
                  </a:lnTo>
                  <a:lnTo>
                    <a:pt x="7814" y="7995"/>
                  </a:lnTo>
                  <a:lnTo>
                    <a:pt x="7633" y="7855"/>
                  </a:lnTo>
                  <a:lnTo>
                    <a:pt x="7312" y="7614"/>
                  </a:lnTo>
                  <a:lnTo>
                    <a:pt x="6950" y="7433"/>
                  </a:lnTo>
                  <a:lnTo>
                    <a:pt x="6609" y="7252"/>
                  </a:lnTo>
                  <a:lnTo>
                    <a:pt x="6227" y="7111"/>
                  </a:lnTo>
                  <a:lnTo>
                    <a:pt x="5866" y="6971"/>
                  </a:lnTo>
                  <a:lnTo>
                    <a:pt x="5504" y="6870"/>
                  </a:lnTo>
                  <a:lnTo>
                    <a:pt x="4781" y="6669"/>
                  </a:lnTo>
                  <a:lnTo>
                    <a:pt x="4078" y="6489"/>
                  </a:lnTo>
                  <a:lnTo>
                    <a:pt x="3736" y="6368"/>
                  </a:lnTo>
                  <a:lnTo>
                    <a:pt x="3395" y="6268"/>
                  </a:lnTo>
                  <a:lnTo>
                    <a:pt x="3053" y="6127"/>
                  </a:lnTo>
                  <a:lnTo>
                    <a:pt x="2732" y="5986"/>
                  </a:lnTo>
                  <a:lnTo>
                    <a:pt x="2431" y="5826"/>
                  </a:lnTo>
                  <a:lnTo>
                    <a:pt x="2129" y="5625"/>
                  </a:lnTo>
                  <a:lnTo>
                    <a:pt x="1868" y="5404"/>
                  </a:lnTo>
                  <a:lnTo>
                    <a:pt x="1607" y="5143"/>
                  </a:lnTo>
                  <a:lnTo>
                    <a:pt x="1386" y="4882"/>
                  </a:lnTo>
                  <a:lnTo>
                    <a:pt x="1205" y="4580"/>
                  </a:lnTo>
                  <a:lnTo>
                    <a:pt x="1025" y="4259"/>
                  </a:lnTo>
                  <a:lnTo>
                    <a:pt x="904" y="3938"/>
                  </a:lnTo>
                  <a:lnTo>
                    <a:pt x="784" y="3596"/>
                  </a:lnTo>
                  <a:lnTo>
                    <a:pt x="723" y="3234"/>
                  </a:lnTo>
                  <a:lnTo>
                    <a:pt x="663" y="2893"/>
                  </a:lnTo>
                  <a:lnTo>
                    <a:pt x="663" y="2531"/>
                  </a:lnTo>
                  <a:lnTo>
                    <a:pt x="683" y="2170"/>
                  </a:lnTo>
                  <a:lnTo>
                    <a:pt x="723" y="1828"/>
                  </a:lnTo>
                  <a:lnTo>
                    <a:pt x="824" y="1467"/>
                  </a:lnTo>
                  <a:lnTo>
                    <a:pt x="944" y="1145"/>
                  </a:lnTo>
                  <a:lnTo>
                    <a:pt x="1085" y="824"/>
                  </a:lnTo>
                  <a:lnTo>
                    <a:pt x="1266" y="523"/>
                  </a:lnTo>
                  <a:lnTo>
                    <a:pt x="1306" y="462"/>
                  </a:lnTo>
                  <a:lnTo>
                    <a:pt x="1326" y="402"/>
                  </a:lnTo>
                  <a:lnTo>
                    <a:pt x="1326" y="342"/>
                  </a:lnTo>
                  <a:lnTo>
                    <a:pt x="1326" y="282"/>
                  </a:lnTo>
                  <a:lnTo>
                    <a:pt x="1306" y="221"/>
                  </a:lnTo>
                  <a:lnTo>
                    <a:pt x="1286" y="161"/>
                  </a:lnTo>
                  <a:lnTo>
                    <a:pt x="1246" y="121"/>
                  </a:lnTo>
                  <a:lnTo>
                    <a:pt x="1185" y="61"/>
                  </a:lnTo>
                  <a:lnTo>
                    <a:pt x="1125" y="41"/>
                  </a:lnTo>
                  <a:lnTo>
                    <a:pt x="1065" y="2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6"/>
            <p:cNvSpPr/>
            <p:nvPr/>
          </p:nvSpPr>
          <p:spPr>
            <a:xfrm>
              <a:off x="4667200" y="325500"/>
              <a:ext cx="232050" cy="263150"/>
            </a:xfrm>
            <a:custGeom>
              <a:avLst/>
              <a:gdLst/>
              <a:ahLst/>
              <a:cxnLst/>
              <a:rect l="l" t="t" r="r" b="b"/>
              <a:pathLst>
                <a:path w="9282" h="10526" extrusionOk="0">
                  <a:moveTo>
                    <a:pt x="5585" y="0"/>
                  </a:moveTo>
                  <a:lnTo>
                    <a:pt x="5525" y="20"/>
                  </a:lnTo>
                  <a:lnTo>
                    <a:pt x="5465" y="40"/>
                  </a:lnTo>
                  <a:lnTo>
                    <a:pt x="5404" y="60"/>
                  </a:lnTo>
                  <a:lnTo>
                    <a:pt x="5364" y="101"/>
                  </a:lnTo>
                  <a:lnTo>
                    <a:pt x="5324" y="161"/>
                  </a:lnTo>
                  <a:lnTo>
                    <a:pt x="5284" y="221"/>
                  </a:lnTo>
                  <a:lnTo>
                    <a:pt x="5264" y="281"/>
                  </a:lnTo>
                  <a:lnTo>
                    <a:pt x="5264" y="342"/>
                  </a:lnTo>
                  <a:lnTo>
                    <a:pt x="5284" y="402"/>
                  </a:lnTo>
                  <a:lnTo>
                    <a:pt x="5304" y="462"/>
                  </a:lnTo>
                  <a:lnTo>
                    <a:pt x="5324" y="522"/>
                  </a:lnTo>
                  <a:lnTo>
                    <a:pt x="5384" y="563"/>
                  </a:lnTo>
                  <a:lnTo>
                    <a:pt x="5424" y="603"/>
                  </a:lnTo>
                  <a:lnTo>
                    <a:pt x="5485" y="643"/>
                  </a:lnTo>
                  <a:lnTo>
                    <a:pt x="5886" y="804"/>
                  </a:lnTo>
                  <a:lnTo>
                    <a:pt x="6248" y="1005"/>
                  </a:lnTo>
                  <a:lnTo>
                    <a:pt x="6610" y="1246"/>
                  </a:lnTo>
                  <a:lnTo>
                    <a:pt x="6931" y="1507"/>
                  </a:lnTo>
                  <a:lnTo>
                    <a:pt x="7232" y="1808"/>
                  </a:lnTo>
                  <a:lnTo>
                    <a:pt x="7513" y="2129"/>
                  </a:lnTo>
                  <a:lnTo>
                    <a:pt x="7775" y="2471"/>
                  </a:lnTo>
                  <a:lnTo>
                    <a:pt x="7996" y="2853"/>
                  </a:lnTo>
                  <a:lnTo>
                    <a:pt x="8196" y="3234"/>
                  </a:lnTo>
                  <a:lnTo>
                    <a:pt x="8357" y="3636"/>
                  </a:lnTo>
                  <a:lnTo>
                    <a:pt x="8478" y="4038"/>
                  </a:lnTo>
                  <a:lnTo>
                    <a:pt x="8558" y="4460"/>
                  </a:lnTo>
                  <a:lnTo>
                    <a:pt x="8618" y="4881"/>
                  </a:lnTo>
                  <a:lnTo>
                    <a:pt x="8638" y="5303"/>
                  </a:lnTo>
                  <a:lnTo>
                    <a:pt x="8598" y="5725"/>
                  </a:lnTo>
                  <a:lnTo>
                    <a:pt x="8538" y="6147"/>
                  </a:lnTo>
                  <a:lnTo>
                    <a:pt x="8417" y="6549"/>
                  </a:lnTo>
                  <a:lnTo>
                    <a:pt x="8277" y="6950"/>
                  </a:lnTo>
                  <a:lnTo>
                    <a:pt x="8076" y="7332"/>
                  </a:lnTo>
                  <a:lnTo>
                    <a:pt x="7855" y="7694"/>
                  </a:lnTo>
                  <a:lnTo>
                    <a:pt x="7594" y="8035"/>
                  </a:lnTo>
                  <a:lnTo>
                    <a:pt x="7313" y="8356"/>
                  </a:lnTo>
                  <a:lnTo>
                    <a:pt x="6991" y="8638"/>
                  </a:lnTo>
                  <a:lnTo>
                    <a:pt x="6670" y="8919"/>
                  </a:lnTo>
                  <a:lnTo>
                    <a:pt x="6308" y="9160"/>
                  </a:lnTo>
                  <a:lnTo>
                    <a:pt x="5927" y="9361"/>
                  </a:lnTo>
                  <a:lnTo>
                    <a:pt x="5545" y="9542"/>
                  </a:lnTo>
                  <a:lnTo>
                    <a:pt x="5143" y="9682"/>
                  </a:lnTo>
                  <a:lnTo>
                    <a:pt x="4721" y="9783"/>
                  </a:lnTo>
                  <a:lnTo>
                    <a:pt x="4299" y="9863"/>
                  </a:lnTo>
                  <a:lnTo>
                    <a:pt x="3878" y="9883"/>
                  </a:lnTo>
                  <a:lnTo>
                    <a:pt x="3456" y="9863"/>
                  </a:lnTo>
                  <a:lnTo>
                    <a:pt x="3134" y="9823"/>
                  </a:lnTo>
                  <a:lnTo>
                    <a:pt x="2833" y="9763"/>
                  </a:lnTo>
                  <a:lnTo>
                    <a:pt x="2552" y="9682"/>
                  </a:lnTo>
                  <a:lnTo>
                    <a:pt x="2271" y="9582"/>
                  </a:lnTo>
                  <a:lnTo>
                    <a:pt x="2010" y="9461"/>
                  </a:lnTo>
                  <a:lnTo>
                    <a:pt x="1768" y="9321"/>
                  </a:lnTo>
                  <a:lnTo>
                    <a:pt x="1548" y="9160"/>
                  </a:lnTo>
                  <a:lnTo>
                    <a:pt x="1347" y="8979"/>
                  </a:lnTo>
                  <a:lnTo>
                    <a:pt x="1146" y="8758"/>
                  </a:lnTo>
                  <a:lnTo>
                    <a:pt x="985" y="8517"/>
                  </a:lnTo>
                  <a:lnTo>
                    <a:pt x="844" y="8276"/>
                  </a:lnTo>
                  <a:lnTo>
                    <a:pt x="744" y="8015"/>
                  </a:lnTo>
                  <a:lnTo>
                    <a:pt x="684" y="7754"/>
                  </a:lnTo>
                  <a:lnTo>
                    <a:pt x="644" y="7493"/>
                  </a:lnTo>
                  <a:lnTo>
                    <a:pt x="644" y="7211"/>
                  </a:lnTo>
                  <a:lnTo>
                    <a:pt x="684" y="6970"/>
                  </a:lnTo>
                  <a:lnTo>
                    <a:pt x="724" y="6830"/>
                  </a:lnTo>
                  <a:lnTo>
                    <a:pt x="784" y="6709"/>
                  </a:lnTo>
                  <a:lnTo>
                    <a:pt x="905" y="6468"/>
                  </a:lnTo>
                  <a:lnTo>
                    <a:pt x="1065" y="6267"/>
                  </a:lnTo>
                  <a:lnTo>
                    <a:pt x="1266" y="6087"/>
                  </a:lnTo>
                  <a:lnTo>
                    <a:pt x="1487" y="5946"/>
                  </a:lnTo>
                  <a:lnTo>
                    <a:pt x="1708" y="5825"/>
                  </a:lnTo>
                  <a:lnTo>
                    <a:pt x="1969" y="5765"/>
                  </a:lnTo>
                  <a:lnTo>
                    <a:pt x="2210" y="5765"/>
                  </a:lnTo>
                  <a:lnTo>
                    <a:pt x="2331" y="5785"/>
                  </a:lnTo>
                  <a:lnTo>
                    <a:pt x="2451" y="5805"/>
                  </a:lnTo>
                  <a:lnTo>
                    <a:pt x="2572" y="5846"/>
                  </a:lnTo>
                  <a:lnTo>
                    <a:pt x="2693" y="5906"/>
                  </a:lnTo>
                  <a:lnTo>
                    <a:pt x="2793" y="5986"/>
                  </a:lnTo>
                  <a:lnTo>
                    <a:pt x="2913" y="6067"/>
                  </a:lnTo>
                  <a:lnTo>
                    <a:pt x="2994" y="6167"/>
                  </a:lnTo>
                  <a:lnTo>
                    <a:pt x="3094" y="6287"/>
                  </a:lnTo>
                  <a:lnTo>
                    <a:pt x="3215" y="6488"/>
                  </a:lnTo>
                  <a:lnTo>
                    <a:pt x="3295" y="6709"/>
                  </a:lnTo>
                  <a:lnTo>
                    <a:pt x="3295" y="6810"/>
                  </a:lnTo>
                  <a:lnTo>
                    <a:pt x="3315" y="6910"/>
                  </a:lnTo>
                  <a:lnTo>
                    <a:pt x="3295" y="7031"/>
                  </a:lnTo>
                  <a:lnTo>
                    <a:pt x="3275" y="7131"/>
                  </a:lnTo>
                  <a:lnTo>
                    <a:pt x="3275" y="7191"/>
                  </a:lnTo>
                  <a:lnTo>
                    <a:pt x="3275" y="7252"/>
                  </a:lnTo>
                  <a:lnTo>
                    <a:pt x="3295" y="7312"/>
                  </a:lnTo>
                  <a:lnTo>
                    <a:pt x="3315" y="7372"/>
                  </a:lnTo>
                  <a:lnTo>
                    <a:pt x="3355" y="7432"/>
                  </a:lnTo>
                  <a:lnTo>
                    <a:pt x="3396" y="7473"/>
                  </a:lnTo>
                  <a:lnTo>
                    <a:pt x="3456" y="7493"/>
                  </a:lnTo>
                  <a:lnTo>
                    <a:pt x="3516" y="7513"/>
                  </a:lnTo>
                  <a:lnTo>
                    <a:pt x="3576" y="7533"/>
                  </a:lnTo>
                  <a:lnTo>
                    <a:pt x="3657" y="7533"/>
                  </a:lnTo>
                  <a:lnTo>
                    <a:pt x="3717" y="7513"/>
                  </a:lnTo>
                  <a:lnTo>
                    <a:pt x="3757" y="7493"/>
                  </a:lnTo>
                  <a:lnTo>
                    <a:pt x="3817" y="7453"/>
                  </a:lnTo>
                  <a:lnTo>
                    <a:pt x="3858" y="7412"/>
                  </a:lnTo>
                  <a:lnTo>
                    <a:pt x="3898" y="7352"/>
                  </a:lnTo>
                  <a:lnTo>
                    <a:pt x="3918" y="7292"/>
                  </a:lnTo>
                  <a:lnTo>
                    <a:pt x="3958" y="7111"/>
                  </a:lnTo>
                  <a:lnTo>
                    <a:pt x="3958" y="6930"/>
                  </a:lnTo>
                  <a:lnTo>
                    <a:pt x="3958" y="6749"/>
                  </a:lnTo>
                  <a:lnTo>
                    <a:pt x="3918" y="6569"/>
                  </a:lnTo>
                  <a:lnTo>
                    <a:pt x="3878" y="6408"/>
                  </a:lnTo>
                  <a:lnTo>
                    <a:pt x="3817" y="6227"/>
                  </a:lnTo>
                  <a:lnTo>
                    <a:pt x="3717" y="6067"/>
                  </a:lnTo>
                  <a:lnTo>
                    <a:pt x="3617" y="5886"/>
                  </a:lnTo>
                  <a:lnTo>
                    <a:pt x="3476" y="5725"/>
                  </a:lnTo>
                  <a:lnTo>
                    <a:pt x="3335" y="5584"/>
                  </a:lnTo>
                  <a:lnTo>
                    <a:pt x="3175" y="5464"/>
                  </a:lnTo>
                  <a:lnTo>
                    <a:pt x="3014" y="5343"/>
                  </a:lnTo>
                  <a:lnTo>
                    <a:pt x="2833" y="5263"/>
                  </a:lnTo>
                  <a:lnTo>
                    <a:pt x="2632" y="5183"/>
                  </a:lnTo>
                  <a:lnTo>
                    <a:pt x="2451" y="5143"/>
                  </a:lnTo>
                  <a:lnTo>
                    <a:pt x="2251" y="5102"/>
                  </a:lnTo>
                  <a:lnTo>
                    <a:pt x="2070" y="5102"/>
                  </a:lnTo>
                  <a:lnTo>
                    <a:pt x="1889" y="5122"/>
                  </a:lnTo>
                  <a:lnTo>
                    <a:pt x="1708" y="5163"/>
                  </a:lnTo>
                  <a:lnTo>
                    <a:pt x="1527" y="5203"/>
                  </a:lnTo>
                  <a:lnTo>
                    <a:pt x="1367" y="5263"/>
                  </a:lnTo>
                  <a:lnTo>
                    <a:pt x="1186" y="5343"/>
                  </a:lnTo>
                  <a:lnTo>
                    <a:pt x="1025" y="5444"/>
                  </a:lnTo>
                  <a:lnTo>
                    <a:pt x="885" y="5544"/>
                  </a:lnTo>
                  <a:lnTo>
                    <a:pt x="744" y="5665"/>
                  </a:lnTo>
                  <a:lnTo>
                    <a:pt x="603" y="5805"/>
                  </a:lnTo>
                  <a:lnTo>
                    <a:pt x="483" y="5946"/>
                  </a:lnTo>
                  <a:lnTo>
                    <a:pt x="362" y="6107"/>
                  </a:lnTo>
                  <a:lnTo>
                    <a:pt x="262" y="6267"/>
                  </a:lnTo>
                  <a:lnTo>
                    <a:pt x="182" y="6448"/>
                  </a:lnTo>
                  <a:lnTo>
                    <a:pt x="121" y="6629"/>
                  </a:lnTo>
                  <a:lnTo>
                    <a:pt x="61" y="6810"/>
                  </a:lnTo>
                  <a:lnTo>
                    <a:pt x="21" y="6970"/>
                  </a:lnTo>
                  <a:lnTo>
                    <a:pt x="1" y="7151"/>
                  </a:lnTo>
                  <a:lnTo>
                    <a:pt x="1" y="7312"/>
                  </a:lnTo>
                  <a:lnTo>
                    <a:pt x="1" y="7493"/>
                  </a:lnTo>
                  <a:lnTo>
                    <a:pt x="41" y="7854"/>
                  </a:lnTo>
                  <a:lnTo>
                    <a:pt x="121" y="8196"/>
                  </a:lnTo>
                  <a:lnTo>
                    <a:pt x="262" y="8537"/>
                  </a:lnTo>
                  <a:lnTo>
                    <a:pt x="423" y="8859"/>
                  </a:lnTo>
                  <a:lnTo>
                    <a:pt x="644" y="9160"/>
                  </a:lnTo>
                  <a:lnTo>
                    <a:pt x="885" y="9441"/>
                  </a:lnTo>
                  <a:lnTo>
                    <a:pt x="1126" y="9662"/>
                  </a:lnTo>
                  <a:lnTo>
                    <a:pt x="1407" y="9843"/>
                  </a:lnTo>
                  <a:lnTo>
                    <a:pt x="1688" y="10024"/>
                  </a:lnTo>
                  <a:lnTo>
                    <a:pt x="2010" y="10164"/>
                  </a:lnTo>
                  <a:lnTo>
                    <a:pt x="2331" y="10285"/>
                  </a:lnTo>
                  <a:lnTo>
                    <a:pt x="2672" y="10385"/>
                  </a:lnTo>
                  <a:lnTo>
                    <a:pt x="3034" y="10466"/>
                  </a:lnTo>
                  <a:lnTo>
                    <a:pt x="3396" y="10506"/>
                  </a:lnTo>
                  <a:lnTo>
                    <a:pt x="3837" y="10526"/>
                  </a:lnTo>
                  <a:lnTo>
                    <a:pt x="4299" y="10506"/>
                  </a:lnTo>
                  <a:lnTo>
                    <a:pt x="4761" y="10446"/>
                  </a:lnTo>
                  <a:lnTo>
                    <a:pt x="5203" y="10345"/>
                  </a:lnTo>
                  <a:lnTo>
                    <a:pt x="5645" y="10204"/>
                  </a:lnTo>
                  <a:lnTo>
                    <a:pt x="6067" y="10044"/>
                  </a:lnTo>
                  <a:lnTo>
                    <a:pt x="6469" y="9823"/>
                  </a:lnTo>
                  <a:lnTo>
                    <a:pt x="6871" y="9582"/>
                  </a:lnTo>
                  <a:lnTo>
                    <a:pt x="7232" y="9321"/>
                  </a:lnTo>
                  <a:lnTo>
                    <a:pt x="7574" y="9019"/>
                  </a:lnTo>
                  <a:lnTo>
                    <a:pt x="7895" y="8698"/>
                  </a:lnTo>
                  <a:lnTo>
                    <a:pt x="8196" y="8336"/>
                  </a:lnTo>
                  <a:lnTo>
                    <a:pt x="8458" y="7975"/>
                  </a:lnTo>
                  <a:lnTo>
                    <a:pt x="8699" y="7573"/>
                  </a:lnTo>
                  <a:lnTo>
                    <a:pt x="8899" y="7171"/>
                  </a:lnTo>
                  <a:lnTo>
                    <a:pt x="9060" y="6729"/>
                  </a:lnTo>
                  <a:lnTo>
                    <a:pt x="9181" y="6287"/>
                  </a:lnTo>
                  <a:lnTo>
                    <a:pt x="9221" y="6046"/>
                  </a:lnTo>
                  <a:lnTo>
                    <a:pt x="9261" y="5805"/>
                  </a:lnTo>
                  <a:lnTo>
                    <a:pt x="9281" y="5323"/>
                  </a:lnTo>
                  <a:lnTo>
                    <a:pt x="9281" y="4821"/>
                  </a:lnTo>
                  <a:lnTo>
                    <a:pt x="9221" y="4339"/>
                  </a:lnTo>
                  <a:lnTo>
                    <a:pt x="9120" y="3877"/>
                  </a:lnTo>
                  <a:lnTo>
                    <a:pt x="8980" y="3415"/>
                  </a:lnTo>
                  <a:lnTo>
                    <a:pt x="8799" y="2953"/>
                  </a:lnTo>
                  <a:lnTo>
                    <a:pt x="8578" y="2531"/>
                  </a:lnTo>
                  <a:lnTo>
                    <a:pt x="8337" y="2109"/>
                  </a:lnTo>
                  <a:lnTo>
                    <a:pt x="8036" y="1708"/>
                  </a:lnTo>
                  <a:lnTo>
                    <a:pt x="7714" y="1346"/>
                  </a:lnTo>
                  <a:lnTo>
                    <a:pt x="7373" y="1005"/>
                  </a:lnTo>
                  <a:lnTo>
                    <a:pt x="6991" y="703"/>
                  </a:lnTo>
                  <a:lnTo>
                    <a:pt x="6589" y="442"/>
                  </a:lnTo>
                  <a:lnTo>
                    <a:pt x="6168" y="221"/>
                  </a:lnTo>
                  <a:lnTo>
                    <a:pt x="5927" y="121"/>
                  </a:lnTo>
                  <a:lnTo>
                    <a:pt x="5706" y="20"/>
                  </a:lnTo>
                  <a:lnTo>
                    <a:pt x="564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6"/>
            <p:cNvSpPr/>
            <p:nvPr/>
          </p:nvSpPr>
          <p:spPr>
            <a:xfrm>
              <a:off x="4746550" y="342575"/>
              <a:ext cx="310375" cy="598125"/>
            </a:xfrm>
            <a:custGeom>
              <a:avLst/>
              <a:gdLst/>
              <a:ahLst/>
              <a:cxnLst/>
              <a:rect l="l" t="t" r="r" b="b"/>
              <a:pathLst>
                <a:path w="12415" h="23925" extrusionOk="0">
                  <a:moveTo>
                    <a:pt x="10486" y="0"/>
                  </a:moveTo>
                  <a:lnTo>
                    <a:pt x="10426" y="20"/>
                  </a:lnTo>
                  <a:lnTo>
                    <a:pt x="10366" y="60"/>
                  </a:lnTo>
                  <a:lnTo>
                    <a:pt x="10305" y="101"/>
                  </a:lnTo>
                  <a:lnTo>
                    <a:pt x="10285" y="161"/>
                  </a:lnTo>
                  <a:lnTo>
                    <a:pt x="10265" y="221"/>
                  </a:lnTo>
                  <a:lnTo>
                    <a:pt x="10245" y="281"/>
                  </a:lnTo>
                  <a:lnTo>
                    <a:pt x="10245" y="342"/>
                  </a:lnTo>
                  <a:lnTo>
                    <a:pt x="10245" y="402"/>
                  </a:lnTo>
                  <a:lnTo>
                    <a:pt x="10285" y="462"/>
                  </a:lnTo>
                  <a:lnTo>
                    <a:pt x="10305" y="522"/>
                  </a:lnTo>
                  <a:lnTo>
                    <a:pt x="10587" y="884"/>
                  </a:lnTo>
                  <a:lnTo>
                    <a:pt x="10848" y="1266"/>
                  </a:lnTo>
                  <a:lnTo>
                    <a:pt x="11049" y="1667"/>
                  </a:lnTo>
                  <a:lnTo>
                    <a:pt x="11249" y="2089"/>
                  </a:lnTo>
                  <a:lnTo>
                    <a:pt x="11410" y="2511"/>
                  </a:lnTo>
                  <a:lnTo>
                    <a:pt x="11531" y="2953"/>
                  </a:lnTo>
                  <a:lnTo>
                    <a:pt x="11631" y="3395"/>
                  </a:lnTo>
                  <a:lnTo>
                    <a:pt x="11711" y="3857"/>
                  </a:lnTo>
                  <a:lnTo>
                    <a:pt x="11752" y="4299"/>
                  </a:lnTo>
                  <a:lnTo>
                    <a:pt x="11752" y="4761"/>
                  </a:lnTo>
                  <a:lnTo>
                    <a:pt x="11732" y="5223"/>
                  </a:lnTo>
                  <a:lnTo>
                    <a:pt x="11691" y="5665"/>
                  </a:lnTo>
                  <a:lnTo>
                    <a:pt x="11611" y="6107"/>
                  </a:lnTo>
                  <a:lnTo>
                    <a:pt x="11490" y="6549"/>
                  </a:lnTo>
                  <a:lnTo>
                    <a:pt x="11350" y="6991"/>
                  </a:lnTo>
                  <a:lnTo>
                    <a:pt x="11169" y="7412"/>
                  </a:lnTo>
                  <a:lnTo>
                    <a:pt x="10968" y="7794"/>
                  </a:lnTo>
                  <a:lnTo>
                    <a:pt x="10767" y="8156"/>
                  </a:lnTo>
                  <a:lnTo>
                    <a:pt x="10526" y="8517"/>
                  </a:lnTo>
                  <a:lnTo>
                    <a:pt x="10265" y="8839"/>
                  </a:lnTo>
                  <a:lnTo>
                    <a:pt x="10004" y="9180"/>
                  </a:lnTo>
                  <a:lnTo>
                    <a:pt x="9723" y="9481"/>
                  </a:lnTo>
                  <a:lnTo>
                    <a:pt x="9421" y="9803"/>
                  </a:lnTo>
                  <a:lnTo>
                    <a:pt x="9100" y="10084"/>
                  </a:lnTo>
                  <a:lnTo>
                    <a:pt x="8779" y="10385"/>
                  </a:lnTo>
                  <a:lnTo>
                    <a:pt x="8437" y="10646"/>
                  </a:lnTo>
                  <a:lnTo>
                    <a:pt x="7754" y="11189"/>
                  </a:lnTo>
                  <a:lnTo>
                    <a:pt x="7031" y="11691"/>
                  </a:lnTo>
                  <a:lnTo>
                    <a:pt x="6308" y="12193"/>
                  </a:lnTo>
                  <a:lnTo>
                    <a:pt x="6047" y="12374"/>
                  </a:lnTo>
                  <a:lnTo>
                    <a:pt x="5324" y="12856"/>
                  </a:lnTo>
                  <a:lnTo>
                    <a:pt x="4621" y="13338"/>
                  </a:lnTo>
                  <a:lnTo>
                    <a:pt x="3918" y="13860"/>
                  </a:lnTo>
                  <a:lnTo>
                    <a:pt x="3235" y="14383"/>
                  </a:lnTo>
                  <a:lnTo>
                    <a:pt x="2913" y="14664"/>
                  </a:lnTo>
                  <a:lnTo>
                    <a:pt x="2592" y="14945"/>
                  </a:lnTo>
                  <a:lnTo>
                    <a:pt x="2291" y="15246"/>
                  </a:lnTo>
                  <a:lnTo>
                    <a:pt x="1989" y="15568"/>
                  </a:lnTo>
                  <a:lnTo>
                    <a:pt x="1708" y="15889"/>
                  </a:lnTo>
                  <a:lnTo>
                    <a:pt x="1447" y="16211"/>
                  </a:lnTo>
                  <a:lnTo>
                    <a:pt x="1186" y="16572"/>
                  </a:lnTo>
                  <a:lnTo>
                    <a:pt x="945" y="16934"/>
                  </a:lnTo>
                  <a:lnTo>
                    <a:pt x="724" y="17315"/>
                  </a:lnTo>
                  <a:lnTo>
                    <a:pt x="523" y="17737"/>
                  </a:lnTo>
                  <a:lnTo>
                    <a:pt x="362" y="18179"/>
                  </a:lnTo>
                  <a:lnTo>
                    <a:pt x="222" y="18641"/>
                  </a:lnTo>
                  <a:lnTo>
                    <a:pt x="101" y="19103"/>
                  </a:lnTo>
                  <a:lnTo>
                    <a:pt x="41" y="19565"/>
                  </a:lnTo>
                  <a:lnTo>
                    <a:pt x="1" y="20047"/>
                  </a:lnTo>
                  <a:lnTo>
                    <a:pt x="1" y="20529"/>
                  </a:lnTo>
                  <a:lnTo>
                    <a:pt x="21" y="20991"/>
                  </a:lnTo>
                  <a:lnTo>
                    <a:pt x="101" y="21453"/>
                  </a:lnTo>
                  <a:lnTo>
                    <a:pt x="201" y="21895"/>
                  </a:lnTo>
                  <a:lnTo>
                    <a:pt x="362" y="22337"/>
                  </a:lnTo>
                  <a:lnTo>
                    <a:pt x="463" y="22538"/>
                  </a:lnTo>
                  <a:lnTo>
                    <a:pt x="563" y="22739"/>
                  </a:lnTo>
                  <a:lnTo>
                    <a:pt x="684" y="22940"/>
                  </a:lnTo>
                  <a:lnTo>
                    <a:pt x="804" y="23141"/>
                  </a:lnTo>
                  <a:lnTo>
                    <a:pt x="945" y="23321"/>
                  </a:lnTo>
                  <a:lnTo>
                    <a:pt x="1085" y="23502"/>
                  </a:lnTo>
                  <a:lnTo>
                    <a:pt x="1246" y="23663"/>
                  </a:lnTo>
                  <a:lnTo>
                    <a:pt x="1427" y="23824"/>
                  </a:lnTo>
                  <a:lnTo>
                    <a:pt x="1527" y="23904"/>
                  </a:lnTo>
                  <a:lnTo>
                    <a:pt x="1648" y="23924"/>
                  </a:lnTo>
                  <a:lnTo>
                    <a:pt x="1708" y="23904"/>
                  </a:lnTo>
                  <a:lnTo>
                    <a:pt x="1768" y="23884"/>
                  </a:lnTo>
                  <a:lnTo>
                    <a:pt x="1829" y="23844"/>
                  </a:lnTo>
                  <a:lnTo>
                    <a:pt x="1889" y="23804"/>
                  </a:lnTo>
                  <a:lnTo>
                    <a:pt x="1929" y="23743"/>
                  </a:lnTo>
                  <a:lnTo>
                    <a:pt x="1949" y="23683"/>
                  </a:lnTo>
                  <a:lnTo>
                    <a:pt x="1969" y="23623"/>
                  </a:lnTo>
                  <a:lnTo>
                    <a:pt x="1969" y="23562"/>
                  </a:lnTo>
                  <a:lnTo>
                    <a:pt x="1969" y="23502"/>
                  </a:lnTo>
                  <a:lnTo>
                    <a:pt x="1929" y="23442"/>
                  </a:lnTo>
                  <a:lnTo>
                    <a:pt x="1909" y="23402"/>
                  </a:lnTo>
                  <a:lnTo>
                    <a:pt x="1869" y="23342"/>
                  </a:lnTo>
                  <a:lnTo>
                    <a:pt x="1708" y="23201"/>
                  </a:lnTo>
                  <a:lnTo>
                    <a:pt x="1567" y="23060"/>
                  </a:lnTo>
                  <a:lnTo>
                    <a:pt x="1447" y="22900"/>
                  </a:lnTo>
                  <a:lnTo>
                    <a:pt x="1326" y="22739"/>
                  </a:lnTo>
                  <a:lnTo>
                    <a:pt x="1105" y="22397"/>
                  </a:lnTo>
                  <a:lnTo>
                    <a:pt x="945" y="22036"/>
                  </a:lnTo>
                  <a:lnTo>
                    <a:pt x="804" y="21654"/>
                  </a:lnTo>
                  <a:lnTo>
                    <a:pt x="724" y="21252"/>
                  </a:lnTo>
                  <a:lnTo>
                    <a:pt x="663" y="20851"/>
                  </a:lnTo>
                  <a:lnTo>
                    <a:pt x="643" y="20449"/>
                  </a:lnTo>
                  <a:lnTo>
                    <a:pt x="643" y="20027"/>
                  </a:lnTo>
                  <a:lnTo>
                    <a:pt x="684" y="19605"/>
                  </a:lnTo>
                  <a:lnTo>
                    <a:pt x="744" y="19204"/>
                  </a:lnTo>
                  <a:lnTo>
                    <a:pt x="844" y="18782"/>
                  </a:lnTo>
                  <a:lnTo>
                    <a:pt x="965" y="18380"/>
                  </a:lnTo>
                  <a:lnTo>
                    <a:pt x="1125" y="17998"/>
                  </a:lnTo>
                  <a:lnTo>
                    <a:pt x="1306" y="17617"/>
                  </a:lnTo>
                  <a:lnTo>
                    <a:pt x="1507" y="17275"/>
                  </a:lnTo>
                  <a:lnTo>
                    <a:pt x="1728" y="16934"/>
                  </a:lnTo>
                  <a:lnTo>
                    <a:pt x="1969" y="16592"/>
                  </a:lnTo>
                  <a:lnTo>
                    <a:pt x="2230" y="16291"/>
                  </a:lnTo>
                  <a:lnTo>
                    <a:pt x="2491" y="15969"/>
                  </a:lnTo>
                  <a:lnTo>
                    <a:pt x="2773" y="15688"/>
                  </a:lnTo>
                  <a:lnTo>
                    <a:pt x="3074" y="15407"/>
                  </a:lnTo>
                  <a:lnTo>
                    <a:pt x="3375" y="15126"/>
                  </a:lnTo>
                  <a:lnTo>
                    <a:pt x="3697" y="14865"/>
                  </a:lnTo>
                  <a:lnTo>
                    <a:pt x="4339" y="14342"/>
                  </a:lnTo>
                  <a:lnTo>
                    <a:pt x="5022" y="13860"/>
                  </a:lnTo>
                  <a:lnTo>
                    <a:pt x="5705" y="13378"/>
                  </a:lnTo>
                  <a:lnTo>
                    <a:pt x="6408" y="12916"/>
                  </a:lnTo>
                  <a:lnTo>
                    <a:pt x="6670" y="12735"/>
                  </a:lnTo>
                  <a:lnTo>
                    <a:pt x="7433" y="12213"/>
                  </a:lnTo>
                  <a:lnTo>
                    <a:pt x="8176" y="11691"/>
                  </a:lnTo>
                  <a:lnTo>
                    <a:pt x="8899" y="11128"/>
                  </a:lnTo>
                  <a:lnTo>
                    <a:pt x="9241" y="10847"/>
                  </a:lnTo>
                  <a:lnTo>
                    <a:pt x="9582" y="10546"/>
                  </a:lnTo>
                  <a:lnTo>
                    <a:pt x="9904" y="10225"/>
                  </a:lnTo>
                  <a:lnTo>
                    <a:pt x="10225" y="9903"/>
                  </a:lnTo>
                  <a:lnTo>
                    <a:pt x="10526" y="9562"/>
                  </a:lnTo>
                  <a:lnTo>
                    <a:pt x="10807" y="9220"/>
                  </a:lnTo>
                  <a:lnTo>
                    <a:pt x="11069" y="8859"/>
                  </a:lnTo>
                  <a:lnTo>
                    <a:pt x="11330" y="8477"/>
                  </a:lnTo>
                  <a:lnTo>
                    <a:pt x="11551" y="8095"/>
                  </a:lnTo>
                  <a:lnTo>
                    <a:pt x="11752" y="7694"/>
                  </a:lnTo>
                  <a:lnTo>
                    <a:pt x="11952" y="7232"/>
                  </a:lnTo>
                  <a:lnTo>
                    <a:pt x="12113" y="6749"/>
                  </a:lnTo>
                  <a:lnTo>
                    <a:pt x="12234" y="6267"/>
                  </a:lnTo>
                  <a:lnTo>
                    <a:pt x="12334" y="5765"/>
                  </a:lnTo>
                  <a:lnTo>
                    <a:pt x="12394" y="5263"/>
                  </a:lnTo>
                  <a:lnTo>
                    <a:pt x="12414" y="4761"/>
                  </a:lnTo>
                  <a:lnTo>
                    <a:pt x="12394" y="4259"/>
                  </a:lnTo>
                  <a:lnTo>
                    <a:pt x="12354" y="3777"/>
                  </a:lnTo>
                  <a:lnTo>
                    <a:pt x="12274" y="3274"/>
                  </a:lnTo>
                  <a:lnTo>
                    <a:pt x="12173" y="2792"/>
                  </a:lnTo>
                  <a:lnTo>
                    <a:pt x="12013" y="2310"/>
                  </a:lnTo>
                  <a:lnTo>
                    <a:pt x="11852" y="1828"/>
                  </a:lnTo>
                  <a:lnTo>
                    <a:pt x="11631" y="1386"/>
                  </a:lnTo>
                  <a:lnTo>
                    <a:pt x="11390" y="944"/>
                  </a:lnTo>
                  <a:lnTo>
                    <a:pt x="11129" y="522"/>
                  </a:lnTo>
                  <a:lnTo>
                    <a:pt x="10828" y="101"/>
                  </a:lnTo>
                  <a:lnTo>
                    <a:pt x="10767" y="60"/>
                  </a:lnTo>
                  <a:lnTo>
                    <a:pt x="10727" y="20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6"/>
            <p:cNvSpPr/>
            <p:nvPr/>
          </p:nvSpPr>
          <p:spPr>
            <a:xfrm>
              <a:off x="4558725" y="748825"/>
              <a:ext cx="131600" cy="260650"/>
            </a:xfrm>
            <a:custGeom>
              <a:avLst/>
              <a:gdLst/>
              <a:ahLst/>
              <a:cxnLst/>
              <a:rect l="l" t="t" r="r" b="b"/>
              <a:pathLst>
                <a:path w="5264" h="10426" extrusionOk="0">
                  <a:moveTo>
                    <a:pt x="2773" y="1"/>
                  </a:moveTo>
                  <a:lnTo>
                    <a:pt x="2713" y="41"/>
                  </a:lnTo>
                  <a:lnTo>
                    <a:pt x="2652" y="61"/>
                  </a:lnTo>
                  <a:lnTo>
                    <a:pt x="2612" y="121"/>
                  </a:lnTo>
                  <a:lnTo>
                    <a:pt x="2572" y="161"/>
                  </a:lnTo>
                  <a:lnTo>
                    <a:pt x="2552" y="222"/>
                  </a:lnTo>
                  <a:lnTo>
                    <a:pt x="2532" y="302"/>
                  </a:lnTo>
                  <a:lnTo>
                    <a:pt x="2552" y="362"/>
                  </a:lnTo>
                  <a:lnTo>
                    <a:pt x="2552" y="423"/>
                  </a:lnTo>
                  <a:lnTo>
                    <a:pt x="2572" y="483"/>
                  </a:lnTo>
                  <a:lnTo>
                    <a:pt x="2612" y="523"/>
                  </a:lnTo>
                  <a:lnTo>
                    <a:pt x="2673" y="563"/>
                  </a:lnTo>
                  <a:lnTo>
                    <a:pt x="2954" y="824"/>
                  </a:lnTo>
                  <a:lnTo>
                    <a:pt x="3215" y="1085"/>
                  </a:lnTo>
                  <a:lnTo>
                    <a:pt x="3456" y="1367"/>
                  </a:lnTo>
                  <a:lnTo>
                    <a:pt x="3677" y="1668"/>
                  </a:lnTo>
                  <a:lnTo>
                    <a:pt x="3878" y="1989"/>
                  </a:lnTo>
                  <a:lnTo>
                    <a:pt x="4059" y="2311"/>
                  </a:lnTo>
                  <a:lnTo>
                    <a:pt x="4199" y="2652"/>
                  </a:lnTo>
                  <a:lnTo>
                    <a:pt x="4340" y="3014"/>
                  </a:lnTo>
                  <a:lnTo>
                    <a:pt x="4440" y="3355"/>
                  </a:lnTo>
                  <a:lnTo>
                    <a:pt x="4521" y="3737"/>
                  </a:lnTo>
                  <a:lnTo>
                    <a:pt x="4581" y="4099"/>
                  </a:lnTo>
                  <a:lnTo>
                    <a:pt x="4621" y="4480"/>
                  </a:lnTo>
                  <a:lnTo>
                    <a:pt x="4621" y="4842"/>
                  </a:lnTo>
                  <a:lnTo>
                    <a:pt x="4601" y="5223"/>
                  </a:lnTo>
                  <a:lnTo>
                    <a:pt x="4541" y="5585"/>
                  </a:lnTo>
                  <a:lnTo>
                    <a:pt x="4460" y="5947"/>
                  </a:lnTo>
                  <a:lnTo>
                    <a:pt x="4360" y="6308"/>
                  </a:lnTo>
                  <a:lnTo>
                    <a:pt x="4219" y="6670"/>
                  </a:lnTo>
                  <a:lnTo>
                    <a:pt x="4059" y="6991"/>
                  </a:lnTo>
                  <a:lnTo>
                    <a:pt x="3878" y="7333"/>
                  </a:lnTo>
                  <a:lnTo>
                    <a:pt x="3677" y="7634"/>
                  </a:lnTo>
                  <a:lnTo>
                    <a:pt x="3436" y="7935"/>
                  </a:lnTo>
                  <a:lnTo>
                    <a:pt x="3195" y="8216"/>
                  </a:lnTo>
                  <a:lnTo>
                    <a:pt x="2934" y="8478"/>
                  </a:lnTo>
                  <a:lnTo>
                    <a:pt x="2632" y="8719"/>
                  </a:lnTo>
                  <a:lnTo>
                    <a:pt x="2331" y="8940"/>
                  </a:lnTo>
                  <a:lnTo>
                    <a:pt x="2030" y="9140"/>
                  </a:lnTo>
                  <a:lnTo>
                    <a:pt x="1688" y="9321"/>
                  </a:lnTo>
                  <a:lnTo>
                    <a:pt x="1347" y="9482"/>
                  </a:lnTo>
                  <a:lnTo>
                    <a:pt x="1005" y="9602"/>
                  </a:lnTo>
                  <a:lnTo>
                    <a:pt x="644" y="9723"/>
                  </a:lnTo>
                  <a:lnTo>
                    <a:pt x="282" y="9783"/>
                  </a:lnTo>
                  <a:lnTo>
                    <a:pt x="222" y="9803"/>
                  </a:lnTo>
                  <a:lnTo>
                    <a:pt x="162" y="9843"/>
                  </a:lnTo>
                  <a:lnTo>
                    <a:pt x="101" y="9864"/>
                  </a:lnTo>
                  <a:lnTo>
                    <a:pt x="61" y="9924"/>
                  </a:lnTo>
                  <a:lnTo>
                    <a:pt x="41" y="9984"/>
                  </a:lnTo>
                  <a:lnTo>
                    <a:pt x="21" y="10024"/>
                  </a:lnTo>
                  <a:lnTo>
                    <a:pt x="1" y="10105"/>
                  </a:lnTo>
                  <a:lnTo>
                    <a:pt x="21" y="10165"/>
                  </a:lnTo>
                  <a:lnTo>
                    <a:pt x="41" y="10265"/>
                  </a:lnTo>
                  <a:lnTo>
                    <a:pt x="122" y="10366"/>
                  </a:lnTo>
                  <a:lnTo>
                    <a:pt x="222" y="10406"/>
                  </a:lnTo>
                  <a:lnTo>
                    <a:pt x="342" y="10426"/>
                  </a:lnTo>
                  <a:lnTo>
                    <a:pt x="383" y="10426"/>
                  </a:lnTo>
                  <a:lnTo>
                    <a:pt x="804" y="10346"/>
                  </a:lnTo>
                  <a:lnTo>
                    <a:pt x="1206" y="10225"/>
                  </a:lnTo>
                  <a:lnTo>
                    <a:pt x="1588" y="10085"/>
                  </a:lnTo>
                  <a:lnTo>
                    <a:pt x="1970" y="9904"/>
                  </a:lnTo>
                  <a:lnTo>
                    <a:pt x="2351" y="9703"/>
                  </a:lnTo>
                  <a:lnTo>
                    <a:pt x="2693" y="9482"/>
                  </a:lnTo>
                  <a:lnTo>
                    <a:pt x="3034" y="9221"/>
                  </a:lnTo>
                  <a:lnTo>
                    <a:pt x="3356" y="8960"/>
                  </a:lnTo>
                  <a:lnTo>
                    <a:pt x="3657" y="8658"/>
                  </a:lnTo>
                  <a:lnTo>
                    <a:pt x="3938" y="8337"/>
                  </a:lnTo>
                  <a:lnTo>
                    <a:pt x="4199" y="8016"/>
                  </a:lnTo>
                  <a:lnTo>
                    <a:pt x="4440" y="7654"/>
                  </a:lnTo>
                  <a:lnTo>
                    <a:pt x="4641" y="7292"/>
                  </a:lnTo>
                  <a:lnTo>
                    <a:pt x="4822" y="6911"/>
                  </a:lnTo>
                  <a:lnTo>
                    <a:pt x="4983" y="6529"/>
                  </a:lnTo>
                  <a:lnTo>
                    <a:pt x="5103" y="6127"/>
                  </a:lnTo>
                  <a:lnTo>
                    <a:pt x="5183" y="5705"/>
                  </a:lnTo>
                  <a:lnTo>
                    <a:pt x="5244" y="5284"/>
                  </a:lnTo>
                  <a:lnTo>
                    <a:pt x="5264" y="4882"/>
                  </a:lnTo>
                  <a:lnTo>
                    <a:pt x="5264" y="4460"/>
                  </a:lnTo>
                  <a:lnTo>
                    <a:pt x="5224" y="4038"/>
                  </a:lnTo>
                  <a:lnTo>
                    <a:pt x="5163" y="3616"/>
                  </a:lnTo>
                  <a:lnTo>
                    <a:pt x="5083" y="3195"/>
                  </a:lnTo>
                  <a:lnTo>
                    <a:pt x="4963" y="2793"/>
                  </a:lnTo>
                  <a:lnTo>
                    <a:pt x="4802" y="2411"/>
                  </a:lnTo>
                  <a:lnTo>
                    <a:pt x="4621" y="2009"/>
                  </a:lnTo>
                  <a:lnTo>
                    <a:pt x="4440" y="1648"/>
                  </a:lnTo>
                  <a:lnTo>
                    <a:pt x="4199" y="1286"/>
                  </a:lnTo>
                  <a:lnTo>
                    <a:pt x="3958" y="945"/>
                  </a:lnTo>
                  <a:lnTo>
                    <a:pt x="3677" y="644"/>
                  </a:lnTo>
                  <a:lnTo>
                    <a:pt x="3396" y="342"/>
                  </a:lnTo>
                  <a:lnTo>
                    <a:pt x="3074" y="61"/>
                  </a:lnTo>
                  <a:lnTo>
                    <a:pt x="3014" y="2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6"/>
            <p:cNvSpPr/>
            <p:nvPr/>
          </p:nvSpPr>
          <p:spPr>
            <a:xfrm>
              <a:off x="4647125" y="1017000"/>
              <a:ext cx="171775" cy="293800"/>
            </a:xfrm>
            <a:custGeom>
              <a:avLst/>
              <a:gdLst/>
              <a:ahLst/>
              <a:cxnLst/>
              <a:rect l="l" t="t" r="r" b="b"/>
              <a:pathLst>
                <a:path w="6871" h="11752" extrusionOk="0">
                  <a:moveTo>
                    <a:pt x="3033" y="0"/>
                  </a:moveTo>
                  <a:lnTo>
                    <a:pt x="2813" y="20"/>
                  </a:lnTo>
                  <a:lnTo>
                    <a:pt x="2571" y="40"/>
                  </a:lnTo>
                  <a:lnTo>
                    <a:pt x="2351" y="81"/>
                  </a:lnTo>
                  <a:lnTo>
                    <a:pt x="2130" y="121"/>
                  </a:lnTo>
                  <a:lnTo>
                    <a:pt x="1929" y="181"/>
                  </a:lnTo>
                  <a:lnTo>
                    <a:pt x="1708" y="261"/>
                  </a:lnTo>
                  <a:lnTo>
                    <a:pt x="1507" y="362"/>
                  </a:lnTo>
                  <a:lnTo>
                    <a:pt x="1326" y="462"/>
                  </a:lnTo>
                  <a:lnTo>
                    <a:pt x="1145" y="583"/>
                  </a:lnTo>
                  <a:lnTo>
                    <a:pt x="965" y="723"/>
                  </a:lnTo>
                  <a:lnTo>
                    <a:pt x="804" y="884"/>
                  </a:lnTo>
                  <a:lnTo>
                    <a:pt x="643" y="1045"/>
                  </a:lnTo>
                  <a:lnTo>
                    <a:pt x="503" y="1246"/>
                  </a:lnTo>
                  <a:lnTo>
                    <a:pt x="362" y="1426"/>
                  </a:lnTo>
                  <a:lnTo>
                    <a:pt x="261" y="1647"/>
                  </a:lnTo>
                  <a:lnTo>
                    <a:pt x="181" y="1848"/>
                  </a:lnTo>
                  <a:lnTo>
                    <a:pt x="101" y="2069"/>
                  </a:lnTo>
                  <a:lnTo>
                    <a:pt x="41" y="2310"/>
                  </a:lnTo>
                  <a:lnTo>
                    <a:pt x="20" y="2531"/>
                  </a:lnTo>
                  <a:lnTo>
                    <a:pt x="0" y="2752"/>
                  </a:lnTo>
                  <a:lnTo>
                    <a:pt x="0" y="2993"/>
                  </a:lnTo>
                  <a:lnTo>
                    <a:pt x="20" y="3214"/>
                  </a:lnTo>
                  <a:lnTo>
                    <a:pt x="61" y="3435"/>
                  </a:lnTo>
                  <a:lnTo>
                    <a:pt x="121" y="3656"/>
                  </a:lnTo>
                  <a:lnTo>
                    <a:pt x="201" y="3857"/>
                  </a:lnTo>
                  <a:lnTo>
                    <a:pt x="302" y="4058"/>
                  </a:lnTo>
                  <a:lnTo>
                    <a:pt x="422" y="4259"/>
                  </a:lnTo>
                  <a:lnTo>
                    <a:pt x="583" y="4440"/>
                  </a:lnTo>
                  <a:lnTo>
                    <a:pt x="744" y="4620"/>
                  </a:lnTo>
                  <a:lnTo>
                    <a:pt x="924" y="4761"/>
                  </a:lnTo>
                  <a:lnTo>
                    <a:pt x="1125" y="4902"/>
                  </a:lnTo>
                  <a:lnTo>
                    <a:pt x="1346" y="5022"/>
                  </a:lnTo>
                  <a:lnTo>
                    <a:pt x="1587" y="5102"/>
                  </a:lnTo>
                  <a:lnTo>
                    <a:pt x="1828" y="5183"/>
                  </a:lnTo>
                  <a:lnTo>
                    <a:pt x="2069" y="5223"/>
                  </a:lnTo>
                  <a:lnTo>
                    <a:pt x="2310" y="5243"/>
                  </a:lnTo>
                  <a:lnTo>
                    <a:pt x="2531" y="5223"/>
                  </a:lnTo>
                  <a:lnTo>
                    <a:pt x="2772" y="5203"/>
                  </a:lnTo>
                  <a:lnTo>
                    <a:pt x="2993" y="5163"/>
                  </a:lnTo>
                  <a:lnTo>
                    <a:pt x="3194" y="5082"/>
                  </a:lnTo>
                  <a:lnTo>
                    <a:pt x="3395" y="5002"/>
                  </a:lnTo>
                  <a:lnTo>
                    <a:pt x="3576" y="4881"/>
                  </a:lnTo>
                  <a:lnTo>
                    <a:pt x="3757" y="4761"/>
                  </a:lnTo>
                  <a:lnTo>
                    <a:pt x="3797" y="4701"/>
                  </a:lnTo>
                  <a:lnTo>
                    <a:pt x="3837" y="4640"/>
                  </a:lnTo>
                  <a:lnTo>
                    <a:pt x="3857" y="4600"/>
                  </a:lnTo>
                  <a:lnTo>
                    <a:pt x="3877" y="4520"/>
                  </a:lnTo>
                  <a:lnTo>
                    <a:pt x="3877" y="4460"/>
                  </a:lnTo>
                  <a:lnTo>
                    <a:pt x="3857" y="4399"/>
                  </a:lnTo>
                  <a:lnTo>
                    <a:pt x="3837" y="4339"/>
                  </a:lnTo>
                  <a:lnTo>
                    <a:pt x="3797" y="4299"/>
                  </a:lnTo>
                  <a:lnTo>
                    <a:pt x="3737" y="4239"/>
                  </a:lnTo>
                  <a:lnTo>
                    <a:pt x="3696" y="4219"/>
                  </a:lnTo>
                  <a:lnTo>
                    <a:pt x="3636" y="4199"/>
                  </a:lnTo>
                  <a:lnTo>
                    <a:pt x="3576" y="4178"/>
                  </a:lnTo>
                  <a:lnTo>
                    <a:pt x="3516" y="4178"/>
                  </a:lnTo>
                  <a:lnTo>
                    <a:pt x="3435" y="4199"/>
                  </a:lnTo>
                  <a:lnTo>
                    <a:pt x="3395" y="4219"/>
                  </a:lnTo>
                  <a:lnTo>
                    <a:pt x="3335" y="4259"/>
                  </a:lnTo>
                  <a:lnTo>
                    <a:pt x="3214" y="4339"/>
                  </a:lnTo>
                  <a:lnTo>
                    <a:pt x="3094" y="4419"/>
                  </a:lnTo>
                  <a:lnTo>
                    <a:pt x="2953" y="4480"/>
                  </a:lnTo>
                  <a:lnTo>
                    <a:pt x="2792" y="4540"/>
                  </a:lnTo>
                  <a:lnTo>
                    <a:pt x="2652" y="4560"/>
                  </a:lnTo>
                  <a:lnTo>
                    <a:pt x="2491" y="4580"/>
                  </a:lnTo>
                  <a:lnTo>
                    <a:pt x="2150" y="4580"/>
                  </a:lnTo>
                  <a:lnTo>
                    <a:pt x="1969" y="4540"/>
                  </a:lnTo>
                  <a:lnTo>
                    <a:pt x="1788" y="4500"/>
                  </a:lnTo>
                  <a:lnTo>
                    <a:pt x="1627" y="4419"/>
                  </a:lnTo>
                  <a:lnTo>
                    <a:pt x="1467" y="4339"/>
                  </a:lnTo>
                  <a:lnTo>
                    <a:pt x="1326" y="4239"/>
                  </a:lnTo>
                  <a:lnTo>
                    <a:pt x="1185" y="4138"/>
                  </a:lnTo>
                  <a:lnTo>
                    <a:pt x="1065" y="4018"/>
                  </a:lnTo>
                  <a:lnTo>
                    <a:pt x="965" y="3877"/>
                  </a:lnTo>
                  <a:lnTo>
                    <a:pt x="884" y="3737"/>
                  </a:lnTo>
                  <a:lnTo>
                    <a:pt x="804" y="3596"/>
                  </a:lnTo>
                  <a:lnTo>
                    <a:pt x="744" y="3435"/>
                  </a:lnTo>
                  <a:lnTo>
                    <a:pt x="703" y="3275"/>
                  </a:lnTo>
                  <a:lnTo>
                    <a:pt x="663" y="3114"/>
                  </a:lnTo>
                  <a:lnTo>
                    <a:pt x="663" y="2933"/>
                  </a:lnTo>
                  <a:lnTo>
                    <a:pt x="643" y="2772"/>
                  </a:lnTo>
                  <a:lnTo>
                    <a:pt x="663" y="2592"/>
                  </a:lnTo>
                  <a:lnTo>
                    <a:pt x="683" y="2411"/>
                  </a:lnTo>
                  <a:lnTo>
                    <a:pt x="744" y="2250"/>
                  </a:lnTo>
                  <a:lnTo>
                    <a:pt x="784" y="2069"/>
                  </a:lnTo>
                  <a:lnTo>
                    <a:pt x="864" y="1909"/>
                  </a:lnTo>
                  <a:lnTo>
                    <a:pt x="944" y="1768"/>
                  </a:lnTo>
                  <a:lnTo>
                    <a:pt x="1025" y="1607"/>
                  </a:lnTo>
                  <a:lnTo>
                    <a:pt x="1145" y="1467"/>
                  </a:lnTo>
                  <a:lnTo>
                    <a:pt x="1266" y="1346"/>
                  </a:lnTo>
                  <a:lnTo>
                    <a:pt x="1386" y="1226"/>
                  </a:lnTo>
                  <a:lnTo>
                    <a:pt x="1527" y="1125"/>
                  </a:lnTo>
                  <a:lnTo>
                    <a:pt x="1668" y="1025"/>
                  </a:lnTo>
                  <a:lnTo>
                    <a:pt x="1828" y="944"/>
                  </a:lnTo>
                  <a:lnTo>
                    <a:pt x="1989" y="864"/>
                  </a:lnTo>
                  <a:lnTo>
                    <a:pt x="2150" y="804"/>
                  </a:lnTo>
                  <a:lnTo>
                    <a:pt x="2491" y="703"/>
                  </a:lnTo>
                  <a:lnTo>
                    <a:pt x="2853" y="663"/>
                  </a:lnTo>
                  <a:lnTo>
                    <a:pt x="3214" y="663"/>
                  </a:lnTo>
                  <a:lnTo>
                    <a:pt x="3395" y="683"/>
                  </a:lnTo>
                  <a:lnTo>
                    <a:pt x="3576" y="723"/>
                  </a:lnTo>
                  <a:lnTo>
                    <a:pt x="3757" y="764"/>
                  </a:lnTo>
                  <a:lnTo>
                    <a:pt x="3937" y="824"/>
                  </a:lnTo>
                  <a:lnTo>
                    <a:pt x="4259" y="964"/>
                  </a:lnTo>
                  <a:lnTo>
                    <a:pt x="4580" y="1145"/>
                  </a:lnTo>
                  <a:lnTo>
                    <a:pt x="4861" y="1366"/>
                  </a:lnTo>
                  <a:lnTo>
                    <a:pt x="5123" y="1607"/>
                  </a:lnTo>
                  <a:lnTo>
                    <a:pt x="5384" y="1888"/>
                  </a:lnTo>
                  <a:lnTo>
                    <a:pt x="5585" y="2210"/>
                  </a:lnTo>
                  <a:lnTo>
                    <a:pt x="5785" y="2531"/>
                  </a:lnTo>
                  <a:lnTo>
                    <a:pt x="5926" y="2893"/>
                  </a:lnTo>
                  <a:lnTo>
                    <a:pt x="6047" y="3234"/>
                  </a:lnTo>
                  <a:lnTo>
                    <a:pt x="6127" y="3576"/>
                  </a:lnTo>
                  <a:lnTo>
                    <a:pt x="6187" y="3937"/>
                  </a:lnTo>
                  <a:lnTo>
                    <a:pt x="6227" y="4319"/>
                  </a:lnTo>
                  <a:lnTo>
                    <a:pt x="6227" y="4701"/>
                  </a:lnTo>
                  <a:lnTo>
                    <a:pt x="6207" y="5102"/>
                  </a:lnTo>
                  <a:lnTo>
                    <a:pt x="6147" y="5504"/>
                  </a:lnTo>
                  <a:lnTo>
                    <a:pt x="6067" y="5906"/>
                  </a:lnTo>
                  <a:lnTo>
                    <a:pt x="5926" y="6388"/>
                  </a:lnTo>
                  <a:lnTo>
                    <a:pt x="5745" y="6870"/>
                  </a:lnTo>
                  <a:lnTo>
                    <a:pt x="5544" y="7332"/>
                  </a:lnTo>
                  <a:lnTo>
                    <a:pt x="5283" y="7774"/>
                  </a:lnTo>
                  <a:lnTo>
                    <a:pt x="5002" y="8216"/>
                  </a:lnTo>
                  <a:lnTo>
                    <a:pt x="4701" y="8618"/>
                  </a:lnTo>
                  <a:lnTo>
                    <a:pt x="4359" y="8999"/>
                  </a:lnTo>
                  <a:lnTo>
                    <a:pt x="3978" y="9361"/>
                  </a:lnTo>
                  <a:lnTo>
                    <a:pt x="3596" y="9702"/>
                  </a:lnTo>
                  <a:lnTo>
                    <a:pt x="3174" y="10004"/>
                  </a:lnTo>
                  <a:lnTo>
                    <a:pt x="2732" y="10265"/>
                  </a:lnTo>
                  <a:lnTo>
                    <a:pt x="2290" y="10506"/>
                  </a:lnTo>
                  <a:lnTo>
                    <a:pt x="1808" y="10707"/>
                  </a:lnTo>
                  <a:lnTo>
                    <a:pt x="1326" y="10888"/>
                  </a:lnTo>
                  <a:lnTo>
                    <a:pt x="844" y="11008"/>
                  </a:lnTo>
                  <a:lnTo>
                    <a:pt x="342" y="11109"/>
                  </a:lnTo>
                  <a:lnTo>
                    <a:pt x="282" y="11109"/>
                  </a:lnTo>
                  <a:lnTo>
                    <a:pt x="221" y="11149"/>
                  </a:lnTo>
                  <a:lnTo>
                    <a:pt x="161" y="11189"/>
                  </a:lnTo>
                  <a:lnTo>
                    <a:pt x="121" y="11229"/>
                  </a:lnTo>
                  <a:lnTo>
                    <a:pt x="81" y="11289"/>
                  </a:lnTo>
                  <a:lnTo>
                    <a:pt x="61" y="11329"/>
                  </a:lnTo>
                  <a:lnTo>
                    <a:pt x="61" y="11410"/>
                  </a:lnTo>
                  <a:lnTo>
                    <a:pt x="61" y="11470"/>
                  </a:lnTo>
                  <a:lnTo>
                    <a:pt x="101" y="11591"/>
                  </a:lnTo>
                  <a:lnTo>
                    <a:pt x="161" y="11671"/>
                  </a:lnTo>
                  <a:lnTo>
                    <a:pt x="261" y="11731"/>
                  </a:lnTo>
                  <a:lnTo>
                    <a:pt x="382" y="11751"/>
                  </a:lnTo>
                  <a:lnTo>
                    <a:pt x="422" y="11751"/>
                  </a:lnTo>
                  <a:lnTo>
                    <a:pt x="985" y="11651"/>
                  </a:lnTo>
                  <a:lnTo>
                    <a:pt x="1527" y="11510"/>
                  </a:lnTo>
                  <a:lnTo>
                    <a:pt x="2069" y="11329"/>
                  </a:lnTo>
                  <a:lnTo>
                    <a:pt x="2571" y="11109"/>
                  </a:lnTo>
                  <a:lnTo>
                    <a:pt x="3074" y="10847"/>
                  </a:lnTo>
                  <a:lnTo>
                    <a:pt x="3556" y="10546"/>
                  </a:lnTo>
                  <a:lnTo>
                    <a:pt x="3998" y="10225"/>
                  </a:lnTo>
                  <a:lnTo>
                    <a:pt x="4440" y="9863"/>
                  </a:lnTo>
                  <a:lnTo>
                    <a:pt x="4841" y="9461"/>
                  </a:lnTo>
                  <a:lnTo>
                    <a:pt x="5203" y="9040"/>
                  </a:lnTo>
                  <a:lnTo>
                    <a:pt x="5544" y="8598"/>
                  </a:lnTo>
                  <a:lnTo>
                    <a:pt x="5846" y="8136"/>
                  </a:lnTo>
                  <a:lnTo>
                    <a:pt x="6127" y="7633"/>
                  </a:lnTo>
                  <a:lnTo>
                    <a:pt x="6348" y="7131"/>
                  </a:lnTo>
                  <a:lnTo>
                    <a:pt x="6549" y="6589"/>
                  </a:lnTo>
                  <a:lnTo>
                    <a:pt x="6689" y="6047"/>
                  </a:lnTo>
                  <a:lnTo>
                    <a:pt x="6790" y="5585"/>
                  </a:lnTo>
                  <a:lnTo>
                    <a:pt x="6850" y="5143"/>
                  </a:lnTo>
                  <a:lnTo>
                    <a:pt x="6870" y="4701"/>
                  </a:lnTo>
                  <a:lnTo>
                    <a:pt x="6870" y="4279"/>
                  </a:lnTo>
                  <a:lnTo>
                    <a:pt x="6830" y="3857"/>
                  </a:lnTo>
                  <a:lnTo>
                    <a:pt x="6770" y="3435"/>
                  </a:lnTo>
                  <a:lnTo>
                    <a:pt x="6669" y="3054"/>
                  </a:lnTo>
                  <a:lnTo>
                    <a:pt x="6549" y="2652"/>
                  </a:lnTo>
                  <a:lnTo>
                    <a:pt x="6368" y="2250"/>
                  </a:lnTo>
                  <a:lnTo>
                    <a:pt x="6147" y="1848"/>
                  </a:lnTo>
                  <a:lnTo>
                    <a:pt x="5886" y="1487"/>
                  </a:lnTo>
                  <a:lnTo>
                    <a:pt x="5585" y="1145"/>
                  </a:lnTo>
                  <a:lnTo>
                    <a:pt x="5263" y="844"/>
                  </a:lnTo>
                  <a:lnTo>
                    <a:pt x="4922" y="583"/>
                  </a:lnTo>
                  <a:lnTo>
                    <a:pt x="4741" y="482"/>
                  </a:lnTo>
                  <a:lnTo>
                    <a:pt x="4560" y="382"/>
                  </a:lnTo>
                  <a:lnTo>
                    <a:pt x="4359" y="282"/>
                  </a:lnTo>
                  <a:lnTo>
                    <a:pt x="4158" y="201"/>
                  </a:lnTo>
                  <a:lnTo>
                    <a:pt x="3937" y="141"/>
                  </a:lnTo>
                  <a:lnTo>
                    <a:pt x="3716" y="81"/>
                  </a:lnTo>
                  <a:lnTo>
                    <a:pt x="3496" y="40"/>
                  </a:lnTo>
                  <a:lnTo>
                    <a:pt x="3254" y="2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6"/>
            <p:cNvSpPr/>
            <p:nvPr/>
          </p:nvSpPr>
          <p:spPr>
            <a:xfrm>
              <a:off x="4797275" y="1258550"/>
              <a:ext cx="238550" cy="266675"/>
            </a:xfrm>
            <a:custGeom>
              <a:avLst/>
              <a:gdLst/>
              <a:ahLst/>
              <a:cxnLst/>
              <a:rect l="l" t="t" r="r" b="b"/>
              <a:pathLst>
                <a:path w="9542" h="10667" extrusionOk="0">
                  <a:moveTo>
                    <a:pt x="5183" y="0"/>
                  </a:moveTo>
                  <a:lnTo>
                    <a:pt x="4821" y="20"/>
                  </a:lnTo>
                  <a:lnTo>
                    <a:pt x="4480" y="81"/>
                  </a:lnTo>
                  <a:lnTo>
                    <a:pt x="4138" y="141"/>
                  </a:lnTo>
                  <a:lnTo>
                    <a:pt x="3797" y="241"/>
                  </a:lnTo>
                  <a:lnTo>
                    <a:pt x="3475" y="342"/>
                  </a:lnTo>
                  <a:lnTo>
                    <a:pt x="3134" y="482"/>
                  </a:lnTo>
                  <a:lnTo>
                    <a:pt x="2813" y="643"/>
                  </a:lnTo>
                  <a:lnTo>
                    <a:pt x="2511" y="824"/>
                  </a:lnTo>
                  <a:lnTo>
                    <a:pt x="2230" y="1025"/>
                  </a:lnTo>
                  <a:lnTo>
                    <a:pt x="1949" y="1246"/>
                  </a:lnTo>
                  <a:lnTo>
                    <a:pt x="1688" y="1507"/>
                  </a:lnTo>
                  <a:lnTo>
                    <a:pt x="1447" y="1748"/>
                  </a:lnTo>
                  <a:lnTo>
                    <a:pt x="1246" y="2009"/>
                  </a:lnTo>
                  <a:lnTo>
                    <a:pt x="1045" y="2270"/>
                  </a:lnTo>
                  <a:lnTo>
                    <a:pt x="864" y="2551"/>
                  </a:lnTo>
                  <a:lnTo>
                    <a:pt x="703" y="2853"/>
                  </a:lnTo>
                  <a:lnTo>
                    <a:pt x="543" y="3154"/>
                  </a:lnTo>
                  <a:lnTo>
                    <a:pt x="422" y="3475"/>
                  </a:lnTo>
                  <a:lnTo>
                    <a:pt x="302" y="3797"/>
                  </a:lnTo>
                  <a:lnTo>
                    <a:pt x="201" y="4138"/>
                  </a:lnTo>
                  <a:lnTo>
                    <a:pt x="121" y="4460"/>
                  </a:lnTo>
                  <a:lnTo>
                    <a:pt x="61" y="4821"/>
                  </a:lnTo>
                  <a:lnTo>
                    <a:pt x="20" y="5163"/>
                  </a:lnTo>
                  <a:lnTo>
                    <a:pt x="0" y="5524"/>
                  </a:lnTo>
                  <a:lnTo>
                    <a:pt x="0" y="5866"/>
                  </a:lnTo>
                  <a:lnTo>
                    <a:pt x="0" y="6227"/>
                  </a:lnTo>
                  <a:lnTo>
                    <a:pt x="41" y="6589"/>
                  </a:lnTo>
                  <a:lnTo>
                    <a:pt x="81" y="6910"/>
                  </a:lnTo>
                  <a:lnTo>
                    <a:pt x="141" y="7212"/>
                  </a:lnTo>
                  <a:lnTo>
                    <a:pt x="221" y="7513"/>
                  </a:lnTo>
                  <a:lnTo>
                    <a:pt x="302" y="7794"/>
                  </a:lnTo>
                  <a:lnTo>
                    <a:pt x="402" y="8075"/>
                  </a:lnTo>
                  <a:lnTo>
                    <a:pt x="523" y="8357"/>
                  </a:lnTo>
                  <a:lnTo>
                    <a:pt x="643" y="8638"/>
                  </a:lnTo>
                  <a:lnTo>
                    <a:pt x="784" y="8879"/>
                  </a:lnTo>
                  <a:lnTo>
                    <a:pt x="924" y="9140"/>
                  </a:lnTo>
                  <a:lnTo>
                    <a:pt x="1085" y="9381"/>
                  </a:lnTo>
                  <a:lnTo>
                    <a:pt x="1246" y="9622"/>
                  </a:lnTo>
                  <a:lnTo>
                    <a:pt x="1427" y="9843"/>
                  </a:lnTo>
                  <a:lnTo>
                    <a:pt x="1627" y="10044"/>
                  </a:lnTo>
                  <a:lnTo>
                    <a:pt x="1828" y="10245"/>
                  </a:lnTo>
                  <a:lnTo>
                    <a:pt x="2049" y="10426"/>
                  </a:lnTo>
                  <a:lnTo>
                    <a:pt x="2270" y="10606"/>
                  </a:lnTo>
                  <a:lnTo>
                    <a:pt x="2351" y="10646"/>
                  </a:lnTo>
                  <a:lnTo>
                    <a:pt x="2451" y="10667"/>
                  </a:lnTo>
                  <a:lnTo>
                    <a:pt x="2531" y="10646"/>
                  </a:lnTo>
                  <a:lnTo>
                    <a:pt x="2592" y="10626"/>
                  </a:lnTo>
                  <a:lnTo>
                    <a:pt x="2672" y="10586"/>
                  </a:lnTo>
                  <a:lnTo>
                    <a:pt x="2712" y="10526"/>
                  </a:lnTo>
                  <a:lnTo>
                    <a:pt x="2752" y="10466"/>
                  </a:lnTo>
                  <a:lnTo>
                    <a:pt x="2772" y="10405"/>
                  </a:lnTo>
                  <a:lnTo>
                    <a:pt x="2772" y="10345"/>
                  </a:lnTo>
                  <a:lnTo>
                    <a:pt x="2772" y="10285"/>
                  </a:lnTo>
                  <a:lnTo>
                    <a:pt x="2752" y="10225"/>
                  </a:lnTo>
                  <a:lnTo>
                    <a:pt x="2732" y="10164"/>
                  </a:lnTo>
                  <a:lnTo>
                    <a:pt x="2692" y="10124"/>
                  </a:lnTo>
                  <a:lnTo>
                    <a:pt x="2652" y="10084"/>
                  </a:lnTo>
                  <a:lnTo>
                    <a:pt x="2451" y="9923"/>
                  </a:lnTo>
                  <a:lnTo>
                    <a:pt x="2270" y="9763"/>
                  </a:lnTo>
                  <a:lnTo>
                    <a:pt x="2089" y="9582"/>
                  </a:lnTo>
                  <a:lnTo>
                    <a:pt x="1929" y="9401"/>
                  </a:lnTo>
                  <a:lnTo>
                    <a:pt x="1768" y="9200"/>
                  </a:lnTo>
                  <a:lnTo>
                    <a:pt x="1607" y="8999"/>
                  </a:lnTo>
                  <a:lnTo>
                    <a:pt x="1467" y="8778"/>
                  </a:lnTo>
                  <a:lnTo>
                    <a:pt x="1346" y="8557"/>
                  </a:lnTo>
                  <a:lnTo>
                    <a:pt x="1226" y="8336"/>
                  </a:lnTo>
                  <a:lnTo>
                    <a:pt x="1105" y="8095"/>
                  </a:lnTo>
                  <a:lnTo>
                    <a:pt x="1005" y="7834"/>
                  </a:lnTo>
                  <a:lnTo>
                    <a:pt x="924" y="7593"/>
                  </a:lnTo>
                  <a:lnTo>
                    <a:pt x="844" y="7332"/>
                  </a:lnTo>
                  <a:lnTo>
                    <a:pt x="784" y="7051"/>
                  </a:lnTo>
                  <a:lnTo>
                    <a:pt x="724" y="6790"/>
                  </a:lnTo>
                  <a:lnTo>
                    <a:pt x="683" y="6509"/>
                  </a:lnTo>
                  <a:lnTo>
                    <a:pt x="663" y="6187"/>
                  </a:lnTo>
                  <a:lnTo>
                    <a:pt x="643" y="5866"/>
                  </a:lnTo>
                  <a:lnTo>
                    <a:pt x="643" y="5544"/>
                  </a:lnTo>
                  <a:lnTo>
                    <a:pt x="663" y="5223"/>
                  </a:lnTo>
                  <a:lnTo>
                    <a:pt x="703" y="4922"/>
                  </a:lnTo>
                  <a:lnTo>
                    <a:pt x="764" y="4600"/>
                  </a:lnTo>
                  <a:lnTo>
                    <a:pt x="824" y="4299"/>
                  </a:lnTo>
                  <a:lnTo>
                    <a:pt x="924" y="4018"/>
                  </a:lnTo>
                  <a:lnTo>
                    <a:pt x="1025" y="3716"/>
                  </a:lnTo>
                  <a:lnTo>
                    <a:pt x="1125" y="3435"/>
                  </a:lnTo>
                  <a:lnTo>
                    <a:pt x="1266" y="3174"/>
                  </a:lnTo>
                  <a:lnTo>
                    <a:pt x="1407" y="2893"/>
                  </a:lnTo>
                  <a:lnTo>
                    <a:pt x="1567" y="2652"/>
                  </a:lnTo>
                  <a:lnTo>
                    <a:pt x="1748" y="2411"/>
                  </a:lnTo>
                  <a:lnTo>
                    <a:pt x="1929" y="2170"/>
                  </a:lnTo>
                  <a:lnTo>
                    <a:pt x="2150" y="1969"/>
                  </a:lnTo>
                  <a:lnTo>
                    <a:pt x="2371" y="1748"/>
                  </a:lnTo>
                  <a:lnTo>
                    <a:pt x="2612" y="1547"/>
                  </a:lnTo>
                  <a:lnTo>
                    <a:pt x="2873" y="1366"/>
                  </a:lnTo>
                  <a:lnTo>
                    <a:pt x="3134" y="1205"/>
                  </a:lnTo>
                  <a:lnTo>
                    <a:pt x="3415" y="1065"/>
                  </a:lnTo>
                  <a:lnTo>
                    <a:pt x="3696" y="944"/>
                  </a:lnTo>
                  <a:lnTo>
                    <a:pt x="3978" y="844"/>
                  </a:lnTo>
                  <a:lnTo>
                    <a:pt x="4279" y="764"/>
                  </a:lnTo>
                  <a:lnTo>
                    <a:pt x="4580" y="703"/>
                  </a:lnTo>
                  <a:lnTo>
                    <a:pt x="4861" y="683"/>
                  </a:lnTo>
                  <a:lnTo>
                    <a:pt x="5163" y="663"/>
                  </a:lnTo>
                  <a:lnTo>
                    <a:pt x="5464" y="663"/>
                  </a:lnTo>
                  <a:lnTo>
                    <a:pt x="5765" y="683"/>
                  </a:lnTo>
                  <a:lnTo>
                    <a:pt x="6047" y="723"/>
                  </a:lnTo>
                  <a:lnTo>
                    <a:pt x="6348" y="804"/>
                  </a:lnTo>
                  <a:lnTo>
                    <a:pt x="6609" y="884"/>
                  </a:lnTo>
                  <a:lnTo>
                    <a:pt x="6890" y="1005"/>
                  </a:lnTo>
                  <a:lnTo>
                    <a:pt x="7151" y="1165"/>
                  </a:lnTo>
                  <a:lnTo>
                    <a:pt x="7413" y="1326"/>
                  </a:lnTo>
                  <a:lnTo>
                    <a:pt x="7654" y="1527"/>
                  </a:lnTo>
                  <a:lnTo>
                    <a:pt x="7875" y="1728"/>
                  </a:lnTo>
                  <a:lnTo>
                    <a:pt x="8075" y="1949"/>
                  </a:lnTo>
                  <a:lnTo>
                    <a:pt x="8256" y="2190"/>
                  </a:lnTo>
                  <a:lnTo>
                    <a:pt x="8417" y="2451"/>
                  </a:lnTo>
                  <a:lnTo>
                    <a:pt x="8558" y="2712"/>
                  </a:lnTo>
                  <a:lnTo>
                    <a:pt x="8658" y="2973"/>
                  </a:lnTo>
                  <a:lnTo>
                    <a:pt x="8758" y="3254"/>
                  </a:lnTo>
                  <a:lnTo>
                    <a:pt x="8819" y="3536"/>
                  </a:lnTo>
                  <a:lnTo>
                    <a:pt x="8879" y="3837"/>
                  </a:lnTo>
                  <a:lnTo>
                    <a:pt x="8879" y="4118"/>
                  </a:lnTo>
                  <a:lnTo>
                    <a:pt x="8879" y="4399"/>
                  </a:lnTo>
                  <a:lnTo>
                    <a:pt x="8839" y="4701"/>
                  </a:lnTo>
                  <a:lnTo>
                    <a:pt x="8758" y="4982"/>
                  </a:lnTo>
                  <a:lnTo>
                    <a:pt x="8658" y="5243"/>
                  </a:lnTo>
                  <a:lnTo>
                    <a:pt x="8537" y="5504"/>
                  </a:lnTo>
                  <a:lnTo>
                    <a:pt x="8397" y="5725"/>
                  </a:lnTo>
                  <a:lnTo>
                    <a:pt x="8236" y="5946"/>
                  </a:lnTo>
                  <a:lnTo>
                    <a:pt x="8055" y="6127"/>
                  </a:lnTo>
                  <a:lnTo>
                    <a:pt x="7834" y="6288"/>
                  </a:lnTo>
                  <a:lnTo>
                    <a:pt x="7634" y="6428"/>
                  </a:lnTo>
                  <a:lnTo>
                    <a:pt x="7372" y="6529"/>
                  </a:lnTo>
                  <a:lnTo>
                    <a:pt x="7111" y="6589"/>
                  </a:lnTo>
                  <a:lnTo>
                    <a:pt x="6850" y="6629"/>
                  </a:lnTo>
                  <a:lnTo>
                    <a:pt x="6589" y="6629"/>
                  </a:lnTo>
                  <a:lnTo>
                    <a:pt x="6348" y="6569"/>
                  </a:lnTo>
                  <a:lnTo>
                    <a:pt x="6107" y="6488"/>
                  </a:lnTo>
                  <a:lnTo>
                    <a:pt x="5886" y="6368"/>
                  </a:lnTo>
                  <a:lnTo>
                    <a:pt x="5685" y="6227"/>
                  </a:lnTo>
                  <a:lnTo>
                    <a:pt x="5605" y="6127"/>
                  </a:lnTo>
                  <a:lnTo>
                    <a:pt x="5524" y="6026"/>
                  </a:lnTo>
                  <a:lnTo>
                    <a:pt x="5464" y="5926"/>
                  </a:lnTo>
                  <a:lnTo>
                    <a:pt x="5404" y="5805"/>
                  </a:lnTo>
                  <a:lnTo>
                    <a:pt x="5364" y="5685"/>
                  </a:lnTo>
                  <a:lnTo>
                    <a:pt x="5324" y="5544"/>
                  </a:lnTo>
                  <a:lnTo>
                    <a:pt x="5303" y="5424"/>
                  </a:lnTo>
                  <a:lnTo>
                    <a:pt x="5303" y="5283"/>
                  </a:lnTo>
                  <a:lnTo>
                    <a:pt x="5303" y="5042"/>
                  </a:lnTo>
                  <a:lnTo>
                    <a:pt x="5364" y="4821"/>
                  </a:lnTo>
                  <a:lnTo>
                    <a:pt x="5464" y="4640"/>
                  </a:lnTo>
                  <a:lnTo>
                    <a:pt x="5585" y="4460"/>
                  </a:lnTo>
                  <a:lnTo>
                    <a:pt x="5625" y="4419"/>
                  </a:lnTo>
                  <a:lnTo>
                    <a:pt x="5665" y="4359"/>
                  </a:lnTo>
                  <a:lnTo>
                    <a:pt x="5685" y="4299"/>
                  </a:lnTo>
                  <a:lnTo>
                    <a:pt x="5685" y="4239"/>
                  </a:lnTo>
                  <a:lnTo>
                    <a:pt x="5665" y="4178"/>
                  </a:lnTo>
                  <a:lnTo>
                    <a:pt x="5665" y="4118"/>
                  </a:lnTo>
                  <a:lnTo>
                    <a:pt x="5625" y="4058"/>
                  </a:lnTo>
                  <a:lnTo>
                    <a:pt x="5585" y="3998"/>
                  </a:lnTo>
                  <a:lnTo>
                    <a:pt x="5524" y="3957"/>
                  </a:lnTo>
                  <a:lnTo>
                    <a:pt x="5464" y="3937"/>
                  </a:lnTo>
                  <a:lnTo>
                    <a:pt x="5404" y="3917"/>
                  </a:lnTo>
                  <a:lnTo>
                    <a:pt x="5283" y="3917"/>
                  </a:lnTo>
                  <a:lnTo>
                    <a:pt x="5223" y="3937"/>
                  </a:lnTo>
                  <a:lnTo>
                    <a:pt x="5163" y="3978"/>
                  </a:lnTo>
                  <a:lnTo>
                    <a:pt x="5123" y="4018"/>
                  </a:lnTo>
                  <a:lnTo>
                    <a:pt x="5002" y="4138"/>
                  </a:lnTo>
                  <a:lnTo>
                    <a:pt x="4902" y="4279"/>
                  </a:lnTo>
                  <a:lnTo>
                    <a:pt x="4821" y="4440"/>
                  </a:lnTo>
                  <a:lnTo>
                    <a:pt x="4761" y="4600"/>
                  </a:lnTo>
                  <a:lnTo>
                    <a:pt x="4701" y="4761"/>
                  </a:lnTo>
                  <a:lnTo>
                    <a:pt x="4661" y="4942"/>
                  </a:lnTo>
                  <a:lnTo>
                    <a:pt x="4641" y="5123"/>
                  </a:lnTo>
                  <a:lnTo>
                    <a:pt x="4641" y="5303"/>
                  </a:lnTo>
                  <a:lnTo>
                    <a:pt x="4661" y="5504"/>
                  </a:lnTo>
                  <a:lnTo>
                    <a:pt x="4681" y="5705"/>
                  </a:lnTo>
                  <a:lnTo>
                    <a:pt x="4741" y="5886"/>
                  </a:lnTo>
                  <a:lnTo>
                    <a:pt x="4801" y="6067"/>
                  </a:lnTo>
                  <a:lnTo>
                    <a:pt x="4902" y="6247"/>
                  </a:lnTo>
                  <a:lnTo>
                    <a:pt x="5002" y="6408"/>
                  </a:lnTo>
                  <a:lnTo>
                    <a:pt x="5123" y="6569"/>
                  </a:lnTo>
                  <a:lnTo>
                    <a:pt x="5243" y="6689"/>
                  </a:lnTo>
                  <a:lnTo>
                    <a:pt x="5384" y="6810"/>
                  </a:lnTo>
                  <a:lnTo>
                    <a:pt x="5524" y="6910"/>
                  </a:lnTo>
                  <a:lnTo>
                    <a:pt x="5665" y="7011"/>
                  </a:lnTo>
                  <a:lnTo>
                    <a:pt x="5826" y="7071"/>
                  </a:lnTo>
                  <a:lnTo>
                    <a:pt x="5986" y="7151"/>
                  </a:lnTo>
                  <a:lnTo>
                    <a:pt x="6147" y="7191"/>
                  </a:lnTo>
                  <a:lnTo>
                    <a:pt x="6328" y="7232"/>
                  </a:lnTo>
                  <a:lnTo>
                    <a:pt x="6509" y="7272"/>
                  </a:lnTo>
                  <a:lnTo>
                    <a:pt x="7051" y="7272"/>
                  </a:lnTo>
                  <a:lnTo>
                    <a:pt x="7232" y="7232"/>
                  </a:lnTo>
                  <a:lnTo>
                    <a:pt x="7413" y="7191"/>
                  </a:lnTo>
                  <a:lnTo>
                    <a:pt x="7593" y="7151"/>
                  </a:lnTo>
                  <a:lnTo>
                    <a:pt x="7754" y="7091"/>
                  </a:lnTo>
                  <a:lnTo>
                    <a:pt x="7935" y="7011"/>
                  </a:lnTo>
                  <a:lnTo>
                    <a:pt x="8216" y="6830"/>
                  </a:lnTo>
                  <a:lnTo>
                    <a:pt x="8477" y="6629"/>
                  </a:lnTo>
                  <a:lnTo>
                    <a:pt x="8698" y="6388"/>
                  </a:lnTo>
                  <a:lnTo>
                    <a:pt x="8919" y="6127"/>
                  </a:lnTo>
                  <a:lnTo>
                    <a:pt x="9100" y="5826"/>
                  </a:lnTo>
                  <a:lnTo>
                    <a:pt x="9261" y="5504"/>
                  </a:lnTo>
                  <a:lnTo>
                    <a:pt x="9381" y="5163"/>
                  </a:lnTo>
                  <a:lnTo>
                    <a:pt x="9482" y="4821"/>
                  </a:lnTo>
                  <a:lnTo>
                    <a:pt x="9522" y="4480"/>
                  </a:lnTo>
                  <a:lnTo>
                    <a:pt x="9542" y="4118"/>
                  </a:lnTo>
                  <a:lnTo>
                    <a:pt x="9522" y="3777"/>
                  </a:lnTo>
                  <a:lnTo>
                    <a:pt x="9482" y="3435"/>
                  </a:lnTo>
                  <a:lnTo>
                    <a:pt x="9401" y="3094"/>
                  </a:lnTo>
                  <a:lnTo>
                    <a:pt x="9281" y="2752"/>
                  </a:lnTo>
                  <a:lnTo>
                    <a:pt x="9160" y="2431"/>
                  </a:lnTo>
                  <a:lnTo>
                    <a:pt x="8979" y="2130"/>
                  </a:lnTo>
                  <a:lnTo>
                    <a:pt x="8799" y="1828"/>
                  </a:lnTo>
                  <a:lnTo>
                    <a:pt x="8578" y="1547"/>
                  </a:lnTo>
                  <a:lnTo>
                    <a:pt x="8337" y="1286"/>
                  </a:lnTo>
                  <a:lnTo>
                    <a:pt x="8075" y="1025"/>
                  </a:lnTo>
                  <a:lnTo>
                    <a:pt x="7794" y="804"/>
                  </a:lnTo>
                  <a:lnTo>
                    <a:pt x="7493" y="603"/>
                  </a:lnTo>
                  <a:lnTo>
                    <a:pt x="7192" y="422"/>
                  </a:lnTo>
                  <a:lnTo>
                    <a:pt x="6850" y="281"/>
                  </a:lnTo>
                  <a:lnTo>
                    <a:pt x="6529" y="181"/>
                  </a:lnTo>
                  <a:lnTo>
                    <a:pt x="6187" y="101"/>
                  </a:lnTo>
                  <a:lnTo>
                    <a:pt x="5866" y="40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6"/>
            <p:cNvSpPr/>
            <p:nvPr/>
          </p:nvSpPr>
          <p:spPr>
            <a:xfrm>
              <a:off x="4847000" y="779975"/>
              <a:ext cx="95425" cy="281750"/>
            </a:xfrm>
            <a:custGeom>
              <a:avLst/>
              <a:gdLst/>
              <a:ahLst/>
              <a:cxnLst/>
              <a:rect l="l" t="t" r="r" b="b"/>
              <a:pathLst>
                <a:path w="3817" h="11270" extrusionOk="0">
                  <a:moveTo>
                    <a:pt x="623" y="0"/>
                  </a:moveTo>
                  <a:lnTo>
                    <a:pt x="562" y="20"/>
                  </a:lnTo>
                  <a:lnTo>
                    <a:pt x="502" y="40"/>
                  </a:lnTo>
                  <a:lnTo>
                    <a:pt x="462" y="80"/>
                  </a:lnTo>
                  <a:lnTo>
                    <a:pt x="422" y="141"/>
                  </a:lnTo>
                  <a:lnTo>
                    <a:pt x="382" y="201"/>
                  </a:lnTo>
                  <a:lnTo>
                    <a:pt x="362" y="261"/>
                  </a:lnTo>
                  <a:lnTo>
                    <a:pt x="362" y="322"/>
                  </a:lnTo>
                  <a:lnTo>
                    <a:pt x="362" y="382"/>
                  </a:lnTo>
                  <a:lnTo>
                    <a:pt x="382" y="442"/>
                  </a:lnTo>
                  <a:lnTo>
                    <a:pt x="422" y="502"/>
                  </a:lnTo>
                  <a:lnTo>
                    <a:pt x="462" y="542"/>
                  </a:lnTo>
                  <a:lnTo>
                    <a:pt x="502" y="583"/>
                  </a:lnTo>
                  <a:lnTo>
                    <a:pt x="824" y="804"/>
                  </a:lnTo>
                  <a:lnTo>
                    <a:pt x="1105" y="1045"/>
                  </a:lnTo>
                  <a:lnTo>
                    <a:pt x="1386" y="1306"/>
                  </a:lnTo>
                  <a:lnTo>
                    <a:pt x="1647" y="1587"/>
                  </a:lnTo>
                  <a:lnTo>
                    <a:pt x="1888" y="1868"/>
                  </a:lnTo>
                  <a:lnTo>
                    <a:pt x="2109" y="2170"/>
                  </a:lnTo>
                  <a:lnTo>
                    <a:pt x="2310" y="2491"/>
                  </a:lnTo>
                  <a:lnTo>
                    <a:pt x="2491" y="2812"/>
                  </a:lnTo>
                  <a:lnTo>
                    <a:pt x="2672" y="3154"/>
                  </a:lnTo>
                  <a:lnTo>
                    <a:pt x="2812" y="3515"/>
                  </a:lnTo>
                  <a:lnTo>
                    <a:pt x="2933" y="3857"/>
                  </a:lnTo>
                  <a:lnTo>
                    <a:pt x="3033" y="4239"/>
                  </a:lnTo>
                  <a:lnTo>
                    <a:pt x="3093" y="4600"/>
                  </a:lnTo>
                  <a:lnTo>
                    <a:pt x="3154" y="4982"/>
                  </a:lnTo>
                  <a:lnTo>
                    <a:pt x="3174" y="5343"/>
                  </a:lnTo>
                  <a:lnTo>
                    <a:pt x="3174" y="5725"/>
                  </a:lnTo>
                  <a:lnTo>
                    <a:pt x="3154" y="6107"/>
                  </a:lnTo>
                  <a:lnTo>
                    <a:pt x="3093" y="6468"/>
                  </a:lnTo>
                  <a:lnTo>
                    <a:pt x="3013" y="6850"/>
                  </a:lnTo>
                  <a:lnTo>
                    <a:pt x="2913" y="7211"/>
                  </a:lnTo>
                  <a:lnTo>
                    <a:pt x="2792" y="7573"/>
                  </a:lnTo>
                  <a:lnTo>
                    <a:pt x="2652" y="7914"/>
                  </a:lnTo>
                  <a:lnTo>
                    <a:pt x="2491" y="8256"/>
                  </a:lnTo>
                  <a:lnTo>
                    <a:pt x="2290" y="8577"/>
                  </a:lnTo>
                  <a:lnTo>
                    <a:pt x="2089" y="8899"/>
                  </a:lnTo>
                  <a:lnTo>
                    <a:pt x="1868" y="9200"/>
                  </a:lnTo>
                  <a:lnTo>
                    <a:pt x="1627" y="9481"/>
                  </a:lnTo>
                  <a:lnTo>
                    <a:pt x="1366" y="9763"/>
                  </a:lnTo>
                  <a:lnTo>
                    <a:pt x="1085" y="10024"/>
                  </a:lnTo>
                  <a:lnTo>
                    <a:pt x="783" y="10245"/>
                  </a:lnTo>
                  <a:lnTo>
                    <a:pt x="482" y="10466"/>
                  </a:lnTo>
                  <a:lnTo>
                    <a:pt x="161" y="10666"/>
                  </a:lnTo>
                  <a:lnTo>
                    <a:pt x="100" y="10707"/>
                  </a:lnTo>
                  <a:lnTo>
                    <a:pt x="60" y="10747"/>
                  </a:lnTo>
                  <a:lnTo>
                    <a:pt x="20" y="10807"/>
                  </a:lnTo>
                  <a:lnTo>
                    <a:pt x="0" y="10867"/>
                  </a:lnTo>
                  <a:lnTo>
                    <a:pt x="0" y="10928"/>
                  </a:lnTo>
                  <a:lnTo>
                    <a:pt x="0" y="10988"/>
                  </a:lnTo>
                  <a:lnTo>
                    <a:pt x="0" y="11048"/>
                  </a:lnTo>
                  <a:lnTo>
                    <a:pt x="40" y="11108"/>
                  </a:lnTo>
                  <a:lnTo>
                    <a:pt x="80" y="11189"/>
                  </a:lnTo>
                  <a:lnTo>
                    <a:pt x="161" y="11229"/>
                  </a:lnTo>
                  <a:lnTo>
                    <a:pt x="241" y="11269"/>
                  </a:lnTo>
                  <a:lnTo>
                    <a:pt x="402" y="11269"/>
                  </a:lnTo>
                  <a:lnTo>
                    <a:pt x="482" y="11229"/>
                  </a:lnTo>
                  <a:lnTo>
                    <a:pt x="844" y="11008"/>
                  </a:lnTo>
                  <a:lnTo>
                    <a:pt x="1185" y="10767"/>
                  </a:lnTo>
                  <a:lnTo>
                    <a:pt x="1507" y="10506"/>
                  </a:lnTo>
                  <a:lnTo>
                    <a:pt x="1808" y="10225"/>
                  </a:lnTo>
                  <a:lnTo>
                    <a:pt x="2109" y="9923"/>
                  </a:lnTo>
                  <a:lnTo>
                    <a:pt x="2370" y="9602"/>
                  </a:lnTo>
                  <a:lnTo>
                    <a:pt x="2631" y="9280"/>
                  </a:lnTo>
                  <a:lnTo>
                    <a:pt x="2852" y="8919"/>
                  </a:lnTo>
                  <a:lnTo>
                    <a:pt x="3053" y="8557"/>
                  </a:lnTo>
                  <a:lnTo>
                    <a:pt x="3254" y="8176"/>
                  </a:lnTo>
                  <a:lnTo>
                    <a:pt x="3415" y="7794"/>
                  </a:lnTo>
                  <a:lnTo>
                    <a:pt x="3535" y="7392"/>
                  </a:lnTo>
                  <a:lnTo>
                    <a:pt x="3656" y="6990"/>
                  </a:lnTo>
                  <a:lnTo>
                    <a:pt x="3736" y="6589"/>
                  </a:lnTo>
                  <a:lnTo>
                    <a:pt x="3797" y="6167"/>
                  </a:lnTo>
                  <a:lnTo>
                    <a:pt x="3817" y="5745"/>
                  </a:lnTo>
                  <a:lnTo>
                    <a:pt x="3817" y="5323"/>
                  </a:lnTo>
                  <a:lnTo>
                    <a:pt x="3797" y="4921"/>
                  </a:lnTo>
                  <a:lnTo>
                    <a:pt x="3736" y="4500"/>
                  </a:lnTo>
                  <a:lnTo>
                    <a:pt x="3656" y="4078"/>
                  </a:lnTo>
                  <a:lnTo>
                    <a:pt x="3555" y="3676"/>
                  </a:lnTo>
                  <a:lnTo>
                    <a:pt x="3415" y="3294"/>
                  </a:lnTo>
                  <a:lnTo>
                    <a:pt x="3254" y="2893"/>
                  </a:lnTo>
                  <a:lnTo>
                    <a:pt x="3073" y="2511"/>
                  </a:lnTo>
                  <a:lnTo>
                    <a:pt x="2872" y="2149"/>
                  </a:lnTo>
                  <a:lnTo>
                    <a:pt x="2652" y="1808"/>
                  </a:lnTo>
                  <a:lnTo>
                    <a:pt x="2390" y="1466"/>
                  </a:lnTo>
                  <a:lnTo>
                    <a:pt x="2129" y="1145"/>
                  </a:lnTo>
                  <a:lnTo>
                    <a:pt x="1848" y="844"/>
                  </a:lnTo>
                  <a:lnTo>
                    <a:pt x="1527" y="542"/>
                  </a:lnTo>
                  <a:lnTo>
                    <a:pt x="1205" y="281"/>
                  </a:lnTo>
                  <a:lnTo>
                    <a:pt x="864" y="40"/>
                  </a:lnTo>
                  <a:lnTo>
                    <a:pt x="804" y="2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6"/>
            <p:cNvSpPr/>
            <p:nvPr/>
          </p:nvSpPr>
          <p:spPr>
            <a:xfrm>
              <a:off x="4943400" y="636350"/>
              <a:ext cx="136625" cy="194350"/>
            </a:xfrm>
            <a:custGeom>
              <a:avLst/>
              <a:gdLst/>
              <a:ahLst/>
              <a:cxnLst/>
              <a:rect l="l" t="t" r="r" b="b"/>
              <a:pathLst>
                <a:path w="5465" h="7774" extrusionOk="0">
                  <a:moveTo>
                    <a:pt x="4320" y="0"/>
                  </a:moveTo>
                  <a:lnTo>
                    <a:pt x="3817" y="161"/>
                  </a:lnTo>
                  <a:lnTo>
                    <a:pt x="3355" y="342"/>
                  </a:lnTo>
                  <a:lnTo>
                    <a:pt x="2933" y="543"/>
                  </a:lnTo>
                  <a:lnTo>
                    <a:pt x="2532" y="763"/>
                  </a:lnTo>
                  <a:lnTo>
                    <a:pt x="2150" y="984"/>
                  </a:lnTo>
                  <a:lnTo>
                    <a:pt x="1789" y="1246"/>
                  </a:lnTo>
                  <a:lnTo>
                    <a:pt x="1467" y="1527"/>
                  </a:lnTo>
                  <a:lnTo>
                    <a:pt x="1166" y="1828"/>
                  </a:lnTo>
                  <a:lnTo>
                    <a:pt x="1005" y="2009"/>
                  </a:lnTo>
                  <a:lnTo>
                    <a:pt x="844" y="2210"/>
                  </a:lnTo>
                  <a:lnTo>
                    <a:pt x="704" y="2411"/>
                  </a:lnTo>
                  <a:lnTo>
                    <a:pt x="563" y="2632"/>
                  </a:lnTo>
                  <a:lnTo>
                    <a:pt x="463" y="2832"/>
                  </a:lnTo>
                  <a:lnTo>
                    <a:pt x="342" y="3053"/>
                  </a:lnTo>
                  <a:lnTo>
                    <a:pt x="262" y="3274"/>
                  </a:lnTo>
                  <a:lnTo>
                    <a:pt x="182" y="3495"/>
                  </a:lnTo>
                  <a:lnTo>
                    <a:pt x="121" y="3736"/>
                  </a:lnTo>
                  <a:lnTo>
                    <a:pt x="61" y="3957"/>
                  </a:lnTo>
                  <a:lnTo>
                    <a:pt x="21" y="4178"/>
                  </a:lnTo>
                  <a:lnTo>
                    <a:pt x="1" y="4419"/>
                  </a:lnTo>
                  <a:lnTo>
                    <a:pt x="1" y="4640"/>
                  </a:lnTo>
                  <a:lnTo>
                    <a:pt x="1" y="4861"/>
                  </a:lnTo>
                  <a:lnTo>
                    <a:pt x="21" y="5102"/>
                  </a:lnTo>
                  <a:lnTo>
                    <a:pt x="61" y="5323"/>
                  </a:lnTo>
                  <a:lnTo>
                    <a:pt x="121" y="5564"/>
                  </a:lnTo>
                  <a:lnTo>
                    <a:pt x="202" y="5805"/>
                  </a:lnTo>
                  <a:lnTo>
                    <a:pt x="302" y="6046"/>
                  </a:lnTo>
                  <a:lnTo>
                    <a:pt x="423" y="6267"/>
                  </a:lnTo>
                  <a:lnTo>
                    <a:pt x="543" y="6468"/>
                  </a:lnTo>
                  <a:lnTo>
                    <a:pt x="704" y="6669"/>
                  </a:lnTo>
                  <a:lnTo>
                    <a:pt x="865" y="6870"/>
                  </a:lnTo>
                  <a:lnTo>
                    <a:pt x="1025" y="7031"/>
                  </a:lnTo>
                  <a:lnTo>
                    <a:pt x="1226" y="7191"/>
                  </a:lnTo>
                  <a:lnTo>
                    <a:pt x="1427" y="7332"/>
                  </a:lnTo>
                  <a:lnTo>
                    <a:pt x="1628" y="7453"/>
                  </a:lnTo>
                  <a:lnTo>
                    <a:pt x="1849" y="7553"/>
                  </a:lnTo>
                  <a:lnTo>
                    <a:pt x="2070" y="7653"/>
                  </a:lnTo>
                  <a:lnTo>
                    <a:pt x="2291" y="7714"/>
                  </a:lnTo>
                  <a:lnTo>
                    <a:pt x="2532" y="7754"/>
                  </a:lnTo>
                  <a:lnTo>
                    <a:pt x="2753" y="7774"/>
                  </a:lnTo>
                  <a:lnTo>
                    <a:pt x="3094" y="7774"/>
                  </a:lnTo>
                  <a:lnTo>
                    <a:pt x="3355" y="7734"/>
                  </a:lnTo>
                  <a:lnTo>
                    <a:pt x="3596" y="7653"/>
                  </a:lnTo>
                  <a:lnTo>
                    <a:pt x="3837" y="7573"/>
                  </a:lnTo>
                  <a:lnTo>
                    <a:pt x="4058" y="7453"/>
                  </a:lnTo>
                  <a:lnTo>
                    <a:pt x="4279" y="7312"/>
                  </a:lnTo>
                  <a:lnTo>
                    <a:pt x="4500" y="7151"/>
                  </a:lnTo>
                  <a:lnTo>
                    <a:pt x="4701" y="6970"/>
                  </a:lnTo>
                  <a:lnTo>
                    <a:pt x="4882" y="6749"/>
                  </a:lnTo>
                  <a:lnTo>
                    <a:pt x="5043" y="6529"/>
                  </a:lnTo>
                  <a:lnTo>
                    <a:pt x="5183" y="6308"/>
                  </a:lnTo>
                  <a:lnTo>
                    <a:pt x="5304" y="6046"/>
                  </a:lnTo>
                  <a:lnTo>
                    <a:pt x="5384" y="5805"/>
                  </a:lnTo>
                  <a:lnTo>
                    <a:pt x="5444" y="5544"/>
                  </a:lnTo>
                  <a:lnTo>
                    <a:pt x="5464" y="5283"/>
                  </a:lnTo>
                  <a:lnTo>
                    <a:pt x="5464" y="5022"/>
                  </a:lnTo>
                  <a:lnTo>
                    <a:pt x="5424" y="4741"/>
                  </a:lnTo>
                  <a:lnTo>
                    <a:pt x="5364" y="4460"/>
                  </a:lnTo>
                  <a:lnTo>
                    <a:pt x="5264" y="4198"/>
                  </a:lnTo>
                  <a:lnTo>
                    <a:pt x="5143" y="3957"/>
                  </a:lnTo>
                  <a:lnTo>
                    <a:pt x="4982" y="3716"/>
                  </a:lnTo>
                  <a:lnTo>
                    <a:pt x="4802" y="3536"/>
                  </a:lnTo>
                  <a:lnTo>
                    <a:pt x="4601" y="3355"/>
                  </a:lnTo>
                  <a:lnTo>
                    <a:pt x="4360" y="3214"/>
                  </a:lnTo>
                  <a:lnTo>
                    <a:pt x="4219" y="3154"/>
                  </a:lnTo>
                  <a:lnTo>
                    <a:pt x="4078" y="3114"/>
                  </a:lnTo>
                  <a:lnTo>
                    <a:pt x="3938" y="3074"/>
                  </a:lnTo>
                  <a:lnTo>
                    <a:pt x="3797" y="3053"/>
                  </a:lnTo>
                  <a:lnTo>
                    <a:pt x="3496" y="3053"/>
                  </a:lnTo>
                  <a:lnTo>
                    <a:pt x="3335" y="3074"/>
                  </a:lnTo>
                  <a:lnTo>
                    <a:pt x="3195" y="3114"/>
                  </a:lnTo>
                  <a:lnTo>
                    <a:pt x="3054" y="3154"/>
                  </a:lnTo>
                  <a:lnTo>
                    <a:pt x="2933" y="3214"/>
                  </a:lnTo>
                  <a:lnTo>
                    <a:pt x="2793" y="3274"/>
                  </a:lnTo>
                  <a:lnTo>
                    <a:pt x="2672" y="3355"/>
                  </a:lnTo>
                  <a:lnTo>
                    <a:pt x="2572" y="3435"/>
                  </a:lnTo>
                  <a:lnTo>
                    <a:pt x="2471" y="3536"/>
                  </a:lnTo>
                  <a:lnTo>
                    <a:pt x="2371" y="3656"/>
                  </a:lnTo>
                  <a:lnTo>
                    <a:pt x="2291" y="3777"/>
                  </a:lnTo>
                  <a:lnTo>
                    <a:pt x="2271" y="3837"/>
                  </a:lnTo>
                  <a:lnTo>
                    <a:pt x="2251" y="3897"/>
                  </a:lnTo>
                  <a:lnTo>
                    <a:pt x="2251" y="3957"/>
                  </a:lnTo>
                  <a:lnTo>
                    <a:pt x="2271" y="4018"/>
                  </a:lnTo>
                  <a:lnTo>
                    <a:pt x="2291" y="4078"/>
                  </a:lnTo>
                  <a:lnTo>
                    <a:pt x="2311" y="4138"/>
                  </a:lnTo>
                  <a:lnTo>
                    <a:pt x="2371" y="4178"/>
                  </a:lnTo>
                  <a:lnTo>
                    <a:pt x="2411" y="4218"/>
                  </a:lnTo>
                  <a:lnTo>
                    <a:pt x="2471" y="4239"/>
                  </a:lnTo>
                  <a:lnTo>
                    <a:pt x="2532" y="4259"/>
                  </a:lnTo>
                  <a:lnTo>
                    <a:pt x="2672" y="4259"/>
                  </a:lnTo>
                  <a:lnTo>
                    <a:pt x="2713" y="4218"/>
                  </a:lnTo>
                  <a:lnTo>
                    <a:pt x="2773" y="4198"/>
                  </a:lnTo>
                  <a:lnTo>
                    <a:pt x="2833" y="4158"/>
                  </a:lnTo>
                  <a:lnTo>
                    <a:pt x="2853" y="4098"/>
                  </a:lnTo>
                  <a:lnTo>
                    <a:pt x="2954" y="3977"/>
                  </a:lnTo>
                  <a:lnTo>
                    <a:pt x="3074" y="3877"/>
                  </a:lnTo>
                  <a:lnTo>
                    <a:pt x="3235" y="3797"/>
                  </a:lnTo>
                  <a:lnTo>
                    <a:pt x="3396" y="3736"/>
                  </a:lnTo>
                  <a:lnTo>
                    <a:pt x="3556" y="3716"/>
                  </a:lnTo>
                  <a:lnTo>
                    <a:pt x="3737" y="3716"/>
                  </a:lnTo>
                  <a:lnTo>
                    <a:pt x="3918" y="3736"/>
                  </a:lnTo>
                  <a:lnTo>
                    <a:pt x="4078" y="3797"/>
                  </a:lnTo>
                  <a:lnTo>
                    <a:pt x="4219" y="3897"/>
                  </a:lnTo>
                  <a:lnTo>
                    <a:pt x="4360" y="4018"/>
                  </a:lnTo>
                  <a:lnTo>
                    <a:pt x="4480" y="4158"/>
                  </a:lnTo>
                  <a:lnTo>
                    <a:pt x="4601" y="4299"/>
                  </a:lnTo>
                  <a:lnTo>
                    <a:pt x="4681" y="4480"/>
                  </a:lnTo>
                  <a:lnTo>
                    <a:pt x="4741" y="4660"/>
                  </a:lnTo>
                  <a:lnTo>
                    <a:pt x="4802" y="4861"/>
                  </a:lnTo>
                  <a:lnTo>
                    <a:pt x="4822" y="5062"/>
                  </a:lnTo>
                  <a:lnTo>
                    <a:pt x="4822" y="5263"/>
                  </a:lnTo>
                  <a:lnTo>
                    <a:pt x="4802" y="5444"/>
                  </a:lnTo>
                  <a:lnTo>
                    <a:pt x="4741" y="5645"/>
                  </a:lnTo>
                  <a:lnTo>
                    <a:pt x="4681" y="5825"/>
                  </a:lnTo>
                  <a:lnTo>
                    <a:pt x="4601" y="6006"/>
                  </a:lnTo>
                  <a:lnTo>
                    <a:pt x="4500" y="6187"/>
                  </a:lnTo>
                  <a:lnTo>
                    <a:pt x="4380" y="6348"/>
                  </a:lnTo>
                  <a:lnTo>
                    <a:pt x="4219" y="6508"/>
                  </a:lnTo>
                  <a:lnTo>
                    <a:pt x="4078" y="6649"/>
                  </a:lnTo>
                  <a:lnTo>
                    <a:pt x="3898" y="6790"/>
                  </a:lnTo>
                  <a:lnTo>
                    <a:pt x="3737" y="6890"/>
                  </a:lnTo>
                  <a:lnTo>
                    <a:pt x="3536" y="6970"/>
                  </a:lnTo>
                  <a:lnTo>
                    <a:pt x="3355" y="7051"/>
                  </a:lnTo>
                  <a:lnTo>
                    <a:pt x="3175" y="7091"/>
                  </a:lnTo>
                  <a:lnTo>
                    <a:pt x="2974" y="7111"/>
                  </a:lnTo>
                  <a:lnTo>
                    <a:pt x="2793" y="7131"/>
                  </a:lnTo>
                  <a:lnTo>
                    <a:pt x="2612" y="7111"/>
                  </a:lnTo>
                  <a:lnTo>
                    <a:pt x="2431" y="7071"/>
                  </a:lnTo>
                  <a:lnTo>
                    <a:pt x="2251" y="7031"/>
                  </a:lnTo>
                  <a:lnTo>
                    <a:pt x="2090" y="6950"/>
                  </a:lnTo>
                  <a:lnTo>
                    <a:pt x="1909" y="6870"/>
                  </a:lnTo>
                  <a:lnTo>
                    <a:pt x="1748" y="6770"/>
                  </a:lnTo>
                  <a:lnTo>
                    <a:pt x="1608" y="6669"/>
                  </a:lnTo>
                  <a:lnTo>
                    <a:pt x="1467" y="6529"/>
                  </a:lnTo>
                  <a:lnTo>
                    <a:pt x="1327" y="6408"/>
                  </a:lnTo>
                  <a:lnTo>
                    <a:pt x="1206" y="6247"/>
                  </a:lnTo>
                  <a:lnTo>
                    <a:pt x="1085" y="6087"/>
                  </a:lnTo>
                  <a:lnTo>
                    <a:pt x="985" y="5926"/>
                  </a:lnTo>
                  <a:lnTo>
                    <a:pt x="885" y="5765"/>
                  </a:lnTo>
                  <a:lnTo>
                    <a:pt x="804" y="5564"/>
                  </a:lnTo>
                  <a:lnTo>
                    <a:pt x="744" y="5384"/>
                  </a:lnTo>
                  <a:lnTo>
                    <a:pt x="704" y="5183"/>
                  </a:lnTo>
                  <a:lnTo>
                    <a:pt x="664" y="5002"/>
                  </a:lnTo>
                  <a:lnTo>
                    <a:pt x="664" y="4821"/>
                  </a:lnTo>
                  <a:lnTo>
                    <a:pt x="644" y="4640"/>
                  </a:lnTo>
                  <a:lnTo>
                    <a:pt x="664" y="4439"/>
                  </a:lnTo>
                  <a:lnTo>
                    <a:pt x="704" y="4058"/>
                  </a:lnTo>
                  <a:lnTo>
                    <a:pt x="804" y="3676"/>
                  </a:lnTo>
                  <a:lnTo>
                    <a:pt x="965" y="3294"/>
                  </a:lnTo>
                  <a:lnTo>
                    <a:pt x="1146" y="2933"/>
                  </a:lnTo>
                  <a:lnTo>
                    <a:pt x="1387" y="2591"/>
                  </a:lnTo>
                  <a:lnTo>
                    <a:pt x="1648" y="2270"/>
                  </a:lnTo>
                  <a:lnTo>
                    <a:pt x="1909" y="2009"/>
                  </a:lnTo>
                  <a:lnTo>
                    <a:pt x="2210" y="1748"/>
                  </a:lnTo>
                  <a:lnTo>
                    <a:pt x="2512" y="1527"/>
                  </a:lnTo>
                  <a:lnTo>
                    <a:pt x="2873" y="1306"/>
                  </a:lnTo>
                  <a:lnTo>
                    <a:pt x="3235" y="1105"/>
                  </a:lnTo>
                  <a:lnTo>
                    <a:pt x="3637" y="944"/>
                  </a:lnTo>
                  <a:lnTo>
                    <a:pt x="4058" y="784"/>
                  </a:lnTo>
                  <a:lnTo>
                    <a:pt x="4500" y="623"/>
                  </a:lnTo>
                  <a:lnTo>
                    <a:pt x="4561" y="603"/>
                  </a:lnTo>
                  <a:lnTo>
                    <a:pt x="4621" y="583"/>
                  </a:lnTo>
                  <a:lnTo>
                    <a:pt x="4661" y="522"/>
                  </a:lnTo>
                  <a:lnTo>
                    <a:pt x="4701" y="482"/>
                  </a:lnTo>
                  <a:lnTo>
                    <a:pt x="4721" y="422"/>
                  </a:lnTo>
                  <a:lnTo>
                    <a:pt x="4721" y="362"/>
                  </a:lnTo>
                  <a:lnTo>
                    <a:pt x="4741" y="301"/>
                  </a:lnTo>
                  <a:lnTo>
                    <a:pt x="4721" y="221"/>
                  </a:lnTo>
                  <a:lnTo>
                    <a:pt x="4701" y="161"/>
                  </a:lnTo>
                  <a:lnTo>
                    <a:pt x="4661" y="121"/>
                  </a:lnTo>
                  <a:lnTo>
                    <a:pt x="4621" y="60"/>
                  </a:lnTo>
                  <a:lnTo>
                    <a:pt x="4561" y="40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6"/>
            <p:cNvSpPr/>
            <p:nvPr/>
          </p:nvSpPr>
          <p:spPr>
            <a:xfrm>
              <a:off x="4835450" y="983350"/>
              <a:ext cx="223975" cy="275225"/>
            </a:xfrm>
            <a:custGeom>
              <a:avLst/>
              <a:gdLst/>
              <a:ahLst/>
              <a:cxnLst/>
              <a:rect l="l" t="t" r="r" b="b"/>
              <a:pathLst>
                <a:path w="8959" h="11009" extrusionOk="0">
                  <a:moveTo>
                    <a:pt x="7955" y="0"/>
                  </a:moveTo>
                  <a:lnTo>
                    <a:pt x="7894" y="21"/>
                  </a:lnTo>
                  <a:lnTo>
                    <a:pt x="7834" y="41"/>
                  </a:lnTo>
                  <a:lnTo>
                    <a:pt x="7774" y="61"/>
                  </a:lnTo>
                  <a:lnTo>
                    <a:pt x="7714" y="121"/>
                  </a:lnTo>
                  <a:lnTo>
                    <a:pt x="7673" y="161"/>
                  </a:lnTo>
                  <a:lnTo>
                    <a:pt x="7653" y="221"/>
                  </a:lnTo>
                  <a:lnTo>
                    <a:pt x="7633" y="282"/>
                  </a:lnTo>
                  <a:lnTo>
                    <a:pt x="7633" y="342"/>
                  </a:lnTo>
                  <a:lnTo>
                    <a:pt x="7633" y="402"/>
                  </a:lnTo>
                  <a:lnTo>
                    <a:pt x="7653" y="462"/>
                  </a:lnTo>
                  <a:lnTo>
                    <a:pt x="7693" y="523"/>
                  </a:lnTo>
                  <a:lnTo>
                    <a:pt x="7874" y="824"/>
                  </a:lnTo>
                  <a:lnTo>
                    <a:pt x="8035" y="1145"/>
                  </a:lnTo>
                  <a:lnTo>
                    <a:pt x="8135" y="1467"/>
                  </a:lnTo>
                  <a:lnTo>
                    <a:pt x="8236" y="1828"/>
                  </a:lnTo>
                  <a:lnTo>
                    <a:pt x="8276" y="2170"/>
                  </a:lnTo>
                  <a:lnTo>
                    <a:pt x="8296" y="2531"/>
                  </a:lnTo>
                  <a:lnTo>
                    <a:pt x="8296" y="2893"/>
                  </a:lnTo>
                  <a:lnTo>
                    <a:pt x="8236" y="3234"/>
                  </a:lnTo>
                  <a:lnTo>
                    <a:pt x="8176" y="3596"/>
                  </a:lnTo>
                  <a:lnTo>
                    <a:pt x="8055" y="3938"/>
                  </a:lnTo>
                  <a:lnTo>
                    <a:pt x="7934" y="4259"/>
                  </a:lnTo>
                  <a:lnTo>
                    <a:pt x="7754" y="4580"/>
                  </a:lnTo>
                  <a:lnTo>
                    <a:pt x="7573" y="4882"/>
                  </a:lnTo>
                  <a:lnTo>
                    <a:pt x="7352" y="5143"/>
                  </a:lnTo>
                  <a:lnTo>
                    <a:pt x="7111" y="5404"/>
                  </a:lnTo>
                  <a:lnTo>
                    <a:pt x="6830" y="5625"/>
                  </a:lnTo>
                  <a:lnTo>
                    <a:pt x="6528" y="5826"/>
                  </a:lnTo>
                  <a:lnTo>
                    <a:pt x="6227" y="5986"/>
                  </a:lnTo>
                  <a:lnTo>
                    <a:pt x="5906" y="6127"/>
                  </a:lnTo>
                  <a:lnTo>
                    <a:pt x="5564" y="6268"/>
                  </a:lnTo>
                  <a:lnTo>
                    <a:pt x="5223" y="6368"/>
                  </a:lnTo>
                  <a:lnTo>
                    <a:pt x="4881" y="6489"/>
                  </a:lnTo>
                  <a:lnTo>
                    <a:pt x="4178" y="6669"/>
                  </a:lnTo>
                  <a:lnTo>
                    <a:pt x="3455" y="6870"/>
                  </a:lnTo>
                  <a:lnTo>
                    <a:pt x="3093" y="6971"/>
                  </a:lnTo>
                  <a:lnTo>
                    <a:pt x="2732" y="7111"/>
                  </a:lnTo>
                  <a:lnTo>
                    <a:pt x="2370" y="7252"/>
                  </a:lnTo>
                  <a:lnTo>
                    <a:pt x="2009" y="7433"/>
                  </a:lnTo>
                  <a:lnTo>
                    <a:pt x="1647" y="7614"/>
                  </a:lnTo>
                  <a:lnTo>
                    <a:pt x="1326" y="7855"/>
                  </a:lnTo>
                  <a:lnTo>
                    <a:pt x="1145" y="7995"/>
                  </a:lnTo>
                  <a:lnTo>
                    <a:pt x="964" y="8136"/>
                  </a:lnTo>
                  <a:lnTo>
                    <a:pt x="824" y="8296"/>
                  </a:lnTo>
                  <a:lnTo>
                    <a:pt x="663" y="8477"/>
                  </a:lnTo>
                  <a:lnTo>
                    <a:pt x="542" y="8658"/>
                  </a:lnTo>
                  <a:lnTo>
                    <a:pt x="422" y="8819"/>
                  </a:lnTo>
                  <a:lnTo>
                    <a:pt x="321" y="9020"/>
                  </a:lnTo>
                  <a:lnTo>
                    <a:pt x="221" y="9200"/>
                  </a:lnTo>
                  <a:lnTo>
                    <a:pt x="161" y="9381"/>
                  </a:lnTo>
                  <a:lnTo>
                    <a:pt x="80" y="9582"/>
                  </a:lnTo>
                  <a:lnTo>
                    <a:pt x="40" y="9783"/>
                  </a:lnTo>
                  <a:lnTo>
                    <a:pt x="20" y="9984"/>
                  </a:lnTo>
                  <a:lnTo>
                    <a:pt x="0" y="10165"/>
                  </a:lnTo>
                  <a:lnTo>
                    <a:pt x="0" y="10365"/>
                  </a:lnTo>
                  <a:lnTo>
                    <a:pt x="20" y="10566"/>
                  </a:lnTo>
                  <a:lnTo>
                    <a:pt x="40" y="10747"/>
                  </a:lnTo>
                  <a:lnTo>
                    <a:pt x="80" y="10868"/>
                  </a:lnTo>
                  <a:lnTo>
                    <a:pt x="161" y="10948"/>
                  </a:lnTo>
                  <a:lnTo>
                    <a:pt x="261" y="10988"/>
                  </a:lnTo>
                  <a:lnTo>
                    <a:pt x="362" y="11008"/>
                  </a:lnTo>
                  <a:lnTo>
                    <a:pt x="422" y="11008"/>
                  </a:lnTo>
                  <a:lnTo>
                    <a:pt x="502" y="10988"/>
                  </a:lnTo>
                  <a:lnTo>
                    <a:pt x="542" y="10948"/>
                  </a:lnTo>
                  <a:lnTo>
                    <a:pt x="603" y="10908"/>
                  </a:lnTo>
                  <a:lnTo>
                    <a:pt x="643" y="10868"/>
                  </a:lnTo>
                  <a:lnTo>
                    <a:pt x="663" y="10807"/>
                  </a:lnTo>
                  <a:lnTo>
                    <a:pt x="683" y="10747"/>
                  </a:lnTo>
                  <a:lnTo>
                    <a:pt x="683" y="10687"/>
                  </a:lnTo>
                  <a:lnTo>
                    <a:pt x="683" y="10627"/>
                  </a:lnTo>
                  <a:lnTo>
                    <a:pt x="663" y="10446"/>
                  </a:lnTo>
                  <a:lnTo>
                    <a:pt x="643" y="10285"/>
                  </a:lnTo>
                  <a:lnTo>
                    <a:pt x="643" y="10124"/>
                  </a:lnTo>
                  <a:lnTo>
                    <a:pt x="663" y="9964"/>
                  </a:lnTo>
                  <a:lnTo>
                    <a:pt x="703" y="9803"/>
                  </a:lnTo>
                  <a:lnTo>
                    <a:pt x="743" y="9642"/>
                  </a:lnTo>
                  <a:lnTo>
                    <a:pt x="884" y="9341"/>
                  </a:lnTo>
                  <a:lnTo>
                    <a:pt x="1045" y="9060"/>
                  </a:lnTo>
                  <a:lnTo>
                    <a:pt x="1245" y="8799"/>
                  </a:lnTo>
                  <a:lnTo>
                    <a:pt x="1466" y="8578"/>
                  </a:lnTo>
                  <a:lnTo>
                    <a:pt x="1707" y="8377"/>
                  </a:lnTo>
                  <a:lnTo>
                    <a:pt x="2009" y="8176"/>
                  </a:lnTo>
                  <a:lnTo>
                    <a:pt x="2330" y="7995"/>
                  </a:lnTo>
                  <a:lnTo>
                    <a:pt x="2652" y="7834"/>
                  </a:lnTo>
                  <a:lnTo>
                    <a:pt x="2993" y="7714"/>
                  </a:lnTo>
                  <a:lnTo>
                    <a:pt x="3334" y="7593"/>
                  </a:lnTo>
                  <a:lnTo>
                    <a:pt x="3676" y="7493"/>
                  </a:lnTo>
                  <a:lnTo>
                    <a:pt x="4339" y="7292"/>
                  </a:lnTo>
                  <a:lnTo>
                    <a:pt x="5082" y="7091"/>
                  </a:lnTo>
                  <a:lnTo>
                    <a:pt x="5464" y="6991"/>
                  </a:lnTo>
                  <a:lnTo>
                    <a:pt x="5825" y="6850"/>
                  </a:lnTo>
                  <a:lnTo>
                    <a:pt x="6187" y="6710"/>
                  </a:lnTo>
                  <a:lnTo>
                    <a:pt x="6528" y="6549"/>
                  </a:lnTo>
                  <a:lnTo>
                    <a:pt x="6870" y="6368"/>
                  </a:lnTo>
                  <a:lnTo>
                    <a:pt x="7211" y="6147"/>
                  </a:lnTo>
                  <a:lnTo>
                    <a:pt x="7533" y="5886"/>
                  </a:lnTo>
                  <a:lnTo>
                    <a:pt x="7834" y="5585"/>
                  </a:lnTo>
                  <a:lnTo>
                    <a:pt x="8095" y="5263"/>
                  </a:lnTo>
                  <a:lnTo>
                    <a:pt x="8336" y="4922"/>
                  </a:lnTo>
                  <a:lnTo>
                    <a:pt x="8517" y="4540"/>
                  </a:lnTo>
                  <a:lnTo>
                    <a:pt x="8678" y="4159"/>
                  </a:lnTo>
                  <a:lnTo>
                    <a:pt x="8798" y="3757"/>
                  </a:lnTo>
                  <a:lnTo>
                    <a:pt x="8899" y="3355"/>
                  </a:lnTo>
                  <a:lnTo>
                    <a:pt x="8939" y="2933"/>
                  </a:lnTo>
                  <a:lnTo>
                    <a:pt x="8959" y="2511"/>
                  </a:lnTo>
                  <a:lnTo>
                    <a:pt x="8939" y="2090"/>
                  </a:lnTo>
                  <a:lnTo>
                    <a:pt x="8879" y="1688"/>
                  </a:lnTo>
                  <a:lnTo>
                    <a:pt x="8778" y="1286"/>
                  </a:lnTo>
                  <a:lnTo>
                    <a:pt x="8638" y="884"/>
                  </a:lnTo>
                  <a:lnTo>
                    <a:pt x="8437" y="503"/>
                  </a:lnTo>
                  <a:lnTo>
                    <a:pt x="8216" y="141"/>
                  </a:lnTo>
                  <a:lnTo>
                    <a:pt x="8176" y="101"/>
                  </a:lnTo>
                  <a:lnTo>
                    <a:pt x="8135" y="61"/>
                  </a:lnTo>
                  <a:lnTo>
                    <a:pt x="8075" y="41"/>
                  </a:lnTo>
                  <a:lnTo>
                    <a:pt x="8015" y="21"/>
                  </a:lnTo>
                  <a:lnTo>
                    <a:pt x="795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5" name="Google Shape;3165;p46"/>
          <p:cNvGrpSpPr/>
          <p:nvPr/>
        </p:nvGrpSpPr>
        <p:grpSpPr>
          <a:xfrm>
            <a:off x="155175" y="3187125"/>
            <a:ext cx="1027975" cy="1851078"/>
            <a:chOff x="8046725" y="2806125"/>
            <a:chExt cx="1027975" cy="1851078"/>
          </a:xfrm>
        </p:grpSpPr>
        <p:sp>
          <p:nvSpPr>
            <p:cNvPr id="3166" name="Google Shape;3166;p46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7" name="Google Shape;3167;p46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3168" name="Google Shape;3168;p46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46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46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46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46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46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46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46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46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46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6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6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25" y="2798928"/>
            <a:ext cx="2231675" cy="14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6"/>
          <p:cNvSpPr txBox="1">
            <a:spLocks noGrp="1"/>
          </p:cNvSpPr>
          <p:nvPr>
            <p:ph type="body" idx="1"/>
          </p:nvPr>
        </p:nvSpPr>
        <p:spPr>
          <a:xfrm>
            <a:off x="1192879" y="1411325"/>
            <a:ext cx="4819102" cy="275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SzPts val="1100"/>
              <a:buNone/>
            </a:pPr>
            <a:r>
              <a:rPr lang="en-US" sz="1200" dirty="0" err="1"/>
              <a:t>Hubungan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selanjutnya</a:t>
            </a:r>
            <a:r>
              <a:rPr lang="en-US" sz="1200" dirty="0"/>
              <a:t> </a:t>
            </a:r>
            <a:r>
              <a:rPr lang="en-US" sz="1200" dirty="0" err="1"/>
              <a:t>ialah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berpelurus</a:t>
            </a:r>
            <a:r>
              <a:rPr lang="en-US" sz="1200" dirty="0"/>
              <a:t>.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saling</a:t>
            </a:r>
            <a:r>
              <a:rPr lang="en-US" sz="1200" dirty="0"/>
              <a:t> </a:t>
            </a:r>
            <a:r>
              <a:rPr lang="en-US" sz="1200" dirty="0" err="1"/>
              <a:t>berhimpitan</a:t>
            </a:r>
            <a:r>
              <a:rPr lang="en-US" sz="1200" dirty="0"/>
              <a:t>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lurus</a:t>
            </a:r>
            <a:r>
              <a:rPr lang="en-US" sz="1200" dirty="0"/>
              <a:t>, </a:t>
            </a:r>
            <a:r>
              <a:rPr lang="en-US" sz="1200" dirty="0" err="1"/>
              <a:t>dimana</a:t>
            </a:r>
            <a:r>
              <a:rPr lang="en-US" sz="1200" dirty="0"/>
              <a:t> </a:t>
            </a:r>
            <a:r>
              <a:rPr lang="en-US" sz="1200" dirty="0" err="1"/>
              <a:t>salah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dijadikan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pelurus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lainnya</a:t>
            </a:r>
            <a:r>
              <a:rPr lang="en-US" sz="1200" dirty="0"/>
              <a:t>.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hubungan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buah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dinamakan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suplemen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berpelurus</a:t>
            </a:r>
            <a:r>
              <a:rPr lang="en-US" sz="1200" dirty="0"/>
              <a:t>.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jelasnya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perhatikan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di </a:t>
            </a:r>
            <a:r>
              <a:rPr lang="en-US" sz="1200" dirty="0" err="1"/>
              <a:t>bawah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 smtClean="0"/>
              <a:t>:</a:t>
            </a:r>
          </a:p>
          <a:p>
            <a:pPr marL="0" lvl="0" indent="0" algn="just">
              <a:buSzPts val="1100"/>
              <a:buNone/>
            </a:pPr>
            <a:endParaRPr lang="en-US" sz="1200" dirty="0"/>
          </a:p>
          <a:p>
            <a:pPr marL="0" lvl="0" indent="0" algn="just">
              <a:buSzPts val="1100"/>
              <a:buNone/>
            </a:pPr>
            <a:endParaRPr lang="en-US" sz="1200" dirty="0" smtClean="0"/>
          </a:p>
          <a:p>
            <a:pPr marL="0" lvl="0" indent="0" algn="just">
              <a:buSzPts val="1100"/>
              <a:buNone/>
            </a:pPr>
            <a:endParaRPr lang="en-US" sz="1200" dirty="0"/>
          </a:p>
          <a:p>
            <a:pPr marL="0" lvl="0" indent="0" algn="just">
              <a:buSzPts val="1100"/>
              <a:buNone/>
            </a:pPr>
            <a:endParaRPr lang="en-US" sz="1200" dirty="0" smtClean="0"/>
          </a:p>
          <a:p>
            <a:pPr marL="0" lvl="0" indent="0" algn="just">
              <a:buSzPts val="1100"/>
              <a:buNone/>
            </a:pPr>
            <a:endParaRPr lang="en-US" sz="1200" dirty="0"/>
          </a:p>
          <a:p>
            <a:pPr marL="0" lvl="0" indent="0" algn="just">
              <a:buSzPts val="1100"/>
              <a:buNone/>
            </a:pPr>
            <a:endParaRPr lang="en-US" sz="1200" dirty="0" smtClean="0"/>
          </a:p>
          <a:p>
            <a:pPr marL="0" lvl="0" indent="0" algn="just">
              <a:buSzPts val="1100"/>
              <a:buNone/>
            </a:pPr>
            <a:endParaRPr lang="en-US" sz="1200" dirty="0"/>
          </a:p>
          <a:p>
            <a:pPr marL="0" lvl="0" indent="0" algn="just">
              <a:buSzPts val="1100"/>
              <a:buNone/>
            </a:pPr>
            <a:endParaRPr lang="en-US" sz="1200" dirty="0" smtClean="0"/>
          </a:p>
          <a:p>
            <a:pPr marL="0" lvl="0" indent="0" algn="just">
              <a:buSzPts val="1100"/>
              <a:buNone/>
            </a:pPr>
            <a:endParaRPr sz="1200" dirty="0"/>
          </a:p>
        </p:txBody>
      </p:sp>
      <p:sp>
        <p:nvSpPr>
          <p:cNvPr id="3060" name="Google Shape;3060;p46"/>
          <p:cNvSpPr txBox="1">
            <a:spLocks noGrp="1"/>
          </p:cNvSpPr>
          <p:nvPr>
            <p:ph type="title"/>
          </p:nvPr>
        </p:nvSpPr>
        <p:spPr>
          <a:xfrm>
            <a:off x="720000" y="61264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udut Berpelurus</a:t>
            </a:r>
            <a:endParaRPr dirty="0"/>
          </a:p>
        </p:txBody>
      </p:sp>
      <p:grpSp>
        <p:nvGrpSpPr>
          <p:cNvPr id="3061" name="Google Shape;3061;p46"/>
          <p:cNvGrpSpPr/>
          <p:nvPr/>
        </p:nvGrpSpPr>
        <p:grpSpPr>
          <a:xfrm>
            <a:off x="5982628" y="855286"/>
            <a:ext cx="2120749" cy="4204713"/>
            <a:chOff x="5982628" y="902911"/>
            <a:chExt cx="2120749" cy="4204713"/>
          </a:xfrm>
        </p:grpSpPr>
        <p:sp>
          <p:nvSpPr>
            <p:cNvPr id="3062" name="Google Shape;3062;p46"/>
            <p:cNvSpPr/>
            <p:nvPr/>
          </p:nvSpPr>
          <p:spPr>
            <a:xfrm>
              <a:off x="6672551" y="4906000"/>
              <a:ext cx="1430827" cy="201624"/>
            </a:xfrm>
            <a:custGeom>
              <a:avLst/>
              <a:gdLst/>
              <a:ahLst/>
              <a:cxnLst/>
              <a:rect l="l" t="t" r="r" b="b"/>
              <a:pathLst>
                <a:path w="73678" h="8329" extrusionOk="0">
                  <a:moveTo>
                    <a:pt x="36839" y="0"/>
                  </a:moveTo>
                  <a:lnTo>
                    <a:pt x="33071" y="27"/>
                  </a:lnTo>
                  <a:lnTo>
                    <a:pt x="29411" y="109"/>
                  </a:lnTo>
                  <a:lnTo>
                    <a:pt x="25889" y="191"/>
                  </a:lnTo>
                  <a:lnTo>
                    <a:pt x="22503" y="328"/>
                  </a:lnTo>
                  <a:lnTo>
                    <a:pt x="19280" y="519"/>
                  </a:lnTo>
                  <a:lnTo>
                    <a:pt x="16249" y="710"/>
                  </a:lnTo>
                  <a:lnTo>
                    <a:pt x="13409" y="956"/>
                  </a:lnTo>
                  <a:lnTo>
                    <a:pt x="10787" y="1229"/>
                  </a:lnTo>
                  <a:lnTo>
                    <a:pt x="8412" y="1529"/>
                  </a:lnTo>
                  <a:lnTo>
                    <a:pt x="6309" y="1857"/>
                  </a:lnTo>
                  <a:lnTo>
                    <a:pt x="5353" y="2021"/>
                  </a:lnTo>
                  <a:lnTo>
                    <a:pt x="4452" y="2185"/>
                  </a:lnTo>
                  <a:lnTo>
                    <a:pt x="3633" y="2376"/>
                  </a:lnTo>
                  <a:lnTo>
                    <a:pt x="2895" y="2540"/>
                  </a:lnTo>
                  <a:lnTo>
                    <a:pt x="2240" y="2731"/>
                  </a:lnTo>
                  <a:lnTo>
                    <a:pt x="1667" y="2922"/>
                  </a:lnTo>
                  <a:lnTo>
                    <a:pt x="1175" y="3141"/>
                  </a:lnTo>
                  <a:lnTo>
                    <a:pt x="765" y="3332"/>
                  </a:lnTo>
                  <a:lnTo>
                    <a:pt x="438" y="3523"/>
                  </a:lnTo>
                  <a:lnTo>
                    <a:pt x="192" y="3741"/>
                  </a:lnTo>
                  <a:lnTo>
                    <a:pt x="110" y="3851"/>
                  </a:lnTo>
                  <a:lnTo>
                    <a:pt x="55" y="3960"/>
                  </a:lnTo>
                  <a:lnTo>
                    <a:pt x="28" y="4069"/>
                  </a:lnTo>
                  <a:lnTo>
                    <a:pt x="1" y="4178"/>
                  </a:lnTo>
                  <a:lnTo>
                    <a:pt x="28" y="4287"/>
                  </a:lnTo>
                  <a:lnTo>
                    <a:pt x="55" y="4369"/>
                  </a:lnTo>
                  <a:lnTo>
                    <a:pt x="110" y="4479"/>
                  </a:lnTo>
                  <a:lnTo>
                    <a:pt x="192" y="4588"/>
                  </a:lnTo>
                  <a:lnTo>
                    <a:pt x="438" y="4806"/>
                  </a:lnTo>
                  <a:lnTo>
                    <a:pt x="765" y="4997"/>
                  </a:lnTo>
                  <a:lnTo>
                    <a:pt x="1175" y="5216"/>
                  </a:lnTo>
                  <a:lnTo>
                    <a:pt x="1667" y="5407"/>
                  </a:lnTo>
                  <a:lnTo>
                    <a:pt x="2240" y="5598"/>
                  </a:lnTo>
                  <a:lnTo>
                    <a:pt x="2895" y="5789"/>
                  </a:lnTo>
                  <a:lnTo>
                    <a:pt x="3633" y="5981"/>
                  </a:lnTo>
                  <a:lnTo>
                    <a:pt x="4452" y="6144"/>
                  </a:lnTo>
                  <a:lnTo>
                    <a:pt x="5353" y="6336"/>
                  </a:lnTo>
                  <a:lnTo>
                    <a:pt x="6309" y="6499"/>
                  </a:lnTo>
                  <a:lnTo>
                    <a:pt x="8412" y="6800"/>
                  </a:lnTo>
                  <a:lnTo>
                    <a:pt x="10787" y="7100"/>
                  </a:lnTo>
                  <a:lnTo>
                    <a:pt x="13409" y="7373"/>
                  </a:lnTo>
                  <a:lnTo>
                    <a:pt x="16249" y="7619"/>
                  </a:lnTo>
                  <a:lnTo>
                    <a:pt x="19280" y="7810"/>
                  </a:lnTo>
                  <a:lnTo>
                    <a:pt x="22503" y="8001"/>
                  </a:lnTo>
                  <a:lnTo>
                    <a:pt x="25889" y="8138"/>
                  </a:lnTo>
                  <a:lnTo>
                    <a:pt x="29411" y="8247"/>
                  </a:lnTo>
                  <a:lnTo>
                    <a:pt x="33071" y="8302"/>
                  </a:lnTo>
                  <a:lnTo>
                    <a:pt x="36839" y="8329"/>
                  </a:lnTo>
                  <a:lnTo>
                    <a:pt x="40608" y="8302"/>
                  </a:lnTo>
                  <a:lnTo>
                    <a:pt x="44267" y="8247"/>
                  </a:lnTo>
                  <a:lnTo>
                    <a:pt x="47817" y="8138"/>
                  </a:lnTo>
                  <a:lnTo>
                    <a:pt x="51176" y="8001"/>
                  </a:lnTo>
                  <a:lnTo>
                    <a:pt x="54398" y="7810"/>
                  </a:lnTo>
                  <a:lnTo>
                    <a:pt x="57457" y="7619"/>
                  </a:lnTo>
                  <a:lnTo>
                    <a:pt x="60269" y="7373"/>
                  </a:lnTo>
                  <a:lnTo>
                    <a:pt x="62891" y="7100"/>
                  </a:lnTo>
                  <a:lnTo>
                    <a:pt x="65267" y="6800"/>
                  </a:lnTo>
                  <a:lnTo>
                    <a:pt x="67397" y="6499"/>
                  </a:lnTo>
                  <a:lnTo>
                    <a:pt x="68353" y="6336"/>
                  </a:lnTo>
                  <a:lnTo>
                    <a:pt x="69254" y="6144"/>
                  </a:lnTo>
                  <a:lnTo>
                    <a:pt x="70046" y="5981"/>
                  </a:lnTo>
                  <a:lnTo>
                    <a:pt x="70783" y="5789"/>
                  </a:lnTo>
                  <a:lnTo>
                    <a:pt x="71466" y="5598"/>
                  </a:lnTo>
                  <a:lnTo>
                    <a:pt x="72039" y="5407"/>
                  </a:lnTo>
                  <a:lnTo>
                    <a:pt x="72531" y="5216"/>
                  </a:lnTo>
                  <a:lnTo>
                    <a:pt x="72940" y="4997"/>
                  </a:lnTo>
                  <a:lnTo>
                    <a:pt x="73268" y="4806"/>
                  </a:lnTo>
                  <a:lnTo>
                    <a:pt x="73486" y="4588"/>
                  </a:lnTo>
                  <a:lnTo>
                    <a:pt x="73568" y="4479"/>
                  </a:lnTo>
                  <a:lnTo>
                    <a:pt x="73650" y="4369"/>
                  </a:lnTo>
                  <a:lnTo>
                    <a:pt x="73678" y="4287"/>
                  </a:lnTo>
                  <a:lnTo>
                    <a:pt x="73678" y="4178"/>
                  </a:lnTo>
                  <a:lnTo>
                    <a:pt x="73678" y="4069"/>
                  </a:lnTo>
                  <a:lnTo>
                    <a:pt x="73650" y="3960"/>
                  </a:lnTo>
                  <a:lnTo>
                    <a:pt x="73568" y="3851"/>
                  </a:lnTo>
                  <a:lnTo>
                    <a:pt x="73486" y="3741"/>
                  </a:lnTo>
                  <a:lnTo>
                    <a:pt x="73268" y="3523"/>
                  </a:lnTo>
                  <a:lnTo>
                    <a:pt x="72940" y="3332"/>
                  </a:lnTo>
                  <a:lnTo>
                    <a:pt x="72531" y="3141"/>
                  </a:lnTo>
                  <a:lnTo>
                    <a:pt x="72039" y="2922"/>
                  </a:lnTo>
                  <a:lnTo>
                    <a:pt x="71466" y="2731"/>
                  </a:lnTo>
                  <a:lnTo>
                    <a:pt x="70783" y="2540"/>
                  </a:lnTo>
                  <a:lnTo>
                    <a:pt x="70046" y="2376"/>
                  </a:lnTo>
                  <a:lnTo>
                    <a:pt x="69254" y="2185"/>
                  </a:lnTo>
                  <a:lnTo>
                    <a:pt x="68353" y="2021"/>
                  </a:lnTo>
                  <a:lnTo>
                    <a:pt x="67397" y="1857"/>
                  </a:lnTo>
                  <a:lnTo>
                    <a:pt x="65267" y="1529"/>
                  </a:lnTo>
                  <a:lnTo>
                    <a:pt x="62891" y="1229"/>
                  </a:lnTo>
                  <a:lnTo>
                    <a:pt x="60269" y="956"/>
                  </a:lnTo>
                  <a:lnTo>
                    <a:pt x="57457" y="710"/>
                  </a:lnTo>
                  <a:lnTo>
                    <a:pt x="54398" y="519"/>
                  </a:lnTo>
                  <a:lnTo>
                    <a:pt x="51176" y="328"/>
                  </a:lnTo>
                  <a:lnTo>
                    <a:pt x="47817" y="191"/>
                  </a:lnTo>
                  <a:lnTo>
                    <a:pt x="44267" y="109"/>
                  </a:lnTo>
                  <a:lnTo>
                    <a:pt x="40608" y="27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3" name="Google Shape;3063;p46"/>
            <p:cNvGrpSpPr/>
            <p:nvPr/>
          </p:nvGrpSpPr>
          <p:grpSpPr>
            <a:xfrm flipH="1">
              <a:off x="5982628" y="902911"/>
              <a:ext cx="1978213" cy="4110699"/>
              <a:chOff x="5222525" y="3318075"/>
              <a:chExt cx="1027750" cy="2135650"/>
            </a:xfrm>
          </p:grpSpPr>
          <p:sp>
            <p:nvSpPr>
              <p:cNvPr id="3064" name="Google Shape;3064;p46"/>
              <p:cNvSpPr/>
              <p:nvPr/>
            </p:nvSpPr>
            <p:spPr>
              <a:xfrm>
                <a:off x="6105225" y="3703125"/>
                <a:ext cx="140425" cy="240050"/>
              </a:xfrm>
              <a:custGeom>
                <a:avLst/>
                <a:gdLst/>
                <a:ahLst/>
                <a:cxnLst/>
                <a:rect l="l" t="t" r="r" b="b"/>
                <a:pathLst>
                  <a:path w="5617" h="9602" extrusionOk="0">
                    <a:moveTo>
                      <a:pt x="2725" y="0"/>
                    </a:moveTo>
                    <a:lnTo>
                      <a:pt x="2633" y="19"/>
                    </a:lnTo>
                    <a:lnTo>
                      <a:pt x="2559" y="74"/>
                    </a:lnTo>
                    <a:lnTo>
                      <a:pt x="2484" y="149"/>
                    </a:lnTo>
                    <a:lnTo>
                      <a:pt x="2410" y="241"/>
                    </a:lnTo>
                    <a:lnTo>
                      <a:pt x="2336" y="352"/>
                    </a:lnTo>
                    <a:lnTo>
                      <a:pt x="2188" y="630"/>
                    </a:lnTo>
                    <a:lnTo>
                      <a:pt x="2040" y="964"/>
                    </a:lnTo>
                    <a:lnTo>
                      <a:pt x="1910" y="1335"/>
                    </a:lnTo>
                    <a:lnTo>
                      <a:pt x="1780" y="1724"/>
                    </a:lnTo>
                    <a:lnTo>
                      <a:pt x="1669" y="2150"/>
                    </a:lnTo>
                    <a:lnTo>
                      <a:pt x="1484" y="2966"/>
                    </a:lnTo>
                    <a:lnTo>
                      <a:pt x="1317" y="3689"/>
                    </a:lnTo>
                    <a:lnTo>
                      <a:pt x="1187" y="4393"/>
                    </a:lnTo>
                    <a:lnTo>
                      <a:pt x="1168" y="4078"/>
                    </a:lnTo>
                    <a:lnTo>
                      <a:pt x="1131" y="3763"/>
                    </a:lnTo>
                    <a:lnTo>
                      <a:pt x="1076" y="3392"/>
                    </a:lnTo>
                    <a:lnTo>
                      <a:pt x="983" y="3040"/>
                    </a:lnTo>
                    <a:lnTo>
                      <a:pt x="927" y="2873"/>
                    </a:lnTo>
                    <a:lnTo>
                      <a:pt x="872" y="2706"/>
                    </a:lnTo>
                    <a:lnTo>
                      <a:pt x="798" y="2577"/>
                    </a:lnTo>
                    <a:lnTo>
                      <a:pt x="724" y="2484"/>
                    </a:lnTo>
                    <a:lnTo>
                      <a:pt x="649" y="2410"/>
                    </a:lnTo>
                    <a:lnTo>
                      <a:pt x="557" y="2391"/>
                    </a:lnTo>
                    <a:lnTo>
                      <a:pt x="464" y="2410"/>
                    </a:lnTo>
                    <a:lnTo>
                      <a:pt x="390" y="2447"/>
                    </a:lnTo>
                    <a:lnTo>
                      <a:pt x="316" y="2521"/>
                    </a:lnTo>
                    <a:lnTo>
                      <a:pt x="260" y="2614"/>
                    </a:lnTo>
                    <a:lnTo>
                      <a:pt x="205" y="2743"/>
                    </a:lnTo>
                    <a:lnTo>
                      <a:pt x="149" y="2892"/>
                    </a:lnTo>
                    <a:lnTo>
                      <a:pt x="75" y="3262"/>
                    </a:lnTo>
                    <a:lnTo>
                      <a:pt x="19" y="3689"/>
                    </a:lnTo>
                    <a:lnTo>
                      <a:pt x="1" y="4152"/>
                    </a:lnTo>
                    <a:lnTo>
                      <a:pt x="1" y="4652"/>
                    </a:lnTo>
                    <a:lnTo>
                      <a:pt x="19" y="5171"/>
                    </a:lnTo>
                    <a:lnTo>
                      <a:pt x="56" y="5431"/>
                    </a:lnTo>
                    <a:lnTo>
                      <a:pt x="75" y="5653"/>
                    </a:lnTo>
                    <a:lnTo>
                      <a:pt x="112" y="5857"/>
                    </a:lnTo>
                    <a:lnTo>
                      <a:pt x="168" y="6024"/>
                    </a:lnTo>
                    <a:lnTo>
                      <a:pt x="279" y="6339"/>
                    </a:lnTo>
                    <a:lnTo>
                      <a:pt x="390" y="6561"/>
                    </a:lnTo>
                    <a:lnTo>
                      <a:pt x="501" y="6728"/>
                    </a:lnTo>
                    <a:lnTo>
                      <a:pt x="594" y="6839"/>
                    </a:lnTo>
                    <a:lnTo>
                      <a:pt x="687" y="6914"/>
                    </a:lnTo>
                    <a:lnTo>
                      <a:pt x="1" y="8637"/>
                    </a:lnTo>
                    <a:lnTo>
                      <a:pt x="2892" y="9601"/>
                    </a:lnTo>
                    <a:lnTo>
                      <a:pt x="3559" y="7785"/>
                    </a:lnTo>
                    <a:lnTo>
                      <a:pt x="3837" y="7581"/>
                    </a:lnTo>
                    <a:lnTo>
                      <a:pt x="4078" y="7340"/>
                    </a:lnTo>
                    <a:lnTo>
                      <a:pt x="4319" y="7080"/>
                    </a:lnTo>
                    <a:lnTo>
                      <a:pt x="4542" y="6802"/>
                    </a:lnTo>
                    <a:lnTo>
                      <a:pt x="4746" y="6487"/>
                    </a:lnTo>
                    <a:lnTo>
                      <a:pt x="4931" y="6191"/>
                    </a:lnTo>
                    <a:lnTo>
                      <a:pt x="5098" y="5876"/>
                    </a:lnTo>
                    <a:lnTo>
                      <a:pt x="5246" y="5561"/>
                    </a:lnTo>
                    <a:lnTo>
                      <a:pt x="5376" y="5264"/>
                    </a:lnTo>
                    <a:lnTo>
                      <a:pt x="5468" y="4986"/>
                    </a:lnTo>
                    <a:lnTo>
                      <a:pt x="5543" y="4727"/>
                    </a:lnTo>
                    <a:lnTo>
                      <a:pt x="5598" y="4486"/>
                    </a:lnTo>
                    <a:lnTo>
                      <a:pt x="5617" y="4282"/>
                    </a:lnTo>
                    <a:lnTo>
                      <a:pt x="5617" y="4115"/>
                    </a:lnTo>
                    <a:lnTo>
                      <a:pt x="5580" y="4004"/>
                    </a:lnTo>
                    <a:lnTo>
                      <a:pt x="5543" y="3967"/>
                    </a:lnTo>
                    <a:lnTo>
                      <a:pt x="5505" y="3930"/>
                    </a:lnTo>
                    <a:lnTo>
                      <a:pt x="5153" y="3744"/>
                    </a:lnTo>
                    <a:lnTo>
                      <a:pt x="4764" y="3540"/>
                    </a:lnTo>
                    <a:lnTo>
                      <a:pt x="4356" y="3299"/>
                    </a:lnTo>
                    <a:lnTo>
                      <a:pt x="3115" y="2725"/>
                    </a:lnTo>
                    <a:lnTo>
                      <a:pt x="3022" y="2706"/>
                    </a:lnTo>
                    <a:lnTo>
                      <a:pt x="2929" y="2725"/>
                    </a:lnTo>
                    <a:lnTo>
                      <a:pt x="2837" y="2743"/>
                    </a:lnTo>
                    <a:lnTo>
                      <a:pt x="2762" y="2780"/>
                    </a:lnTo>
                    <a:lnTo>
                      <a:pt x="2688" y="2836"/>
                    </a:lnTo>
                    <a:lnTo>
                      <a:pt x="2614" y="2910"/>
                    </a:lnTo>
                    <a:lnTo>
                      <a:pt x="2484" y="3058"/>
                    </a:lnTo>
                    <a:lnTo>
                      <a:pt x="2670" y="2595"/>
                    </a:lnTo>
                    <a:lnTo>
                      <a:pt x="2818" y="2132"/>
                    </a:lnTo>
                    <a:lnTo>
                      <a:pt x="2966" y="1576"/>
                    </a:lnTo>
                    <a:lnTo>
                      <a:pt x="3040" y="1298"/>
                    </a:lnTo>
                    <a:lnTo>
                      <a:pt x="3077" y="1020"/>
                    </a:lnTo>
                    <a:lnTo>
                      <a:pt x="3115" y="760"/>
                    </a:lnTo>
                    <a:lnTo>
                      <a:pt x="3115" y="538"/>
                    </a:lnTo>
                    <a:lnTo>
                      <a:pt x="3096" y="334"/>
                    </a:lnTo>
                    <a:lnTo>
                      <a:pt x="3059" y="241"/>
                    </a:lnTo>
                    <a:lnTo>
                      <a:pt x="3040" y="167"/>
                    </a:lnTo>
                    <a:lnTo>
                      <a:pt x="2985" y="93"/>
                    </a:lnTo>
                    <a:lnTo>
                      <a:pt x="2929" y="56"/>
                    </a:lnTo>
                    <a:lnTo>
                      <a:pt x="2874" y="19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46"/>
              <p:cNvSpPr/>
              <p:nvPr/>
            </p:nvSpPr>
            <p:spPr>
              <a:xfrm>
                <a:off x="6102925" y="3700350"/>
                <a:ext cx="145500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9824" extrusionOk="0">
                    <a:moveTo>
                      <a:pt x="2873" y="204"/>
                    </a:moveTo>
                    <a:lnTo>
                      <a:pt x="2929" y="223"/>
                    </a:lnTo>
                    <a:lnTo>
                      <a:pt x="2966" y="241"/>
                    </a:lnTo>
                    <a:lnTo>
                      <a:pt x="3003" y="278"/>
                    </a:lnTo>
                    <a:lnTo>
                      <a:pt x="3040" y="315"/>
                    </a:lnTo>
                    <a:lnTo>
                      <a:pt x="3077" y="426"/>
                    </a:lnTo>
                    <a:lnTo>
                      <a:pt x="3095" y="556"/>
                    </a:lnTo>
                    <a:lnTo>
                      <a:pt x="3114" y="704"/>
                    </a:lnTo>
                    <a:lnTo>
                      <a:pt x="3095" y="871"/>
                    </a:lnTo>
                    <a:lnTo>
                      <a:pt x="3058" y="1260"/>
                    </a:lnTo>
                    <a:lnTo>
                      <a:pt x="2966" y="1668"/>
                    </a:lnTo>
                    <a:lnTo>
                      <a:pt x="2854" y="2094"/>
                    </a:lnTo>
                    <a:lnTo>
                      <a:pt x="2725" y="2502"/>
                    </a:lnTo>
                    <a:lnTo>
                      <a:pt x="2484" y="3132"/>
                    </a:lnTo>
                    <a:lnTo>
                      <a:pt x="2484" y="3169"/>
                    </a:lnTo>
                    <a:lnTo>
                      <a:pt x="2484" y="3207"/>
                    </a:lnTo>
                    <a:lnTo>
                      <a:pt x="2502" y="3225"/>
                    </a:lnTo>
                    <a:lnTo>
                      <a:pt x="2539" y="3262"/>
                    </a:lnTo>
                    <a:lnTo>
                      <a:pt x="2613" y="3262"/>
                    </a:lnTo>
                    <a:lnTo>
                      <a:pt x="2632" y="3244"/>
                    </a:lnTo>
                    <a:lnTo>
                      <a:pt x="2669" y="3225"/>
                    </a:lnTo>
                    <a:lnTo>
                      <a:pt x="2780" y="3077"/>
                    </a:lnTo>
                    <a:lnTo>
                      <a:pt x="2910" y="2984"/>
                    </a:lnTo>
                    <a:lnTo>
                      <a:pt x="2966" y="2947"/>
                    </a:lnTo>
                    <a:lnTo>
                      <a:pt x="3040" y="2929"/>
                    </a:lnTo>
                    <a:lnTo>
                      <a:pt x="3169" y="2929"/>
                    </a:lnTo>
                    <a:lnTo>
                      <a:pt x="4411" y="3485"/>
                    </a:lnTo>
                    <a:lnTo>
                      <a:pt x="4819" y="3744"/>
                    </a:lnTo>
                    <a:lnTo>
                      <a:pt x="5190" y="3948"/>
                    </a:lnTo>
                    <a:lnTo>
                      <a:pt x="5560" y="4133"/>
                    </a:lnTo>
                    <a:lnTo>
                      <a:pt x="5597" y="4170"/>
                    </a:lnTo>
                    <a:lnTo>
                      <a:pt x="5616" y="4282"/>
                    </a:lnTo>
                    <a:lnTo>
                      <a:pt x="5616" y="4411"/>
                    </a:lnTo>
                    <a:lnTo>
                      <a:pt x="5597" y="4597"/>
                    </a:lnTo>
                    <a:lnTo>
                      <a:pt x="5560" y="4782"/>
                    </a:lnTo>
                    <a:lnTo>
                      <a:pt x="5486" y="5004"/>
                    </a:lnTo>
                    <a:lnTo>
                      <a:pt x="5412" y="5245"/>
                    </a:lnTo>
                    <a:lnTo>
                      <a:pt x="5319" y="5486"/>
                    </a:lnTo>
                    <a:lnTo>
                      <a:pt x="5208" y="5746"/>
                    </a:lnTo>
                    <a:lnTo>
                      <a:pt x="5078" y="6005"/>
                    </a:lnTo>
                    <a:lnTo>
                      <a:pt x="4930" y="6265"/>
                    </a:lnTo>
                    <a:lnTo>
                      <a:pt x="4782" y="6524"/>
                    </a:lnTo>
                    <a:lnTo>
                      <a:pt x="4615" y="6765"/>
                    </a:lnTo>
                    <a:lnTo>
                      <a:pt x="4430" y="7006"/>
                    </a:lnTo>
                    <a:lnTo>
                      <a:pt x="4244" y="7247"/>
                    </a:lnTo>
                    <a:lnTo>
                      <a:pt x="4041" y="7451"/>
                    </a:lnTo>
                    <a:lnTo>
                      <a:pt x="3818" y="7655"/>
                    </a:lnTo>
                    <a:lnTo>
                      <a:pt x="3596" y="7803"/>
                    </a:lnTo>
                    <a:lnTo>
                      <a:pt x="3559" y="7859"/>
                    </a:lnTo>
                    <a:lnTo>
                      <a:pt x="2929" y="9601"/>
                    </a:lnTo>
                    <a:lnTo>
                      <a:pt x="223" y="8693"/>
                    </a:lnTo>
                    <a:lnTo>
                      <a:pt x="871" y="7062"/>
                    </a:lnTo>
                    <a:lnTo>
                      <a:pt x="871" y="7025"/>
                    </a:lnTo>
                    <a:lnTo>
                      <a:pt x="871" y="6988"/>
                    </a:lnTo>
                    <a:lnTo>
                      <a:pt x="853" y="6969"/>
                    </a:lnTo>
                    <a:lnTo>
                      <a:pt x="834" y="6950"/>
                    </a:lnTo>
                    <a:lnTo>
                      <a:pt x="741" y="6858"/>
                    </a:lnTo>
                    <a:lnTo>
                      <a:pt x="649" y="6765"/>
                    </a:lnTo>
                    <a:lnTo>
                      <a:pt x="556" y="6598"/>
                    </a:lnTo>
                    <a:lnTo>
                      <a:pt x="445" y="6376"/>
                    </a:lnTo>
                    <a:lnTo>
                      <a:pt x="352" y="6079"/>
                    </a:lnTo>
                    <a:lnTo>
                      <a:pt x="260" y="5727"/>
                    </a:lnTo>
                    <a:lnTo>
                      <a:pt x="241" y="5505"/>
                    </a:lnTo>
                    <a:lnTo>
                      <a:pt x="223" y="5282"/>
                    </a:lnTo>
                    <a:lnTo>
                      <a:pt x="204" y="4801"/>
                    </a:lnTo>
                    <a:lnTo>
                      <a:pt x="204" y="4337"/>
                    </a:lnTo>
                    <a:lnTo>
                      <a:pt x="204" y="3929"/>
                    </a:lnTo>
                    <a:lnTo>
                      <a:pt x="241" y="3577"/>
                    </a:lnTo>
                    <a:lnTo>
                      <a:pt x="278" y="3244"/>
                    </a:lnTo>
                    <a:lnTo>
                      <a:pt x="352" y="2984"/>
                    </a:lnTo>
                    <a:lnTo>
                      <a:pt x="426" y="2799"/>
                    </a:lnTo>
                    <a:lnTo>
                      <a:pt x="463" y="2706"/>
                    </a:lnTo>
                    <a:lnTo>
                      <a:pt x="519" y="2651"/>
                    </a:lnTo>
                    <a:lnTo>
                      <a:pt x="575" y="2613"/>
                    </a:lnTo>
                    <a:lnTo>
                      <a:pt x="649" y="2595"/>
                    </a:lnTo>
                    <a:lnTo>
                      <a:pt x="704" y="2613"/>
                    </a:lnTo>
                    <a:lnTo>
                      <a:pt x="741" y="2651"/>
                    </a:lnTo>
                    <a:lnTo>
                      <a:pt x="797" y="2706"/>
                    </a:lnTo>
                    <a:lnTo>
                      <a:pt x="834" y="2780"/>
                    </a:lnTo>
                    <a:lnTo>
                      <a:pt x="908" y="2966"/>
                    </a:lnTo>
                    <a:lnTo>
                      <a:pt x="1001" y="3225"/>
                    </a:lnTo>
                    <a:lnTo>
                      <a:pt x="1057" y="3503"/>
                    </a:lnTo>
                    <a:lnTo>
                      <a:pt x="1112" y="3837"/>
                    </a:lnTo>
                    <a:lnTo>
                      <a:pt x="1168" y="4170"/>
                    </a:lnTo>
                    <a:lnTo>
                      <a:pt x="1186" y="4504"/>
                    </a:lnTo>
                    <a:lnTo>
                      <a:pt x="1205" y="4541"/>
                    </a:lnTo>
                    <a:lnTo>
                      <a:pt x="1223" y="4578"/>
                    </a:lnTo>
                    <a:lnTo>
                      <a:pt x="1242" y="4597"/>
                    </a:lnTo>
                    <a:lnTo>
                      <a:pt x="1316" y="4597"/>
                    </a:lnTo>
                    <a:lnTo>
                      <a:pt x="1353" y="4578"/>
                    </a:lnTo>
                    <a:lnTo>
                      <a:pt x="1372" y="4560"/>
                    </a:lnTo>
                    <a:lnTo>
                      <a:pt x="1390" y="4522"/>
                    </a:lnTo>
                    <a:lnTo>
                      <a:pt x="1520" y="3800"/>
                    </a:lnTo>
                    <a:lnTo>
                      <a:pt x="1668" y="3058"/>
                    </a:lnTo>
                    <a:lnTo>
                      <a:pt x="1854" y="2317"/>
                    </a:lnTo>
                    <a:lnTo>
                      <a:pt x="2039" y="1650"/>
                    </a:lnTo>
                    <a:lnTo>
                      <a:pt x="2150" y="1335"/>
                    </a:lnTo>
                    <a:lnTo>
                      <a:pt x="2243" y="1057"/>
                    </a:lnTo>
                    <a:lnTo>
                      <a:pt x="2354" y="797"/>
                    </a:lnTo>
                    <a:lnTo>
                      <a:pt x="2465" y="593"/>
                    </a:lnTo>
                    <a:lnTo>
                      <a:pt x="2558" y="426"/>
                    </a:lnTo>
                    <a:lnTo>
                      <a:pt x="2669" y="297"/>
                    </a:lnTo>
                    <a:lnTo>
                      <a:pt x="2780" y="223"/>
                    </a:lnTo>
                    <a:lnTo>
                      <a:pt x="2817" y="204"/>
                    </a:lnTo>
                    <a:close/>
                    <a:moveTo>
                      <a:pt x="2836" y="0"/>
                    </a:moveTo>
                    <a:lnTo>
                      <a:pt x="2762" y="19"/>
                    </a:lnTo>
                    <a:lnTo>
                      <a:pt x="2706" y="37"/>
                    </a:lnTo>
                    <a:lnTo>
                      <a:pt x="2632" y="93"/>
                    </a:lnTo>
                    <a:lnTo>
                      <a:pt x="2502" y="204"/>
                    </a:lnTo>
                    <a:lnTo>
                      <a:pt x="2372" y="371"/>
                    </a:lnTo>
                    <a:lnTo>
                      <a:pt x="2261" y="556"/>
                    </a:lnTo>
                    <a:lnTo>
                      <a:pt x="2150" y="797"/>
                    </a:lnTo>
                    <a:lnTo>
                      <a:pt x="2039" y="1075"/>
                    </a:lnTo>
                    <a:lnTo>
                      <a:pt x="1928" y="1353"/>
                    </a:lnTo>
                    <a:lnTo>
                      <a:pt x="1742" y="1983"/>
                    </a:lnTo>
                    <a:lnTo>
                      <a:pt x="1557" y="2632"/>
                    </a:lnTo>
                    <a:lnTo>
                      <a:pt x="1427" y="3244"/>
                    </a:lnTo>
                    <a:lnTo>
                      <a:pt x="1316" y="3800"/>
                    </a:lnTo>
                    <a:lnTo>
                      <a:pt x="1223" y="3336"/>
                    </a:lnTo>
                    <a:lnTo>
                      <a:pt x="1168" y="3095"/>
                    </a:lnTo>
                    <a:lnTo>
                      <a:pt x="1094" y="2873"/>
                    </a:lnTo>
                    <a:lnTo>
                      <a:pt x="1001" y="2688"/>
                    </a:lnTo>
                    <a:lnTo>
                      <a:pt x="908" y="2539"/>
                    </a:lnTo>
                    <a:lnTo>
                      <a:pt x="853" y="2484"/>
                    </a:lnTo>
                    <a:lnTo>
                      <a:pt x="797" y="2447"/>
                    </a:lnTo>
                    <a:lnTo>
                      <a:pt x="723" y="2410"/>
                    </a:lnTo>
                    <a:lnTo>
                      <a:pt x="575" y="2410"/>
                    </a:lnTo>
                    <a:lnTo>
                      <a:pt x="501" y="2428"/>
                    </a:lnTo>
                    <a:lnTo>
                      <a:pt x="445" y="2465"/>
                    </a:lnTo>
                    <a:lnTo>
                      <a:pt x="371" y="2521"/>
                    </a:lnTo>
                    <a:lnTo>
                      <a:pt x="297" y="2613"/>
                    </a:lnTo>
                    <a:lnTo>
                      <a:pt x="223" y="2743"/>
                    </a:lnTo>
                    <a:lnTo>
                      <a:pt x="167" y="2891"/>
                    </a:lnTo>
                    <a:lnTo>
                      <a:pt x="130" y="3077"/>
                    </a:lnTo>
                    <a:lnTo>
                      <a:pt x="56" y="3447"/>
                    </a:lnTo>
                    <a:lnTo>
                      <a:pt x="19" y="3874"/>
                    </a:lnTo>
                    <a:lnTo>
                      <a:pt x="0" y="4300"/>
                    </a:lnTo>
                    <a:lnTo>
                      <a:pt x="0" y="4689"/>
                    </a:lnTo>
                    <a:lnTo>
                      <a:pt x="19" y="5301"/>
                    </a:lnTo>
                    <a:lnTo>
                      <a:pt x="56" y="5690"/>
                    </a:lnTo>
                    <a:lnTo>
                      <a:pt x="130" y="6042"/>
                    </a:lnTo>
                    <a:lnTo>
                      <a:pt x="204" y="6320"/>
                    </a:lnTo>
                    <a:lnTo>
                      <a:pt x="297" y="6561"/>
                    </a:lnTo>
                    <a:lnTo>
                      <a:pt x="408" y="6747"/>
                    </a:lnTo>
                    <a:lnTo>
                      <a:pt x="501" y="6876"/>
                    </a:lnTo>
                    <a:lnTo>
                      <a:pt x="593" y="6988"/>
                    </a:lnTo>
                    <a:lnTo>
                      <a:pt x="649" y="7062"/>
                    </a:lnTo>
                    <a:lnTo>
                      <a:pt x="0" y="8711"/>
                    </a:lnTo>
                    <a:lnTo>
                      <a:pt x="0" y="8748"/>
                    </a:lnTo>
                    <a:lnTo>
                      <a:pt x="19" y="8785"/>
                    </a:lnTo>
                    <a:lnTo>
                      <a:pt x="37" y="8822"/>
                    </a:lnTo>
                    <a:lnTo>
                      <a:pt x="74" y="8841"/>
                    </a:lnTo>
                    <a:lnTo>
                      <a:pt x="2947" y="9805"/>
                    </a:lnTo>
                    <a:lnTo>
                      <a:pt x="2984" y="9823"/>
                    </a:lnTo>
                    <a:lnTo>
                      <a:pt x="3040" y="9805"/>
                    </a:lnTo>
                    <a:lnTo>
                      <a:pt x="3077" y="9749"/>
                    </a:lnTo>
                    <a:lnTo>
                      <a:pt x="3744" y="7951"/>
                    </a:lnTo>
                    <a:lnTo>
                      <a:pt x="3966" y="7785"/>
                    </a:lnTo>
                    <a:lnTo>
                      <a:pt x="4207" y="7581"/>
                    </a:lnTo>
                    <a:lnTo>
                      <a:pt x="4411" y="7340"/>
                    </a:lnTo>
                    <a:lnTo>
                      <a:pt x="4615" y="7099"/>
                    </a:lnTo>
                    <a:lnTo>
                      <a:pt x="4800" y="6839"/>
                    </a:lnTo>
                    <a:lnTo>
                      <a:pt x="4967" y="6580"/>
                    </a:lnTo>
                    <a:lnTo>
                      <a:pt x="5134" y="6320"/>
                    </a:lnTo>
                    <a:lnTo>
                      <a:pt x="5282" y="6042"/>
                    </a:lnTo>
                    <a:lnTo>
                      <a:pt x="5412" y="5764"/>
                    </a:lnTo>
                    <a:lnTo>
                      <a:pt x="5523" y="5505"/>
                    </a:lnTo>
                    <a:lnTo>
                      <a:pt x="5616" y="5245"/>
                    </a:lnTo>
                    <a:lnTo>
                      <a:pt x="5690" y="5004"/>
                    </a:lnTo>
                    <a:lnTo>
                      <a:pt x="5746" y="4782"/>
                    </a:lnTo>
                    <a:lnTo>
                      <a:pt x="5801" y="4578"/>
                    </a:lnTo>
                    <a:lnTo>
                      <a:pt x="5820" y="4411"/>
                    </a:lnTo>
                    <a:lnTo>
                      <a:pt x="5820" y="4263"/>
                    </a:lnTo>
                    <a:lnTo>
                      <a:pt x="5801" y="4152"/>
                    </a:lnTo>
                    <a:lnTo>
                      <a:pt x="5764" y="4059"/>
                    </a:lnTo>
                    <a:lnTo>
                      <a:pt x="5709" y="4004"/>
                    </a:lnTo>
                    <a:lnTo>
                      <a:pt x="5653" y="3948"/>
                    </a:lnTo>
                    <a:lnTo>
                      <a:pt x="5282" y="3781"/>
                    </a:lnTo>
                    <a:lnTo>
                      <a:pt x="4912" y="3559"/>
                    </a:lnTo>
                    <a:lnTo>
                      <a:pt x="4504" y="3318"/>
                    </a:lnTo>
                    <a:lnTo>
                      <a:pt x="3244" y="2743"/>
                    </a:lnTo>
                    <a:lnTo>
                      <a:pt x="3225" y="2725"/>
                    </a:lnTo>
                    <a:lnTo>
                      <a:pt x="3114" y="2725"/>
                    </a:lnTo>
                    <a:lnTo>
                      <a:pt x="3003" y="2743"/>
                    </a:lnTo>
                    <a:lnTo>
                      <a:pt x="2910" y="2762"/>
                    </a:lnTo>
                    <a:lnTo>
                      <a:pt x="2836" y="2799"/>
                    </a:lnTo>
                    <a:lnTo>
                      <a:pt x="3040" y="2169"/>
                    </a:lnTo>
                    <a:lnTo>
                      <a:pt x="3132" y="1816"/>
                    </a:lnTo>
                    <a:lnTo>
                      <a:pt x="3225" y="1446"/>
                    </a:lnTo>
                    <a:lnTo>
                      <a:pt x="3281" y="1075"/>
                    </a:lnTo>
                    <a:lnTo>
                      <a:pt x="3299" y="741"/>
                    </a:lnTo>
                    <a:lnTo>
                      <a:pt x="3299" y="593"/>
                    </a:lnTo>
                    <a:lnTo>
                      <a:pt x="3281" y="445"/>
                    </a:lnTo>
                    <a:lnTo>
                      <a:pt x="3262" y="334"/>
                    </a:lnTo>
                    <a:lnTo>
                      <a:pt x="3207" y="223"/>
                    </a:lnTo>
                    <a:lnTo>
                      <a:pt x="3151" y="148"/>
                    </a:lnTo>
                    <a:lnTo>
                      <a:pt x="3077" y="74"/>
                    </a:lnTo>
                    <a:lnTo>
                      <a:pt x="3003" y="37"/>
                    </a:lnTo>
                    <a:lnTo>
                      <a:pt x="2910" y="19"/>
                    </a:lnTo>
                    <a:lnTo>
                      <a:pt x="283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46"/>
              <p:cNvSpPr/>
              <p:nvPr/>
            </p:nvSpPr>
            <p:spPr>
              <a:xfrm>
                <a:off x="5246175" y="3870400"/>
                <a:ext cx="155700" cy="4291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7164" extrusionOk="0">
                    <a:moveTo>
                      <a:pt x="5134" y="0"/>
                    </a:moveTo>
                    <a:lnTo>
                      <a:pt x="5116" y="19"/>
                    </a:lnTo>
                    <a:lnTo>
                      <a:pt x="5023" y="93"/>
                    </a:lnTo>
                    <a:lnTo>
                      <a:pt x="4875" y="223"/>
                    </a:lnTo>
                    <a:lnTo>
                      <a:pt x="4689" y="445"/>
                    </a:lnTo>
                    <a:lnTo>
                      <a:pt x="4448" y="760"/>
                    </a:lnTo>
                    <a:lnTo>
                      <a:pt x="4170" y="1205"/>
                    </a:lnTo>
                    <a:lnTo>
                      <a:pt x="3855" y="1798"/>
                    </a:lnTo>
                    <a:lnTo>
                      <a:pt x="3522" y="2539"/>
                    </a:lnTo>
                    <a:lnTo>
                      <a:pt x="3336" y="2966"/>
                    </a:lnTo>
                    <a:lnTo>
                      <a:pt x="3132" y="3448"/>
                    </a:lnTo>
                    <a:lnTo>
                      <a:pt x="2929" y="3985"/>
                    </a:lnTo>
                    <a:lnTo>
                      <a:pt x="2725" y="4560"/>
                    </a:lnTo>
                    <a:lnTo>
                      <a:pt x="2521" y="5190"/>
                    </a:lnTo>
                    <a:lnTo>
                      <a:pt x="2317" y="5876"/>
                    </a:lnTo>
                    <a:lnTo>
                      <a:pt x="2095" y="6617"/>
                    </a:lnTo>
                    <a:lnTo>
                      <a:pt x="1872" y="7433"/>
                    </a:lnTo>
                    <a:lnTo>
                      <a:pt x="1650" y="8285"/>
                    </a:lnTo>
                    <a:lnTo>
                      <a:pt x="1409" y="9212"/>
                    </a:lnTo>
                    <a:lnTo>
                      <a:pt x="1186" y="10213"/>
                    </a:lnTo>
                    <a:lnTo>
                      <a:pt x="945" y="11288"/>
                    </a:lnTo>
                    <a:lnTo>
                      <a:pt x="704" y="12418"/>
                    </a:lnTo>
                    <a:lnTo>
                      <a:pt x="482" y="13623"/>
                    </a:lnTo>
                    <a:lnTo>
                      <a:pt x="241" y="14902"/>
                    </a:lnTo>
                    <a:lnTo>
                      <a:pt x="0" y="16273"/>
                    </a:lnTo>
                    <a:lnTo>
                      <a:pt x="5097" y="17163"/>
                    </a:lnTo>
                    <a:lnTo>
                      <a:pt x="6228" y="10583"/>
                    </a:lnTo>
                    <a:lnTo>
                      <a:pt x="51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46"/>
              <p:cNvSpPr/>
              <p:nvPr/>
            </p:nvSpPr>
            <p:spPr>
              <a:xfrm>
                <a:off x="5532525" y="3701725"/>
                <a:ext cx="142725" cy="179350"/>
              </a:xfrm>
              <a:custGeom>
                <a:avLst/>
                <a:gdLst/>
                <a:ahLst/>
                <a:cxnLst/>
                <a:rect l="l" t="t" r="r" b="b"/>
                <a:pathLst>
                  <a:path w="5709" h="7174" extrusionOk="0">
                    <a:moveTo>
                      <a:pt x="0" y="1"/>
                    </a:moveTo>
                    <a:lnTo>
                      <a:pt x="0" y="7136"/>
                    </a:lnTo>
                    <a:lnTo>
                      <a:pt x="5709" y="7174"/>
                    </a:lnTo>
                    <a:lnTo>
                      <a:pt x="57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46"/>
              <p:cNvSpPr/>
              <p:nvPr/>
            </p:nvSpPr>
            <p:spPr>
              <a:xfrm>
                <a:off x="5530200" y="3699425"/>
                <a:ext cx="14737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377" extrusionOk="0">
                    <a:moveTo>
                      <a:pt x="5691" y="204"/>
                    </a:moveTo>
                    <a:lnTo>
                      <a:pt x="5691" y="7173"/>
                    </a:lnTo>
                    <a:lnTo>
                      <a:pt x="186" y="7117"/>
                    </a:lnTo>
                    <a:lnTo>
                      <a:pt x="186" y="204"/>
                    </a:lnTo>
                    <a:close/>
                    <a:moveTo>
                      <a:pt x="56" y="0"/>
                    </a:moveTo>
                    <a:lnTo>
                      <a:pt x="19" y="37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" y="7228"/>
                    </a:lnTo>
                    <a:lnTo>
                      <a:pt x="1" y="7266"/>
                    </a:lnTo>
                    <a:lnTo>
                      <a:pt x="19" y="7284"/>
                    </a:lnTo>
                    <a:lnTo>
                      <a:pt x="56" y="7303"/>
                    </a:lnTo>
                    <a:lnTo>
                      <a:pt x="93" y="7321"/>
                    </a:lnTo>
                    <a:lnTo>
                      <a:pt x="5802" y="7377"/>
                    </a:lnTo>
                    <a:lnTo>
                      <a:pt x="5839" y="7358"/>
                    </a:lnTo>
                    <a:lnTo>
                      <a:pt x="5858" y="7340"/>
                    </a:lnTo>
                    <a:lnTo>
                      <a:pt x="5895" y="7321"/>
                    </a:lnTo>
                    <a:lnTo>
                      <a:pt x="5895" y="7266"/>
                    </a:lnTo>
                    <a:lnTo>
                      <a:pt x="5895" y="93"/>
                    </a:lnTo>
                    <a:lnTo>
                      <a:pt x="5895" y="56"/>
                    </a:lnTo>
                    <a:lnTo>
                      <a:pt x="5858" y="37"/>
                    </a:lnTo>
                    <a:lnTo>
                      <a:pt x="583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46"/>
              <p:cNvSpPr/>
              <p:nvPr/>
            </p:nvSpPr>
            <p:spPr>
              <a:xfrm>
                <a:off x="5641875" y="5368900"/>
                <a:ext cx="230775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3393" extrusionOk="0">
                    <a:moveTo>
                      <a:pt x="3763" y="0"/>
                    </a:moveTo>
                    <a:lnTo>
                      <a:pt x="0" y="241"/>
                    </a:lnTo>
                    <a:lnTo>
                      <a:pt x="0" y="3392"/>
                    </a:lnTo>
                    <a:lnTo>
                      <a:pt x="1872" y="3392"/>
                    </a:lnTo>
                    <a:lnTo>
                      <a:pt x="1891" y="2725"/>
                    </a:lnTo>
                    <a:lnTo>
                      <a:pt x="3559" y="3392"/>
                    </a:lnTo>
                    <a:lnTo>
                      <a:pt x="9231" y="3392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6"/>
              <p:cNvSpPr/>
              <p:nvPr/>
            </p:nvSpPr>
            <p:spPr>
              <a:xfrm>
                <a:off x="5222525" y="5368900"/>
                <a:ext cx="230775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3393" extrusionOk="0">
                    <a:moveTo>
                      <a:pt x="5469" y="0"/>
                    </a:moveTo>
                    <a:lnTo>
                      <a:pt x="1" y="3392"/>
                    </a:lnTo>
                    <a:lnTo>
                      <a:pt x="5802" y="3392"/>
                    </a:lnTo>
                    <a:lnTo>
                      <a:pt x="7340" y="2947"/>
                    </a:lnTo>
                    <a:lnTo>
                      <a:pt x="7415" y="3392"/>
                    </a:lnTo>
                    <a:lnTo>
                      <a:pt x="9231" y="3392"/>
                    </a:lnTo>
                    <a:lnTo>
                      <a:pt x="9231" y="297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6"/>
              <p:cNvSpPr/>
              <p:nvPr/>
            </p:nvSpPr>
            <p:spPr>
              <a:xfrm>
                <a:off x="5333750" y="3831000"/>
                <a:ext cx="495350" cy="1549050"/>
              </a:xfrm>
              <a:custGeom>
                <a:avLst/>
                <a:gdLst/>
                <a:ahLst/>
                <a:cxnLst/>
                <a:rect l="l" t="t" r="r" b="b"/>
                <a:pathLst>
                  <a:path w="19814" h="61962" extrusionOk="0">
                    <a:moveTo>
                      <a:pt x="7692" y="1"/>
                    </a:moveTo>
                    <a:lnTo>
                      <a:pt x="1631" y="1576"/>
                    </a:lnTo>
                    <a:lnTo>
                      <a:pt x="3299" y="29563"/>
                    </a:lnTo>
                    <a:lnTo>
                      <a:pt x="0" y="61387"/>
                    </a:lnTo>
                    <a:lnTo>
                      <a:pt x="5153" y="61961"/>
                    </a:lnTo>
                    <a:lnTo>
                      <a:pt x="10657" y="36291"/>
                    </a:lnTo>
                    <a:lnTo>
                      <a:pt x="11844" y="61887"/>
                    </a:lnTo>
                    <a:lnTo>
                      <a:pt x="16811" y="61479"/>
                    </a:lnTo>
                    <a:lnTo>
                      <a:pt x="17033" y="55623"/>
                    </a:lnTo>
                    <a:lnTo>
                      <a:pt x="17274" y="49914"/>
                    </a:lnTo>
                    <a:lnTo>
                      <a:pt x="17515" y="44539"/>
                    </a:lnTo>
                    <a:lnTo>
                      <a:pt x="17756" y="39701"/>
                    </a:lnTo>
                    <a:lnTo>
                      <a:pt x="18164" y="32399"/>
                    </a:lnTo>
                    <a:lnTo>
                      <a:pt x="18312" y="29619"/>
                    </a:lnTo>
                    <a:lnTo>
                      <a:pt x="19813" y="1706"/>
                    </a:lnTo>
                    <a:lnTo>
                      <a:pt x="139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6"/>
              <p:cNvSpPr/>
              <p:nvPr/>
            </p:nvSpPr>
            <p:spPr>
              <a:xfrm>
                <a:off x="5629825" y="5319775"/>
                <a:ext cx="1251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557" extrusionOk="0">
                    <a:moveTo>
                      <a:pt x="4894" y="1"/>
                    </a:moveTo>
                    <a:lnTo>
                      <a:pt x="93" y="372"/>
                    </a:lnTo>
                    <a:lnTo>
                      <a:pt x="56" y="372"/>
                    </a:lnTo>
                    <a:lnTo>
                      <a:pt x="19" y="409"/>
                    </a:lnTo>
                    <a:lnTo>
                      <a:pt x="1" y="427"/>
                    </a:lnTo>
                    <a:lnTo>
                      <a:pt x="1" y="464"/>
                    </a:lnTo>
                    <a:lnTo>
                      <a:pt x="1" y="501"/>
                    </a:lnTo>
                    <a:lnTo>
                      <a:pt x="19" y="538"/>
                    </a:lnTo>
                    <a:lnTo>
                      <a:pt x="56" y="557"/>
                    </a:lnTo>
                    <a:lnTo>
                      <a:pt x="93" y="557"/>
                    </a:lnTo>
                    <a:lnTo>
                      <a:pt x="4912" y="205"/>
                    </a:lnTo>
                    <a:lnTo>
                      <a:pt x="4949" y="186"/>
                    </a:lnTo>
                    <a:lnTo>
                      <a:pt x="4968" y="168"/>
                    </a:lnTo>
                    <a:lnTo>
                      <a:pt x="4986" y="131"/>
                    </a:lnTo>
                    <a:lnTo>
                      <a:pt x="5005" y="94"/>
                    </a:lnTo>
                    <a:lnTo>
                      <a:pt x="4986" y="56"/>
                    </a:lnTo>
                    <a:lnTo>
                      <a:pt x="4968" y="19"/>
                    </a:lnTo>
                    <a:lnTo>
                      <a:pt x="493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46"/>
              <p:cNvSpPr/>
              <p:nvPr/>
            </p:nvSpPr>
            <p:spPr>
              <a:xfrm>
                <a:off x="5340225" y="5318850"/>
                <a:ext cx="1302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5209" h="854" extrusionOk="0">
                    <a:moveTo>
                      <a:pt x="56" y="1"/>
                    </a:moveTo>
                    <a:lnTo>
                      <a:pt x="38" y="19"/>
                    </a:lnTo>
                    <a:lnTo>
                      <a:pt x="1" y="38"/>
                    </a:lnTo>
                    <a:lnTo>
                      <a:pt x="1" y="75"/>
                    </a:lnTo>
                    <a:lnTo>
                      <a:pt x="1" y="112"/>
                    </a:lnTo>
                    <a:lnTo>
                      <a:pt x="19" y="149"/>
                    </a:lnTo>
                    <a:lnTo>
                      <a:pt x="38" y="168"/>
                    </a:lnTo>
                    <a:lnTo>
                      <a:pt x="75" y="186"/>
                    </a:lnTo>
                    <a:lnTo>
                      <a:pt x="5098" y="853"/>
                    </a:lnTo>
                    <a:lnTo>
                      <a:pt x="5135" y="853"/>
                    </a:lnTo>
                    <a:lnTo>
                      <a:pt x="5172" y="835"/>
                    </a:lnTo>
                    <a:lnTo>
                      <a:pt x="5190" y="798"/>
                    </a:lnTo>
                    <a:lnTo>
                      <a:pt x="5209" y="779"/>
                    </a:lnTo>
                    <a:lnTo>
                      <a:pt x="5190" y="724"/>
                    </a:lnTo>
                    <a:lnTo>
                      <a:pt x="5190" y="705"/>
                    </a:lnTo>
                    <a:lnTo>
                      <a:pt x="5153" y="668"/>
                    </a:lnTo>
                    <a:lnTo>
                      <a:pt x="5116" y="66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46"/>
              <p:cNvSpPr/>
              <p:nvPr/>
            </p:nvSpPr>
            <p:spPr>
              <a:xfrm>
                <a:off x="5659475" y="4974125"/>
                <a:ext cx="19025" cy="3544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4179" extrusionOk="0">
                    <a:moveTo>
                      <a:pt x="93" y="0"/>
                    </a:moveTo>
                    <a:lnTo>
                      <a:pt x="56" y="19"/>
                    </a:lnTo>
                    <a:lnTo>
                      <a:pt x="19" y="37"/>
                    </a:lnTo>
                    <a:lnTo>
                      <a:pt x="1" y="56"/>
                    </a:lnTo>
                    <a:lnTo>
                      <a:pt x="1" y="111"/>
                    </a:lnTo>
                    <a:lnTo>
                      <a:pt x="557" y="14086"/>
                    </a:lnTo>
                    <a:lnTo>
                      <a:pt x="575" y="14123"/>
                    </a:lnTo>
                    <a:lnTo>
                      <a:pt x="594" y="14160"/>
                    </a:lnTo>
                    <a:lnTo>
                      <a:pt x="612" y="14179"/>
                    </a:lnTo>
                    <a:lnTo>
                      <a:pt x="705" y="14179"/>
                    </a:lnTo>
                    <a:lnTo>
                      <a:pt x="724" y="14160"/>
                    </a:lnTo>
                    <a:lnTo>
                      <a:pt x="742" y="14123"/>
                    </a:lnTo>
                    <a:lnTo>
                      <a:pt x="761" y="14086"/>
                    </a:lnTo>
                    <a:lnTo>
                      <a:pt x="186" y="93"/>
                    </a:lnTo>
                    <a:lnTo>
                      <a:pt x="186" y="56"/>
                    </a:lnTo>
                    <a:lnTo>
                      <a:pt x="168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6"/>
              <p:cNvSpPr/>
              <p:nvPr/>
            </p:nvSpPr>
            <p:spPr>
              <a:xfrm>
                <a:off x="5437075" y="4974125"/>
                <a:ext cx="48675" cy="35957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4383" extrusionOk="0">
                    <a:moveTo>
                      <a:pt x="1817" y="0"/>
                    </a:moveTo>
                    <a:lnTo>
                      <a:pt x="1780" y="19"/>
                    </a:lnTo>
                    <a:lnTo>
                      <a:pt x="1761" y="56"/>
                    </a:lnTo>
                    <a:lnTo>
                      <a:pt x="1743" y="93"/>
                    </a:lnTo>
                    <a:lnTo>
                      <a:pt x="0" y="14272"/>
                    </a:lnTo>
                    <a:lnTo>
                      <a:pt x="0" y="14309"/>
                    </a:lnTo>
                    <a:lnTo>
                      <a:pt x="19" y="14346"/>
                    </a:lnTo>
                    <a:lnTo>
                      <a:pt x="37" y="14364"/>
                    </a:lnTo>
                    <a:lnTo>
                      <a:pt x="74" y="14383"/>
                    </a:lnTo>
                    <a:lnTo>
                      <a:pt x="93" y="14383"/>
                    </a:lnTo>
                    <a:lnTo>
                      <a:pt x="130" y="14364"/>
                    </a:lnTo>
                    <a:lnTo>
                      <a:pt x="149" y="14346"/>
                    </a:lnTo>
                    <a:lnTo>
                      <a:pt x="186" y="14327"/>
                    </a:lnTo>
                    <a:lnTo>
                      <a:pt x="186" y="14290"/>
                    </a:lnTo>
                    <a:lnTo>
                      <a:pt x="1946" y="111"/>
                    </a:lnTo>
                    <a:lnTo>
                      <a:pt x="1946" y="74"/>
                    </a:lnTo>
                    <a:lnTo>
                      <a:pt x="1928" y="37"/>
                    </a:lnTo>
                    <a:lnTo>
                      <a:pt x="1891" y="19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6"/>
              <p:cNvSpPr/>
              <p:nvPr/>
            </p:nvSpPr>
            <p:spPr>
              <a:xfrm>
                <a:off x="5597850" y="4679425"/>
                <a:ext cx="22275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447" extrusionOk="0">
                    <a:moveTo>
                      <a:pt x="761" y="0"/>
                    </a:moveTo>
                    <a:lnTo>
                      <a:pt x="724" y="37"/>
                    </a:lnTo>
                    <a:lnTo>
                      <a:pt x="705" y="56"/>
                    </a:lnTo>
                    <a:lnTo>
                      <a:pt x="1" y="2317"/>
                    </a:lnTo>
                    <a:lnTo>
                      <a:pt x="1" y="2354"/>
                    </a:lnTo>
                    <a:lnTo>
                      <a:pt x="19" y="2391"/>
                    </a:lnTo>
                    <a:lnTo>
                      <a:pt x="38" y="2428"/>
                    </a:lnTo>
                    <a:lnTo>
                      <a:pt x="75" y="2447"/>
                    </a:lnTo>
                    <a:lnTo>
                      <a:pt x="93" y="2447"/>
                    </a:lnTo>
                    <a:lnTo>
                      <a:pt x="149" y="2428"/>
                    </a:lnTo>
                    <a:lnTo>
                      <a:pt x="186" y="2373"/>
                    </a:lnTo>
                    <a:lnTo>
                      <a:pt x="890" y="130"/>
                    </a:lnTo>
                    <a:lnTo>
                      <a:pt x="890" y="74"/>
                    </a:lnTo>
                    <a:lnTo>
                      <a:pt x="890" y="37"/>
                    </a:lnTo>
                    <a:lnTo>
                      <a:pt x="853" y="19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6"/>
              <p:cNvSpPr/>
              <p:nvPr/>
            </p:nvSpPr>
            <p:spPr>
              <a:xfrm>
                <a:off x="5424550" y="3332425"/>
                <a:ext cx="351250" cy="430500"/>
              </a:xfrm>
              <a:custGeom>
                <a:avLst/>
                <a:gdLst/>
                <a:ahLst/>
                <a:cxnLst/>
                <a:rect l="l" t="t" r="r" b="b"/>
                <a:pathLst>
                  <a:path w="14050" h="17220" extrusionOk="0">
                    <a:moveTo>
                      <a:pt x="7192" y="1"/>
                    </a:moveTo>
                    <a:lnTo>
                      <a:pt x="6562" y="19"/>
                    </a:lnTo>
                    <a:lnTo>
                      <a:pt x="5950" y="93"/>
                    </a:lnTo>
                    <a:lnTo>
                      <a:pt x="5376" y="186"/>
                    </a:lnTo>
                    <a:lnTo>
                      <a:pt x="4820" y="316"/>
                    </a:lnTo>
                    <a:lnTo>
                      <a:pt x="4319" y="464"/>
                    </a:lnTo>
                    <a:lnTo>
                      <a:pt x="3856" y="631"/>
                    </a:lnTo>
                    <a:lnTo>
                      <a:pt x="3430" y="835"/>
                    </a:lnTo>
                    <a:lnTo>
                      <a:pt x="3022" y="1057"/>
                    </a:lnTo>
                    <a:lnTo>
                      <a:pt x="2651" y="1317"/>
                    </a:lnTo>
                    <a:lnTo>
                      <a:pt x="2318" y="1576"/>
                    </a:lnTo>
                    <a:lnTo>
                      <a:pt x="2021" y="1854"/>
                    </a:lnTo>
                    <a:lnTo>
                      <a:pt x="1725" y="2132"/>
                    </a:lnTo>
                    <a:lnTo>
                      <a:pt x="1484" y="2447"/>
                    </a:lnTo>
                    <a:lnTo>
                      <a:pt x="1243" y="2762"/>
                    </a:lnTo>
                    <a:lnTo>
                      <a:pt x="1039" y="3077"/>
                    </a:lnTo>
                    <a:lnTo>
                      <a:pt x="872" y="3411"/>
                    </a:lnTo>
                    <a:lnTo>
                      <a:pt x="705" y="3745"/>
                    </a:lnTo>
                    <a:lnTo>
                      <a:pt x="557" y="4060"/>
                    </a:lnTo>
                    <a:lnTo>
                      <a:pt x="446" y="4393"/>
                    </a:lnTo>
                    <a:lnTo>
                      <a:pt x="334" y="4727"/>
                    </a:lnTo>
                    <a:lnTo>
                      <a:pt x="260" y="5061"/>
                    </a:lnTo>
                    <a:lnTo>
                      <a:pt x="186" y="5376"/>
                    </a:lnTo>
                    <a:lnTo>
                      <a:pt x="131" y="5691"/>
                    </a:lnTo>
                    <a:lnTo>
                      <a:pt x="56" y="6284"/>
                    </a:lnTo>
                    <a:lnTo>
                      <a:pt x="19" y="6821"/>
                    </a:lnTo>
                    <a:lnTo>
                      <a:pt x="1" y="7266"/>
                    </a:lnTo>
                    <a:lnTo>
                      <a:pt x="19" y="7637"/>
                    </a:lnTo>
                    <a:lnTo>
                      <a:pt x="38" y="7915"/>
                    </a:lnTo>
                    <a:lnTo>
                      <a:pt x="75" y="8156"/>
                    </a:lnTo>
                    <a:lnTo>
                      <a:pt x="131" y="8452"/>
                    </a:lnTo>
                    <a:lnTo>
                      <a:pt x="297" y="9212"/>
                    </a:lnTo>
                    <a:lnTo>
                      <a:pt x="557" y="10121"/>
                    </a:lnTo>
                    <a:lnTo>
                      <a:pt x="705" y="10621"/>
                    </a:lnTo>
                    <a:lnTo>
                      <a:pt x="890" y="11121"/>
                    </a:lnTo>
                    <a:lnTo>
                      <a:pt x="1076" y="11640"/>
                    </a:lnTo>
                    <a:lnTo>
                      <a:pt x="1280" y="12141"/>
                    </a:lnTo>
                    <a:lnTo>
                      <a:pt x="1502" y="12641"/>
                    </a:lnTo>
                    <a:lnTo>
                      <a:pt x="1725" y="13123"/>
                    </a:lnTo>
                    <a:lnTo>
                      <a:pt x="1965" y="13568"/>
                    </a:lnTo>
                    <a:lnTo>
                      <a:pt x="2225" y="13976"/>
                    </a:lnTo>
                    <a:lnTo>
                      <a:pt x="2503" y="14346"/>
                    </a:lnTo>
                    <a:lnTo>
                      <a:pt x="2651" y="14513"/>
                    </a:lnTo>
                    <a:lnTo>
                      <a:pt x="2781" y="14661"/>
                    </a:lnTo>
                    <a:lnTo>
                      <a:pt x="3078" y="14940"/>
                    </a:lnTo>
                    <a:lnTo>
                      <a:pt x="3411" y="15218"/>
                    </a:lnTo>
                    <a:lnTo>
                      <a:pt x="3763" y="15458"/>
                    </a:lnTo>
                    <a:lnTo>
                      <a:pt x="4115" y="15699"/>
                    </a:lnTo>
                    <a:lnTo>
                      <a:pt x="4486" y="15922"/>
                    </a:lnTo>
                    <a:lnTo>
                      <a:pt x="4857" y="16144"/>
                    </a:lnTo>
                    <a:lnTo>
                      <a:pt x="5246" y="16330"/>
                    </a:lnTo>
                    <a:lnTo>
                      <a:pt x="5617" y="16496"/>
                    </a:lnTo>
                    <a:lnTo>
                      <a:pt x="5987" y="16663"/>
                    </a:lnTo>
                    <a:lnTo>
                      <a:pt x="6340" y="16793"/>
                    </a:lnTo>
                    <a:lnTo>
                      <a:pt x="6673" y="16923"/>
                    </a:lnTo>
                    <a:lnTo>
                      <a:pt x="6988" y="17015"/>
                    </a:lnTo>
                    <a:lnTo>
                      <a:pt x="7266" y="17108"/>
                    </a:lnTo>
                    <a:lnTo>
                      <a:pt x="7526" y="17164"/>
                    </a:lnTo>
                    <a:lnTo>
                      <a:pt x="7748" y="17201"/>
                    </a:lnTo>
                    <a:lnTo>
                      <a:pt x="7934" y="17219"/>
                    </a:lnTo>
                    <a:lnTo>
                      <a:pt x="8137" y="17219"/>
                    </a:lnTo>
                    <a:lnTo>
                      <a:pt x="8378" y="17201"/>
                    </a:lnTo>
                    <a:lnTo>
                      <a:pt x="8656" y="17145"/>
                    </a:lnTo>
                    <a:lnTo>
                      <a:pt x="8990" y="17052"/>
                    </a:lnTo>
                    <a:lnTo>
                      <a:pt x="9361" y="16941"/>
                    </a:lnTo>
                    <a:lnTo>
                      <a:pt x="9750" y="16774"/>
                    </a:lnTo>
                    <a:lnTo>
                      <a:pt x="10158" y="16589"/>
                    </a:lnTo>
                    <a:lnTo>
                      <a:pt x="10602" y="16367"/>
                    </a:lnTo>
                    <a:lnTo>
                      <a:pt x="11029" y="16107"/>
                    </a:lnTo>
                    <a:lnTo>
                      <a:pt x="11474" y="15792"/>
                    </a:lnTo>
                    <a:lnTo>
                      <a:pt x="11900" y="15440"/>
                    </a:lnTo>
                    <a:lnTo>
                      <a:pt x="12122" y="15236"/>
                    </a:lnTo>
                    <a:lnTo>
                      <a:pt x="12326" y="15032"/>
                    </a:lnTo>
                    <a:lnTo>
                      <a:pt x="12530" y="14810"/>
                    </a:lnTo>
                    <a:lnTo>
                      <a:pt x="12734" y="14587"/>
                    </a:lnTo>
                    <a:lnTo>
                      <a:pt x="12938" y="14346"/>
                    </a:lnTo>
                    <a:lnTo>
                      <a:pt x="13123" y="14087"/>
                    </a:lnTo>
                    <a:lnTo>
                      <a:pt x="13290" y="13809"/>
                    </a:lnTo>
                    <a:lnTo>
                      <a:pt x="13475" y="13531"/>
                    </a:lnTo>
                    <a:lnTo>
                      <a:pt x="13624" y="13234"/>
                    </a:lnTo>
                    <a:lnTo>
                      <a:pt x="13790" y="12919"/>
                    </a:lnTo>
                    <a:lnTo>
                      <a:pt x="13883" y="12660"/>
                    </a:lnTo>
                    <a:lnTo>
                      <a:pt x="13939" y="12400"/>
                    </a:lnTo>
                    <a:lnTo>
                      <a:pt x="13994" y="12141"/>
                    </a:lnTo>
                    <a:lnTo>
                      <a:pt x="14031" y="11863"/>
                    </a:lnTo>
                    <a:lnTo>
                      <a:pt x="14050" y="11603"/>
                    </a:lnTo>
                    <a:lnTo>
                      <a:pt x="14050" y="11344"/>
                    </a:lnTo>
                    <a:lnTo>
                      <a:pt x="14013" y="10843"/>
                    </a:lnTo>
                    <a:lnTo>
                      <a:pt x="13976" y="10362"/>
                    </a:lnTo>
                    <a:lnTo>
                      <a:pt x="13902" y="9954"/>
                    </a:lnTo>
                    <a:lnTo>
                      <a:pt x="13846" y="9602"/>
                    </a:lnTo>
                    <a:lnTo>
                      <a:pt x="13790" y="9342"/>
                    </a:lnTo>
                    <a:lnTo>
                      <a:pt x="13790" y="9101"/>
                    </a:lnTo>
                    <a:lnTo>
                      <a:pt x="13790" y="8805"/>
                    </a:lnTo>
                    <a:lnTo>
                      <a:pt x="13865" y="8100"/>
                    </a:lnTo>
                    <a:lnTo>
                      <a:pt x="13939" y="7359"/>
                    </a:lnTo>
                    <a:lnTo>
                      <a:pt x="13976" y="7007"/>
                    </a:lnTo>
                    <a:lnTo>
                      <a:pt x="13994" y="6692"/>
                    </a:lnTo>
                    <a:lnTo>
                      <a:pt x="13994" y="6395"/>
                    </a:lnTo>
                    <a:lnTo>
                      <a:pt x="13976" y="6006"/>
                    </a:lnTo>
                    <a:lnTo>
                      <a:pt x="13920" y="5543"/>
                    </a:lnTo>
                    <a:lnTo>
                      <a:pt x="13827" y="5024"/>
                    </a:lnTo>
                    <a:lnTo>
                      <a:pt x="13753" y="4746"/>
                    </a:lnTo>
                    <a:lnTo>
                      <a:pt x="13679" y="4449"/>
                    </a:lnTo>
                    <a:lnTo>
                      <a:pt x="13587" y="4171"/>
                    </a:lnTo>
                    <a:lnTo>
                      <a:pt x="13475" y="3874"/>
                    </a:lnTo>
                    <a:lnTo>
                      <a:pt x="13346" y="3559"/>
                    </a:lnTo>
                    <a:lnTo>
                      <a:pt x="13197" y="3263"/>
                    </a:lnTo>
                    <a:lnTo>
                      <a:pt x="13049" y="2966"/>
                    </a:lnTo>
                    <a:lnTo>
                      <a:pt x="12864" y="2670"/>
                    </a:lnTo>
                    <a:lnTo>
                      <a:pt x="12660" y="2392"/>
                    </a:lnTo>
                    <a:lnTo>
                      <a:pt x="12437" y="2095"/>
                    </a:lnTo>
                    <a:lnTo>
                      <a:pt x="12196" y="1836"/>
                    </a:lnTo>
                    <a:lnTo>
                      <a:pt x="11918" y="1576"/>
                    </a:lnTo>
                    <a:lnTo>
                      <a:pt x="11640" y="1317"/>
                    </a:lnTo>
                    <a:lnTo>
                      <a:pt x="11325" y="1094"/>
                    </a:lnTo>
                    <a:lnTo>
                      <a:pt x="10973" y="872"/>
                    </a:lnTo>
                    <a:lnTo>
                      <a:pt x="10602" y="668"/>
                    </a:lnTo>
                    <a:lnTo>
                      <a:pt x="10213" y="501"/>
                    </a:lnTo>
                    <a:lnTo>
                      <a:pt x="9787" y="353"/>
                    </a:lnTo>
                    <a:lnTo>
                      <a:pt x="9324" y="223"/>
                    </a:lnTo>
                    <a:lnTo>
                      <a:pt x="8842" y="112"/>
                    </a:lnTo>
                    <a:lnTo>
                      <a:pt x="8323" y="56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6"/>
              <p:cNvSpPr/>
              <p:nvPr/>
            </p:nvSpPr>
            <p:spPr>
              <a:xfrm>
                <a:off x="5424550" y="3332425"/>
                <a:ext cx="351250" cy="430500"/>
              </a:xfrm>
              <a:custGeom>
                <a:avLst/>
                <a:gdLst/>
                <a:ahLst/>
                <a:cxnLst/>
                <a:rect l="l" t="t" r="r" b="b"/>
                <a:pathLst>
                  <a:path w="14050" h="17220" fill="none" extrusionOk="0">
                    <a:moveTo>
                      <a:pt x="7934" y="17219"/>
                    </a:moveTo>
                    <a:lnTo>
                      <a:pt x="7934" y="17219"/>
                    </a:lnTo>
                    <a:lnTo>
                      <a:pt x="7748" y="17201"/>
                    </a:lnTo>
                    <a:lnTo>
                      <a:pt x="7526" y="17164"/>
                    </a:lnTo>
                    <a:lnTo>
                      <a:pt x="7266" y="17108"/>
                    </a:lnTo>
                    <a:lnTo>
                      <a:pt x="6988" y="17015"/>
                    </a:lnTo>
                    <a:lnTo>
                      <a:pt x="6673" y="16923"/>
                    </a:lnTo>
                    <a:lnTo>
                      <a:pt x="6340" y="16793"/>
                    </a:lnTo>
                    <a:lnTo>
                      <a:pt x="5987" y="16663"/>
                    </a:lnTo>
                    <a:lnTo>
                      <a:pt x="5617" y="16496"/>
                    </a:lnTo>
                    <a:lnTo>
                      <a:pt x="5246" y="16330"/>
                    </a:lnTo>
                    <a:lnTo>
                      <a:pt x="4857" y="16144"/>
                    </a:lnTo>
                    <a:lnTo>
                      <a:pt x="4486" y="15922"/>
                    </a:lnTo>
                    <a:lnTo>
                      <a:pt x="4115" y="15699"/>
                    </a:lnTo>
                    <a:lnTo>
                      <a:pt x="3763" y="15458"/>
                    </a:lnTo>
                    <a:lnTo>
                      <a:pt x="3411" y="15218"/>
                    </a:lnTo>
                    <a:lnTo>
                      <a:pt x="3078" y="14940"/>
                    </a:lnTo>
                    <a:lnTo>
                      <a:pt x="2781" y="14661"/>
                    </a:lnTo>
                    <a:lnTo>
                      <a:pt x="2781" y="14661"/>
                    </a:lnTo>
                    <a:lnTo>
                      <a:pt x="2651" y="14513"/>
                    </a:lnTo>
                    <a:lnTo>
                      <a:pt x="2503" y="14346"/>
                    </a:lnTo>
                    <a:lnTo>
                      <a:pt x="2225" y="13976"/>
                    </a:lnTo>
                    <a:lnTo>
                      <a:pt x="1965" y="13568"/>
                    </a:lnTo>
                    <a:lnTo>
                      <a:pt x="1725" y="13123"/>
                    </a:lnTo>
                    <a:lnTo>
                      <a:pt x="1502" y="12641"/>
                    </a:lnTo>
                    <a:lnTo>
                      <a:pt x="1280" y="12141"/>
                    </a:lnTo>
                    <a:lnTo>
                      <a:pt x="1076" y="11640"/>
                    </a:lnTo>
                    <a:lnTo>
                      <a:pt x="890" y="11121"/>
                    </a:lnTo>
                    <a:lnTo>
                      <a:pt x="705" y="10621"/>
                    </a:lnTo>
                    <a:lnTo>
                      <a:pt x="557" y="10121"/>
                    </a:lnTo>
                    <a:lnTo>
                      <a:pt x="297" y="9212"/>
                    </a:lnTo>
                    <a:lnTo>
                      <a:pt x="131" y="8452"/>
                    </a:lnTo>
                    <a:lnTo>
                      <a:pt x="75" y="8156"/>
                    </a:lnTo>
                    <a:lnTo>
                      <a:pt x="38" y="7915"/>
                    </a:lnTo>
                    <a:lnTo>
                      <a:pt x="38" y="7915"/>
                    </a:lnTo>
                    <a:lnTo>
                      <a:pt x="19" y="7637"/>
                    </a:lnTo>
                    <a:lnTo>
                      <a:pt x="1" y="7266"/>
                    </a:lnTo>
                    <a:lnTo>
                      <a:pt x="19" y="6821"/>
                    </a:lnTo>
                    <a:lnTo>
                      <a:pt x="56" y="6284"/>
                    </a:lnTo>
                    <a:lnTo>
                      <a:pt x="131" y="5691"/>
                    </a:lnTo>
                    <a:lnTo>
                      <a:pt x="186" y="5376"/>
                    </a:lnTo>
                    <a:lnTo>
                      <a:pt x="260" y="5061"/>
                    </a:lnTo>
                    <a:lnTo>
                      <a:pt x="334" y="4727"/>
                    </a:lnTo>
                    <a:lnTo>
                      <a:pt x="446" y="4393"/>
                    </a:lnTo>
                    <a:lnTo>
                      <a:pt x="557" y="4060"/>
                    </a:lnTo>
                    <a:lnTo>
                      <a:pt x="705" y="3745"/>
                    </a:lnTo>
                    <a:lnTo>
                      <a:pt x="872" y="3411"/>
                    </a:lnTo>
                    <a:lnTo>
                      <a:pt x="1039" y="3077"/>
                    </a:lnTo>
                    <a:lnTo>
                      <a:pt x="1243" y="2762"/>
                    </a:lnTo>
                    <a:lnTo>
                      <a:pt x="1484" y="2447"/>
                    </a:lnTo>
                    <a:lnTo>
                      <a:pt x="1725" y="2132"/>
                    </a:lnTo>
                    <a:lnTo>
                      <a:pt x="2021" y="1854"/>
                    </a:lnTo>
                    <a:lnTo>
                      <a:pt x="2318" y="1576"/>
                    </a:lnTo>
                    <a:lnTo>
                      <a:pt x="2651" y="1317"/>
                    </a:lnTo>
                    <a:lnTo>
                      <a:pt x="3022" y="1057"/>
                    </a:lnTo>
                    <a:lnTo>
                      <a:pt x="3430" y="835"/>
                    </a:lnTo>
                    <a:lnTo>
                      <a:pt x="3856" y="631"/>
                    </a:lnTo>
                    <a:lnTo>
                      <a:pt x="4319" y="464"/>
                    </a:lnTo>
                    <a:lnTo>
                      <a:pt x="4820" y="316"/>
                    </a:lnTo>
                    <a:lnTo>
                      <a:pt x="5376" y="186"/>
                    </a:lnTo>
                    <a:lnTo>
                      <a:pt x="5950" y="93"/>
                    </a:lnTo>
                    <a:lnTo>
                      <a:pt x="6562" y="19"/>
                    </a:lnTo>
                    <a:lnTo>
                      <a:pt x="6562" y="19"/>
                    </a:lnTo>
                    <a:lnTo>
                      <a:pt x="7192" y="1"/>
                    </a:lnTo>
                    <a:lnTo>
                      <a:pt x="7767" y="1"/>
                    </a:lnTo>
                    <a:lnTo>
                      <a:pt x="8323" y="56"/>
                    </a:lnTo>
                    <a:lnTo>
                      <a:pt x="8842" y="112"/>
                    </a:lnTo>
                    <a:lnTo>
                      <a:pt x="9324" y="223"/>
                    </a:lnTo>
                    <a:lnTo>
                      <a:pt x="9787" y="353"/>
                    </a:lnTo>
                    <a:lnTo>
                      <a:pt x="10213" y="501"/>
                    </a:lnTo>
                    <a:lnTo>
                      <a:pt x="10602" y="668"/>
                    </a:lnTo>
                    <a:lnTo>
                      <a:pt x="10973" y="872"/>
                    </a:lnTo>
                    <a:lnTo>
                      <a:pt x="11325" y="1094"/>
                    </a:lnTo>
                    <a:lnTo>
                      <a:pt x="11640" y="1317"/>
                    </a:lnTo>
                    <a:lnTo>
                      <a:pt x="11918" y="1576"/>
                    </a:lnTo>
                    <a:lnTo>
                      <a:pt x="12196" y="1836"/>
                    </a:lnTo>
                    <a:lnTo>
                      <a:pt x="12437" y="2095"/>
                    </a:lnTo>
                    <a:lnTo>
                      <a:pt x="12660" y="2392"/>
                    </a:lnTo>
                    <a:lnTo>
                      <a:pt x="12864" y="2670"/>
                    </a:lnTo>
                    <a:lnTo>
                      <a:pt x="13049" y="2966"/>
                    </a:lnTo>
                    <a:lnTo>
                      <a:pt x="13197" y="3263"/>
                    </a:lnTo>
                    <a:lnTo>
                      <a:pt x="13346" y="3559"/>
                    </a:lnTo>
                    <a:lnTo>
                      <a:pt x="13475" y="3874"/>
                    </a:lnTo>
                    <a:lnTo>
                      <a:pt x="13587" y="4171"/>
                    </a:lnTo>
                    <a:lnTo>
                      <a:pt x="13679" y="4449"/>
                    </a:lnTo>
                    <a:lnTo>
                      <a:pt x="13753" y="4746"/>
                    </a:lnTo>
                    <a:lnTo>
                      <a:pt x="13827" y="5024"/>
                    </a:lnTo>
                    <a:lnTo>
                      <a:pt x="13920" y="5543"/>
                    </a:lnTo>
                    <a:lnTo>
                      <a:pt x="13976" y="6006"/>
                    </a:lnTo>
                    <a:lnTo>
                      <a:pt x="13994" y="6395"/>
                    </a:lnTo>
                    <a:lnTo>
                      <a:pt x="13994" y="6692"/>
                    </a:lnTo>
                    <a:lnTo>
                      <a:pt x="13994" y="6692"/>
                    </a:lnTo>
                    <a:lnTo>
                      <a:pt x="13976" y="7007"/>
                    </a:lnTo>
                    <a:lnTo>
                      <a:pt x="13939" y="7359"/>
                    </a:lnTo>
                    <a:lnTo>
                      <a:pt x="13865" y="8100"/>
                    </a:lnTo>
                    <a:lnTo>
                      <a:pt x="13790" y="8805"/>
                    </a:lnTo>
                    <a:lnTo>
                      <a:pt x="13790" y="9101"/>
                    </a:lnTo>
                    <a:lnTo>
                      <a:pt x="13790" y="9342"/>
                    </a:lnTo>
                    <a:lnTo>
                      <a:pt x="13790" y="9342"/>
                    </a:lnTo>
                    <a:lnTo>
                      <a:pt x="13846" y="9602"/>
                    </a:lnTo>
                    <a:lnTo>
                      <a:pt x="13902" y="9954"/>
                    </a:lnTo>
                    <a:lnTo>
                      <a:pt x="13976" y="10362"/>
                    </a:lnTo>
                    <a:lnTo>
                      <a:pt x="14013" y="10843"/>
                    </a:lnTo>
                    <a:lnTo>
                      <a:pt x="14050" y="11344"/>
                    </a:lnTo>
                    <a:lnTo>
                      <a:pt x="14050" y="11603"/>
                    </a:lnTo>
                    <a:lnTo>
                      <a:pt x="14031" y="11863"/>
                    </a:lnTo>
                    <a:lnTo>
                      <a:pt x="13994" y="12141"/>
                    </a:lnTo>
                    <a:lnTo>
                      <a:pt x="13939" y="12400"/>
                    </a:lnTo>
                    <a:lnTo>
                      <a:pt x="13883" y="12660"/>
                    </a:lnTo>
                    <a:lnTo>
                      <a:pt x="13790" y="12919"/>
                    </a:lnTo>
                    <a:lnTo>
                      <a:pt x="13790" y="12919"/>
                    </a:lnTo>
                    <a:lnTo>
                      <a:pt x="13624" y="13234"/>
                    </a:lnTo>
                    <a:lnTo>
                      <a:pt x="13475" y="13531"/>
                    </a:lnTo>
                    <a:lnTo>
                      <a:pt x="13290" y="13809"/>
                    </a:lnTo>
                    <a:lnTo>
                      <a:pt x="13123" y="14087"/>
                    </a:lnTo>
                    <a:lnTo>
                      <a:pt x="12938" y="14346"/>
                    </a:lnTo>
                    <a:lnTo>
                      <a:pt x="12734" y="14587"/>
                    </a:lnTo>
                    <a:lnTo>
                      <a:pt x="12530" y="14810"/>
                    </a:lnTo>
                    <a:lnTo>
                      <a:pt x="12326" y="15032"/>
                    </a:lnTo>
                    <a:lnTo>
                      <a:pt x="12122" y="15236"/>
                    </a:lnTo>
                    <a:lnTo>
                      <a:pt x="11900" y="15440"/>
                    </a:lnTo>
                    <a:lnTo>
                      <a:pt x="11474" y="15792"/>
                    </a:lnTo>
                    <a:lnTo>
                      <a:pt x="11029" y="16107"/>
                    </a:lnTo>
                    <a:lnTo>
                      <a:pt x="10602" y="16367"/>
                    </a:lnTo>
                    <a:lnTo>
                      <a:pt x="10158" y="16589"/>
                    </a:lnTo>
                    <a:lnTo>
                      <a:pt x="9750" y="16774"/>
                    </a:lnTo>
                    <a:lnTo>
                      <a:pt x="9361" y="16941"/>
                    </a:lnTo>
                    <a:lnTo>
                      <a:pt x="8990" y="17052"/>
                    </a:lnTo>
                    <a:lnTo>
                      <a:pt x="8656" y="17145"/>
                    </a:lnTo>
                    <a:lnTo>
                      <a:pt x="8378" y="17201"/>
                    </a:lnTo>
                    <a:lnTo>
                      <a:pt x="8137" y="17219"/>
                    </a:lnTo>
                    <a:lnTo>
                      <a:pt x="7934" y="172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6"/>
              <p:cNvSpPr/>
              <p:nvPr/>
            </p:nvSpPr>
            <p:spPr>
              <a:xfrm>
                <a:off x="5422250" y="3330125"/>
                <a:ext cx="355875" cy="435575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17423" extrusionOk="0">
                    <a:moveTo>
                      <a:pt x="7525" y="185"/>
                    </a:moveTo>
                    <a:lnTo>
                      <a:pt x="7933" y="204"/>
                    </a:lnTo>
                    <a:lnTo>
                      <a:pt x="8322" y="223"/>
                    </a:lnTo>
                    <a:lnTo>
                      <a:pt x="8711" y="278"/>
                    </a:lnTo>
                    <a:lnTo>
                      <a:pt x="9082" y="334"/>
                    </a:lnTo>
                    <a:lnTo>
                      <a:pt x="9434" y="426"/>
                    </a:lnTo>
                    <a:lnTo>
                      <a:pt x="9786" y="519"/>
                    </a:lnTo>
                    <a:lnTo>
                      <a:pt x="10120" y="630"/>
                    </a:lnTo>
                    <a:lnTo>
                      <a:pt x="10454" y="760"/>
                    </a:lnTo>
                    <a:lnTo>
                      <a:pt x="10769" y="908"/>
                    </a:lnTo>
                    <a:lnTo>
                      <a:pt x="11065" y="1075"/>
                    </a:lnTo>
                    <a:lnTo>
                      <a:pt x="11343" y="1260"/>
                    </a:lnTo>
                    <a:lnTo>
                      <a:pt x="11621" y="1446"/>
                    </a:lnTo>
                    <a:lnTo>
                      <a:pt x="11881" y="1668"/>
                    </a:lnTo>
                    <a:lnTo>
                      <a:pt x="12122" y="1909"/>
                    </a:lnTo>
                    <a:lnTo>
                      <a:pt x="12418" y="2224"/>
                    </a:lnTo>
                    <a:lnTo>
                      <a:pt x="12696" y="2558"/>
                    </a:lnTo>
                    <a:lnTo>
                      <a:pt x="12919" y="2910"/>
                    </a:lnTo>
                    <a:lnTo>
                      <a:pt x="13141" y="3262"/>
                    </a:lnTo>
                    <a:lnTo>
                      <a:pt x="13308" y="3614"/>
                    </a:lnTo>
                    <a:lnTo>
                      <a:pt x="13475" y="3966"/>
                    </a:lnTo>
                    <a:lnTo>
                      <a:pt x="13604" y="4337"/>
                    </a:lnTo>
                    <a:lnTo>
                      <a:pt x="13697" y="4671"/>
                    </a:lnTo>
                    <a:lnTo>
                      <a:pt x="13790" y="5004"/>
                    </a:lnTo>
                    <a:lnTo>
                      <a:pt x="13864" y="5338"/>
                    </a:lnTo>
                    <a:lnTo>
                      <a:pt x="13919" y="5635"/>
                    </a:lnTo>
                    <a:lnTo>
                      <a:pt x="13957" y="5931"/>
                    </a:lnTo>
                    <a:lnTo>
                      <a:pt x="13994" y="6413"/>
                    </a:lnTo>
                    <a:lnTo>
                      <a:pt x="13975" y="6784"/>
                    </a:lnTo>
                    <a:lnTo>
                      <a:pt x="13975" y="7062"/>
                    </a:lnTo>
                    <a:lnTo>
                      <a:pt x="13957" y="7358"/>
                    </a:lnTo>
                    <a:lnTo>
                      <a:pt x="13882" y="8007"/>
                    </a:lnTo>
                    <a:lnTo>
                      <a:pt x="13790" y="8822"/>
                    </a:lnTo>
                    <a:lnTo>
                      <a:pt x="13790" y="9156"/>
                    </a:lnTo>
                    <a:lnTo>
                      <a:pt x="13790" y="9453"/>
                    </a:lnTo>
                    <a:lnTo>
                      <a:pt x="13864" y="9860"/>
                    </a:lnTo>
                    <a:lnTo>
                      <a:pt x="13975" y="10509"/>
                    </a:lnTo>
                    <a:lnTo>
                      <a:pt x="14012" y="10880"/>
                    </a:lnTo>
                    <a:lnTo>
                      <a:pt x="14031" y="11288"/>
                    </a:lnTo>
                    <a:lnTo>
                      <a:pt x="14031" y="11714"/>
                    </a:lnTo>
                    <a:lnTo>
                      <a:pt x="13994" y="12140"/>
                    </a:lnTo>
                    <a:lnTo>
                      <a:pt x="13975" y="12344"/>
                    </a:lnTo>
                    <a:lnTo>
                      <a:pt x="13919" y="12566"/>
                    </a:lnTo>
                    <a:lnTo>
                      <a:pt x="13864" y="12770"/>
                    </a:lnTo>
                    <a:lnTo>
                      <a:pt x="13790" y="12974"/>
                    </a:lnTo>
                    <a:lnTo>
                      <a:pt x="13641" y="13289"/>
                    </a:lnTo>
                    <a:lnTo>
                      <a:pt x="13475" y="13586"/>
                    </a:lnTo>
                    <a:lnTo>
                      <a:pt x="13308" y="13864"/>
                    </a:lnTo>
                    <a:lnTo>
                      <a:pt x="13122" y="14123"/>
                    </a:lnTo>
                    <a:lnTo>
                      <a:pt x="12937" y="14383"/>
                    </a:lnTo>
                    <a:lnTo>
                      <a:pt x="12752" y="14624"/>
                    </a:lnTo>
                    <a:lnTo>
                      <a:pt x="12548" y="14846"/>
                    </a:lnTo>
                    <a:lnTo>
                      <a:pt x="12344" y="15050"/>
                    </a:lnTo>
                    <a:lnTo>
                      <a:pt x="12140" y="15254"/>
                    </a:lnTo>
                    <a:lnTo>
                      <a:pt x="11918" y="15458"/>
                    </a:lnTo>
                    <a:lnTo>
                      <a:pt x="11491" y="15810"/>
                    </a:lnTo>
                    <a:lnTo>
                      <a:pt x="11047" y="16107"/>
                    </a:lnTo>
                    <a:lnTo>
                      <a:pt x="10620" y="16366"/>
                    </a:lnTo>
                    <a:lnTo>
                      <a:pt x="10194" y="16588"/>
                    </a:lnTo>
                    <a:lnTo>
                      <a:pt x="9786" y="16774"/>
                    </a:lnTo>
                    <a:lnTo>
                      <a:pt x="9397" y="16922"/>
                    </a:lnTo>
                    <a:lnTo>
                      <a:pt x="9045" y="17052"/>
                    </a:lnTo>
                    <a:lnTo>
                      <a:pt x="8730" y="17126"/>
                    </a:lnTo>
                    <a:lnTo>
                      <a:pt x="8452" y="17181"/>
                    </a:lnTo>
                    <a:lnTo>
                      <a:pt x="8211" y="17219"/>
                    </a:lnTo>
                    <a:lnTo>
                      <a:pt x="8044" y="17219"/>
                    </a:lnTo>
                    <a:lnTo>
                      <a:pt x="7859" y="17200"/>
                    </a:lnTo>
                    <a:lnTo>
                      <a:pt x="7655" y="17163"/>
                    </a:lnTo>
                    <a:lnTo>
                      <a:pt x="7117" y="17015"/>
                    </a:lnTo>
                    <a:lnTo>
                      <a:pt x="6487" y="16811"/>
                    </a:lnTo>
                    <a:lnTo>
                      <a:pt x="6135" y="16663"/>
                    </a:lnTo>
                    <a:lnTo>
                      <a:pt x="5764" y="16514"/>
                    </a:lnTo>
                    <a:lnTo>
                      <a:pt x="5394" y="16347"/>
                    </a:lnTo>
                    <a:lnTo>
                      <a:pt x="5023" y="16162"/>
                    </a:lnTo>
                    <a:lnTo>
                      <a:pt x="4652" y="15940"/>
                    </a:lnTo>
                    <a:lnTo>
                      <a:pt x="4282" y="15717"/>
                    </a:lnTo>
                    <a:lnTo>
                      <a:pt x="3911" y="15495"/>
                    </a:lnTo>
                    <a:lnTo>
                      <a:pt x="3577" y="15235"/>
                    </a:lnTo>
                    <a:lnTo>
                      <a:pt x="3244" y="14976"/>
                    </a:lnTo>
                    <a:lnTo>
                      <a:pt x="2947" y="14698"/>
                    </a:lnTo>
                    <a:lnTo>
                      <a:pt x="2799" y="14531"/>
                    </a:lnTo>
                    <a:lnTo>
                      <a:pt x="2669" y="14364"/>
                    </a:lnTo>
                    <a:lnTo>
                      <a:pt x="2391" y="13994"/>
                    </a:lnTo>
                    <a:lnTo>
                      <a:pt x="2132" y="13586"/>
                    </a:lnTo>
                    <a:lnTo>
                      <a:pt x="1891" y="13141"/>
                    </a:lnTo>
                    <a:lnTo>
                      <a:pt x="1650" y="12659"/>
                    </a:lnTo>
                    <a:lnTo>
                      <a:pt x="1446" y="12159"/>
                    </a:lnTo>
                    <a:lnTo>
                      <a:pt x="1242" y="11658"/>
                    </a:lnTo>
                    <a:lnTo>
                      <a:pt x="1057" y="11158"/>
                    </a:lnTo>
                    <a:lnTo>
                      <a:pt x="890" y="10639"/>
                    </a:lnTo>
                    <a:lnTo>
                      <a:pt x="723" y="10157"/>
                    </a:lnTo>
                    <a:lnTo>
                      <a:pt x="482" y="9249"/>
                    </a:lnTo>
                    <a:lnTo>
                      <a:pt x="315" y="8507"/>
                    </a:lnTo>
                    <a:lnTo>
                      <a:pt x="260" y="8211"/>
                    </a:lnTo>
                    <a:lnTo>
                      <a:pt x="223" y="7988"/>
                    </a:lnTo>
                    <a:lnTo>
                      <a:pt x="204" y="7803"/>
                    </a:lnTo>
                    <a:lnTo>
                      <a:pt x="204" y="7377"/>
                    </a:lnTo>
                    <a:lnTo>
                      <a:pt x="204" y="7099"/>
                    </a:lnTo>
                    <a:lnTo>
                      <a:pt x="223" y="6765"/>
                    </a:lnTo>
                    <a:lnTo>
                      <a:pt x="241" y="6413"/>
                    </a:lnTo>
                    <a:lnTo>
                      <a:pt x="297" y="6005"/>
                    </a:lnTo>
                    <a:lnTo>
                      <a:pt x="352" y="5597"/>
                    </a:lnTo>
                    <a:lnTo>
                      <a:pt x="445" y="5153"/>
                    </a:lnTo>
                    <a:lnTo>
                      <a:pt x="575" y="4689"/>
                    </a:lnTo>
                    <a:lnTo>
                      <a:pt x="742" y="4244"/>
                    </a:lnTo>
                    <a:lnTo>
                      <a:pt x="927" y="3781"/>
                    </a:lnTo>
                    <a:lnTo>
                      <a:pt x="1168" y="3318"/>
                    </a:lnTo>
                    <a:lnTo>
                      <a:pt x="1298" y="3095"/>
                    </a:lnTo>
                    <a:lnTo>
                      <a:pt x="1446" y="2873"/>
                    </a:lnTo>
                    <a:lnTo>
                      <a:pt x="1594" y="2651"/>
                    </a:lnTo>
                    <a:lnTo>
                      <a:pt x="1779" y="2447"/>
                    </a:lnTo>
                    <a:lnTo>
                      <a:pt x="1983" y="2206"/>
                    </a:lnTo>
                    <a:lnTo>
                      <a:pt x="2206" y="1965"/>
                    </a:lnTo>
                    <a:lnTo>
                      <a:pt x="2447" y="1761"/>
                    </a:lnTo>
                    <a:lnTo>
                      <a:pt x="2706" y="1557"/>
                    </a:lnTo>
                    <a:lnTo>
                      <a:pt x="2966" y="1372"/>
                    </a:lnTo>
                    <a:lnTo>
                      <a:pt x="3244" y="1205"/>
                    </a:lnTo>
                    <a:lnTo>
                      <a:pt x="3522" y="1038"/>
                    </a:lnTo>
                    <a:lnTo>
                      <a:pt x="3837" y="890"/>
                    </a:lnTo>
                    <a:lnTo>
                      <a:pt x="4133" y="760"/>
                    </a:lnTo>
                    <a:lnTo>
                      <a:pt x="4467" y="649"/>
                    </a:lnTo>
                    <a:lnTo>
                      <a:pt x="4801" y="538"/>
                    </a:lnTo>
                    <a:lnTo>
                      <a:pt x="5153" y="445"/>
                    </a:lnTo>
                    <a:lnTo>
                      <a:pt x="5505" y="371"/>
                    </a:lnTo>
                    <a:lnTo>
                      <a:pt x="5876" y="297"/>
                    </a:lnTo>
                    <a:lnTo>
                      <a:pt x="6265" y="260"/>
                    </a:lnTo>
                    <a:lnTo>
                      <a:pt x="6654" y="223"/>
                    </a:lnTo>
                    <a:lnTo>
                      <a:pt x="7099" y="204"/>
                    </a:lnTo>
                    <a:lnTo>
                      <a:pt x="7525" y="185"/>
                    </a:lnTo>
                    <a:close/>
                    <a:moveTo>
                      <a:pt x="7099" y="0"/>
                    </a:moveTo>
                    <a:lnTo>
                      <a:pt x="6654" y="19"/>
                    </a:lnTo>
                    <a:lnTo>
                      <a:pt x="6246" y="56"/>
                    </a:lnTo>
                    <a:lnTo>
                      <a:pt x="5857" y="111"/>
                    </a:lnTo>
                    <a:lnTo>
                      <a:pt x="5468" y="167"/>
                    </a:lnTo>
                    <a:lnTo>
                      <a:pt x="5097" y="260"/>
                    </a:lnTo>
                    <a:lnTo>
                      <a:pt x="4745" y="352"/>
                    </a:lnTo>
                    <a:lnTo>
                      <a:pt x="4393" y="463"/>
                    </a:lnTo>
                    <a:lnTo>
                      <a:pt x="4059" y="575"/>
                    </a:lnTo>
                    <a:lnTo>
                      <a:pt x="3744" y="723"/>
                    </a:lnTo>
                    <a:lnTo>
                      <a:pt x="3429" y="871"/>
                    </a:lnTo>
                    <a:lnTo>
                      <a:pt x="3132" y="1038"/>
                    </a:lnTo>
                    <a:lnTo>
                      <a:pt x="2854" y="1205"/>
                    </a:lnTo>
                    <a:lnTo>
                      <a:pt x="2576" y="1409"/>
                    </a:lnTo>
                    <a:lnTo>
                      <a:pt x="2317" y="1613"/>
                    </a:lnTo>
                    <a:lnTo>
                      <a:pt x="2076" y="1835"/>
                    </a:lnTo>
                    <a:lnTo>
                      <a:pt x="1835" y="2076"/>
                    </a:lnTo>
                    <a:lnTo>
                      <a:pt x="1613" y="2317"/>
                    </a:lnTo>
                    <a:lnTo>
                      <a:pt x="1446" y="2539"/>
                    </a:lnTo>
                    <a:lnTo>
                      <a:pt x="1298" y="2743"/>
                    </a:lnTo>
                    <a:lnTo>
                      <a:pt x="1149" y="2966"/>
                    </a:lnTo>
                    <a:lnTo>
                      <a:pt x="1001" y="3207"/>
                    </a:lnTo>
                    <a:lnTo>
                      <a:pt x="760" y="3651"/>
                    </a:lnTo>
                    <a:lnTo>
                      <a:pt x="556" y="4115"/>
                    </a:lnTo>
                    <a:lnTo>
                      <a:pt x="408" y="4578"/>
                    </a:lnTo>
                    <a:lnTo>
                      <a:pt x="278" y="5023"/>
                    </a:lnTo>
                    <a:lnTo>
                      <a:pt x="167" y="5468"/>
                    </a:lnTo>
                    <a:lnTo>
                      <a:pt x="93" y="5894"/>
                    </a:lnTo>
                    <a:lnTo>
                      <a:pt x="56" y="6283"/>
                    </a:lnTo>
                    <a:lnTo>
                      <a:pt x="19" y="6654"/>
                    </a:lnTo>
                    <a:lnTo>
                      <a:pt x="0" y="6988"/>
                    </a:lnTo>
                    <a:lnTo>
                      <a:pt x="0" y="7303"/>
                    </a:lnTo>
                    <a:lnTo>
                      <a:pt x="0" y="7766"/>
                    </a:lnTo>
                    <a:lnTo>
                      <a:pt x="37" y="8007"/>
                    </a:lnTo>
                    <a:lnTo>
                      <a:pt x="56" y="8248"/>
                    </a:lnTo>
                    <a:lnTo>
                      <a:pt x="111" y="8544"/>
                    </a:lnTo>
                    <a:lnTo>
                      <a:pt x="297" y="9304"/>
                    </a:lnTo>
                    <a:lnTo>
                      <a:pt x="538" y="10213"/>
                    </a:lnTo>
                    <a:lnTo>
                      <a:pt x="704" y="10713"/>
                    </a:lnTo>
                    <a:lnTo>
                      <a:pt x="871" y="11232"/>
                    </a:lnTo>
                    <a:lnTo>
                      <a:pt x="1057" y="11732"/>
                    </a:lnTo>
                    <a:lnTo>
                      <a:pt x="1261" y="12251"/>
                    </a:lnTo>
                    <a:lnTo>
                      <a:pt x="1483" y="12752"/>
                    </a:lnTo>
                    <a:lnTo>
                      <a:pt x="1724" y="13252"/>
                    </a:lnTo>
                    <a:lnTo>
                      <a:pt x="1983" y="13697"/>
                    </a:lnTo>
                    <a:lnTo>
                      <a:pt x="2243" y="14123"/>
                    </a:lnTo>
                    <a:lnTo>
                      <a:pt x="2521" y="14513"/>
                    </a:lnTo>
                    <a:lnTo>
                      <a:pt x="2669" y="14679"/>
                    </a:lnTo>
                    <a:lnTo>
                      <a:pt x="2799" y="14828"/>
                    </a:lnTo>
                    <a:lnTo>
                      <a:pt x="3114" y="15124"/>
                    </a:lnTo>
                    <a:lnTo>
                      <a:pt x="3448" y="15402"/>
                    </a:lnTo>
                    <a:lnTo>
                      <a:pt x="3818" y="15662"/>
                    </a:lnTo>
                    <a:lnTo>
                      <a:pt x="4170" y="15903"/>
                    </a:lnTo>
                    <a:lnTo>
                      <a:pt x="4560" y="16125"/>
                    </a:lnTo>
                    <a:lnTo>
                      <a:pt x="4930" y="16329"/>
                    </a:lnTo>
                    <a:lnTo>
                      <a:pt x="5320" y="16533"/>
                    </a:lnTo>
                    <a:lnTo>
                      <a:pt x="5709" y="16700"/>
                    </a:lnTo>
                    <a:lnTo>
                      <a:pt x="6061" y="16866"/>
                    </a:lnTo>
                    <a:lnTo>
                      <a:pt x="6432" y="16996"/>
                    </a:lnTo>
                    <a:lnTo>
                      <a:pt x="6765" y="17107"/>
                    </a:lnTo>
                    <a:lnTo>
                      <a:pt x="7080" y="17219"/>
                    </a:lnTo>
                    <a:lnTo>
                      <a:pt x="7377" y="17293"/>
                    </a:lnTo>
                    <a:lnTo>
                      <a:pt x="7618" y="17348"/>
                    </a:lnTo>
                    <a:lnTo>
                      <a:pt x="7840" y="17404"/>
                    </a:lnTo>
                    <a:lnTo>
                      <a:pt x="8026" y="17422"/>
                    </a:lnTo>
                    <a:lnTo>
                      <a:pt x="8100" y="17422"/>
                    </a:lnTo>
                    <a:lnTo>
                      <a:pt x="8304" y="17404"/>
                    </a:lnTo>
                    <a:lnTo>
                      <a:pt x="8563" y="17367"/>
                    </a:lnTo>
                    <a:lnTo>
                      <a:pt x="8860" y="17311"/>
                    </a:lnTo>
                    <a:lnTo>
                      <a:pt x="9193" y="17219"/>
                    </a:lnTo>
                    <a:lnTo>
                      <a:pt x="9564" y="17089"/>
                    </a:lnTo>
                    <a:lnTo>
                      <a:pt x="9953" y="16941"/>
                    </a:lnTo>
                    <a:lnTo>
                      <a:pt x="10361" y="16737"/>
                    </a:lnTo>
                    <a:lnTo>
                      <a:pt x="10787" y="16514"/>
                    </a:lnTo>
                    <a:lnTo>
                      <a:pt x="11232" y="16236"/>
                    </a:lnTo>
                    <a:lnTo>
                      <a:pt x="11658" y="15940"/>
                    </a:lnTo>
                    <a:lnTo>
                      <a:pt x="12103" y="15569"/>
                    </a:lnTo>
                    <a:lnTo>
                      <a:pt x="12307" y="15384"/>
                    </a:lnTo>
                    <a:lnTo>
                      <a:pt x="12511" y="15180"/>
                    </a:lnTo>
                    <a:lnTo>
                      <a:pt x="12715" y="14957"/>
                    </a:lnTo>
                    <a:lnTo>
                      <a:pt x="12919" y="14716"/>
                    </a:lnTo>
                    <a:lnTo>
                      <a:pt x="13122" y="14475"/>
                    </a:lnTo>
                    <a:lnTo>
                      <a:pt x="13308" y="14216"/>
                    </a:lnTo>
                    <a:lnTo>
                      <a:pt x="13475" y="13957"/>
                    </a:lnTo>
                    <a:lnTo>
                      <a:pt x="13660" y="13660"/>
                    </a:lnTo>
                    <a:lnTo>
                      <a:pt x="13808" y="13363"/>
                    </a:lnTo>
                    <a:lnTo>
                      <a:pt x="13975" y="13048"/>
                    </a:lnTo>
                    <a:lnTo>
                      <a:pt x="14049" y="12844"/>
                    </a:lnTo>
                    <a:lnTo>
                      <a:pt x="14105" y="12622"/>
                    </a:lnTo>
                    <a:lnTo>
                      <a:pt x="14160" y="12400"/>
                    </a:lnTo>
                    <a:lnTo>
                      <a:pt x="14197" y="12177"/>
                    </a:lnTo>
                    <a:lnTo>
                      <a:pt x="14235" y="11732"/>
                    </a:lnTo>
                    <a:lnTo>
                      <a:pt x="14235" y="11306"/>
                    </a:lnTo>
                    <a:lnTo>
                      <a:pt x="14216" y="10880"/>
                    </a:lnTo>
                    <a:lnTo>
                      <a:pt x="14160" y="10491"/>
                    </a:lnTo>
                    <a:lnTo>
                      <a:pt x="14049" y="9823"/>
                    </a:lnTo>
                    <a:lnTo>
                      <a:pt x="13994" y="9416"/>
                    </a:lnTo>
                    <a:lnTo>
                      <a:pt x="13975" y="9156"/>
                    </a:lnTo>
                    <a:lnTo>
                      <a:pt x="13994" y="8804"/>
                    </a:lnTo>
                    <a:lnTo>
                      <a:pt x="14068" y="8026"/>
                    </a:lnTo>
                    <a:lnTo>
                      <a:pt x="14142" y="7377"/>
                    </a:lnTo>
                    <a:lnTo>
                      <a:pt x="14160" y="7062"/>
                    </a:lnTo>
                    <a:lnTo>
                      <a:pt x="14179" y="6784"/>
                    </a:lnTo>
                    <a:lnTo>
                      <a:pt x="14179" y="6413"/>
                    </a:lnTo>
                    <a:lnTo>
                      <a:pt x="14142" y="5913"/>
                    </a:lnTo>
                    <a:lnTo>
                      <a:pt x="14105" y="5616"/>
                    </a:lnTo>
                    <a:lnTo>
                      <a:pt x="14049" y="5301"/>
                    </a:lnTo>
                    <a:lnTo>
                      <a:pt x="13975" y="4967"/>
                    </a:lnTo>
                    <a:lnTo>
                      <a:pt x="13901" y="4615"/>
                    </a:lnTo>
                    <a:lnTo>
                      <a:pt x="13790" y="4263"/>
                    </a:lnTo>
                    <a:lnTo>
                      <a:pt x="13641" y="3892"/>
                    </a:lnTo>
                    <a:lnTo>
                      <a:pt x="13493" y="3540"/>
                    </a:lnTo>
                    <a:lnTo>
                      <a:pt x="13308" y="3169"/>
                    </a:lnTo>
                    <a:lnTo>
                      <a:pt x="13085" y="2799"/>
                    </a:lnTo>
                    <a:lnTo>
                      <a:pt x="12844" y="2447"/>
                    </a:lnTo>
                    <a:lnTo>
                      <a:pt x="12566" y="2094"/>
                    </a:lnTo>
                    <a:lnTo>
                      <a:pt x="12270" y="1761"/>
                    </a:lnTo>
                    <a:lnTo>
                      <a:pt x="12010" y="1520"/>
                    </a:lnTo>
                    <a:lnTo>
                      <a:pt x="11732" y="1298"/>
                    </a:lnTo>
                    <a:lnTo>
                      <a:pt x="11454" y="1094"/>
                    </a:lnTo>
                    <a:lnTo>
                      <a:pt x="11158" y="908"/>
                    </a:lnTo>
                    <a:lnTo>
                      <a:pt x="10861" y="741"/>
                    </a:lnTo>
                    <a:lnTo>
                      <a:pt x="10528" y="575"/>
                    </a:lnTo>
                    <a:lnTo>
                      <a:pt x="10194" y="445"/>
                    </a:lnTo>
                    <a:lnTo>
                      <a:pt x="9860" y="334"/>
                    </a:lnTo>
                    <a:lnTo>
                      <a:pt x="9508" y="223"/>
                    </a:lnTo>
                    <a:lnTo>
                      <a:pt x="9138" y="148"/>
                    </a:lnTo>
                    <a:lnTo>
                      <a:pt x="8748" y="74"/>
                    </a:lnTo>
                    <a:lnTo>
                      <a:pt x="8359" y="37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6"/>
              <p:cNvSpPr/>
              <p:nvPr/>
            </p:nvSpPr>
            <p:spPr>
              <a:xfrm>
                <a:off x="5422250" y="3330125"/>
                <a:ext cx="355875" cy="435575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17423" fill="none" extrusionOk="0">
                    <a:moveTo>
                      <a:pt x="8100" y="17422"/>
                    </a:moveTo>
                    <a:lnTo>
                      <a:pt x="8100" y="17422"/>
                    </a:lnTo>
                    <a:lnTo>
                      <a:pt x="8026" y="17422"/>
                    </a:lnTo>
                    <a:lnTo>
                      <a:pt x="8026" y="17422"/>
                    </a:lnTo>
                    <a:lnTo>
                      <a:pt x="7840" y="17404"/>
                    </a:lnTo>
                    <a:lnTo>
                      <a:pt x="7618" y="17348"/>
                    </a:lnTo>
                    <a:lnTo>
                      <a:pt x="7377" y="17293"/>
                    </a:lnTo>
                    <a:lnTo>
                      <a:pt x="7080" y="17219"/>
                    </a:lnTo>
                    <a:lnTo>
                      <a:pt x="6765" y="17107"/>
                    </a:lnTo>
                    <a:lnTo>
                      <a:pt x="6432" y="16996"/>
                    </a:lnTo>
                    <a:lnTo>
                      <a:pt x="6061" y="16866"/>
                    </a:lnTo>
                    <a:lnTo>
                      <a:pt x="5709" y="16700"/>
                    </a:lnTo>
                    <a:lnTo>
                      <a:pt x="5320" y="16533"/>
                    </a:lnTo>
                    <a:lnTo>
                      <a:pt x="4930" y="16329"/>
                    </a:lnTo>
                    <a:lnTo>
                      <a:pt x="4560" y="16125"/>
                    </a:lnTo>
                    <a:lnTo>
                      <a:pt x="4170" y="15903"/>
                    </a:lnTo>
                    <a:lnTo>
                      <a:pt x="3818" y="15662"/>
                    </a:lnTo>
                    <a:lnTo>
                      <a:pt x="3448" y="15402"/>
                    </a:lnTo>
                    <a:lnTo>
                      <a:pt x="3114" y="15124"/>
                    </a:lnTo>
                    <a:lnTo>
                      <a:pt x="2799" y="14828"/>
                    </a:lnTo>
                    <a:lnTo>
                      <a:pt x="2799" y="14828"/>
                    </a:lnTo>
                    <a:lnTo>
                      <a:pt x="2669" y="14679"/>
                    </a:lnTo>
                    <a:lnTo>
                      <a:pt x="2521" y="14513"/>
                    </a:lnTo>
                    <a:lnTo>
                      <a:pt x="2243" y="14123"/>
                    </a:lnTo>
                    <a:lnTo>
                      <a:pt x="1983" y="13697"/>
                    </a:lnTo>
                    <a:lnTo>
                      <a:pt x="1724" y="13252"/>
                    </a:lnTo>
                    <a:lnTo>
                      <a:pt x="1483" y="12752"/>
                    </a:lnTo>
                    <a:lnTo>
                      <a:pt x="1261" y="12251"/>
                    </a:lnTo>
                    <a:lnTo>
                      <a:pt x="1057" y="11732"/>
                    </a:lnTo>
                    <a:lnTo>
                      <a:pt x="871" y="11232"/>
                    </a:lnTo>
                    <a:lnTo>
                      <a:pt x="704" y="10713"/>
                    </a:lnTo>
                    <a:lnTo>
                      <a:pt x="538" y="10213"/>
                    </a:lnTo>
                    <a:lnTo>
                      <a:pt x="297" y="9304"/>
                    </a:lnTo>
                    <a:lnTo>
                      <a:pt x="111" y="8544"/>
                    </a:lnTo>
                    <a:lnTo>
                      <a:pt x="56" y="8248"/>
                    </a:lnTo>
                    <a:lnTo>
                      <a:pt x="37" y="8007"/>
                    </a:lnTo>
                    <a:lnTo>
                      <a:pt x="37" y="8007"/>
                    </a:lnTo>
                    <a:lnTo>
                      <a:pt x="0" y="7766"/>
                    </a:lnTo>
                    <a:lnTo>
                      <a:pt x="0" y="7303"/>
                    </a:lnTo>
                    <a:lnTo>
                      <a:pt x="0" y="6988"/>
                    </a:lnTo>
                    <a:lnTo>
                      <a:pt x="19" y="6654"/>
                    </a:lnTo>
                    <a:lnTo>
                      <a:pt x="56" y="6283"/>
                    </a:lnTo>
                    <a:lnTo>
                      <a:pt x="93" y="5894"/>
                    </a:lnTo>
                    <a:lnTo>
                      <a:pt x="167" y="5468"/>
                    </a:lnTo>
                    <a:lnTo>
                      <a:pt x="278" y="5023"/>
                    </a:lnTo>
                    <a:lnTo>
                      <a:pt x="408" y="4578"/>
                    </a:lnTo>
                    <a:lnTo>
                      <a:pt x="556" y="4115"/>
                    </a:lnTo>
                    <a:lnTo>
                      <a:pt x="760" y="3651"/>
                    </a:lnTo>
                    <a:lnTo>
                      <a:pt x="1001" y="3207"/>
                    </a:lnTo>
                    <a:lnTo>
                      <a:pt x="1149" y="2966"/>
                    </a:lnTo>
                    <a:lnTo>
                      <a:pt x="1298" y="2743"/>
                    </a:lnTo>
                    <a:lnTo>
                      <a:pt x="1446" y="2539"/>
                    </a:lnTo>
                    <a:lnTo>
                      <a:pt x="1613" y="2317"/>
                    </a:lnTo>
                    <a:lnTo>
                      <a:pt x="1613" y="2317"/>
                    </a:lnTo>
                    <a:lnTo>
                      <a:pt x="1835" y="2076"/>
                    </a:lnTo>
                    <a:lnTo>
                      <a:pt x="2076" y="1835"/>
                    </a:lnTo>
                    <a:lnTo>
                      <a:pt x="2317" y="1613"/>
                    </a:lnTo>
                    <a:lnTo>
                      <a:pt x="2576" y="1409"/>
                    </a:lnTo>
                    <a:lnTo>
                      <a:pt x="2854" y="1205"/>
                    </a:lnTo>
                    <a:lnTo>
                      <a:pt x="3132" y="1038"/>
                    </a:lnTo>
                    <a:lnTo>
                      <a:pt x="3429" y="871"/>
                    </a:lnTo>
                    <a:lnTo>
                      <a:pt x="3744" y="723"/>
                    </a:lnTo>
                    <a:lnTo>
                      <a:pt x="4059" y="575"/>
                    </a:lnTo>
                    <a:lnTo>
                      <a:pt x="4393" y="463"/>
                    </a:lnTo>
                    <a:lnTo>
                      <a:pt x="4745" y="352"/>
                    </a:lnTo>
                    <a:lnTo>
                      <a:pt x="5097" y="260"/>
                    </a:lnTo>
                    <a:lnTo>
                      <a:pt x="5468" y="167"/>
                    </a:lnTo>
                    <a:lnTo>
                      <a:pt x="5857" y="111"/>
                    </a:lnTo>
                    <a:lnTo>
                      <a:pt x="6246" y="56"/>
                    </a:lnTo>
                    <a:lnTo>
                      <a:pt x="6654" y="19"/>
                    </a:lnTo>
                    <a:lnTo>
                      <a:pt x="6654" y="19"/>
                    </a:lnTo>
                    <a:lnTo>
                      <a:pt x="7099" y="0"/>
                    </a:lnTo>
                    <a:lnTo>
                      <a:pt x="7525" y="0"/>
                    </a:lnTo>
                    <a:lnTo>
                      <a:pt x="7951" y="0"/>
                    </a:lnTo>
                    <a:lnTo>
                      <a:pt x="8359" y="37"/>
                    </a:lnTo>
                    <a:lnTo>
                      <a:pt x="8748" y="74"/>
                    </a:lnTo>
                    <a:lnTo>
                      <a:pt x="9138" y="148"/>
                    </a:lnTo>
                    <a:lnTo>
                      <a:pt x="9508" y="223"/>
                    </a:lnTo>
                    <a:lnTo>
                      <a:pt x="9860" y="334"/>
                    </a:lnTo>
                    <a:lnTo>
                      <a:pt x="10194" y="445"/>
                    </a:lnTo>
                    <a:lnTo>
                      <a:pt x="10528" y="575"/>
                    </a:lnTo>
                    <a:lnTo>
                      <a:pt x="10861" y="741"/>
                    </a:lnTo>
                    <a:lnTo>
                      <a:pt x="11158" y="908"/>
                    </a:lnTo>
                    <a:lnTo>
                      <a:pt x="11454" y="1094"/>
                    </a:lnTo>
                    <a:lnTo>
                      <a:pt x="11732" y="1298"/>
                    </a:lnTo>
                    <a:lnTo>
                      <a:pt x="12010" y="1520"/>
                    </a:lnTo>
                    <a:lnTo>
                      <a:pt x="12270" y="1761"/>
                    </a:lnTo>
                    <a:lnTo>
                      <a:pt x="12270" y="1761"/>
                    </a:lnTo>
                    <a:lnTo>
                      <a:pt x="12566" y="2094"/>
                    </a:lnTo>
                    <a:lnTo>
                      <a:pt x="12844" y="2447"/>
                    </a:lnTo>
                    <a:lnTo>
                      <a:pt x="13085" y="2799"/>
                    </a:lnTo>
                    <a:lnTo>
                      <a:pt x="13308" y="3169"/>
                    </a:lnTo>
                    <a:lnTo>
                      <a:pt x="13493" y="3540"/>
                    </a:lnTo>
                    <a:lnTo>
                      <a:pt x="13641" y="3892"/>
                    </a:lnTo>
                    <a:lnTo>
                      <a:pt x="13790" y="4263"/>
                    </a:lnTo>
                    <a:lnTo>
                      <a:pt x="13901" y="4615"/>
                    </a:lnTo>
                    <a:lnTo>
                      <a:pt x="13975" y="4967"/>
                    </a:lnTo>
                    <a:lnTo>
                      <a:pt x="14049" y="5301"/>
                    </a:lnTo>
                    <a:lnTo>
                      <a:pt x="14105" y="5616"/>
                    </a:lnTo>
                    <a:lnTo>
                      <a:pt x="14142" y="5913"/>
                    </a:lnTo>
                    <a:lnTo>
                      <a:pt x="14179" y="6413"/>
                    </a:lnTo>
                    <a:lnTo>
                      <a:pt x="14179" y="6784"/>
                    </a:lnTo>
                    <a:lnTo>
                      <a:pt x="14179" y="6784"/>
                    </a:lnTo>
                    <a:lnTo>
                      <a:pt x="14160" y="7062"/>
                    </a:lnTo>
                    <a:lnTo>
                      <a:pt x="14142" y="7377"/>
                    </a:lnTo>
                    <a:lnTo>
                      <a:pt x="14068" y="8026"/>
                    </a:lnTo>
                    <a:lnTo>
                      <a:pt x="14068" y="8026"/>
                    </a:lnTo>
                    <a:lnTo>
                      <a:pt x="13994" y="8804"/>
                    </a:lnTo>
                    <a:lnTo>
                      <a:pt x="13975" y="9156"/>
                    </a:lnTo>
                    <a:lnTo>
                      <a:pt x="13994" y="9416"/>
                    </a:lnTo>
                    <a:lnTo>
                      <a:pt x="13994" y="9416"/>
                    </a:lnTo>
                    <a:lnTo>
                      <a:pt x="14049" y="9823"/>
                    </a:lnTo>
                    <a:lnTo>
                      <a:pt x="14049" y="9823"/>
                    </a:lnTo>
                    <a:lnTo>
                      <a:pt x="14160" y="10491"/>
                    </a:lnTo>
                    <a:lnTo>
                      <a:pt x="14216" y="10880"/>
                    </a:lnTo>
                    <a:lnTo>
                      <a:pt x="14235" y="11306"/>
                    </a:lnTo>
                    <a:lnTo>
                      <a:pt x="14235" y="11732"/>
                    </a:lnTo>
                    <a:lnTo>
                      <a:pt x="14197" y="12177"/>
                    </a:lnTo>
                    <a:lnTo>
                      <a:pt x="14160" y="12400"/>
                    </a:lnTo>
                    <a:lnTo>
                      <a:pt x="14105" y="12622"/>
                    </a:lnTo>
                    <a:lnTo>
                      <a:pt x="14049" y="12844"/>
                    </a:lnTo>
                    <a:lnTo>
                      <a:pt x="13975" y="13048"/>
                    </a:lnTo>
                    <a:lnTo>
                      <a:pt x="13975" y="13048"/>
                    </a:lnTo>
                    <a:lnTo>
                      <a:pt x="13808" y="13363"/>
                    </a:lnTo>
                    <a:lnTo>
                      <a:pt x="13660" y="13660"/>
                    </a:lnTo>
                    <a:lnTo>
                      <a:pt x="13475" y="13957"/>
                    </a:lnTo>
                    <a:lnTo>
                      <a:pt x="13308" y="14216"/>
                    </a:lnTo>
                    <a:lnTo>
                      <a:pt x="13122" y="14475"/>
                    </a:lnTo>
                    <a:lnTo>
                      <a:pt x="12919" y="14716"/>
                    </a:lnTo>
                    <a:lnTo>
                      <a:pt x="12715" y="14957"/>
                    </a:lnTo>
                    <a:lnTo>
                      <a:pt x="12511" y="15180"/>
                    </a:lnTo>
                    <a:lnTo>
                      <a:pt x="12307" y="15384"/>
                    </a:lnTo>
                    <a:lnTo>
                      <a:pt x="12103" y="15569"/>
                    </a:lnTo>
                    <a:lnTo>
                      <a:pt x="11658" y="15940"/>
                    </a:lnTo>
                    <a:lnTo>
                      <a:pt x="11232" y="16236"/>
                    </a:lnTo>
                    <a:lnTo>
                      <a:pt x="10787" y="16514"/>
                    </a:lnTo>
                    <a:lnTo>
                      <a:pt x="10361" y="16737"/>
                    </a:lnTo>
                    <a:lnTo>
                      <a:pt x="9953" y="16941"/>
                    </a:lnTo>
                    <a:lnTo>
                      <a:pt x="9564" y="17089"/>
                    </a:lnTo>
                    <a:lnTo>
                      <a:pt x="9193" y="17219"/>
                    </a:lnTo>
                    <a:lnTo>
                      <a:pt x="8860" y="17311"/>
                    </a:lnTo>
                    <a:lnTo>
                      <a:pt x="8563" y="17367"/>
                    </a:lnTo>
                    <a:lnTo>
                      <a:pt x="8304" y="17404"/>
                    </a:lnTo>
                    <a:lnTo>
                      <a:pt x="8100" y="1742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6"/>
              <p:cNvSpPr/>
              <p:nvPr/>
            </p:nvSpPr>
            <p:spPr>
              <a:xfrm>
                <a:off x="5427350" y="3334750"/>
                <a:ext cx="345675" cy="425850"/>
              </a:xfrm>
              <a:custGeom>
                <a:avLst/>
                <a:gdLst/>
                <a:ahLst/>
                <a:cxnLst/>
                <a:rect l="l" t="t" r="r" b="b"/>
                <a:pathLst>
                  <a:path w="13827" h="17034" fill="none" extrusionOk="0">
                    <a:moveTo>
                      <a:pt x="7840" y="17034"/>
                    </a:moveTo>
                    <a:lnTo>
                      <a:pt x="7840" y="17034"/>
                    </a:lnTo>
                    <a:lnTo>
                      <a:pt x="8007" y="17034"/>
                    </a:lnTo>
                    <a:lnTo>
                      <a:pt x="8248" y="16996"/>
                    </a:lnTo>
                    <a:lnTo>
                      <a:pt x="8526" y="16941"/>
                    </a:lnTo>
                    <a:lnTo>
                      <a:pt x="8841" y="16867"/>
                    </a:lnTo>
                    <a:lnTo>
                      <a:pt x="9193" y="16737"/>
                    </a:lnTo>
                    <a:lnTo>
                      <a:pt x="9582" y="16589"/>
                    </a:lnTo>
                    <a:lnTo>
                      <a:pt x="9990" y="16403"/>
                    </a:lnTo>
                    <a:lnTo>
                      <a:pt x="10416" y="16181"/>
                    </a:lnTo>
                    <a:lnTo>
                      <a:pt x="10843" y="15922"/>
                    </a:lnTo>
                    <a:lnTo>
                      <a:pt x="11287" y="15625"/>
                    </a:lnTo>
                    <a:lnTo>
                      <a:pt x="11714" y="15273"/>
                    </a:lnTo>
                    <a:lnTo>
                      <a:pt x="11936" y="15069"/>
                    </a:lnTo>
                    <a:lnTo>
                      <a:pt x="12140" y="14865"/>
                    </a:lnTo>
                    <a:lnTo>
                      <a:pt x="12344" y="14661"/>
                    </a:lnTo>
                    <a:lnTo>
                      <a:pt x="12548" y="14439"/>
                    </a:lnTo>
                    <a:lnTo>
                      <a:pt x="12733" y="14198"/>
                    </a:lnTo>
                    <a:lnTo>
                      <a:pt x="12918" y="13938"/>
                    </a:lnTo>
                    <a:lnTo>
                      <a:pt x="13104" y="13679"/>
                    </a:lnTo>
                    <a:lnTo>
                      <a:pt x="13271" y="13401"/>
                    </a:lnTo>
                    <a:lnTo>
                      <a:pt x="13437" y="13104"/>
                    </a:lnTo>
                    <a:lnTo>
                      <a:pt x="13586" y="12789"/>
                    </a:lnTo>
                    <a:lnTo>
                      <a:pt x="13586" y="12789"/>
                    </a:lnTo>
                    <a:lnTo>
                      <a:pt x="13660" y="12585"/>
                    </a:lnTo>
                    <a:lnTo>
                      <a:pt x="13715" y="12381"/>
                    </a:lnTo>
                    <a:lnTo>
                      <a:pt x="13771" y="12159"/>
                    </a:lnTo>
                    <a:lnTo>
                      <a:pt x="13790" y="11955"/>
                    </a:lnTo>
                    <a:lnTo>
                      <a:pt x="13827" y="11529"/>
                    </a:lnTo>
                    <a:lnTo>
                      <a:pt x="13827" y="11103"/>
                    </a:lnTo>
                    <a:lnTo>
                      <a:pt x="13808" y="10695"/>
                    </a:lnTo>
                    <a:lnTo>
                      <a:pt x="13771" y="10324"/>
                    </a:lnTo>
                    <a:lnTo>
                      <a:pt x="13660" y="9675"/>
                    </a:lnTo>
                    <a:lnTo>
                      <a:pt x="13660" y="9675"/>
                    </a:lnTo>
                    <a:lnTo>
                      <a:pt x="13586" y="9268"/>
                    </a:lnTo>
                    <a:lnTo>
                      <a:pt x="13586" y="9268"/>
                    </a:lnTo>
                    <a:lnTo>
                      <a:pt x="13586" y="8971"/>
                    </a:lnTo>
                    <a:lnTo>
                      <a:pt x="13586" y="8637"/>
                    </a:lnTo>
                    <a:lnTo>
                      <a:pt x="13678" y="7822"/>
                    </a:lnTo>
                    <a:lnTo>
                      <a:pt x="13678" y="7822"/>
                    </a:lnTo>
                    <a:lnTo>
                      <a:pt x="13753" y="7173"/>
                    </a:lnTo>
                    <a:lnTo>
                      <a:pt x="13771" y="6877"/>
                    </a:lnTo>
                    <a:lnTo>
                      <a:pt x="13771" y="6599"/>
                    </a:lnTo>
                    <a:lnTo>
                      <a:pt x="13771" y="6599"/>
                    </a:lnTo>
                    <a:lnTo>
                      <a:pt x="13790" y="6228"/>
                    </a:lnTo>
                    <a:lnTo>
                      <a:pt x="13753" y="5746"/>
                    </a:lnTo>
                    <a:lnTo>
                      <a:pt x="13715" y="5450"/>
                    </a:lnTo>
                    <a:lnTo>
                      <a:pt x="13660" y="5153"/>
                    </a:lnTo>
                    <a:lnTo>
                      <a:pt x="13586" y="4819"/>
                    </a:lnTo>
                    <a:lnTo>
                      <a:pt x="13493" y="4486"/>
                    </a:lnTo>
                    <a:lnTo>
                      <a:pt x="13400" y="4152"/>
                    </a:lnTo>
                    <a:lnTo>
                      <a:pt x="13271" y="3781"/>
                    </a:lnTo>
                    <a:lnTo>
                      <a:pt x="13104" y="3429"/>
                    </a:lnTo>
                    <a:lnTo>
                      <a:pt x="12937" y="3077"/>
                    </a:lnTo>
                    <a:lnTo>
                      <a:pt x="12715" y="2725"/>
                    </a:lnTo>
                    <a:lnTo>
                      <a:pt x="12492" y="2373"/>
                    </a:lnTo>
                    <a:lnTo>
                      <a:pt x="12214" y="2039"/>
                    </a:lnTo>
                    <a:lnTo>
                      <a:pt x="11918" y="1724"/>
                    </a:lnTo>
                    <a:lnTo>
                      <a:pt x="11918" y="1724"/>
                    </a:lnTo>
                    <a:lnTo>
                      <a:pt x="11677" y="1483"/>
                    </a:lnTo>
                    <a:lnTo>
                      <a:pt x="11417" y="1261"/>
                    </a:lnTo>
                    <a:lnTo>
                      <a:pt x="11139" y="1075"/>
                    </a:lnTo>
                    <a:lnTo>
                      <a:pt x="10861" y="890"/>
                    </a:lnTo>
                    <a:lnTo>
                      <a:pt x="10565" y="723"/>
                    </a:lnTo>
                    <a:lnTo>
                      <a:pt x="10250" y="575"/>
                    </a:lnTo>
                    <a:lnTo>
                      <a:pt x="9916" y="445"/>
                    </a:lnTo>
                    <a:lnTo>
                      <a:pt x="9582" y="334"/>
                    </a:lnTo>
                    <a:lnTo>
                      <a:pt x="9230" y="241"/>
                    </a:lnTo>
                    <a:lnTo>
                      <a:pt x="8878" y="149"/>
                    </a:lnTo>
                    <a:lnTo>
                      <a:pt x="8507" y="93"/>
                    </a:lnTo>
                    <a:lnTo>
                      <a:pt x="8118" y="38"/>
                    </a:lnTo>
                    <a:lnTo>
                      <a:pt x="7729" y="19"/>
                    </a:lnTo>
                    <a:lnTo>
                      <a:pt x="7321" y="0"/>
                    </a:lnTo>
                    <a:lnTo>
                      <a:pt x="6895" y="19"/>
                    </a:lnTo>
                    <a:lnTo>
                      <a:pt x="6450" y="38"/>
                    </a:lnTo>
                    <a:lnTo>
                      <a:pt x="6450" y="38"/>
                    </a:lnTo>
                    <a:lnTo>
                      <a:pt x="6061" y="75"/>
                    </a:lnTo>
                    <a:lnTo>
                      <a:pt x="5672" y="112"/>
                    </a:lnTo>
                    <a:lnTo>
                      <a:pt x="5301" y="186"/>
                    </a:lnTo>
                    <a:lnTo>
                      <a:pt x="4949" y="260"/>
                    </a:lnTo>
                    <a:lnTo>
                      <a:pt x="4597" y="353"/>
                    </a:lnTo>
                    <a:lnTo>
                      <a:pt x="4263" y="464"/>
                    </a:lnTo>
                    <a:lnTo>
                      <a:pt x="3929" y="575"/>
                    </a:lnTo>
                    <a:lnTo>
                      <a:pt x="3633" y="705"/>
                    </a:lnTo>
                    <a:lnTo>
                      <a:pt x="3318" y="853"/>
                    </a:lnTo>
                    <a:lnTo>
                      <a:pt x="3040" y="1020"/>
                    </a:lnTo>
                    <a:lnTo>
                      <a:pt x="2762" y="1187"/>
                    </a:lnTo>
                    <a:lnTo>
                      <a:pt x="2502" y="1372"/>
                    </a:lnTo>
                    <a:lnTo>
                      <a:pt x="2243" y="1576"/>
                    </a:lnTo>
                    <a:lnTo>
                      <a:pt x="2002" y="1780"/>
                    </a:lnTo>
                    <a:lnTo>
                      <a:pt x="1779" y="2021"/>
                    </a:lnTo>
                    <a:lnTo>
                      <a:pt x="1575" y="2262"/>
                    </a:lnTo>
                    <a:lnTo>
                      <a:pt x="1575" y="2262"/>
                    </a:lnTo>
                    <a:lnTo>
                      <a:pt x="1390" y="2466"/>
                    </a:lnTo>
                    <a:lnTo>
                      <a:pt x="1242" y="2688"/>
                    </a:lnTo>
                    <a:lnTo>
                      <a:pt x="1094" y="2910"/>
                    </a:lnTo>
                    <a:lnTo>
                      <a:pt x="964" y="3133"/>
                    </a:lnTo>
                    <a:lnTo>
                      <a:pt x="723" y="3596"/>
                    </a:lnTo>
                    <a:lnTo>
                      <a:pt x="538" y="4059"/>
                    </a:lnTo>
                    <a:lnTo>
                      <a:pt x="371" y="4504"/>
                    </a:lnTo>
                    <a:lnTo>
                      <a:pt x="241" y="4968"/>
                    </a:lnTo>
                    <a:lnTo>
                      <a:pt x="148" y="5412"/>
                    </a:lnTo>
                    <a:lnTo>
                      <a:pt x="93" y="5820"/>
                    </a:lnTo>
                    <a:lnTo>
                      <a:pt x="37" y="6228"/>
                    </a:lnTo>
                    <a:lnTo>
                      <a:pt x="19" y="6580"/>
                    </a:lnTo>
                    <a:lnTo>
                      <a:pt x="0" y="6914"/>
                    </a:lnTo>
                    <a:lnTo>
                      <a:pt x="0" y="7192"/>
                    </a:lnTo>
                    <a:lnTo>
                      <a:pt x="0" y="7618"/>
                    </a:lnTo>
                    <a:lnTo>
                      <a:pt x="19" y="7803"/>
                    </a:lnTo>
                    <a:lnTo>
                      <a:pt x="19" y="7803"/>
                    </a:lnTo>
                    <a:lnTo>
                      <a:pt x="56" y="8026"/>
                    </a:lnTo>
                    <a:lnTo>
                      <a:pt x="111" y="8322"/>
                    </a:lnTo>
                    <a:lnTo>
                      <a:pt x="278" y="9064"/>
                    </a:lnTo>
                    <a:lnTo>
                      <a:pt x="519" y="9972"/>
                    </a:lnTo>
                    <a:lnTo>
                      <a:pt x="686" y="10454"/>
                    </a:lnTo>
                    <a:lnTo>
                      <a:pt x="853" y="10973"/>
                    </a:lnTo>
                    <a:lnTo>
                      <a:pt x="1038" y="11473"/>
                    </a:lnTo>
                    <a:lnTo>
                      <a:pt x="1242" y="11974"/>
                    </a:lnTo>
                    <a:lnTo>
                      <a:pt x="1446" y="12474"/>
                    </a:lnTo>
                    <a:lnTo>
                      <a:pt x="1687" y="12956"/>
                    </a:lnTo>
                    <a:lnTo>
                      <a:pt x="1928" y="13401"/>
                    </a:lnTo>
                    <a:lnTo>
                      <a:pt x="2187" y="13809"/>
                    </a:lnTo>
                    <a:lnTo>
                      <a:pt x="2465" y="14179"/>
                    </a:lnTo>
                    <a:lnTo>
                      <a:pt x="2595" y="14346"/>
                    </a:lnTo>
                    <a:lnTo>
                      <a:pt x="2743" y="14513"/>
                    </a:lnTo>
                    <a:lnTo>
                      <a:pt x="2743" y="14513"/>
                    </a:lnTo>
                    <a:lnTo>
                      <a:pt x="3040" y="14791"/>
                    </a:lnTo>
                    <a:lnTo>
                      <a:pt x="3373" y="15050"/>
                    </a:lnTo>
                    <a:lnTo>
                      <a:pt x="3707" y="15310"/>
                    </a:lnTo>
                    <a:lnTo>
                      <a:pt x="4078" y="15532"/>
                    </a:lnTo>
                    <a:lnTo>
                      <a:pt x="4448" y="15755"/>
                    </a:lnTo>
                    <a:lnTo>
                      <a:pt x="4819" y="15977"/>
                    </a:lnTo>
                    <a:lnTo>
                      <a:pt x="5190" y="16162"/>
                    </a:lnTo>
                    <a:lnTo>
                      <a:pt x="5560" y="16329"/>
                    </a:lnTo>
                    <a:lnTo>
                      <a:pt x="5931" y="16478"/>
                    </a:lnTo>
                    <a:lnTo>
                      <a:pt x="6283" y="16626"/>
                    </a:lnTo>
                    <a:lnTo>
                      <a:pt x="6913" y="16830"/>
                    </a:lnTo>
                    <a:lnTo>
                      <a:pt x="7451" y="16978"/>
                    </a:lnTo>
                    <a:lnTo>
                      <a:pt x="7655" y="17015"/>
                    </a:lnTo>
                    <a:lnTo>
                      <a:pt x="7840" y="170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6"/>
              <p:cNvSpPr/>
              <p:nvPr/>
            </p:nvSpPr>
            <p:spPr>
              <a:xfrm>
                <a:off x="5522800" y="3558550"/>
                <a:ext cx="6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03" extrusionOk="0">
                    <a:moveTo>
                      <a:pt x="1260" y="1"/>
                    </a:moveTo>
                    <a:lnTo>
                      <a:pt x="1075" y="19"/>
                    </a:lnTo>
                    <a:lnTo>
                      <a:pt x="908" y="56"/>
                    </a:lnTo>
                    <a:lnTo>
                      <a:pt x="779" y="93"/>
                    </a:lnTo>
                    <a:lnTo>
                      <a:pt x="667" y="149"/>
                    </a:lnTo>
                    <a:lnTo>
                      <a:pt x="556" y="223"/>
                    </a:lnTo>
                    <a:lnTo>
                      <a:pt x="463" y="297"/>
                    </a:lnTo>
                    <a:lnTo>
                      <a:pt x="371" y="371"/>
                    </a:lnTo>
                    <a:lnTo>
                      <a:pt x="297" y="464"/>
                    </a:lnTo>
                    <a:lnTo>
                      <a:pt x="223" y="557"/>
                    </a:lnTo>
                    <a:lnTo>
                      <a:pt x="148" y="668"/>
                    </a:lnTo>
                    <a:lnTo>
                      <a:pt x="111" y="779"/>
                    </a:lnTo>
                    <a:lnTo>
                      <a:pt x="56" y="890"/>
                    </a:lnTo>
                    <a:lnTo>
                      <a:pt x="37" y="1001"/>
                    </a:lnTo>
                    <a:lnTo>
                      <a:pt x="19" y="1131"/>
                    </a:lnTo>
                    <a:lnTo>
                      <a:pt x="0" y="1242"/>
                    </a:lnTo>
                    <a:lnTo>
                      <a:pt x="19" y="1372"/>
                    </a:lnTo>
                    <a:lnTo>
                      <a:pt x="37" y="1502"/>
                    </a:lnTo>
                    <a:lnTo>
                      <a:pt x="56" y="1613"/>
                    </a:lnTo>
                    <a:lnTo>
                      <a:pt x="130" y="1817"/>
                    </a:lnTo>
                    <a:lnTo>
                      <a:pt x="241" y="1984"/>
                    </a:lnTo>
                    <a:lnTo>
                      <a:pt x="371" y="2132"/>
                    </a:lnTo>
                    <a:lnTo>
                      <a:pt x="519" y="2262"/>
                    </a:lnTo>
                    <a:lnTo>
                      <a:pt x="686" y="2373"/>
                    </a:lnTo>
                    <a:lnTo>
                      <a:pt x="871" y="2447"/>
                    </a:lnTo>
                    <a:lnTo>
                      <a:pt x="1057" y="2503"/>
                    </a:lnTo>
                    <a:lnTo>
                      <a:pt x="1446" y="2503"/>
                    </a:lnTo>
                    <a:lnTo>
                      <a:pt x="1631" y="2466"/>
                    </a:lnTo>
                    <a:lnTo>
                      <a:pt x="1742" y="2410"/>
                    </a:lnTo>
                    <a:lnTo>
                      <a:pt x="1854" y="2354"/>
                    </a:lnTo>
                    <a:lnTo>
                      <a:pt x="1965" y="2299"/>
                    </a:lnTo>
                    <a:lnTo>
                      <a:pt x="2057" y="2225"/>
                    </a:lnTo>
                    <a:lnTo>
                      <a:pt x="2150" y="2132"/>
                    </a:lnTo>
                    <a:lnTo>
                      <a:pt x="2243" y="2058"/>
                    </a:lnTo>
                    <a:lnTo>
                      <a:pt x="2298" y="1947"/>
                    </a:lnTo>
                    <a:lnTo>
                      <a:pt x="2373" y="1854"/>
                    </a:lnTo>
                    <a:lnTo>
                      <a:pt x="2428" y="1743"/>
                    </a:lnTo>
                    <a:lnTo>
                      <a:pt x="2465" y="1632"/>
                    </a:lnTo>
                    <a:lnTo>
                      <a:pt x="2484" y="1502"/>
                    </a:lnTo>
                    <a:lnTo>
                      <a:pt x="2502" y="1391"/>
                    </a:lnTo>
                    <a:lnTo>
                      <a:pt x="2521" y="1261"/>
                    </a:lnTo>
                    <a:lnTo>
                      <a:pt x="2521" y="1150"/>
                    </a:lnTo>
                    <a:lnTo>
                      <a:pt x="2502" y="1020"/>
                    </a:lnTo>
                    <a:lnTo>
                      <a:pt x="2465" y="890"/>
                    </a:lnTo>
                    <a:lnTo>
                      <a:pt x="2391" y="705"/>
                    </a:lnTo>
                    <a:lnTo>
                      <a:pt x="2280" y="520"/>
                    </a:lnTo>
                    <a:lnTo>
                      <a:pt x="2150" y="371"/>
                    </a:lnTo>
                    <a:lnTo>
                      <a:pt x="2002" y="242"/>
                    </a:lnTo>
                    <a:lnTo>
                      <a:pt x="1835" y="149"/>
                    </a:lnTo>
                    <a:lnTo>
                      <a:pt x="1650" y="75"/>
                    </a:lnTo>
                    <a:lnTo>
                      <a:pt x="1464" y="19"/>
                    </a:lnTo>
                    <a:lnTo>
                      <a:pt x="1260" y="1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6"/>
              <p:cNvSpPr/>
              <p:nvPr/>
            </p:nvSpPr>
            <p:spPr>
              <a:xfrm>
                <a:off x="5522800" y="3558550"/>
                <a:ext cx="6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03" fill="none" extrusionOk="0">
                    <a:moveTo>
                      <a:pt x="1260" y="1"/>
                    </a:moveTo>
                    <a:lnTo>
                      <a:pt x="1260" y="1"/>
                    </a:lnTo>
                    <a:lnTo>
                      <a:pt x="1075" y="19"/>
                    </a:lnTo>
                    <a:lnTo>
                      <a:pt x="908" y="56"/>
                    </a:lnTo>
                    <a:lnTo>
                      <a:pt x="908" y="56"/>
                    </a:lnTo>
                    <a:lnTo>
                      <a:pt x="779" y="93"/>
                    </a:lnTo>
                    <a:lnTo>
                      <a:pt x="667" y="149"/>
                    </a:lnTo>
                    <a:lnTo>
                      <a:pt x="556" y="223"/>
                    </a:lnTo>
                    <a:lnTo>
                      <a:pt x="463" y="297"/>
                    </a:lnTo>
                    <a:lnTo>
                      <a:pt x="371" y="371"/>
                    </a:lnTo>
                    <a:lnTo>
                      <a:pt x="297" y="464"/>
                    </a:lnTo>
                    <a:lnTo>
                      <a:pt x="223" y="557"/>
                    </a:lnTo>
                    <a:lnTo>
                      <a:pt x="148" y="668"/>
                    </a:lnTo>
                    <a:lnTo>
                      <a:pt x="111" y="779"/>
                    </a:lnTo>
                    <a:lnTo>
                      <a:pt x="56" y="890"/>
                    </a:lnTo>
                    <a:lnTo>
                      <a:pt x="37" y="1001"/>
                    </a:lnTo>
                    <a:lnTo>
                      <a:pt x="19" y="1131"/>
                    </a:lnTo>
                    <a:lnTo>
                      <a:pt x="0" y="1242"/>
                    </a:lnTo>
                    <a:lnTo>
                      <a:pt x="19" y="1372"/>
                    </a:lnTo>
                    <a:lnTo>
                      <a:pt x="37" y="1502"/>
                    </a:lnTo>
                    <a:lnTo>
                      <a:pt x="56" y="1613"/>
                    </a:lnTo>
                    <a:lnTo>
                      <a:pt x="56" y="1613"/>
                    </a:lnTo>
                    <a:lnTo>
                      <a:pt x="130" y="1817"/>
                    </a:lnTo>
                    <a:lnTo>
                      <a:pt x="241" y="1984"/>
                    </a:lnTo>
                    <a:lnTo>
                      <a:pt x="371" y="2132"/>
                    </a:lnTo>
                    <a:lnTo>
                      <a:pt x="519" y="2262"/>
                    </a:lnTo>
                    <a:lnTo>
                      <a:pt x="686" y="2373"/>
                    </a:lnTo>
                    <a:lnTo>
                      <a:pt x="871" y="2447"/>
                    </a:lnTo>
                    <a:lnTo>
                      <a:pt x="1057" y="2503"/>
                    </a:lnTo>
                    <a:lnTo>
                      <a:pt x="1260" y="2503"/>
                    </a:lnTo>
                    <a:lnTo>
                      <a:pt x="1260" y="2503"/>
                    </a:lnTo>
                    <a:lnTo>
                      <a:pt x="1446" y="2503"/>
                    </a:lnTo>
                    <a:lnTo>
                      <a:pt x="1631" y="2466"/>
                    </a:lnTo>
                    <a:lnTo>
                      <a:pt x="1631" y="2466"/>
                    </a:lnTo>
                    <a:lnTo>
                      <a:pt x="1742" y="2410"/>
                    </a:lnTo>
                    <a:lnTo>
                      <a:pt x="1854" y="2354"/>
                    </a:lnTo>
                    <a:lnTo>
                      <a:pt x="1965" y="2299"/>
                    </a:lnTo>
                    <a:lnTo>
                      <a:pt x="2057" y="2225"/>
                    </a:lnTo>
                    <a:lnTo>
                      <a:pt x="2150" y="2132"/>
                    </a:lnTo>
                    <a:lnTo>
                      <a:pt x="2243" y="2058"/>
                    </a:lnTo>
                    <a:lnTo>
                      <a:pt x="2298" y="1947"/>
                    </a:lnTo>
                    <a:lnTo>
                      <a:pt x="2373" y="1854"/>
                    </a:lnTo>
                    <a:lnTo>
                      <a:pt x="2428" y="1743"/>
                    </a:lnTo>
                    <a:lnTo>
                      <a:pt x="2465" y="1632"/>
                    </a:lnTo>
                    <a:lnTo>
                      <a:pt x="2484" y="1502"/>
                    </a:lnTo>
                    <a:lnTo>
                      <a:pt x="2502" y="1391"/>
                    </a:lnTo>
                    <a:lnTo>
                      <a:pt x="2521" y="1261"/>
                    </a:lnTo>
                    <a:lnTo>
                      <a:pt x="2521" y="1150"/>
                    </a:lnTo>
                    <a:lnTo>
                      <a:pt x="2502" y="1020"/>
                    </a:lnTo>
                    <a:lnTo>
                      <a:pt x="2465" y="890"/>
                    </a:lnTo>
                    <a:lnTo>
                      <a:pt x="2465" y="890"/>
                    </a:lnTo>
                    <a:lnTo>
                      <a:pt x="2391" y="705"/>
                    </a:lnTo>
                    <a:lnTo>
                      <a:pt x="2280" y="520"/>
                    </a:lnTo>
                    <a:lnTo>
                      <a:pt x="2150" y="371"/>
                    </a:lnTo>
                    <a:lnTo>
                      <a:pt x="2002" y="242"/>
                    </a:lnTo>
                    <a:lnTo>
                      <a:pt x="1835" y="149"/>
                    </a:lnTo>
                    <a:lnTo>
                      <a:pt x="1650" y="75"/>
                    </a:lnTo>
                    <a:lnTo>
                      <a:pt x="1464" y="19"/>
                    </a:lnTo>
                    <a:lnTo>
                      <a:pt x="126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6"/>
              <p:cNvSpPr/>
              <p:nvPr/>
            </p:nvSpPr>
            <p:spPr>
              <a:xfrm>
                <a:off x="5708125" y="3566425"/>
                <a:ext cx="630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2503" extrusionOk="0">
                    <a:moveTo>
                      <a:pt x="1076" y="1"/>
                    </a:moveTo>
                    <a:lnTo>
                      <a:pt x="890" y="38"/>
                    </a:lnTo>
                    <a:lnTo>
                      <a:pt x="779" y="93"/>
                    </a:lnTo>
                    <a:lnTo>
                      <a:pt x="668" y="149"/>
                    </a:lnTo>
                    <a:lnTo>
                      <a:pt x="557" y="205"/>
                    </a:lnTo>
                    <a:lnTo>
                      <a:pt x="464" y="279"/>
                    </a:lnTo>
                    <a:lnTo>
                      <a:pt x="372" y="371"/>
                    </a:lnTo>
                    <a:lnTo>
                      <a:pt x="279" y="445"/>
                    </a:lnTo>
                    <a:lnTo>
                      <a:pt x="223" y="557"/>
                    </a:lnTo>
                    <a:lnTo>
                      <a:pt x="149" y="649"/>
                    </a:lnTo>
                    <a:lnTo>
                      <a:pt x="94" y="761"/>
                    </a:lnTo>
                    <a:lnTo>
                      <a:pt x="56" y="872"/>
                    </a:lnTo>
                    <a:lnTo>
                      <a:pt x="38" y="1002"/>
                    </a:lnTo>
                    <a:lnTo>
                      <a:pt x="19" y="1113"/>
                    </a:lnTo>
                    <a:lnTo>
                      <a:pt x="1" y="1242"/>
                    </a:lnTo>
                    <a:lnTo>
                      <a:pt x="1" y="1354"/>
                    </a:lnTo>
                    <a:lnTo>
                      <a:pt x="19" y="1483"/>
                    </a:lnTo>
                    <a:lnTo>
                      <a:pt x="56" y="1613"/>
                    </a:lnTo>
                    <a:lnTo>
                      <a:pt x="131" y="1798"/>
                    </a:lnTo>
                    <a:lnTo>
                      <a:pt x="242" y="1984"/>
                    </a:lnTo>
                    <a:lnTo>
                      <a:pt x="372" y="2132"/>
                    </a:lnTo>
                    <a:lnTo>
                      <a:pt x="520" y="2262"/>
                    </a:lnTo>
                    <a:lnTo>
                      <a:pt x="687" y="2355"/>
                    </a:lnTo>
                    <a:lnTo>
                      <a:pt x="872" y="2447"/>
                    </a:lnTo>
                    <a:lnTo>
                      <a:pt x="1057" y="2484"/>
                    </a:lnTo>
                    <a:lnTo>
                      <a:pt x="1261" y="2503"/>
                    </a:lnTo>
                    <a:lnTo>
                      <a:pt x="1447" y="2484"/>
                    </a:lnTo>
                    <a:lnTo>
                      <a:pt x="1613" y="2447"/>
                    </a:lnTo>
                    <a:lnTo>
                      <a:pt x="1743" y="2410"/>
                    </a:lnTo>
                    <a:lnTo>
                      <a:pt x="1854" y="2355"/>
                    </a:lnTo>
                    <a:lnTo>
                      <a:pt x="1965" y="2280"/>
                    </a:lnTo>
                    <a:lnTo>
                      <a:pt x="2058" y="2206"/>
                    </a:lnTo>
                    <a:lnTo>
                      <a:pt x="2151" y="2132"/>
                    </a:lnTo>
                    <a:lnTo>
                      <a:pt x="2225" y="2039"/>
                    </a:lnTo>
                    <a:lnTo>
                      <a:pt x="2299" y="1947"/>
                    </a:lnTo>
                    <a:lnTo>
                      <a:pt x="2355" y="1836"/>
                    </a:lnTo>
                    <a:lnTo>
                      <a:pt x="2410" y="1724"/>
                    </a:lnTo>
                    <a:lnTo>
                      <a:pt x="2447" y="1613"/>
                    </a:lnTo>
                    <a:lnTo>
                      <a:pt x="2484" y="1502"/>
                    </a:lnTo>
                    <a:lnTo>
                      <a:pt x="2503" y="1372"/>
                    </a:lnTo>
                    <a:lnTo>
                      <a:pt x="2522" y="1261"/>
                    </a:lnTo>
                    <a:lnTo>
                      <a:pt x="2503" y="1131"/>
                    </a:lnTo>
                    <a:lnTo>
                      <a:pt x="2484" y="1002"/>
                    </a:lnTo>
                    <a:lnTo>
                      <a:pt x="2466" y="890"/>
                    </a:lnTo>
                    <a:lnTo>
                      <a:pt x="2373" y="686"/>
                    </a:lnTo>
                    <a:lnTo>
                      <a:pt x="2281" y="520"/>
                    </a:lnTo>
                    <a:lnTo>
                      <a:pt x="2151" y="371"/>
                    </a:lnTo>
                    <a:lnTo>
                      <a:pt x="2003" y="242"/>
                    </a:lnTo>
                    <a:lnTo>
                      <a:pt x="1836" y="130"/>
                    </a:lnTo>
                    <a:lnTo>
                      <a:pt x="1650" y="56"/>
                    </a:lnTo>
                    <a:lnTo>
                      <a:pt x="1465" y="1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6"/>
              <p:cNvSpPr/>
              <p:nvPr/>
            </p:nvSpPr>
            <p:spPr>
              <a:xfrm>
                <a:off x="5708125" y="3566425"/>
                <a:ext cx="630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2503" fill="none" extrusionOk="0">
                    <a:moveTo>
                      <a:pt x="1261" y="1"/>
                    </a:moveTo>
                    <a:lnTo>
                      <a:pt x="1261" y="1"/>
                    </a:lnTo>
                    <a:lnTo>
                      <a:pt x="1076" y="1"/>
                    </a:lnTo>
                    <a:lnTo>
                      <a:pt x="890" y="38"/>
                    </a:lnTo>
                    <a:lnTo>
                      <a:pt x="890" y="38"/>
                    </a:lnTo>
                    <a:lnTo>
                      <a:pt x="779" y="93"/>
                    </a:lnTo>
                    <a:lnTo>
                      <a:pt x="668" y="149"/>
                    </a:lnTo>
                    <a:lnTo>
                      <a:pt x="557" y="205"/>
                    </a:lnTo>
                    <a:lnTo>
                      <a:pt x="464" y="279"/>
                    </a:lnTo>
                    <a:lnTo>
                      <a:pt x="372" y="371"/>
                    </a:lnTo>
                    <a:lnTo>
                      <a:pt x="279" y="445"/>
                    </a:lnTo>
                    <a:lnTo>
                      <a:pt x="223" y="557"/>
                    </a:lnTo>
                    <a:lnTo>
                      <a:pt x="149" y="649"/>
                    </a:lnTo>
                    <a:lnTo>
                      <a:pt x="94" y="761"/>
                    </a:lnTo>
                    <a:lnTo>
                      <a:pt x="56" y="872"/>
                    </a:lnTo>
                    <a:lnTo>
                      <a:pt x="38" y="1002"/>
                    </a:lnTo>
                    <a:lnTo>
                      <a:pt x="19" y="1113"/>
                    </a:lnTo>
                    <a:lnTo>
                      <a:pt x="1" y="1242"/>
                    </a:lnTo>
                    <a:lnTo>
                      <a:pt x="1" y="1354"/>
                    </a:lnTo>
                    <a:lnTo>
                      <a:pt x="19" y="1483"/>
                    </a:lnTo>
                    <a:lnTo>
                      <a:pt x="56" y="1613"/>
                    </a:lnTo>
                    <a:lnTo>
                      <a:pt x="56" y="1613"/>
                    </a:lnTo>
                    <a:lnTo>
                      <a:pt x="131" y="1798"/>
                    </a:lnTo>
                    <a:lnTo>
                      <a:pt x="242" y="1984"/>
                    </a:lnTo>
                    <a:lnTo>
                      <a:pt x="372" y="2132"/>
                    </a:lnTo>
                    <a:lnTo>
                      <a:pt x="520" y="2262"/>
                    </a:lnTo>
                    <a:lnTo>
                      <a:pt x="687" y="2355"/>
                    </a:lnTo>
                    <a:lnTo>
                      <a:pt x="872" y="2447"/>
                    </a:lnTo>
                    <a:lnTo>
                      <a:pt x="1057" y="2484"/>
                    </a:lnTo>
                    <a:lnTo>
                      <a:pt x="1261" y="2503"/>
                    </a:lnTo>
                    <a:lnTo>
                      <a:pt x="1261" y="2503"/>
                    </a:lnTo>
                    <a:lnTo>
                      <a:pt x="1447" y="2484"/>
                    </a:lnTo>
                    <a:lnTo>
                      <a:pt x="1613" y="2447"/>
                    </a:lnTo>
                    <a:lnTo>
                      <a:pt x="1613" y="2447"/>
                    </a:lnTo>
                    <a:lnTo>
                      <a:pt x="1743" y="2410"/>
                    </a:lnTo>
                    <a:lnTo>
                      <a:pt x="1854" y="2355"/>
                    </a:lnTo>
                    <a:lnTo>
                      <a:pt x="1965" y="2280"/>
                    </a:lnTo>
                    <a:lnTo>
                      <a:pt x="2058" y="2206"/>
                    </a:lnTo>
                    <a:lnTo>
                      <a:pt x="2151" y="2132"/>
                    </a:lnTo>
                    <a:lnTo>
                      <a:pt x="2225" y="2039"/>
                    </a:lnTo>
                    <a:lnTo>
                      <a:pt x="2299" y="1947"/>
                    </a:lnTo>
                    <a:lnTo>
                      <a:pt x="2355" y="1836"/>
                    </a:lnTo>
                    <a:lnTo>
                      <a:pt x="2410" y="1724"/>
                    </a:lnTo>
                    <a:lnTo>
                      <a:pt x="2447" y="1613"/>
                    </a:lnTo>
                    <a:lnTo>
                      <a:pt x="2484" y="1502"/>
                    </a:lnTo>
                    <a:lnTo>
                      <a:pt x="2503" y="1372"/>
                    </a:lnTo>
                    <a:lnTo>
                      <a:pt x="2522" y="1261"/>
                    </a:lnTo>
                    <a:lnTo>
                      <a:pt x="2503" y="1131"/>
                    </a:lnTo>
                    <a:lnTo>
                      <a:pt x="2484" y="1002"/>
                    </a:lnTo>
                    <a:lnTo>
                      <a:pt x="2466" y="890"/>
                    </a:lnTo>
                    <a:lnTo>
                      <a:pt x="2466" y="890"/>
                    </a:lnTo>
                    <a:lnTo>
                      <a:pt x="2373" y="686"/>
                    </a:lnTo>
                    <a:lnTo>
                      <a:pt x="2281" y="520"/>
                    </a:lnTo>
                    <a:lnTo>
                      <a:pt x="2151" y="371"/>
                    </a:lnTo>
                    <a:lnTo>
                      <a:pt x="2003" y="242"/>
                    </a:lnTo>
                    <a:lnTo>
                      <a:pt x="1836" y="130"/>
                    </a:lnTo>
                    <a:lnTo>
                      <a:pt x="1650" y="56"/>
                    </a:lnTo>
                    <a:lnTo>
                      <a:pt x="1465" y="1"/>
                    </a:lnTo>
                    <a:lnTo>
                      <a:pt x="12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46"/>
              <p:cNvSpPr/>
              <p:nvPr/>
            </p:nvSpPr>
            <p:spPr>
              <a:xfrm>
                <a:off x="5412500" y="3318075"/>
                <a:ext cx="374425" cy="249300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9972" extrusionOk="0">
                    <a:moveTo>
                      <a:pt x="7396" y="0"/>
                    </a:moveTo>
                    <a:lnTo>
                      <a:pt x="7044" y="19"/>
                    </a:lnTo>
                    <a:lnTo>
                      <a:pt x="6692" y="37"/>
                    </a:lnTo>
                    <a:lnTo>
                      <a:pt x="6358" y="93"/>
                    </a:lnTo>
                    <a:lnTo>
                      <a:pt x="6043" y="148"/>
                    </a:lnTo>
                    <a:lnTo>
                      <a:pt x="5469" y="278"/>
                    </a:lnTo>
                    <a:lnTo>
                      <a:pt x="4987" y="426"/>
                    </a:lnTo>
                    <a:lnTo>
                      <a:pt x="4597" y="556"/>
                    </a:lnTo>
                    <a:lnTo>
                      <a:pt x="4319" y="686"/>
                    </a:lnTo>
                    <a:lnTo>
                      <a:pt x="4134" y="779"/>
                    </a:lnTo>
                    <a:lnTo>
                      <a:pt x="3893" y="890"/>
                    </a:lnTo>
                    <a:lnTo>
                      <a:pt x="3671" y="1001"/>
                    </a:lnTo>
                    <a:lnTo>
                      <a:pt x="3467" y="1112"/>
                    </a:lnTo>
                    <a:lnTo>
                      <a:pt x="3282" y="1242"/>
                    </a:lnTo>
                    <a:lnTo>
                      <a:pt x="2948" y="1483"/>
                    </a:lnTo>
                    <a:lnTo>
                      <a:pt x="2707" y="1724"/>
                    </a:lnTo>
                    <a:lnTo>
                      <a:pt x="2522" y="1928"/>
                    </a:lnTo>
                    <a:lnTo>
                      <a:pt x="2392" y="2095"/>
                    </a:lnTo>
                    <a:lnTo>
                      <a:pt x="2299" y="2243"/>
                    </a:lnTo>
                    <a:lnTo>
                      <a:pt x="1984" y="2558"/>
                    </a:lnTo>
                    <a:lnTo>
                      <a:pt x="1725" y="2873"/>
                    </a:lnTo>
                    <a:lnTo>
                      <a:pt x="1465" y="3207"/>
                    </a:lnTo>
                    <a:lnTo>
                      <a:pt x="1243" y="3540"/>
                    </a:lnTo>
                    <a:lnTo>
                      <a:pt x="1039" y="3874"/>
                    </a:lnTo>
                    <a:lnTo>
                      <a:pt x="872" y="4208"/>
                    </a:lnTo>
                    <a:lnTo>
                      <a:pt x="705" y="4541"/>
                    </a:lnTo>
                    <a:lnTo>
                      <a:pt x="576" y="4875"/>
                    </a:lnTo>
                    <a:lnTo>
                      <a:pt x="446" y="5190"/>
                    </a:lnTo>
                    <a:lnTo>
                      <a:pt x="335" y="5523"/>
                    </a:lnTo>
                    <a:lnTo>
                      <a:pt x="260" y="5839"/>
                    </a:lnTo>
                    <a:lnTo>
                      <a:pt x="186" y="6154"/>
                    </a:lnTo>
                    <a:lnTo>
                      <a:pt x="131" y="6469"/>
                    </a:lnTo>
                    <a:lnTo>
                      <a:pt x="75" y="6765"/>
                    </a:lnTo>
                    <a:lnTo>
                      <a:pt x="19" y="7358"/>
                    </a:lnTo>
                    <a:lnTo>
                      <a:pt x="1" y="7896"/>
                    </a:lnTo>
                    <a:lnTo>
                      <a:pt x="19" y="8378"/>
                    </a:lnTo>
                    <a:lnTo>
                      <a:pt x="57" y="8823"/>
                    </a:lnTo>
                    <a:lnTo>
                      <a:pt x="112" y="9193"/>
                    </a:lnTo>
                    <a:lnTo>
                      <a:pt x="149" y="9508"/>
                    </a:lnTo>
                    <a:lnTo>
                      <a:pt x="205" y="9731"/>
                    </a:lnTo>
                    <a:lnTo>
                      <a:pt x="260" y="9935"/>
                    </a:lnTo>
                    <a:lnTo>
                      <a:pt x="2373" y="9972"/>
                    </a:lnTo>
                    <a:lnTo>
                      <a:pt x="2336" y="9620"/>
                    </a:lnTo>
                    <a:lnTo>
                      <a:pt x="2336" y="9230"/>
                    </a:lnTo>
                    <a:lnTo>
                      <a:pt x="2318" y="8748"/>
                    </a:lnTo>
                    <a:lnTo>
                      <a:pt x="2336" y="8248"/>
                    </a:lnTo>
                    <a:lnTo>
                      <a:pt x="2373" y="7729"/>
                    </a:lnTo>
                    <a:lnTo>
                      <a:pt x="2392" y="7488"/>
                    </a:lnTo>
                    <a:lnTo>
                      <a:pt x="2429" y="7266"/>
                    </a:lnTo>
                    <a:lnTo>
                      <a:pt x="2485" y="7062"/>
                    </a:lnTo>
                    <a:lnTo>
                      <a:pt x="2559" y="6895"/>
                    </a:lnTo>
                    <a:lnTo>
                      <a:pt x="2633" y="6747"/>
                    </a:lnTo>
                    <a:lnTo>
                      <a:pt x="2726" y="6598"/>
                    </a:lnTo>
                    <a:lnTo>
                      <a:pt x="2818" y="6487"/>
                    </a:lnTo>
                    <a:lnTo>
                      <a:pt x="2929" y="6376"/>
                    </a:lnTo>
                    <a:lnTo>
                      <a:pt x="3170" y="6172"/>
                    </a:lnTo>
                    <a:lnTo>
                      <a:pt x="3393" y="6024"/>
                    </a:lnTo>
                    <a:lnTo>
                      <a:pt x="3615" y="5913"/>
                    </a:lnTo>
                    <a:lnTo>
                      <a:pt x="3800" y="5839"/>
                    </a:lnTo>
                    <a:lnTo>
                      <a:pt x="3967" y="5783"/>
                    </a:lnTo>
                    <a:lnTo>
                      <a:pt x="3930" y="5635"/>
                    </a:lnTo>
                    <a:lnTo>
                      <a:pt x="3912" y="5505"/>
                    </a:lnTo>
                    <a:lnTo>
                      <a:pt x="3893" y="5190"/>
                    </a:lnTo>
                    <a:lnTo>
                      <a:pt x="3930" y="4856"/>
                    </a:lnTo>
                    <a:lnTo>
                      <a:pt x="4004" y="4541"/>
                    </a:lnTo>
                    <a:lnTo>
                      <a:pt x="4116" y="4226"/>
                    </a:lnTo>
                    <a:lnTo>
                      <a:pt x="4171" y="4078"/>
                    </a:lnTo>
                    <a:lnTo>
                      <a:pt x="4264" y="3930"/>
                    </a:lnTo>
                    <a:lnTo>
                      <a:pt x="4338" y="3800"/>
                    </a:lnTo>
                    <a:lnTo>
                      <a:pt x="4431" y="3670"/>
                    </a:lnTo>
                    <a:lnTo>
                      <a:pt x="4542" y="3559"/>
                    </a:lnTo>
                    <a:lnTo>
                      <a:pt x="4653" y="3448"/>
                    </a:lnTo>
                    <a:lnTo>
                      <a:pt x="4875" y="3281"/>
                    </a:lnTo>
                    <a:lnTo>
                      <a:pt x="5135" y="3133"/>
                    </a:lnTo>
                    <a:lnTo>
                      <a:pt x="5413" y="3003"/>
                    </a:lnTo>
                    <a:lnTo>
                      <a:pt x="5691" y="2910"/>
                    </a:lnTo>
                    <a:lnTo>
                      <a:pt x="6006" y="2836"/>
                    </a:lnTo>
                    <a:lnTo>
                      <a:pt x="6358" y="2799"/>
                    </a:lnTo>
                    <a:lnTo>
                      <a:pt x="6729" y="2780"/>
                    </a:lnTo>
                    <a:lnTo>
                      <a:pt x="7118" y="2799"/>
                    </a:lnTo>
                    <a:lnTo>
                      <a:pt x="7378" y="2873"/>
                    </a:lnTo>
                    <a:lnTo>
                      <a:pt x="7526" y="3188"/>
                    </a:lnTo>
                    <a:lnTo>
                      <a:pt x="7711" y="3559"/>
                    </a:lnTo>
                    <a:lnTo>
                      <a:pt x="7822" y="3763"/>
                    </a:lnTo>
                    <a:lnTo>
                      <a:pt x="7971" y="3967"/>
                    </a:lnTo>
                    <a:lnTo>
                      <a:pt x="8119" y="4170"/>
                    </a:lnTo>
                    <a:lnTo>
                      <a:pt x="8304" y="4374"/>
                    </a:lnTo>
                    <a:lnTo>
                      <a:pt x="8490" y="4560"/>
                    </a:lnTo>
                    <a:lnTo>
                      <a:pt x="8694" y="4745"/>
                    </a:lnTo>
                    <a:lnTo>
                      <a:pt x="8934" y="4893"/>
                    </a:lnTo>
                    <a:lnTo>
                      <a:pt x="9175" y="5023"/>
                    </a:lnTo>
                    <a:lnTo>
                      <a:pt x="9453" y="5134"/>
                    </a:lnTo>
                    <a:lnTo>
                      <a:pt x="9750" y="5208"/>
                    </a:lnTo>
                    <a:lnTo>
                      <a:pt x="10065" y="5245"/>
                    </a:lnTo>
                    <a:lnTo>
                      <a:pt x="10399" y="5245"/>
                    </a:lnTo>
                    <a:lnTo>
                      <a:pt x="10343" y="5227"/>
                    </a:lnTo>
                    <a:lnTo>
                      <a:pt x="10195" y="5171"/>
                    </a:lnTo>
                    <a:lnTo>
                      <a:pt x="9991" y="5060"/>
                    </a:lnTo>
                    <a:lnTo>
                      <a:pt x="9731" y="4875"/>
                    </a:lnTo>
                    <a:lnTo>
                      <a:pt x="9602" y="4764"/>
                    </a:lnTo>
                    <a:lnTo>
                      <a:pt x="9491" y="4634"/>
                    </a:lnTo>
                    <a:lnTo>
                      <a:pt x="9361" y="4486"/>
                    </a:lnTo>
                    <a:lnTo>
                      <a:pt x="9250" y="4319"/>
                    </a:lnTo>
                    <a:lnTo>
                      <a:pt x="9138" y="4133"/>
                    </a:lnTo>
                    <a:lnTo>
                      <a:pt x="9046" y="3911"/>
                    </a:lnTo>
                    <a:lnTo>
                      <a:pt x="8990" y="3670"/>
                    </a:lnTo>
                    <a:lnTo>
                      <a:pt x="8934" y="3411"/>
                    </a:lnTo>
                    <a:lnTo>
                      <a:pt x="9213" y="3707"/>
                    </a:lnTo>
                    <a:lnTo>
                      <a:pt x="9491" y="4004"/>
                    </a:lnTo>
                    <a:lnTo>
                      <a:pt x="9843" y="4319"/>
                    </a:lnTo>
                    <a:lnTo>
                      <a:pt x="10250" y="4634"/>
                    </a:lnTo>
                    <a:lnTo>
                      <a:pt x="10454" y="4801"/>
                    </a:lnTo>
                    <a:lnTo>
                      <a:pt x="10677" y="4930"/>
                    </a:lnTo>
                    <a:lnTo>
                      <a:pt x="10899" y="5060"/>
                    </a:lnTo>
                    <a:lnTo>
                      <a:pt x="11122" y="5171"/>
                    </a:lnTo>
                    <a:lnTo>
                      <a:pt x="11344" y="5264"/>
                    </a:lnTo>
                    <a:lnTo>
                      <a:pt x="11548" y="5301"/>
                    </a:lnTo>
                    <a:lnTo>
                      <a:pt x="11863" y="5357"/>
                    </a:lnTo>
                    <a:lnTo>
                      <a:pt x="12178" y="5375"/>
                    </a:lnTo>
                    <a:lnTo>
                      <a:pt x="12493" y="5394"/>
                    </a:lnTo>
                    <a:lnTo>
                      <a:pt x="12808" y="5375"/>
                    </a:lnTo>
                    <a:lnTo>
                      <a:pt x="13142" y="5338"/>
                    </a:lnTo>
                    <a:lnTo>
                      <a:pt x="13457" y="5283"/>
                    </a:lnTo>
                    <a:lnTo>
                      <a:pt x="13753" y="5208"/>
                    </a:lnTo>
                    <a:lnTo>
                      <a:pt x="14069" y="5116"/>
                    </a:lnTo>
                    <a:lnTo>
                      <a:pt x="14198" y="5171"/>
                    </a:lnTo>
                    <a:lnTo>
                      <a:pt x="14180" y="5060"/>
                    </a:lnTo>
                    <a:lnTo>
                      <a:pt x="14402" y="4967"/>
                    </a:lnTo>
                    <a:lnTo>
                      <a:pt x="14606" y="4875"/>
                    </a:lnTo>
                    <a:lnTo>
                      <a:pt x="14791" y="4764"/>
                    </a:lnTo>
                    <a:lnTo>
                      <a:pt x="14977" y="4634"/>
                    </a:lnTo>
                    <a:lnTo>
                      <a:pt x="14847" y="4208"/>
                    </a:lnTo>
                    <a:lnTo>
                      <a:pt x="14680" y="3800"/>
                    </a:lnTo>
                    <a:lnTo>
                      <a:pt x="14513" y="3429"/>
                    </a:lnTo>
                    <a:lnTo>
                      <a:pt x="14328" y="3095"/>
                    </a:lnTo>
                    <a:lnTo>
                      <a:pt x="14124" y="2762"/>
                    </a:lnTo>
                    <a:lnTo>
                      <a:pt x="13920" y="2465"/>
                    </a:lnTo>
                    <a:lnTo>
                      <a:pt x="13698" y="2187"/>
                    </a:lnTo>
                    <a:lnTo>
                      <a:pt x="13457" y="1928"/>
                    </a:lnTo>
                    <a:lnTo>
                      <a:pt x="13216" y="1705"/>
                    </a:lnTo>
                    <a:lnTo>
                      <a:pt x="12975" y="1483"/>
                    </a:lnTo>
                    <a:lnTo>
                      <a:pt x="12715" y="1279"/>
                    </a:lnTo>
                    <a:lnTo>
                      <a:pt x="12456" y="1112"/>
                    </a:lnTo>
                    <a:lnTo>
                      <a:pt x="12197" y="945"/>
                    </a:lnTo>
                    <a:lnTo>
                      <a:pt x="11919" y="797"/>
                    </a:lnTo>
                    <a:lnTo>
                      <a:pt x="11659" y="667"/>
                    </a:lnTo>
                    <a:lnTo>
                      <a:pt x="11400" y="556"/>
                    </a:lnTo>
                    <a:lnTo>
                      <a:pt x="11122" y="464"/>
                    </a:lnTo>
                    <a:lnTo>
                      <a:pt x="10862" y="371"/>
                    </a:lnTo>
                    <a:lnTo>
                      <a:pt x="10343" y="223"/>
                    </a:lnTo>
                    <a:lnTo>
                      <a:pt x="9861" y="130"/>
                    </a:lnTo>
                    <a:lnTo>
                      <a:pt x="9416" y="56"/>
                    </a:lnTo>
                    <a:lnTo>
                      <a:pt x="9009" y="19"/>
                    </a:lnTo>
                    <a:lnTo>
                      <a:pt x="8656" y="0"/>
                    </a:lnTo>
                    <a:lnTo>
                      <a:pt x="8175" y="19"/>
                    </a:lnTo>
                    <a:lnTo>
                      <a:pt x="77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46"/>
              <p:cNvSpPr/>
              <p:nvPr/>
            </p:nvSpPr>
            <p:spPr>
              <a:xfrm>
                <a:off x="5385175" y="3543250"/>
                <a:ext cx="9547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839" extrusionOk="0">
                    <a:moveTo>
                      <a:pt x="1724" y="1"/>
                    </a:moveTo>
                    <a:lnTo>
                      <a:pt x="1465" y="38"/>
                    </a:lnTo>
                    <a:lnTo>
                      <a:pt x="1335" y="75"/>
                    </a:lnTo>
                    <a:lnTo>
                      <a:pt x="1205" y="112"/>
                    </a:lnTo>
                    <a:lnTo>
                      <a:pt x="1057" y="186"/>
                    </a:lnTo>
                    <a:lnTo>
                      <a:pt x="909" y="260"/>
                    </a:lnTo>
                    <a:lnTo>
                      <a:pt x="742" y="353"/>
                    </a:lnTo>
                    <a:lnTo>
                      <a:pt x="594" y="483"/>
                    </a:lnTo>
                    <a:lnTo>
                      <a:pt x="445" y="613"/>
                    </a:lnTo>
                    <a:lnTo>
                      <a:pt x="316" y="761"/>
                    </a:lnTo>
                    <a:lnTo>
                      <a:pt x="204" y="928"/>
                    </a:lnTo>
                    <a:lnTo>
                      <a:pt x="130" y="1094"/>
                    </a:lnTo>
                    <a:lnTo>
                      <a:pt x="75" y="1280"/>
                    </a:lnTo>
                    <a:lnTo>
                      <a:pt x="37" y="1465"/>
                    </a:lnTo>
                    <a:lnTo>
                      <a:pt x="19" y="1669"/>
                    </a:lnTo>
                    <a:lnTo>
                      <a:pt x="0" y="1873"/>
                    </a:lnTo>
                    <a:lnTo>
                      <a:pt x="19" y="2077"/>
                    </a:lnTo>
                    <a:lnTo>
                      <a:pt x="56" y="2262"/>
                    </a:lnTo>
                    <a:lnTo>
                      <a:pt x="93" y="2466"/>
                    </a:lnTo>
                    <a:lnTo>
                      <a:pt x="149" y="2670"/>
                    </a:lnTo>
                    <a:lnTo>
                      <a:pt x="204" y="2874"/>
                    </a:lnTo>
                    <a:lnTo>
                      <a:pt x="278" y="3059"/>
                    </a:lnTo>
                    <a:lnTo>
                      <a:pt x="445" y="3411"/>
                    </a:lnTo>
                    <a:lnTo>
                      <a:pt x="556" y="3578"/>
                    </a:lnTo>
                    <a:lnTo>
                      <a:pt x="686" y="3745"/>
                    </a:lnTo>
                    <a:lnTo>
                      <a:pt x="834" y="3893"/>
                    </a:lnTo>
                    <a:lnTo>
                      <a:pt x="1001" y="4041"/>
                    </a:lnTo>
                    <a:lnTo>
                      <a:pt x="1168" y="4190"/>
                    </a:lnTo>
                    <a:lnTo>
                      <a:pt x="1353" y="4301"/>
                    </a:lnTo>
                    <a:lnTo>
                      <a:pt x="1557" y="4431"/>
                    </a:lnTo>
                    <a:lnTo>
                      <a:pt x="1761" y="4523"/>
                    </a:lnTo>
                    <a:lnTo>
                      <a:pt x="1965" y="4616"/>
                    </a:lnTo>
                    <a:lnTo>
                      <a:pt x="2187" y="4709"/>
                    </a:lnTo>
                    <a:lnTo>
                      <a:pt x="2391" y="4764"/>
                    </a:lnTo>
                    <a:lnTo>
                      <a:pt x="2614" y="4801"/>
                    </a:lnTo>
                    <a:lnTo>
                      <a:pt x="2818" y="4838"/>
                    </a:lnTo>
                    <a:lnTo>
                      <a:pt x="3022" y="4838"/>
                    </a:lnTo>
                    <a:lnTo>
                      <a:pt x="3207" y="4820"/>
                    </a:lnTo>
                    <a:lnTo>
                      <a:pt x="3374" y="4783"/>
                    </a:lnTo>
                    <a:lnTo>
                      <a:pt x="3466" y="4746"/>
                    </a:lnTo>
                    <a:lnTo>
                      <a:pt x="3540" y="4690"/>
                    </a:lnTo>
                    <a:lnTo>
                      <a:pt x="3596" y="4635"/>
                    </a:lnTo>
                    <a:lnTo>
                      <a:pt x="3652" y="4542"/>
                    </a:lnTo>
                    <a:lnTo>
                      <a:pt x="3689" y="4449"/>
                    </a:lnTo>
                    <a:lnTo>
                      <a:pt x="3726" y="4338"/>
                    </a:lnTo>
                    <a:lnTo>
                      <a:pt x="3781" y="4078"/>
                    </a:lnTo>
                    <a:lnTo>
                      <a:pt x="3800" y="3782"/>
                    </a:lnTo>
                    <a:lnTo>
                      <a:pt x="3819" y="3467"/>
                    </a:lnTo>
                    <a:lnTo>
                      <a:pt x="3800" y="3133"/>
                    </a:lnTo>
                    <a:lnTo>
                      <a:pt x="3763" y="2781"/>
                    </a:lnTo>
                    <a:lnTo>
                      <a:pt x="3670" y="2114"/>
                    </a:lnTo>
                    <a:lnTo>
                      <a:pt x="3578" y="1521"/>
                    </a:lnTo>
                    <a:lnTo>
                      <a:pt x="3466" y="965"/>
                    </a:lnTo>
                    <a:lnTo>
                      <a:pt x="3374" y="835"/>
                    </a:lnTo>
                    <a:lnTo>
                      <a:pt x="3262" y="705"/>
                    </a:lnTo>
                    <a:lnTo>
                      <a:pt x="3133" y="575"/>
                    </a:lnTo>
                    <a:lnTo>
                      <a:pt x="3003" y="464"/>
                    </a:lnTo>
                    <a:lnTo>
                      <a:pt x="2725" y="279"/>
                    </a:lnTo>
                    <a:lnTo>
                      <a:pt x="2465" y="131"/>
                    </a:lnTo>
                    <a:lnTo>
                      <a:pt x="2317" y="75"/>
                    </a:lnTo>
                    <a:lnTo>
                      <a:pt x="2150" y="38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6"/>
              <p:cNvSpPr/>
              <p:nvPr/>
            </p:nvSpPr>
            <p:spPr>
              <a:xfrm>
                <a:off x="5398150" y="3576150"/>
                <a:ext cx="737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2948" h="1836" extrusionOk="0">
                    <a:moveTo>
                      <a:pt x="75" y="1"/>
                    </a:moveTo>
                    <a:lnTo>
                      <a:pt x="37" y="19"/>
                    </a:lnTo>
                    <a:lnTo>
                      <a:pt x="0" y="38"/>
                    </a:lnTo>
                    <a:lnTo>
                      <a:pt x="0" y="75"/>
                    </a:lnTo>
                    <a:lnTo>
                      <a:pt x="0" y="112"/>
                    </a:lnTo>
                    <a:lnTo>
                      <a:pt x="19" y="149"/>
                    </a:lnTo>
                    <a:lnTo>
                      <a:pt x="37" y="186"/>
                    </a:lnTo>
                    <a:lnTo>
                      <a:pt x="2799" y="1817"/>
                    </a:lnTo>
                    <a:lnTo>
                      <a:pt x="2855" y="1836"/>
                    </a:lnTo>
                    <a:lnTo>
                      <a:pt x="2910" y="1817"/>
                    </a:lnTo>
                    <a:lnTo>
                      <a:pt x="2947" y="1780"/>
                    </a:lnTo>
                    <a:lnTo>
                      <a:pt x="2947" y="1743"/>
                    </a:lnTo>
                    <a:lnTo>
                      <a:pt x="2947" y="1706"/>
                    </a:lnTo>
                    <a:lnTo>
                      <a:pt x="2929" y="1669"/>
                    </a:lnTo>
                    <a:lnTo>
                      <a:pt x="2910" y="1650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6"/>
              <p:cNvSpPr/>
              <p:nvPr/>
            </p:nvSpPr>
            <p:spPr>
              <a:xfrm>
                <a:off x="5416225" y="3571525"/>
                <a:ext cx="47275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392" extrusionOk="0">
                    <a:moveTo>
                      <a:pt x="1742" y="1"/>
                    </a:moveTo>
                    <a:lnTo>
                      <a:pt x="1724" y="38"/>
                    </a:lnTo>
                    <a:lnTo>
                      <a:pt x="19" y="2225"/>
                    </a:lnTo>
                    <a:lnTo>
                      <a:pt x="19" y="2262"/>
                    </a:lnTo>
                    <a:lnTo>
                      <a:pt x="0" y="2299"/>
                    </a:lnTo>
                    <a:lnTo>
                      <a:pt x="19" y="2336"/>
                    </a:lnTo>
                    <a:lnTo>
                      <a:pt x="37" y="2373"/>
                    </a:lnTo>
                    <a:lnTo>
                      <a:pt x="111" y="2391"/>
                    </a:lnTo>
                    <a:lnTo>
                      <a:pt x="149" y="2373"/>
                    </a:lnTo>
                    <a:lnTo>
                      <a:pt x="186" y="2354"/>
                    </a:lnTo>
                    <a:lnTo>
                      <a:pt x="1872" y="149"/>
                    </a:lnTo>
                    <a:lnTo>
                      <a:pt x="1891" y="112"/>
                    </a:lnTo>
                    <a:lnTo>
                      <a:pt x="1891" y="75"/>
                    </a:lnTo>
                    <a:lnTo>
                      <a:pt x="1891" y="38"/>
                    </a:lnTo>
                    <a:lnTo>
                      <a:pt x="1854" y="19"/>
                    </a:lnTo>
                    <a:lnTo>
                      <a:pt x="181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6"/>
              <p:cNvSpPr/>
              <p:nvPr/>
            </p:nvSpPr>
            <p:spPr>
              <a:xfrm>
                <a:off x="5382850" y="3541400"/>
                <a:ext cx="91325" cy="125150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5006" extrusionOk="0">
                    <a:moveTo>
                      <a:pt x="1799" y="1"/>
                    </a:moveTo>
                    <a:lnTo>
                      <a:pt x="1558" y="19"/>
                    </a:lnTo>
                    <a:lnTo>
                      <a:pt x="1317" y="93"/>
                    </a:lnTo>
                    <a:lnTo>
                      <a:pt x="1076" y="186"/>
                    </a:lnTo>
                    <a:lnTo>
                      <a:pt x="853" y="316"/>
                    </a:lnTo>
                    <a:lnTo>
                      <a:pt x="612" y="483"/>
                    </a:lnTo>
                    <a:lnTo>
                      <a:pt x="464" y="612"/>
                    </a:lnTo>
                    <a:lnTo>
                      <a:pt x="334" y="761"/>
                    </a:lnTo>
                    <a:lnTo>
                      <a:pt x="242" y="928"/>
                    </a:lnTo>
                    <a:lnTo>
                      <a:pt x="149" y="1094"/>
                    </a:lnTo>
                    <a:lnTo>
                      <a:pt x="93" y="1280"/>
                    </a:lnTo>
                    <a:lnTo>
                      <a:pt x="38" y="1465"/>
                    </a:lnTo>
                    <a:lnTo>
                      <a:pt x="19" y="1669"/>
                    </a:lnTo>
                    <a:lnTo>
                      <a:pt x="1" y="1873"/>
                    </a:lnTo>
                    <a:lnTo>
                      <a:pt x="19" y="2095"/>
                    </a:lnTo>
                    <a:lnTo>
                      <a:pt x="38" y="2299"/>
                    </a:lnTo>
                    <a:lnTo>
                      <a:pt x="75" y="2521"/>
                    </a:lnTo>
                    <a:lnTo>
                      <a:pt x="130" y="2725"/>
                    </a:lnTo>
                    <a:lnTo>
                      <a:pt x="186" y="2929"/>
                    </a:lnTo>
                    <a:lnTo>
                      <a:pt x="260" y="3152"/>
                    </a:lnTo>
                    <a:lnTo>
                      <a:pt x="353" y="3337"/>
                    </a:lnTo>
                    <a:lnTo>
                      <a:pt x="464" y="3541"/>
                    </a:lnTo>
                    <a:lnTo>
                      <a:pt x="557" y="3689"/>
                    </a:lnTo>
                    <a:lnTo>
                      <a:pt x="668" y="3837"/>
                    </a:lnTo>
                    <a:lnTo>
                      <a:pt x="798" y="3986"/>
                    </a:lnTo>
                    <a:lnTo>
                      <a:pt x="927" y="4115"/>
                    </a:lnTo>
                    <a:lnTo>
                      <a:pt x="1076" y="4245"/>
                    </a:lnTo>
                    <a:lnTo>
                      <a:pt x="1243" y="4356"/>
                    </a:lnTo>
                    <a:lnTo>
                      <a:pt x="1409" y="4468"/>
                    </a:lnTo>
                    <a:lnTo>
                      <a:pt x="1595" y="4579"/>
                    </a:lnTo>
                    <a:lnTo>
                      <a:pt x="1947" y="4764"/>
                    </a:lnTo>
                    <a:lnTo>
                      <a:pt x="2151" y="4838"/>
                    </a:lnTo>
                    <a:lnTo>
                      <a:pt x="2336" y="4894"/>
                    </a:lnTo>
                    <a:lnTo>
                      <a:pt x="2521" y="4949"/>
                    </a:lnTo>
                    <a:lnTo>
                      <a:pt x="2707" y="4987"/>
                    </a:lnTo>
                    <a:lnTo>
                      <a:pt x="2892" y="5005"/>
                    </a:lnTo>
                    <a:lnTo>
                      <a:pt x="3077" y="5005"/>
                    </a:lnTo>
                    <a:lnTo>
                      <a:pt x="3300" y="4987"/>
                    </a:lnTo>
                    <a:lnTo>
                      <a:pt x="3504" y="4949"/>
                    </a:lnTo>
                    <a:lnTo>
                      <a:pt x="3541" y="4931"/>
                    </a:lnTo>
                    <a:lnTo>
                      <a:pt x="3559" y="4912"/>
                    </a:lnTo>
                    <a:lnTo>
                      <a:pt x="3578" y="4875"/>
                    </a:lnTo>
                    <a:lnTo>
                      <a:pt x="3578" y="4838"/>
                    </a:lnTo>
                    <a:lnTo>
                      <a:pt x="3559" y="4801"/>
                    </a:lnTo>
                    <a:lnTo>
                      <a:pt x="3522" y="4764"/>
                    </a:lnTo>
                    <a:lnTo>
                      <a:pt x="3448" y="4764"/>
                    </a:lnTo>
                    <a:lnTo>
                      <a:pt x="3281" y="4801"/>
                    </a:lnTo>
                    <a:lnTo>
                      <a:pt x="2911" y="4801"/>
                    </a:lnTo>
                    <a:lnTo>
                      <a:pt x="2725" y="4783"/>
                    </a:lnTo>
                    <a:lnTo>
                      <a:pt x="2521" y="4746"/>
                    </a:lnTo>
                    <a:lnTo>
                      <a:pt x="2318" y="4671"/>
                    </a:lnTo>
                    <a:lnTo>
                      <a:pt x="2114" y="4597"/>
                    </a:lnTo>
                    <a:lnTo>
                      <a:pt x="1910" y="4523"/>
                    </a:lnTo>
                    <a:lnTo>
                      <a:pt x="1706" y="4412"/>
                    </a:lnTo>
                    <a:lnTo>
                      <a:pt x="1521" y="4301"/>
                    </a:lnTo>
                    <a:lnTo>
                      <a:pt x="1335" y="4190"/>
                    </a:lnTo>
                    <a:lnTo>
                      <a:pt x="1150" y="4041"/>
                    </a:lnTo>
                    <a:lnTo>
                      <a:pt x="1002" y="3912"/>
                    </a:lnTo>
                    <a:lnTo>
                      <a:pt x="853" y="3763"/>
                    </a:lnTo>
                    <a:lnTo>
                      <a:pt x="742" y="3596"/>
                    </a:lnTo>
                    <a:lnTo>
                      <a:pt x="631" y="3448"/>
                    </a:lnTo>
                    <a:lnTo>
                      <a:pt x="538" y="3263"/>
                    </a:lnTo>
                    <a:lnTo>
                      <a:pt x="446" y="3078"/>
                    </a:lnTo>
                    <a:lnTo>
                      <a:pt x="371" y="2892"/>
                    </a:lnTo>
                    <a:lnTo>
                      <a:pt x="316" y="2688"/>
                    </a:lnTo>
                    <a:lnTo>
                      <a:pt x="260" y="2503"/>
                    </a:lnTo>
                    <a:lnTo>
                      <a:pt x="223" y="2299"/>
                    </a:lnTo>
                    <a:lnTo>
                      <a:pt x="205" y="2095"/>
                    </a:lnTo>
                    <a:lnTo>
                      <a:pt x="205" y="1910"/>
                    </a:lnTo>
                    <a:lnTo>
                      <a:pt x="205" y="1724"/>
                    </a:lnTo>
                    <a:lnTo>
                      <a:pt x="223" y="1539"/>
                    </a:lnTo>
                    <a:lnTo>
                      <a:pt x="260" y="1354"/>
                    </a:lnTo>
                    <a:lnTo>
                      <a:pt x="334" y="1187"/>
                    </a:lnTo>
                    <a:lnTo>
                      <a:pt x="409" y="1039"/>
                    </a:lnTo>
                    <a:lnTo>
                      <a:pt x="501" y="890"/>
                    </a:lnTo>
                    <a:lnTo>
                      <a:pt x="612" y="742"/>
                    </a:lnTo>
                    <a:lnTo>
                      <a:pt x="742" y="631"/>
                    </a:lnTo>
                    <a:lnTo>
                      <a:pt x="890" y="520"/>
                    </a:lnTo>
                    <a:lnTo>
                      <a:pt x="1039" y="427"/>
                    </a:lnTo>
                    <a:lnTo>
                      <a:pt x="1187" y="353"/>
                    </a:lnTo>
                    <a:lnTo>
                      <a:pt x="1335" y="297"/>
                    </a:lnTo>
                    <a:lnTo>
                      <a:pt x="1465" y="242"/>
                    </a:lnTo>
                    <a:lnTo>
                      <a:pt x="1595" y="223"/>
                    </a:lnTo>
                    <a:lnTo>
                      <a:pt x="1836" y="186"/>
                    </a:lnTo>
                    <a:lnTo>
                      <a:pt x="2058" y="186"/>
                    </a:lnTo>
                    <a:lnTo>
                      <a:pt x="2225" y="223"/>
                    </a:lnTo>
                    <a:lnTo>
                      <a:pt x="2373" y="260"/>
                    </a:lnTo>
                    <a:lnTo>
                      <a:pt x="2484" y="297"/>
                    </a:lnTo>
                    <a:lnTo>
                      <a:pt x="2707" y="390"/>
                    </a:lnTo>
                    <a:lnTo>
                      <a:pt x="2892" y="520"/>
                    </a:lnTo>
                    <a:lnTo>
                      <a:pt x="3077" y="649"/>
                    </a:lnTo>
                    <a:lnTo>
                      <a:pt x="3207" y="779"/>
                    </a:lnTo>
                    <a:lnTo>
                      <a:pt x="3411" y="1002"/>
                    </a:lnTo>
                    <a:lnTo>
                      <a:pt x="3467" y="1094"/>
                    </a:lnTo>
                    <a:lnTo>
                      <a:pt x="3504" y="1131"/>
                    </a:lnTo>
                    <a:lnTo>
                      <a:pt x="3541" y="1131"/>
                    </a:lnTo>
                    <a:lnTo>
                      <a:pt x="3578" y="1150"/>
                    </a:lnTo>
                    <a:lnTo>
                      <a:pt x="3615" y="1131"/>
                    </a:lnTo>
                    <a:lnTo>
                      <a:pt x="3633" y="1094"/>
                    </a:lnTo>
                    <a:lnTo>
                      <a:pt x="3652" y="1057"/>
                    </a:lnTo>
                    <a:lnTo>
                      <a:pt x="3652" y="1020"/>
                    </a:lnTo>
                    <a:lnTo>
                      <a:pt x="3633" y="983"/>
                    </a:lnTo>
                    <a:lnTo>
                      <a:pt x="3559" y="872"/>
                    </a:lnTo>
                    <a:lnTo>
                      <a:pt x="3467" y="779"/>
                    </a:lnTo>
                    <a:lnTo>
                      <a:pt x="3355" y="649"/>
                    </a:lnTo>
                    <a:lnTo>
                      <a:pt x="3189" y="501"/>
                    </a:lnTo>
                    <a:lnTo>
                      <a:pt x="3003" y="353"/>
                    </a:lnTo>
                    <a:lnTo>
                      <a:pt x="2799" y="223"/>
                    </a:lnTo>
                    <a:lnTo>
                      <a:pt x="2540" y="112"/>
                    </a:lnTo>
                    <a:lnTo>
                      <a:pt x="2299" y="38"/>
                    </a:lnTo>
                    <a:lnTo>
                      <a:pt x="204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6"/>
              <p:cNvSpPr/>
              <p:nvPr/>
            </p:nvSpPr>
            <p:spPr>
              <a:xfrm>
                <a:off x="5469500" y="3372750"/>
                <a:ext cx="5377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724" extrusionOk="0">
                    <a:moveTo>
                      <a:pt x="112" y="0"/>
                    </a:moveTo>
                    <a:lnTo>
                      <a:pt x="75" y="19"/>
                    </a:lnTo>
                    <a:lnTo>
                      <a:pt x="38" y="19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" y="130"/>
                    </a:lnTo>
                    <a:lnTo>
                      <a:pt x="1" y="167"/>
                    </a:lnTo>
                    <a:lnTo>
                      <a:pt x="38" y="186"/>
                    </a:lnTo>
                    <a:lnTo>
                      <a:pt x="334" y="371"/>
                    </a:lnTo>
                    <a:lnTo>
                      <a:pt x="649" y="612"/>
                    </a:lnTo>
                    <a:lnTo>
                      <a:pt x="1280" y="1094"/>
                    </a:lnTo>
                    <a:lnTo>
                      <a:pt x="1780" y="1520"/>
                    </a:lnTo>
                    <a:lnTo>
                      <a:pt x="1984" y="1687"/>
                    </a:lnTo>
                    <a:lnTo>
                      <a:pt x="2021" y="1705"/>
                    </a:lnTo>
                    <a:lnTo>
                      <a:pt x="2058" y="1724"/>
                    </a:lnTo>
                    <a:lnTo>
                      <a:pt x="2095" y="1705"/>
                    </a:lnTo>
                    <a:lnTo>
                      <a:pt x="2132" y="1687"/>
                    </a:lnTo>
                    <a:lnTo>
                      <a:pt x="2151" y="1650"/>
                    </a:lnTo>
                    <a:lnTo>
                      <a:pt x="2151" y="1613"/>
                    </a:lnTo>
                    <a:lnTo>
                      <a:pt x="2151" y="1576"/>
                    </a:lnTo>
                    <a:lnTo>
                      <a:pt x="2114" y="1539"/>
                    </a:lnTo>
                    <a:lnTo>
                      <a:pt x="1891" y="1353"/>
                    </a:lnTo>
                    <a:lnTo>
                      <a:pt x="1391" y="927"/>
                    </a:lnTo>
                    <a:lnTo>
                      <a:pt x="742" y="445"/>
                    </a:lnTo>
                    <a:lnTo>
                      <a:pt x="427" y="204"/>
                    </a:lnTo>
                    <a:lnTo>
                      <a:pt x="149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6"/>
              <p:cNvSpPr/>
              <p:nvPr/>
            </p:nvSpPr>
            <p:spPr>
              <a:xfrm>
                <a:off x="5583950" y="3523800"/>
                <a:ext cx="39425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595" extrusionOk="0">
                    <a:moveTo>
                      <a:pt x="761" y="0"/>
                    </a:moveTo>
                    <a:lnTo>
                      <a:pt x="612" y="19"/>
                    </a:lnTo>
                    <a:lnTo>
                      <a:pt x="464" y="75"/>
                    </a:lnTo>
                    <a:lnTo>
                      <a:pt x="334" y="149"/>
                    </a:lnTo>
                    <a:lnTo>
                      <a:pt x="205" y="260"/>
                    </a:lnTo>
                    <a:lnTo>
                      <a:pt x="112" y="371"/>
                    </a:lnTo>
                    <a:lnTo>
                      <a:pt x="56" y="519"/>
                    </a:lnTo>
                    <a:lnTo>
                      <a:pt x="1" y="668"/>
                    </a:lnTo>
                    <a:lnTo>
                      <a:pt x="1" y="816"/>
                    </a:lnTo>
                    <a:lnTo>
                      <a:pt x="19" y="983"/>
                    </a:lnTo>
                    <a:lnTo>
                      <a:pt x="75" y="1131"/>
                    </a:lnTo>
                    <a:lnTo>
                      <a:pt x="149" y="1261"/>
                    </a:lnTo>
                    <a:lnTo>
                      <a:pt x="242" y="1372"/>
                    </a:lnTo>
                    <a:lnTo>
                      <a:pt x="371" y="1465"/>
                    </a:lnTo>
                    <a:lnTo>
                      <a:pt x="501" y="1539"/>
                    </a:lnTo>
                    <a:lnTo>
                      <a:pt x="649" y="1576"/>
                    </a:lnTo>
                    <a:lnTo>
                      <a:pt x="816" y="1594"/>
                    </a:lnTo>
                    <a:lnTo>
                      <a:pt x="964" y="1557"/>
                    </a:lnTo>
                    <a:lnTo>
                      <a:pt x="1113" y="1520"/>
                    </a:lnTo>
                    <a:lnTo>
                      <a:pt x="1242" y="1446"/>
                    </a:lnTo>
                    <a:lnTo>
                      <a:pt x="1372" y="1335"/>
                    </a:lnTo>
                    <a:lnTo>
                      <a:pt x="1465" y="1224"/>
                    </a:lnTo>
                    <a:lnTo>
                      <a:pt x="1520" y="1075"/>
                    </a:lnTo>
                    <a:lnTo>
                      <a:pt x="1558" y="927"/>
                    </a:lnTo>
                    <a:lnTo>
                      <a:pt x="1576" y="779"/>
                    </a:lnTo>
                    <a:lnTo>
                      <a:pt x="1558" y="612"/>
                    </a:lnTo>
                    <a:lnTo>
                      <a:pt x="1502" y="464"/>
                    </a:lnTo>
                    <a:lnTo>
                      <a:pt x="1428" y="334"/>
                    </a:lnTo>
                    <a:lnTo>
                      <a:pt x="1335" y="223"/>
                    </a:lnTo>
                    <a:lnTo>
                      <a:pt x="1205" y="130"/>
                    </a:lnTo>
                    <a:lnTo>
                      <a:pt x="1076" y="56"/>
                    </a:lnTo>
                    <a:lnTo>
                      <a:pt x="927" y="19"/>
                    </a:lnTo>
                    <a:lnTo>
                      <a:pt x="76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6"/>
              <p:cNvSpPr/>
              <p:nvPr/>
            </p:nvSpPr>
            <p:spPr>
              <a:xfrm>
                <a:off x="5705825" y="3523800"/>
                <a:ext cx="39400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95" extrusionOk="0">
                    <a:moveTo>
                      <a:pt x="760" y="0"/>
                    </a:moveTo>
                    <a:lnTo>
                      <a:pt x="612" y="19"/>
                    </a:lnTo>
                    <a:lnTo>
                      <a:pt x="464" y="75"/>
                    </a:lnTo>
                    <a:lnTo>
                      <a:pt x="334" y="149"/>
                    </a:lnTo>
                    <a:lnTo>
                      <a:pt x="223" y="260"/>
                    </a:lnTo>
                    <a:lnTo>
                      <a:pt x="130" y="371"/>
                    </a:lnTo>
                    <a:lnTo>
                      <a:pt x="56" y="519"/>
                    </a:lnTo>
                    <a:lnTo>
                      <a:pt x="19" y="668"/>
                    </a:lnTo>
                    <a:lnTo>
                      <a:pt x="0" y="816"/>
                    </a:lnTo>
                    <a:lnTo>
                      <a:pt x="19" y="983"/>
                    </a:lnTo>
                    <a:lnTo>
                      <a:pt x="74" y="1131"/>
                    </a:lnTo>
                    <a:lnTo>
                      <a:pt x="148" y="1261"/>
                    </a:lnTo>
                    <a:lnTo>
                      <a:pt x="260" y="1372"/>
                    </a:lnTo>
                    <a:lnTo>
                      <a:pt x="371" y="1465"/>
                    </a:lnTo>
                    <a:lnTo>
                      <a:pt x="501" y="1539"/>
                    </a:lnTo>
                    <a:lnTo>
                      <a:pt x="649" y="1576"/>
                    </a:lnTo>
                    <a:lnTo>
                      <a:pt x="816" y="1594"/>
                    </a:lnTo>
                    <a:lnTo>
                      <a:pt x="982" y="1557"/>
                    </a:lnTo>
                    <a:lnTo>
                      <a:pt x="1131" y="1520"/>
                    </a:lnTo>
                    <a:lnTo>
                      <a:pt x="1261" y="1446"/>
                    </a:lnTo>
                    <a:lnTo>
                      <a:pt x="1372" y="1335"/>
                    </a:lnTo>
                    <a:lnTo>
                      <a:pt x="1464" y="1224"/>
                    </a:lnTo>
                    <a:lnTo>
                      <a:pt x="1539" y="1075"/>
                    </a:lnTo>
                    <a:lnTo>
                      <a:pt x="1576" y="927"/>
                    </a:lnTo>
                    <a:lnTo>
                      <a:pt x="1576" y="779"/>
                    </a:lnTo>
                    <a:lnTo>
                      <a:pt x="1557" y="612"/>
                    </a:lnTo>
                    <a:lnTo>
                      <a:pt x="1520" y="464"/>
                    </a:lnTo>
                    <a:lnTo>
                      <a:pt x="1427" y="334"/>
                    </a:lnTo>
                    <a:lnTo>
                      <a:pt x="1335" y="223"/>
                    </a:lnTo>
                    <a:lnTo>
                      <a:pt x="1205" y="130"/>
                    </a:lnTo>
                    <a:lnTo>
                      <a:pt x="1075" y="56"/>
                    </a:lnTo>
                    <a:lnTo>
                      <a:pt x="927" y="1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6"/>
              <p:cNvSpPr/>
              <p:nvPr/>
            </p:nvSpPr>
            <p:spPr>
              <a:xfrm>
                <a:off x="5563575" y="3473750"/>
                <a:ext cx="681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132" extrusionOk="0">
                    <a:moveTo>
                      <a:pt x="1576" y="1"/>
                    </a:moveTo>
                    <a:lnTo>
                      <a:pt x="1335" y="56"/>
                    </a:lnTo>
                    <a:lnTo>
                      <a:pt x="1112" y="112"/>
                    </a:lnTo>
                    <a:lnTo>
                      <a:pt x="908" y="205"/>
                    </a:lnTo>
                    <a:lnTo>
                      <a:pt x="742" y="297"/>
                    </a:lnTo>
                    <a:lnTo>
                      <a:pt x="575" y="409"/>
                    </a:lnTo>
                    <a:lnTo>
                      <a:pt x="426" y="520"/>
                    </a:lnTo>
                    <a:lnTo>
                      <a:pt x="204" y="742"/>
                    </a:lnTo>
                    <a:lnTo>
                      <a:pt x="56" y="909"/>
                    </a:lnTo>
                    <a:lnTo>
                      <a:pt x="19" y="965"/>
                    </a:lnTo>
                    <a:lnTo>
                      <a:pt x="0" y="1002"/>
                    </a:lnTo>
                    <a:lnTo>
                      <a:pt x="0" y="1039"/>
                    </a:lnTo>
                    <a:lnTo>
                      <a:pt x="19" y="1076"/>
                    </a:lnTo>
                    <a:lnTo>
                      <a:pt x="37" y="1113"/>
                    </a:lnTo>
                    <a:lnTo>
                      <a:pt x="93" y="1131"/>
                    </a:lnTo>
                    <a:lnTo>
                      <a:pt x="148" y="1113"/>
                    </a:lnTo>
                    <a:lnTo>
                      <a:pt x="167" y="1076"/>
                    </a:lnTo>
                    <a:lnTo>
                      <a:pt x="223" y="1002"/>
                    </a:lnTo>
                    <a:lnTo>
                      <a:pt x="352" y="853"/>
                    </a:lnTo>
                    <a:lnTo>
                      <a:pt x="575" y="649"/>
                    </a:lnTo>
                    <a:lnTo>
                      <a:pt x="704" y="557"/>
                    </a:lnTo>
                    <a:lnTo>
                      <a:pt x="834" y="464"/>
                    </a:lnTo>
                    <a:lnTo>
                      <a:pt x="1001" y="371"/>
                    </a:lnTo>
                    <a:lnTo>
                      <a:pt x="1186" y="297"/>
                    </a:lnTo>
                    <a:lnTo>
                      <a:pt x="1390" y="242"/>
                    </a:lnTo>
                    <a:lnTo>
                      <a:pt x="1594" y="205"/>
                    </a:lnTo>
                    <a:lnTo>
                      <a:pt x="1817" y="205"/>
                    </a:lnTo>
                    <a:lnTo>
                      <a:pt x="2057" y="223"/>
                    </a:lnTo>
                    <a:lnTo>
                      <a:pt x="2317" y="297"/>
                    </a:lnTo>
                    <a:lnTo>
                      <a:pt x="2595" y="390"/>
                    </a:lnTo>
                    <a:lnTo>
                      <a:pt x="2632" y="409"/>
                    </a:lnTo>
                    <a:lnTo>
                      <a:pt x="2669" y="409"/>
                    </a:lnTo>
                    <a:lnTo>
                      <a:pt x="2688" y="371"/>
                    </a:lnTo>
                    <a:lnTo>
                      <a:pt x="2725" y="353"/>
                    </a:lnTo>
                    <a:lnTo>
                      <a:pt x="2725" y="316"/>
                    </a:lnTo>
                    <a:lnTo>
                      <a:pt x="2725" y="279"/>
                    </a:lnTo>
                    <a:lnTo>
                      <a:pt x="2706" y="242"/>
                    </a:lnTo>
                    <a:lnTo>
                      <a:pt x="2669" y="223"/>
                    </a:lnTo>
                    <a:lnTo>
                      <a:pt x="2373" y="93"/>
                    </a:lnTo>
                    <a:lnTo>
                      <a:pt x="2095" y="38"/>
                    </a:lnTo>
                    <a:lnTo>
                      <a:pt x="181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6"/>
              <p:cNvSpPr/>
              <p:nvPr/>
            </p:nvSpPr>
            <p:spPr>
              <a:xfrm>
                <a:off x="5706275" y="3473300"/>
                <a:ext cx="62575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150" extrusionOk="0">
                    <a:moveTo>
                      <a:pt x="853" y="0"/>
                    </a:moveTo>
                    <a:lnTo>
                      <a:pt x="612" y="19"/>
                    </a:lnTo>
                    <a:lnTo>
                      <a:pt x="353" y="56"/>
                    </a:lnTo>
                    <a:lnTo>
                      <a:pt x="75" y="149"/>
                    </a:lnTo>
                    <a:lnTo>
                      <a:pt x="38" y="167"/>
                    </a:lnTo>
                    <a:lnTo>
                      <a:pt x="19" y="204"/>
                    </a:lnTo>
                    <a:lnTo>
                      <a:pt x="1" y="241"/>
                    </a:lnTo>
                    <a:lnTo>
                      <a:pt x="19" y="278"/>
                    </a:lnTo>
                    <a:lnTo>
                      <a:pt x="38" y="315"/>
                    </a:lnTo>
                    <a:lnTo>
                      <a:pt x="56" y="334"/>
                    </a:lnTo>
                    <a:lnTo>
                      <a:pt x="149" y="334"/>
                    </a:lnTo>
                    <a:lnTo>
                      <a:pt x="390" y="260"/>
                    </a:lnTo>
                    <a:lnTo>
                      <a:pt x="631" y="204"/>
                    </a:lnTo>
                    <a:lnTo>
                      <a:pt x="853" y="186"/>
                    </a:lnTo>
                    <a:lnTo>
                      <a:pt x="1057" y="204"/>
                    </a:lnTo>
                    <a:lnTo>
                      <a:pt x="1243" y="260"/>
                    </a:lnTo>
                    <a:lnTo>
                      <a:pt x="1428" y="315"/>
                    </a:lnTo>
                    <a:lnTo>
                      <a:pt x="1576" y="389"/>
                    </a:lnTo>
                    <a:lnTo>
                      <a:pt x="1724" y="482"/>
                    </a:lnTo>
                    <a:lnTo>
                      <a:pt x="1873" y="575"/>
                    </a:lnTo>
                    <a:lnTo>
                      <a:pt x="1984" y="686"/>
                    </a:lnTo>
                    <a:lnTo>
                      <a:pt x="2169" y="871"/>
                    </a:lnTo>
                    <a:lnTo>
                      <a:pt x="2280" y="1020"/>
                    </a:lnTo>
                    <a:lnTo>
                      <a:pt x="2318" y="1094"/>
                    </a:lnTo>
                    <a:lnTo>
                      <a:pt x="2355" y="1131"/>
                    </a:lnTo>
                    <a:lnTo>
                      <a:pt x="2410" y="1149"/>
                    </a:lnTo>
                    <a:lnTo>
                      <a:pt x="2466" y="1131"/>
                    </a:lnTo>
                    <a:lnTo>
                      <a:pt x="2484" y="1094"/>
                    </a:lnTo>
                    <a:lnTo>
                      <a:pt x="2503" y="1075"/>
                    </a:lnTo>
                    <a:lnTo>
                      <a:pt x="2503" y="1020"/>
                    </a:lnTo>
                    <a:lnTo>
                      <a:pt x="2503" y="983"/>
                    </a:lnTo>
                    <a:lnTo>
                      <a:pt x="2447" y="927"/>
                    </a:lnTo>
                    <a:lnTo>
                      <a:pt x="2318" y="760"/>
                    </a:lnTo>
                    <a:lnTo>
                      <a:pt x="2132" y="556"/>
                    </a:lnTo>
                    <a:lnTo>
                      <a:pt x="2002" y="445"/>
                    </a:lnTo>
                    <a:lnTo>
                      <a:pt x="1854" y="334"/>
                    </a:lnTo>
                    <a:lnTo>
                      <a:pt x="1687" y="241"/>
                    </a:lnTo>
                    <a:lnTo>
                      <a:pt x="1502" y="149"/>
                    </a:lnTo>
                    <a:lnTo>
                      <a:pt x="1298" y="74"/>
                    </a:lnTo>
                    <a:lnTo>
                      <a:pt x="1094" y="19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6"/>
              <p:cNvSpPr/>
              <p:nvPr/>
            </p:nvSpPr>
            <p:spPr>
              <a:xfrm>
                <a:off x="5601550" y="3631300"/>
                <a:ext cx="116800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72" extrusionOk="0">
                    <a:moveTo>
                      <a:pt x="75" y="0"/>
                    </a:moveTo>
                    <a:lnTo>
                      <a:pt x="38" y="19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" y="130"/>
                    </a:lnTo>
                    <a:lnTo>
                      <a:pt x="19" y="167"/>
                    </a:lnTo>
                    <a:lnTo>
                      <a:pt x="75" y="223"/>
                    </a:lnTo>
                    <a:lnTo>
                      <a:pt x="205" y="371"/>
                    </a:lnTo>
                    <a:lnTo>
                      <a:pt x="427" y="556"/>
                    </a:lnTo>
                    <a:lnTo>
                      <a:pt x="724" y="779"/>
                    </a:lnTo>
                    <a:lnTo>
                      <a:pt x="909" y="890"/>
                    </a:lnTo>
                    <a:lnTo>
                      <a:pt x="1113" y="1001"/>
                    </a:lnTo>
                    <a:lnTo>
                      <a:pt x="1317" y="1094"/>
                    </a:lnTo>
                    <a:lnTo>
                      <a:pt x="1558" y="1187"/>
                    </a:lnTo>
                    <a:lnTo>
                      <a:pt x="1799" y="1261"/>
                    </a:lnTo>
                    <a:lnTo>
                      <a:pt x="2058" y="1316"/>
                    </a:lnTo>
                    <a:lnTo>
                      <a:pt x="2336" y="1353"/>
                    </a:lnTo>
                    <a:lnTo>
                      <a:pt x="2633" y="1372"/>
                    </a:lnTo>
                    <a:lnTo>
                      <a:pt x="2855" y="1372"/>
                    </a:lnTo>
                    <a:lnTo>
                      <a:pt x="3096" y="1335"/>
                    </a:lnTo>
                    <a:lnTo>
                      <a:pt x="3337" y="1298"/>
                    </a:lnTo>
                    <a:lnTo>
                      <a:pt x="3578" y="1242"/>
                    </a:lnTo>
                    <a:lnTo>
                      <a:pt x="3838" y="1150"/>
                    </a:lnTo>
                    <a:lnTo>
                      <a:pt x="4097" y="1038"/>
                    </a:lnTo>
                    <a:lnTo>
                      <a:pt x="4357" y="909"/>
                    </a:lnTo>
                    <a:lnTo>
                      <a:pt x="4635" y="760"/>
                    </a:lnTo>
                    <a:lnTo>
                      <a:pt x="4653" y="723"/>
                    </a:lnTo>
                    <a:lnTo>
                      <a:pt x="4672" y="686"/>
                    </a:lnTo>
                    <a:lnTo>
                      <a:pt x="4672" y="649"/>
                    </a:lnTo>
                    <a:lnTo>
                      <a:pt x="4653" y="612"/>
                    </a:lnTo>
                    <a:lnTo>
                      <a:pt x="4635" y="594"/>
                    </a:lnTo>
                    <a:lnTo>
                      <a:pt x="4597" y="575"/>
                    </a:lnTo>
                    <a:lnTo>
                      <a:pt x="4560" y="575"/>
                    </a:lnTo>
                    <a:lnTo>
                      <a:pt x="4523" y="594"/>
                    </a:lnTo>
                    <a:lnTo>
                      <a:pt x="4282" y="723"/>
                    </a:lnTo>
                    <a:lnTo>
                      <a:pt x="4060" y="835"/>
                    </a:lnTo>
                    <a:lnTo>
                      <a:pt x="3838" y="946"/>
                    </a:lnTo>
                    <a:lnTo>
                      <a:pt x="3615" y="1020"/>
                    </a:lnTo>
                    <a:lnTo>
                      <a:pt x="3393" y="1075"/>
                    </a:lnTo>
                    <a:lnTo>
                      <a:pt x="3189" y="1131"/>
                    </a:lnTo>
                    <a:lnTo>
                      <a:pt x="2985" y="1168"/>
                    </a:lnTo>
                    <a:lnTo>
                      <a:pt x="2781" y="1187"/>
                    </a:lnTo>
                    <a:lnTo>
                      <a:pt x="2392" y="1187"/>
                    </a:lnTo>
                    <a:lnTo>
                      <a:pt x="2040" y="1131"/>
                    </a:lnTo>
                    <a:lnTo>
                      <a:pt x="1725" y="1057"/>
                    </a:lnTo>
                    <a:lnTo>
                      <a:pt x="1428" y="946"/>
                    </a:lnTo>
                    <a:lnTo>
                      <a:pt x="1150" y="816"/>
                    </a:lnTo>
                    <a:lnTo>
                      <a:pt x="909" y="668"/>
                    </a:lnTo>
                    <a:lnTo>
                      <a:pt x="705" y="519"/>
                    </a:lnTo>
                    <a:lnTo>
                      <a:pt x="520" y="390"/>
                    </a:lnTo>
                    <a:lnTo>
                      <a:pt x="279" y="149"/>
                    </a:lnTo>
                    <a:lnTo>
                      <a:pt x="168" y="38"/>
                    </a:lnTo>
                    <a:lnTo>
                      <a:pt x="149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46"/>
              <p:cNvSpPr/>
              <p:nvPr/>
            </p:nvSpPr>
            <p:spPr>
              <a:xfrm>
                <a:off x="5675225" y="3519625"/>
                <a:ext cx="35250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913" extrusionOk="0">
                    <a:moveTo>
                      <a:pt x="205" y="1"/>
                    </a:moveTo>
                    <a:lnTo>
                      <a:pt x="149" y="19"/>
                    </a:lnTo>
                    <a:lnTo>
                      <a:pt x="131" y="38"/>
                    </a:lnTo>
                    <a:lnTo>
                      <a:pt x="112" y="75"/>
                    </a:lnTo>
                    <a:lnTo>
                      <a:pt x="94" y="112"/>
                    </a:lnTo>
                    <a:lnTo>
                      <a:pt x="94" y="1632"/>
                    </a:lnTo>
                    <a:lnTo>
                      <a:pt x="112" y="1669"/>
                    </a:lnTo>
                    <a:lnTo>
                      <a:pt x="131" y="1706"/>
                    </a:lnTo>
                    <a:lnTo>
                      <a:pt x="353" y="1873"/>
                    </a:lnTo>
                    <a:lnTo>
                      <a:pt x="538" y="2077"/>
                    </a:lnTo>
                    <a:lnTo>
                      <a:pt x="724" y="2317"/>
                    </a:lnTo>
                    <a:lnTo>
                      <a:pt x="872" y="2577"/>
                    </a:lnTo>
                    <a:lnTo>
                      <a:pt x="1020" y="2836"/>
                    </a:lnTo>
                    <a:lnTo>
                      <a:pt x="1113" y="3096"/>
                    </a:lnTo>
                    <a:lnTo>
                      <a:pt x="1187" y="3374"/>
                    </a:lnTo>
                    <a:lnTo>
                      <a:pt x="1224" y="3615"/>
                    </a:lnTo>
                    <a:lnTo>
                      <a:pt x="75" y="4023"/>
                    </a:lnTo>
                    <a:lnTo>
                      <a:pt x="19" y="4060"/>
                    </a:lnTo>
                    <a:lnTo>
                      <a:pt x="1" y="4115"/>
                    </a:lnTo>
                    <a:lnTo>
                      <a:pt x="19" y="4820"/>
                    </a:lnTo>
                    <a:lnTo>
                      <a:pt x="19" y="4857"/>
                    </a:lnTo>
                    <a:lnTo>
                      <a:pt x="38" y="4894"/>
                    </a:lnTo>
                    <a:lnTo>
                      <a:pt x="75" y="4912"/>
                    </a:lnTo>
                    <a:lnTo>
                      <a:pt x="149" y="4912"/>
                    </a:lnTo>
                    <a:lnTo>
                      <a:pt x="186" y="4894"/>
                    </a:lnTo>
                    <a:lnTo>
                      <a:pt x="205" y="4857"/>
                    </a:lnTo>
                    <a:lnTo>
                      <a:pt x="205" y="4820"/>
                    </a:lnTo>
                    <a:lnTo>
                      <a:pt x="205" y="4189"/>
                    </a:lnTo>
                    <a:lnTo>
                      <a:pt x="1354" y="3782"/>
                    </a:lnTo>
                    <a:lnTo>
                      <a:pt x="1391" y="3745"/>
                    </a:lnTo>
                    <a:lnTo>
                      <a:pt x="1410" y="3689"/>
                    </a:lnTo>
                    <a:lnTo>
                      <a:pt x="1391" y="3411"/>
                    </a:lnTo>
                    <a:lnTo>
                      <a:pt x="1335" y="3133"/>
                    </a:lnTo>
                    <a:lnTo>
                      <a:pt x="1224" y="2836"/>
                    </a:lnTo>
                    <a:lnTo>
                      <a:pt x="1094" y="2540"/>
                    </a:lnTo>
                    <a:lnTo>
                      <a:pt x="928" y="2262"/>
                    </a:lnTo>
                    <a:lnTo>
                      <a:pt x="724" y="2002"/>
                    </a:lnTo>
                    <a:lnTo>
                      <a:pt x="520" y="1780"/>
                    </a:lnTo>
                    <a:lnTo>
                      <a:pt x="297" y="1576"/>
                    </a:lnTo>
                    <a:lnTo>
                      <a:pt x="297" y="112"/>
                    </a:lnTo>
                    <a:lnTo>
                      <a:pt x="279" y="75"/>
                    </a:lnTo>
                    <a:lnTo>
                      <a:pt x="260" y="38"/>
                    </a:lnTo>
                    <a:lnTo>
                      <a:pt x="242" y="1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46"/>
              <p:cNvSpPr/>
              <p:nvPr/>
            </p:nvSpPr>
            <p:spPr>
              <a:xfrm>
                <a:off x="5472275" y="3829625"/>
                <a:ext cx="257650" cy="377650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15106" extrusionOk="0">
                    <a:moveTo>
                      <a:pt x="8304" y="0"/>
                    </a:moveTo>
                    <a:lnTo>
                      <a:pt x="2151" y="56"/>
                    </a:lnTo>
                    <a:lnTo>
                      <a:pt x="1" y="612"/>
                    </a:lnTo>
                    <a:lnTo>
                      <a:pt x="5506" y="15106"/>
                    </a:lnTo>
                    <a:lnTo>
                      <a:pt x="10306" y="612"/>
                    </a:lnTo>
                    <a:lnTo>
                      <a:pt x="83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46"/>
              <p:cNvSpPr/>
              <p:nvPr/>
            </p:nvSpPr>
            <p:spPr>
              <a:xfrm>
                <a:off x="5567275" y="3824050"/>
                <a:ext cx="80650" cy="38322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5329" extrusionOk="0">
                    <a:moveTo>
                      <a:pt x="1650" y="1"/>
                    </a:moveTo>
                    <a:lnTo>
                      <a:pt x="112" y="2966"/>
                    </a:lnTo>
                    <a:lnTo>
                      <a:pt x="686" y="4282"/>
                    </a:lnTo>
                    <a:lnTo>
                      <a:pt x="0" y="10862"/>
                    </a:lnTo>
                    <a:lnTo>
                      <a:pt x="1706" y="15329"/>
                    </a:lnTo>
                    <a:lnTo>
                      <a:pt x="3188" y="10825"/>
                    </a:lnTo>
                    <a:lnTo>
                      <a:pt x="2558" y="4301"/>
                    </a:lnTo>
                    <a:lnTo>
                      <a:pt x="3225" y="2966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46"/>
              <p:cNvSpPr/>
              <p:nvPr/>
            </p:nvSpPr>
            <p:spPr>
              <a:xfrm>
                <a:off x="5509350" y="3788375"/>
                <a:ext cx="182600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7304" h="4931" extrusionOk="0">
                    <a:moveTo>
                      <a:pt x="705" y="1"/>
                    </a:moveTo>
                    <a:lnTo>
                      <a:pt x="1" y="1873"/>
                    </a:lnTo>
                    <a:lnTo>
                      <a:pt x="2188" y="4857"/>
                    </a:lnTo>
                    <a:lnTo>
                      <a:pt x="3967" y="1428"/>
                    </a:lnTo>
                    <a:lnTo>
                      <a:pt x="705" y="1"/>
                    </a:lnTo>
                    <a:close/>
                    <a:moveTo>
                      <a:pt x="6747" y="353"/>
                    </a:moveTo>
                    <a:lnTo>
                      <a:pt x="3967" y="1428"/>
                    </a:lnTo>
                    <a:lnTo>
                      <a:pt x="5839" y="4931"/>
                    </a:lnTo>
                    <a:lnTo>
                      <a:pt x="7303" y="1706"/>
                    </a:lnTo>
                    <a:lnTo>
                      <a:pt x="6747" y="3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46"/>
              <p:cNvSpPr/>
              <p:nvPr/>
            </p:nvSpPr>
            <p:spPr>
              <a:xfrm>
                <a:off x="5507025" y="3821275"/>
                <a:ext cx="187225" cy="92700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3708" extrusionOk="0">
                    <a:moveTo>
                      <a:pt x="4041" y="1"/>
                    </a:moveTo>
                    <a:lnTo>
                      <a:pt x="4023" y="19"/>
                    </a:lnTo>
                    <a:lnTo>
                      <a:pt x="3986" y="56"/>
                    </a:lnTo>
                    <a:lnTo>
                      <a:pt x="2262" y="3355"/>
                    </a:lnTo>
                    <a:lnTo>
                      <a:pt x="186" y="501"/>
                    </a:lnTo>
                    <a:lnTo>
                      <a:pt x="149" y="464"/>
                    </a:lnTo>
                    <a:lnTo>
                      <a:pt x="75" y="464"/>
                    </a:lnTo>
                    <a:lnTo>
                      <a:pt x="38" y="482"/>
                    </a:lnTo>
                    <a:lnTo>
                      <a:pt x="19" y="501"/>
                    </a:lnTo>
                    <a:lnTo>
                      <a:pt x="1" y="538"/>
                    </a:lnTo>
                    <a:lnTo>
                      <a:pt x="1" y="575"/>
                    </a:lnTo>
                    <a:lnTo>
                      <a:pt x="19" y="612"/>
                    </a:lnTo>
                    <a:lnTo>
                      <a:pt x="2207" y="3596"/>
                    </a:lnTo>
                    <a:lnTo>
                      <a:pt x="2244" y="3633"/>
                    </a:lnTo>
                    <a:lnTo>
                      <a:pt x="2281" y="3633"/>
                    </a:lnTo>
                    <a:lnTo>
                      <a:pt x="2336" y="3615"/>
                    </a:lnTo>
                    <a:lnTo>
                      <a:pt x="2373" y="3578"/>
                    </a:lnTo>
                    <a:lnTo>
                      <a:pt x="4060" y="316"/>
                    </a:lnTo>
                    <a:lnTo>
                      <a:pt x="5839" y="3652"/>
                    </a:lnTo>
                    <a:lnTo>
                      <a:pt x="5876" y="3707"/>
                    </a:lnTo>
                    <a:lnTo>
                      <a:pt x="5932" y="3707"/>
                    </a:lnTo>
                    <a:lnTo>
                      <a:pt x="5988" y="3689"/>
                    </a:lnTo>
                    <a:lnTo>
                      <a:pt x="6025" y="3652"/>
                    </a:lnTo>
                    <a:lnTo>
                      <a:pt x="7470" y="427"/>
                    </a:lnTo>
                    <a:lnTo>
                      <a:pt x="7489" y="390"/>
                    </a:lnTo>
                    <a:lnTo>
                      <a:pt x="7489" y="353"/>
                    </a:lnTo>
                    <a:lnTo>
                      <a:pt x="7452" y="316"/>
                    </a:lnTo>
                    <a:lnTo>
                      <a:pt x="7433" y="297"/>
                    </a:lnTo>
                    <a:lnTo>
                      <a:pt x="7359" y="297"/>
                    </a:lnTo>
                    <a:lnTo>
                      <a:pt x="7322" y="316"/>
                    </a:lnTo>
                    <a:lnTo>
                      <a:pt x="7303" y="353"/>
                    </a:lnTo>
                    <a:lnTo>
                      <a:pt x="5913" y="3392"/>
                    </a:lnTo>
                    <a:lnTo>
                      <a:pt x="4153" y="56"/>
                    </a:lnTo>
                    <a:lnTo>
                      <a:pt x="4116" y="19"/>
                    </a:lnTo>
                    <a:lnTo>
                      <a:pt x="406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46"/>
              <p:cNvSpPr/>
              <p:nvPr/>
            </p:nvSpPr>
            <p:spPr>
              <a:xfrm>
                <a:off x="5524650" y="3786050"/>
                <a:ext cx="1561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1614" extrusionOk="0">
                    <a:moveTo>
                      <a:pt x="56" y="1"/>
                    </a:moveTo>
                    <a:lnTo>
                      <a:pt x="19" y="19"/>
                    </a:lnTo>
                    <a:lnTo>
                      <a:pt x="0" y="57"/>
                    </a:lnTo>
                    <a:lnTo>
                      <a:pt x="0" y="94"/>
                    </a:lnTo>
                    <a:lnTo>
                      <a:pt x="0" y="131"/>
                    </a:lnTo>
                    <a:lnTo>
                      <a:pt x="19" y="168"/>
                    </a:lnTo>
                    <a:lnTo>
                      <a:pt x="56" y="186"/>
                    </a:lnTo>
                    <a:lnTo>
                      <a:pt x="3318" y="1595"/>
                    </a:lnTo>
                    <a:lnTo>
                      <a:pt x="3355" y="1613"/>
                    </a:lnTo>
                    <a:lnTo>
                      <a:pt x="3392" y="1595"/>
                    </a:lnTo>
                    <a:lnTo>
                      <a:pt x="6172" y="538"/>
                    </a:lnTo>
                    <a:lnTo>
                      <a:pt x="6209" y="520"/>
                    </a:lnTo>
                    <a:lnTo>
                      <a:pt x="6228" y="483"/>
                    </a:lnTo>
                    <a:lnTo>
                      <a:pt x="6246" y="446"/>
                    </a:lnTo>
                    <a:lnTo>
                      <a:pt x="6228" y="409"/>
                    </a:lnTo>
                    <a:lnTo>
                      <a:pt x="6209" y="372"/>
                    </a:lnTo>
                    <a:lnTo>
                      <a:pt x="6191" y="353"/>
                    </a:lnTo>
                    <a:lnTo>
                      <a:pt x="6154" y="335"/>
                    </a:lnTo>
                    <a:lnTo>
                      <a:pt x="6098" y="353"/>
                    </a:lnTo>
                    <a:lnTo>
                      <a:pt x="3374" y="1410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46"/>
              <p:cNvSpPr/>
              <p:nvPr/>
            </p:nvSpPr>
            <p:spPr>
              <a:xfrm>
                <a:off x="5583500" y="3927375"/>
                <a:ext cx="486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5" extrusionOk="0">
                    <a:moveTo>
                      <a:pt x="93" y="1"/>
                    </a:moveTo>
                    <a:lnTo>
                      <a:pt x="56" y="19"/>
                    </a:lnTo>
                    <a:lnTo>
                      <a:pt x="19" y="38"/>
                    </a:lnTo>
                    <a:lnTo>
                      <a:pt x="0" y="75"/>
                    </a:lnTo>
                    <a:lnTo>
                      <a:pt x="0" y="112"/>
                    </a:lnTo>
                    <a:lnTo>
                      <a:pt x="0" y="149"/>
                    </a:lnTo>
                    <a:lnTo>
                      <a:pt x="19" y="186"/>
                    </a:lnTo>
                    <a:lnTo>
                      <a:pt x="56" y="205"/>
                    </a:lnTo>
                    <a:lnTo>
                      <a:pt x="1891" y="205"/>
                    </a:lnTo>
                    <a:lnTo>
                      <a:pt x="1928" y="186"/>
                    </a:lnTo>
                    <a:lnTo>
                      <a:pt x="1946" y="149"/>
                    </a:lnTo>
                    <a:lnTo>
                      <a:pt x="1946" y="112"/>
                    </a:lnTo>
                    <a:lnTo>
                      <a:pt x="1946" y="75"/>
                    </a:lnTo>
                    <a:lnTo>
                      <a:pt x="1928" y="38"/>
                    </a:lnTo>
                    <a:lnTo>
                      <a:pt x="1891" y="19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46"/>
              <p:cNvSpPr/>
              <p:nvPr/>
            </p:nvSpPr>
            <p:spPr>
              <a:xfrm>
                <a:off x="5433375" y="3855100"/>
                <a:ext cx="10150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636" extrusionOk="0">
                    <a:moveTo>
                      <a:pt x="612" y="1"/>
                    </a:moveTo>
                    <a:lnTo>
                      <a:pt x="575" y="19"/>
                    </a:lnTo>
                    <a:lnTo>
                      <a:pt x="556" y="38"/>
                    </a:lnTo>
                    <a:lnTo>
                      <a:pt x="537" y="93"/>
                    </a:lnTo>
                    <a:lnTo>
                      <a:pt x="0" y="5802"/>
                    </a:lnTo>
                    <a:lnTo>
                      <a:pt x="0" y="5839"/>
                    </a:lnTo>
                    <a:lnTo>
                      <a:pt x="19" y="5876"/>
                    </a:lnTo>
                    <a:lnTo>
                      <a:pt x="56" y="5895"/>
                    </a:lnTo>
                    <a:lnTo>
                      <a:pt x="93" y="5913"/>
                    </a:lnTo>
                    <a:lnTo>
                      <a:pt x="3948" y="6636"/>
                    </a:lnTo>
                    <a:lnTo>
                      <a:pt x="4003" y="6636"/>
                    </a:lnTo>
                    <a:lnTo>
                      <a:pt x="4022" y="6617"/>
                    </a:lnTo>
                    <a:lnTo>
                      <a:pt x="4059" y="6599"/>
                    </a:lnTo>
                    <a:lnTo>
                      <a:pt x="4059" y="6562"/>
                    </a:lnTo>
                    <a:lnTo>
                      <a:pt x="4059" y="6525"/>
                    </a:lnTo>
                    <a:lnTo>
                      <a:pt x="4040" y="6488"/>
                    </a:lnTo>
                    <a:lnTo>
                      <a:pt x="4022" y="6451"/>
                    </a:lnTo>
                    <a:lnTo>
                      <a:pt x="3985" y="6451"/>
                    </a:lnTo>
                    <a:lnTo>
                      <a:pt x="204" y="5728"/>
                    </a:lnTo>
                    <a:lnTo>
                      <a:pt x="741" y="112"/>
                    </a:lnTo>
                    <a:lnTo>
                      <a:pt x="741" y="56"/>
                    </a:lnTo>
                    <a:lnTo>
                      <a:pt x="723" y="38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46"/>
              <p:cNvSpPr/>
              <p:nvPr/>
            </p:nvSpPr>
            <p:spPr>
              <a:xfrm>
                <a:off x="5493600" y="4010325"/>
                <a:ext cx="118650" cy="19972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7989" extrusionOk="0">
                    <a:moveTo>
                      <a:pt x="278" y="1"/>
                    </a:moveTo>
                    <a:lnTo>
                      <a:pt x="241" y="19"/>
                    </a:lnTo>
                    <a:lnTo>
                      <a:pt x="223" y="56"/>
                    </a:lnTo>
                    <a:lnTo>
                      <a:pt x="204" y="93"/>
                    </a:lnTo>
                    <a:lnTo>
                      <a:pt x="0" y="3652"/>
                    </a:lnTo>
                    <a:lnTo>
                      <a:pt x="19" y="3689"/>
                    </a:lnTo>
                    <a:lnTo>
                      <a:pt x="38" y="3726"/>
                    </a:lnTo>
                    <a:lnTo>
                      <a:pt x="4578" y="7952"/>
                    </a:lnTo>
                    <a:lnTo>
                      <a:pt x="4616" y="7970"/>
                    </a:lnTo>
                    <a:lnTo>
                      <a:pt x="4653" y="7989"/>
                    </a:lnTo>
                    <a:lnTo>
                      <a:pt x="4690" y="7970"/>
                    </a:lnTo>
                    <a:lnTo>
                      <a:pt x="4727" y="7952"/>
                    </a:lnTo>
                    <a:lnTo>
                      <a:pt x="4745" y="7915"/>
                    </a:lnTo>
                    <a:lnTo>
                      <a:pt x="4745" y="7878"/>
                    </a:lnTo>
                    <a:lnTo>
                      <a:pt x="4745" y="7841"/>
                    </a:lnTo>
                    <a:lnTo>
                      <a:pt x="4727" y="7822"/>
                    </a:lnTo>
                    <a:lnTo>
                      <a:pt x="204" y="3615"/>
                    </a:lnTo>
                    <a:lnTo>
                      <a:pt x="408" y="112"/>
                    </a:lnTo>
                    <a:lnTo>
                      <a:pt x="408" y="56"/>
                    </a:lnTo>
                    <a:lnTo>
                      <a:pt x="390" y="38"/>
                    </a:ln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46"/>
              <p:cNvSpPr/>
              <p:nvPr/>
            </p:nvSpPr>
            <p:spPr>
              <a:xfrm>
                <a:off x="5672450" y="3854175"/>
                <a:ext cx="1015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673" extrusionOk="0">
                    <a:moveTo>
                      <a:pt x="3448" y="1"/>
                    </a:moveTo>
                    <a:lnTo>
                      <a:pt x="3411" y="19"/>
                    </a:lnTo>
                    <a:lnTo>
                      <a:pt x="3374" y="38"/>
                    </a:lnTo>
                    <a:lnTo>
                      <a:pt x="3355" y="75"/>
                    </a:lnTo>
                    <a:lnTo>
                      <a:pt x="3355" y="112"/>
                    </a:lnTo>
                    <a:lnTo>
                      <a:pt x="3856" y="5765"/>
                    </a:lnTo>
                    <a:lnTo>
                      <a:pt x="93" y="6488"/>
                    </a:lnTo>
                    <a:lnTo>
                      <a:pt x="56" y="6488"/>
                    </a:lnTo>
                    <a:lnTo>
                      <a:pt x="19" y="6525"/>
                    </a:lnTo>
                    <a:lnTo>
                      <a:pt x="1" y="6562"/>
                    </a:lnTo>
                    <a:lnTo>
                      <a:pt x="1" y="6599"/>
                    </a:lnTo>
                    <a:lnTo>
                      <a:pt x="19" y="6636"/>
                    </a:lnTo>
                    <a:lnTo>
                      <a:pt x="38" y="6654"/>
                    </a:lnTo>
                    <a:lnTo>
                      <a:pt x="75" y="6673"/>
                    </a:lnTo>
                    <a:lnTo>
                      <a:pt x="130" y="6673"/>
                    </a:lnTo>
                    <a:lnTo>
                      <a:pt x="3986" y="5950"/>
                    </a:lnTo>
                    <a:lnTo>
                      <a:pt x="4023" y="5932"/>
                    </a:lnTo>
                    <a:lnTo>
                      <a:pt x="4041" y="5913"/>
                    </a:lnTo>
                    <a:lnTo>
                      <a:pt x="4060" y="5876"/>
                    </a:lnTo>
                    <a:lnTo>
                      <a:pt x="4060" y="5839"/>
                    </a:lnTo>
                    <a:lnTo>
                      <a:pt x="3559" y="93"/>
                    </a:lnTo>
                    <a:lnTo>
                      <a:pt x="3541" y="56"/>
                    </a:lnTo>
                    <a:lnTo>
                      <a:pt x="3522" y="19"/>
                    </a:lnTo>
                    <a:lnTo>
                      <a:pt x="348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46"/>
              <p:cNvSpPr/>
              <p:nvPr/>
            </p:nvSpPr>
            <p:spPr>
              <a:xfrm>
                <a:off x="5607575" y="4010325"/>
                <a:ext cx="106150" cy="19972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7989" extrusionOk="0">
                    <a:moveTo>
                      <a:pt x="3912" y="1"/>
                    </a:moveTo>
                    <a:lnTo>
                      <a:pt x="3875" y="38"/>
                    </a:lnTo>
                    <a:lnTo>
                      <a:pt x="3856" y="56"/>
                    </a:lnTo>
                    <a:lnTo>
                      <a:pt x="3856" y="112"/>
                    </a:lnTo>
                    <a:lnTo>
                      <a:pt x="4060" y="3615"/>
                    </a:lnTo>
                    <a:lnTo>
                      <a:pt x="19" y="7822"/>
                    </a:lnTo>
                    <a:lnTo>
                      <a:pt x="1" y="7859"/>
                    </a:lnTo>
                    <a:lnTo>
                      <a:pt x="1" y="7896"/>
                    </a:lnTo>
                    <a:lnTo>
                      <a:pt x="1" y="7933"/>
                    </a:lnTo>
                    <a:lnTo>
                      <a:pt x="19" y="7952"/>
                    </a:lnTo>
                    <a:lnTo>
                      <a:pt x="57" y="7970"/>
                    </a:lnTo>
                    <a:lnTo>
                      <a:pt x="94" y="7989"/>
                    </a:lnTo>
                    <a:lnTo>
                      <a:pt x="131" y="7970"/>
                    </a:lnTo>
                    <a:lnTo>
                      <a:pt x="168" y="7952"/>
                    </a:lnTo>
                    <a:lnTo>
                      <a:pt x="4227" y="3726"/>
                    </a:lnTo>
                    <a:lnTo>
                      <a:pt x="4245" y="3689"/>
                    </a:lnTo>
                    <a:lnTo>
                      <a:pt x="4245" y="3652"/>
                    </a:lnTo>
                    <a:lnTo>
                      <a:pt x="4041" y="93"/>
                    </a:lnTo>
                    <a:lnTo>
                      <a:pt x="4041" y="56"/>
                    </a:lnTo>
                    <a:lnTo>
                      <a:pt x="4023" y="1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46"/>
              <p:cNvSpPr/>
              <p:nvPr/>
            </p:nvSpPr>
            <p:spPr>
              <a:xfrm>
                <a:off x="5413450" y="4567750"/>
                <a:ext cx="379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15180" h="2077" extrusionOk="0">
                    <a:moveTo>
                      <a:pt x="74" y="1"/>
                    </a:moveTo>
                    <a:lnTo>
                      <a:pt x="37" y="38"/>
                    </a:lnTo>
                    <a:lnTo>
                      <a:pt x="19" y="56"/>
                    </a:lnTo>
                    <a:lnTo>
                      <a:pt x="0" y="112"/>
                    </a:lnTo>
                    <a:lnTo>
                      <a:pt x="19" y="130"/>
                    </a:lnTo>
                    <a:lnTo>
                      <a:pt x="37" y="167"/>
                    </a:lnTo>
                    <a:lnTo>
                      <a:pt x="222" y="316"/>
                    </a:lnTo>
                    <a:lnTo>
                      <a:pt x="426" y="482"/>
                    </a:lnTo>
                    <a:lnTo>
                      <a:pt x="704" y="668"/>
                    </a:lnTo>
                    <a:lnTo>
                      <a:pt x="1038" y="872"/>
                    </a:lnTo>
                    <a:lnTo>
                      <a:pt x="1446" y="1075"/>
                    </a:lnTo>
                    <a:lnTo>
                      <a:pt x="1909" y="1279"/>
                    </a:lnTo>
                    <a:lnTo>
                      <a:pt x="2169" y="1372"/>
                    </a:lnTo>
                    <a:lnTo>
                      <a:pt x="2428" y="1465"/>
                    </a:lnTo>
                    <a:lnTo>
                      <a:pt x="2706" y="1539"/>
                    </a:lnTo>
                    <a:lnTo>
                      <a:pt x="2984" y="1594"/>
                    </a:lnTo>
                    <a:lnTo>
                      <a:pt x="3281" y="1650"/>
                    </a:lnTo>
                    <a:lnTo>
                      <a:pt x="3596" y="1687"/>
                    </a:lnTo>
                    <a:lnTo>
                      <a:pt x="3911" y="1706"/>
                    </a:lnTo>
                    <a:lnTo>
                      <a:pt x="4226" y="1706"/>
                    </a:lnTo>
                    <a:lnTo>
                      <a:pt x="4559" y="1669"/>
                    </a:lnTo>
                    <a:lnTo>
                      <a:pt x="4912" y="1632"/>
                    </a:lnTo>
                    <a:lnTo>
                      <a:pt x="5264" y="1557"/>
                    </a:lnTo>
                    <a:lnTo>
                      <a:pt x="5616" y="1465"/>
                    </a:lnTo>
                    <a:lnTo>
                      <a:pt x="5968" y="1335"/>
                    </a:lnTo>
                    <a:lnTo>
                      <a:pt x="6339" y="1187"/>
                    </a:lnTo>
                    <a:lnTo>
                      <a:pt x="6709" y="1001"/>
                    </a:lnTo>
                    <a:lnTo>
                      <a:pt x="7080" y="779"/>
                    </a:lnTo>
                    <a:lnTo>
                      <a:pt x="7469" y="519"/>
                    </a:lnTo>
                    <a:lnTo>
                      <a:pt x="7840" y="241"/>
                    </a:lnTo>
                    <a:lnTo>
                      <a:pt x="8025" y="408"/>
                    </a:lnTo>
                    <a:lnTo>
                      <a:pt x="8303" y="668"/>
                    </a:lnTo>
                    <a:lnTo>
                      <a:pt x="8693" y="964"/>
                    </a:lnTo>
                    <a:lnTo>
                      <a:pt x="8934" y="1131"/>
                    </a:lnTo>
                    <a:lnTo>
                      <a:pt x="9175" y="1298"/>
                    </a:lnTo>
                    <a:lnTo>
                      <a:pt x="9453" y="1446"/>
                    </a:lnTo>
                    <a:lnTo>
                      <a:pt x="9749" y="1594"/>
                    </a:lnTo>
                    <a:lnTo>
                      <a:pt x="10064" y="1724"/>
                    </a:lnTo>
                    <a:lnTo>
                      <a:pt x="10379" y="1835"/>
                    </a:lnTo>
                    <a:lnTo>
                      <a:pt x="10731" y="1947"/>
                    </a:lnTo>
                    <a:lnTo>
                      <a:pt x="11102" y="2021"/>
                    </a:lnTo>
                    <a:lnTo>
                      <a:pt x="11491" y="2076"/>
                    </a:lnTo>
                    <a:lnTo>
                      <a:pt x="12270" y="2076"/>
                    </a:lnTo>
                    <a:lnTo>
                      <a:pt x="12640" y="2021"/>
                    </a:lnTo>
                    <a:lnTo>
                      <a:pt x="13030" y="1947"/>
                    </a:lnTo>
                    <a:lnTo>
                      <a:pt x="13437" y="1835"/>
                    </a:lnTo>
                    <a:lnTo>
                      <a:pt x="13845" y="1669"/>
                    </a:lnTo>
                    <a:lnTo>
                      <a:pt x="14271" y="1465"/>
                    </a:lnTo>
                    <a:lnTo>
                      <a:pt x="14698" y="1224"/>
                    </a:lnTo>
                    <a:lnTo>
                      <a:pt x="15143" y="927"/>
                    </a:lnTo>
                    <a:lnTo>
                      <a:pt x="15161" y="909"/>
                    </a:lnTo>
                    <a:lnTo>
                      <a:pt x="15180" y="872"/>
                    </a:lnTo>
                    <a:lnTo>
                      <a:pt x="15180" y="835"/>
                    </a:lnTo>
                    <a:lnTo>
                      <a:pt x="15161" y="797"/>
                    </a:lnTo>
                    <a:lnTo>
                      <a:pt x="15143" y="779"/>
                    </a:lnTo>
                    <a:lnTo>
                      <a:pt x="15105" y="760"/>
                    </a:lnTo>
                    <a:lnTo>
                      <a:pt x="15068" y="760"/>
                    </a:lnTo>
                    <a:lnTo>
                      <a:pt x="15031" y="779"/>
                    </a:lnTo>
                    <a:lnTo>
                      <a:pt x="14661" y="1020"/>
                    </a:lnTo>
                    <a:lnTo>
                      <a:pt x="14290" y="1242"/>
                    </a:lnTo>
                    <a:lnTo>
                      <a:pt x="13938" y="1428"/>
                    </a:lnTo>
                    <a:lnTo>
                      <a:pt x="13586" y="1576"/>
                    </a:lnTo>
                    <a:lnTo>
                      <a:pt x="13252" y="1687"/>
                    </a:lnTo>
                    <a:lnTo>
                      <a:pt x="12918" y="1780"/>
                    </a:lnTo>
                    <a:lnTo>
                      <a:pt x="12585" y="1854"/>
                    </a:lnTo>
                    <a:lnTo>
                      <a:pt x="12270" y="1891"/>
                    </a:lnTo>
                    <a:lnTo>
                      <a:pt x="11955" y="1910"/>
                    </a:lnTo>
                    <a:lnTo>
                      <a:pt x="11640" y="1891"/>
                    </a:lnTo>
                    <a:lnTo>
                      <a:pt x="11362" y="1872"/>
                    </a:lnTo>
                    <a:lnTo>
                      <a:pt x="11065" y="1835"/>
                    </a:lnTo>
                    <a:lnTo>
                      <a:pt x="10806" y="1780"/>
                    </a:lnTo>
                    <a:lnTo>
                      <a:pt x="10528" y="1706"/>
                    </a:lnTo>
                    <a:lnTo>
                      <a:pt x="10287" y="1632"/>
                    </a:lnTo>
                    <a:lnTo>
                      <a:pt x="10046" y="1539"/>
                    </a:lnTo>
                    <a:lnTo>
                      <a:pt x="9805" y="1428"/>
                    </a:lnTo>
                    <a:lnTo>
                      <a:pt x="9582" y="1316"/>
                    </a:lnTo>
                    <a:lnTo>
                      <a:pt x="9193" y="1094"/>
                    </a:lnTo>
                    <a:lnTo>
                      <a:pt x="8841" y="853"/>
                    </a:lnTo>
                    <a:lnTo>
                      <a:pt x="8544" y="612"/>
                    </a:lnTo>
                    <a:lnTo>
                      <a:pt x="8285" y="408"/>
                    </a:lnTo>
                    <a:lnTo>
                      <a:pt x="8118" y="223"/>
                    </a:lnTo>
                    <a:lnTo>
                      <a:pt x="7933" y="38"/>
                    </a:lnTo>
                    <a:lnTo>
                      <a:pt x="7896" y="19"/>
                    </a:lnTo>
                    <a:lnTo>
                      <a:pt x="7859" y="1"/>
                    </a:lnTo>
                    <a:lnTo>
                      <a:pt x="7822" y="1"/>
                    </a:lnTo>
                    <a:lnTo>
                      <a:pt x="7784" y="19"/>
                    </a:lnTo>
                    <a:lnTo>
                      <a:pt x="7414" y="316"/>
                    </a:lnTo>
                    <a:lnTo>
                      <a:pt x="7062" y="575"/>
                    </a:lnTo>
                    <a:lnTo>
                      <a:pt x="6691" y="797"/>
                    </a:lnTo>
                    <a:lnTo>
                      <a:pt x="6339" y="983"/>
                    </a:lnTo>
                    <a:lnTo>
                      <a:pt x="5968" y="1131"/>
                    </a:lnTo>
                    <a:lnTo>
                      <a:pt x="5634" y="1261"/>
                    </a:lnTo>
                    <a:lnTo>
                      <a:pt x="5282" y="1372"/>
                    </a:lnTo>
                    <a:lnTo>
                      <a:pt x="4949" y="1446"/>
                    </a:lnTo>
                    <a:lnTo>
                      <a:pt x="4615" y="1483"/>
                    </a:lnTo>
                    <a:lnTo>
                      <a:pt x="4300" y="1520"/>
                    </a:lnTo>
                    <a:lnTo>
                      <a:pt x="3670" y="1520"/>
                    </a:lnTo>
                    <a:lnTo>
                      <a:pt x="3373" y="1483"/>
                    </a:lnTo>
                    <a:lnTo>
                      <a:pt x="3095" y="1446"/>
                    </a:lnTo>
                    <a:lnTo>
                      <a:pt x="2817" y="1391"/>
                    </a:lnTo>
                    <a:lnTo>
                      <a:pt x="2539" y="1316"/>
                    </a:lnTo>
                    <a:lnTo>
                      <a:pt x="2298" y="1242"/>
                    </a:lnTo>
                    <a:lnTo>
                      <a:pt x="2057" y="1150"/>
                    </a:lnTo>
                    <a:lnTo>
                      <a:pt x="1594" y="964"/>
                    </a:lnTo>
                    <a:lnTo>
                      <a:pt x="1205" y="760"/>
                    </a:lnTo>
                    <a:lnTo>
                      <a:pt x="871" y="557"/>
                    </a:lnTo>
                    <a:lnTo>
                      <a:pt x="593" y="353"/>
                    </a:lnTo>
                    <a:lnTo>
                      <a:pt x="389" y="204"/>
                    </a:lnTo>
                    <a:lnTo>
                      <a:pt x="167" y="1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46"/>
              <p:cNvSpPr/>
              <p:nvPr/>
            </p:nvSpPr>
            <p:spPr>
              <a:xfrm>
                <a:off x="5607575" y="4207250"/>
                <a:ext cx="4675" cy="3656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625" extrusionOk="0">
                    <a:moveTo>
                      <a:pt x="94" y="1"/>
                    </a:moveTo>
                    <a:lnTo>
                      <a:pt x="57" y="19"/>
                    </a:lnTo>
                    <a:lnTo>
                      <a:pt x="19" y="38"/>
                    </a:lnTo>
                    <a:lnTo>
                      <a:pt x="1" y="75"/>
                    </a:lnTo>
                    <a:lnTo>
                      <a:pt x="1" y="112"/>
                    </a:lnTo>
                    <a:lnTo>
                      <a:pt x="1" y="14513"/>
                    </a:lnTo>
                    <a:lnTo>
                      <a:pt x="1" y="14550"/>
                    </a:lnTo>
                    <a:lnTo>
                      <a:pt x="19" y="14587"/>
                    </a:lnTo>
                    <a:lnTo>
                      <a:pt x="57" y="14606"/>
                    </a:lnTo>
                    <a:lnTo>
                      <a:pt x="94" y="14624"/>
                    </a:lnTo>
                    <a:lnTo>
                      <a:pt x="131" y="14606"/>
                    </a:lnTo>
                    <a:lnTo>
                      <a:pt x="168" y="14587"/>
                    </a:lnTo>
                    <a:lnTo>
                      <a:pt x="186" y="14550"/>
                    </a:lnTo>
                    <a:lnTo>
                      <a:pt x="186" y="14513"/>
                    </a:lnTo>
                    <a:lnTo>
                      <a:pt x="186" y="112"/>
                    </a:lnTo>
                    <a:lnTo>
                      <a:pt x="186" y="75"/>
                    </a:lnTo>
                    <a:lnTo>
                      <a:pt x="168" y="38"/>
                    </a:lnTo>
                    <a:lnTo>
                      <a:pt x="131" y="1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46"/>
              <p:cNvSpPr/>
              <p:nvPr/>
            </p:nvSpPr>
            <p:spPr>
              <a:xfrm>
                <a:off x="5620100" y="4213275"/>
                <a:ext cx="301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0" extrusionOk="0">
                    <a:moveTo>
                      <a:pt x="482" y="1"/>
                    </a:moveTo>
                    <a:lnTo>
                      <a:pt x="371" y="38"/>
                    </a:lnTo>
                    <a:lnTo>
                      <a:pt x="278" y="93"/>
                    </a:lnTo>
                    <a:lnTo>
                      <a:pt x="186" y="186"/>
                    </a:lnTo>
                    <a:lnTo>
                      <a:pt x="112" y="279"/>
                    </a:lnTo>
                    <a:lnTo>
                      <a:pt x="56" y="390"/>
                    </a:lnTo>
                    <a:lnTo>
                      <a:pt x="19" y="501"/>
                    </a:lnTo>
                    <a:lnTo>
                      <a:pt x="0" y="631"/>
                    </a:lnTo>
                    <a:lnTo>
                      <a:pt x="19" y="761"/>
                    </a:lnTo>
                    <a:lnTo>
                      <a:pt x="56" y="890"/>
                    </a:lnTo>
                    <a:lnTo>
                      <a:pt x="112" y="1002"/>
                    </a:lnTo>
                    <a:lnTo>
                      <a:pt x="186" y="1094"/>
                    </a:lnTo>
                    <a:lnTo>
                      <a:pt x="278" y="1168"/>
                    </a:lnTo>
                    <a:lnTo>
                      <a:pt x="371" y="1224"/>
                    </a:lnTo>
                    <a:lnTo>
                      <a:pt x="482" y="1261"/>
                    </a:lnTo>
                    <a:lnTo>
                      <a:pt x="612" y="1280"/>
                    </a:lnTo>
                    <a:lnTo>
                      <a:pt x="723" y="1261"/>
                    </a:lnTo>
                    <a:lnTo>
                      <a:pt x="853" y="1224"/>
                    </a:lnTo>
                    <a:lnTo>
                      <a:pt x="946" y="1168"/>
                    </a:lnTo>
                    <a:lnTo>
                      <a:pt x="1038" y="1094"/>
                    </a:lnTo>
                    <a:lnTo>
                      <a:pt x="1112" y="1002"/>
                    </a:lnTo>
                    <a:lnTo>
                      <a:pt x="1168" y="890"/>
                    </a:lnTo>
                    <a:lnTo>
                      <a:pt x="1205" y="761"/>
                    </a:lnTo>
                    <a:lnTo>
                      <a:pt x="1205" y="631"/>
                    </a:lnTo>
                    <a:lnTo>
                      <a:pt x="1205" y="501"/>
                    </a:lnTo>
                    <a:lnTo>
                      <a:pt x="1168" y="390"/>
                    </a:lnTo>
                    <a:lnTo>
                      <a:pt x="1112" y="279"/>
                    </a:lnTo>
                    <a:lnTo>
                      <a:pt x="1038" y="186"/>
                    </a:lnTo>
                    <a:lnTo>
                      <a:pt x="946" y="93"/>
                    </a:lnTo>
                    <a:lnTo>
                      <a:pt x="853" y="38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46"/>
              <p:cNvSpPr/>
              <p:nvPr/>
            </p:nvSpPr>
            <p:spPr>
              <a:xfrm>
                <a:off x="5621475" y="4305950"/>
                <a:ext cx="301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0" extrusionOk="0">
                    <a:moveTo>
                      <a:pt x="483" y="1"/>
                    </a:moveTo>
                    <a:lnTo>
                      <a:pt x="372" y="38"/>
                    </a:lnTo>
                    <a:lnTo>
                      <a:pt x="260" y="112"/>
                    </a:lnTo>
                    <a:lnTo>
                      <a:pt x="168" y="186"/>
                    </a:lnTo>
                    <a:lnTo>
                      <a:pt x="94" y="279"/>
                    </a:lnTo>
                    <a:lnTo>
                      <a:pt x="38" y="390"/>
                    </a:lnTo>
                    <a:lnTo>
                      <a:pt x="19" y="501"/>
                    </a:lnTo>
                    <a:lnTo>
                      <a:pt x="1" y="631"/>
                    </a:lnTo>
                    <a:lnTo>
                      <a:pt x="19" y="760"/>
                    </a:lnTo>
                    <a:lnTo>
                      <a:pt x="38" y="890"/>
                    </a:lnTo>
                    <a:lnTo>
                      <a:pt x="94" y="1001"/>
                    </a:lnTo>
                    <a:lnTo>
                      <a:pt x="168" y="1094"/>
                    </a:lnTo>
                    <a:lnTo>
                      <a:pt x="260" y="1168"/>
                    </a:lnTo>
                    <a:lnTo>
                      <a:pt x="372" y="1224"/>
                    </a:lnTo>
                    <a:lnTo>
                      <a:pt x="483" y="1261"/>
                    </a:lnTo>
                    <a:lnTo>
                      <a:pt x="594" y="1279"/>
                    </a:lnTo>
                    <a:lnTo>
                      <a:pt x="724" y="1261"/>
                    </a:lnTo>
                    <a:lnTo>
                      <a:pt x="835" y="1224"/>
                    </a:lnTo>
                    <a:lnTo>
                      <a:pt x="946" y="1168"/>
                    </a:lnTo>
                    <a:lnTo>
                      <a:pt x="1020" y="1094"/>
                    </a:lnTo>
                    <a:lnTo>
                      <a:pt x="1094" y="1001"/>
                    </a:lnTo>
                    <a:lnTo>
                      <a:pt x="1150" y="890"/>
                    </a:lnTo>
                    <a:lnTo>
                      <a:pt x="1187" y="760"/>
                    </a:lnTo>
                    <a:lnTo>
                      <a:pt x="1206" y="631"/>
                    </a:lnTo>
                    <a:lnTo>
                      <a:pt x="1187" y="501"/>
                    </a:lnTo>
                    <a:lnTo>
                      <a:pt x="1150" y="390"/>
                    </a:lnTo>
                    <a:lnTo>
                      <a:pt x="1094" y="279"/>
                    </a:lnTo>
                    <a:lnTo>
                      <a:pt x="1020" y="186"/>
                    </a:lnTo>
                    <a:lnTo>
                      <a:pt x="946" y="112"/>
                    </a:lnTo>
                    <a:lnTo>
                      <a:pt x="835" y="38"/>
                    </a:lnTo>
                    <a:lnTo>
                      <a:pt x="724" y="1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46"/>
              <p:cNvSpPr/>
              <p:nvPr/>
            </p:nvSpPr>
            <p:spPr>
              <a:xfrm>
                <a:off x="5618700" y="4422725"/>
                <a:ext cx="3015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98" extrusionOk="0">
                    <a:moveTo>
                      <a:pt x="594" y="0"/>
                    </a:moveTo>
                    <a:lnTo>
                      <a:pt x="483" y="19"/>
                    </a:lnTo>
                    <a:lnTo>
                      <a:pt x="371" y="56"/>
                    </a:lnTo>
                    <a:lnTo>
                      <a:pt x="260" y="111"/>
                    </a:lnTo>
                    <a:lnTo>
                      <a:pt x="168" y="204"/>
                    </a:lnTo>
                    <a:lnTo>
                      <a:pt x="93" y="297"/>
                    </a:lnTo>
                    <a:lnTo>
                      <a:pt x="38" y="408"/>
                    </a:lnTo>
                    <a:lnTo>
                      <a:pt x="1" y="519"/>
                    </a:lnTo>
                    <a:lnTo>
                      <a:pt x="1" y="649"/>
                    </a:lnTo>
                    <a:lnTo>
                      <a:pt x="1" y="779"/>
                    </a:lnTo>
                    <a:lnTo>
                      <a:pt x="38" y="908"/>
                    </a:lnTo>
                    <a:lnTo>
                      <a:pt x="93" y="1020"/>
                    </a:lnTo>
                    <a:lnTo>
                      <a:pt x="168" y="1112"/>
                    </a:lnTo>
                    <a:lnTo>
                      <a:pt x="260" y="1186"/>
                    </a:lnTo>
                    <a:lnTo>
                      <a:pt x="371" y="1242"/>
                    </a:lnTo>
                    <a:lnTo>
                      <a:pt x="483" y="1279"/>
                    </a:lnTo>
                    <a:lnTo>
                      <a:pt x="594" y="1298"/>
                    </a:lnTo>
                    <a:lnTo>
                      <a:pt x="724" y="1279"/>
                    </a:lnTo>
                    <a:lnTo>
                      <a:pt x="835" y="1242"/>
                    </a:lnTo>
                    <a:lnTo>
                      <a:pt x="927" y="1186"/>
                    </a:lnTo>
                    <a:lnTo>
                      <a:pt x="1020" y="1112"/>
                    </a:lnTo>
                    <a:lnTo>
                      <a:pt x="1094" y="1020"/>
                    </a:lnTo>
                    <a:lnTo>
                      <a:pt x="1150" y="908"/>
                    </a:lnTo>
                    <a:lnTo>
                      <a:pt x="1187" y="779"/>
                    </a:lnTo>
                    <a:lnTo>
                      <a:pt x="1205" y="649"/>
                    </a:lnTo>
                    <a:lnTo>
                      <a:pt x="1187" y="519"/>
                    </a:lnTo>
                    <a:lnTo>
                      <a:pt x="1150" y="408"/>
                    </a:lnTo>
                    <a:lnTo>
                      <a:pt x="1094" y="297"/>
                    </a:lnTo>
                    <a:lnTo>
                      <a:pt x="1020" y="204"/>
                    </a:lnTo>
                    <a:lnTo>
                      <a:pt x="927" y="111"/>
                    </a:lnTo>
                    <a:lnTo>
                      <a:pt x="835" y="56"/>
                    </a:lnTo>
                    <a:lnTo>
                      <a:pt x="724" y="19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46"/>
              <p:cNvSpPr/>
              <p:nvPr/>
            </p:nvSpPr>
            <p:spPr>
              <a:xfrm>
                <a:off x="5620100" y="4529750"/>
                <a:ext cx="301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0" extrusionOk="0">
                    <a:moveTo>
                      <a:pt x="482" y="1"/>
                    </a:moveTo>
                    <a:lnTo>
                      <a:pt x="371" y="38"/>
                    </a:lnTo>
                    <a:lnTo>
                      <a:pt x="278" y="93"/>
                    </a:lnTo>
                    <a:lnTo>
                      <a:pt x="186" y="186"/>
                    </a:lnTo>
                    <a:lnTo>
                      <a:pt x="112" y="279"/>
                    </a:lnTo>
                    <a:lnTo>
                      <a:pt x="56" y="390"/>
                    </a:lnTo>
                    <a:lnTo>
                      <a:pt x="19" y="501"/>
                    </a:lnTo>
                    <a:lnTo>
                      <a:pt x="0" y="631"/>
                    </a:lnTo>
                    <a:lnTo>
                      <a:pt x="19" y="761"/>
                    </a:lnTo>
                    <a:lnTo>
                      <a:pt x="56" y="890"/>
                    </a:lnTo>
                    <a:lnTo>
                      <a:pt x="112" y="1002"/>
                    </a:lnTo>
                    <a:lnTo>
                      <a:pt x="186" y="1094"/>
                    </a:lnTo>
                    <a:lnTo>
                      <a:pt x="278" y="1168"/>
                    </a:lnTo>
                    <a:lnTo>
                      <a:pt x="371" y="1224"/>
                    </a:lnTo>
                    <a:lnTo>
                      <a:pt x="482" y="1261"/>
                    </a:lnTo>
                    <a:lnTo>
                      <a:pt x="612" y="1280"/>
                    </a:lnTo>
                    <a:lnTo>
                      <a:pt x="723" y="1261"/>
                    </a:lnTo>
                    <a:lnTo>
                      <a:pt x="853" y="1224"/>
                    </a:lnTo>
                    <a:lnTo>
                      <a:pt x="946" y="1168"/>
                    </a:lnTo>
                    <a:lnTo>
                      <a:pt x="1038" y="1094"/>
                    </a:lnTo>
                    <a:lnTo>
                      <a:pt x="1112" y="1002"/>
                    </a:lnTo>
                    <a:lnTo>
                      <a:pt x="1168" y="890"/>
                    </a:lnTo>
                    <a:lnTo>
                      <a:pt x="1205" y="761"/>
                    </a:lnTo>
                    <a:lnTo>
                      <a:pt x="1205" y="631"/>
                    </a:lnTo>
                    <a:lnTo>
                      <a:pt x="1205" y="501"/>
                    </a:lnTo>
                    <a:lnTo>
                      <a:pt x="1168" y="390"/>
                    </a:lnTo>
                    <a:lnTo>
                      <a:pt x="1112" y="279"/>
                    </a:lnTo>
                    <a:lnTo>
                      <a:pt x="1038" y="186"/>
                    </a:lnTo>
                    <a:lnTo>
                      <a:pt x="946" y="93"/>
                    </a:lnTo>
                    <a:lnTo>
                      <a:pt x="853" y="38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46"/>
              <p:cNvSpPr/>
              <p:nvPr/>
            </p:nvSpPr>
            <p:spPr>
              <a:xfrm>
                <a:off x="5400475" y="3981125"/>
                <a:ext cx="271075" cy="412425"/>
              </a:xfrm>
              <a:custGeom>
                <a:avLst/>
                <a:gdLst/>
                <a:ahLst/>
                <a:cxnLst/>
                <a:rect l="l" t="t" r="r" b="b"/>
                <a:pathLst>
                  <a:path w="10843" h="16497" extrusionOk="0">
                    <a:moveTo>
                      <a:pt x="1390" y="1"/>
                    </a:moveTo>
                    <a:lnTo>
                      <a:pt x="0" y="15533"/>
                    </a:lnTo>
                    <a:lnTo>
                      <a:pt x="9453" y="16497"/>
                    </a:lnTo>
                    <a:lnTo>
                      <a:pt x="10843" y="965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46"/>
              <p:cNvSpPr/>
              <p:nvPr/>
            </p:nvSpPr>
            <p:spPr>
              <a:xfrm>
                <a:off x="5395375" y="3993650"/>
                <a:ext cx="292850" cy="425850"/>
              </a:xfrm>
              <a:custGeom>
                <a:avLst/>
                <a:gdLst/>
                <a:ahLst/>
                <a:cxnLst/>
                <a:rect l="l" t="t" r="r" b="b"/>
                <a:pathLst>
                  <a:path w="11714" h="17034" extrusionOk="0">
                    <a:moveTo>
                      <a:pt x="2336" y="0"/>
                    </a:moveTo>
                    <a:lnTo>
                      <a:pt x="0" y="15402"/>
                    </a:lnTo>
                    <a:lnTo>
                      <a:pt x="9379" y="17033"/>
                    </a:lnTo>
                    <a:lnTo>
                      <a:pt x="11714" y="1631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46"/>
              <p:cNvSpPr/>
              <p:nvPr/>
            </p:nvSpPr>
            <p:spPr>
              <a:xfrm>
                <a:off x="5263775" y="4195200"/>
                <a:ext cx="313250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12530" h="4987" extrusionOk="0">
                    <a:moveTo>
                      <a:pt x="3652" y="1"/>
                    </a:moveTo>
                    <a:lnTo>
                      <a:pt x="0" y="3040"/>
                    </a:lnTo>
                    <a:lnTo>
                      <a:pt x="167" y="3189"/>
                    </a:lnTo>
                    <a:lnTo>
                      <a:pt x="371" y="3337"/>
                    </a:lnTo>
                    <a:lnTo>
                      <a:pt x="631" y="3485"/>
                    </a:lnTo>
                    <a:lnTo>
                      <a:pt x="927" y="3615"/>
                    </a:lnTo>
                    <a:lnTo>
                      <a:pt x="1279" y="3745"/>
                    </a:lnTo>
                    <a:lnTo>
                      <a:pt x="1650" y="3856"/>
                    </a:lnTo>
                    <a:lnTo>
                      <a:pt x="2058" y="3967"/>
                    </a:lnTo>
                    <a:lnTo>
                      <a:pt x="2484" y="4060"/>
                    </a:lnTo>
                    <a:lnTo>
                      <a:pt x="3429" y="4245"/>
                    </a:lnTo>
                    <a:lnTo>
                      <a:pt x="4430" y="4412"/>
                    </a:lnTo>
                    <a:lnTo>
                      <a:pt x="5487" y="4542"/>
                    </a:lnTo>
                    <a:lnTo>
                      <a:pt x="6543" y="4653"/>
                    </a:lnTo>
                    <a:lnTo>
                      <a:pt x="7600" y="4746"/>
                    </a:lnTo>
                    <a:lnTo>
                      <a:pt x="8582" y="4820"/>
                    </a:lnTo>
                    <a:lnTo>
                      <a:pt x="10324" y="4931"/>
                    </a:lnTo>
                    <a:lnTo>
                      <a:pt x="11547" y="4987"/>
                    </a:lnTo>
                    <a:lnTo>
                      <a:pt x="11992" y="4987"/>
                    </a:lnTo>
                    <a:lnTo>
                      <a:pt x="12530" y="1409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46"/>
              <p:cNvSpPr/>
              <p:nvPr/>
            </p:nvSpPr>
            <p:spPr>
              <a:xfrm>
                <a:off x="5563575" y="4187325"/>
                <a:ext cx="1163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6099" extrusionOk="0">
                    <a:moveTo>
                      <a:pt x="3003" y="1"/>
                    </a:moveTo>
                    <a:lnTo>
                      <a:pt x="2632" y="38"/>
                    </a:lnTo>
                    <a:lnTo>
                      <a:pt x="2428" y="75"/>
                    </a:lnTo>
                    <a:lnTo>
                      <a:pt x="2224" y="130"/>
                    </a:lnTo>
                    <a:lnTo>
                      <a:pt x="2039" y="186"/>
                    </a:lnTo>
                    <a:lnTo>
                      <a:pt x="1854" y="242"/>
                    </a:lnTo>
                    <a:lnTo>
                      <a:pt x="1668" y="334"/>
                    </a:lnTo>
                    <a:lnTo>
                      <a:pt x="1501" y="427"/>
                    </a:lnTo>
                    <a:lnTo>
                      <a:pt x="1353" y="520"/>
                    </a:lnTo>
                    <a:lnTo>
                      <a:pt x="1242" y="631"/>
                    </a:lnTo>
                    <a:lnTo>
                      <a:pt x="1020" y="872"/>
                    </a:lnTo>
                    <a:lnTo>
                      <a:pt x="816" y="1094"/>
                    </a:lnTo>
                    <a:lnTo>
                      <a:pt x="482" y="1521"/>
                    </a:lnTo>
                    <a:lnTo>
                      <a:pt x="278" y="1817"/>
                    </a:lnTo>
                    <a:lnTo>
                      <a:pt x="204" y="1947"/>
                    </a:lnTo>
                    <a:lnTo>
                      <a:pt x="0" y="5302"/>
                    </a:lnTo>
                    <a:lnTo>
                      <a:pt x="389" y="5450"/>
                    </a:lnTo>
                    <a:lnTo>
                      <a:pt x="871" y="5598"/>
                    </a:lnTo>
                    <a:lnTo>
                      <a:pt x="1390" y="5765"/>
                    </a:lnTo>
                    <a:lnTo>
                      <a:pt x="1946" y="5895"/>
                    </a:lnTo>
                    <a:lnTo>
                      <a:pt x="2465" y="6006"/>
                    </a:lnTo>
                    <a:lnTo>
                      <a:pt x="2929" y="6080"/>
                    </a:lnTo>
                    <a:lnTo>
                      <a:pt x="3132" y="6099"/>
                    </a:lnTo>
                    <a:lnTo>
                      <a:pt x="3429" y="6099"/>
                    </a:lnTo>
                    <a:lnTo>
                      <a:pt x="3540" y="6062"/>
                    </a:lnTo>
                    <a:lnTo>
                      <a:pt x="3633" y="6006"/>
                    </a:lnTo>
                    <a:lnTo>
                      <a:pt x="3726" y="5950"/>
                    </a:lnTo>
                    <a:lnTo>
                      <a:pt x="3800" y="5876"/>
                    </a:lnTo>
                    <a:lnTo>
                      <a:pt x="3874" y="5802"/>
                    </a:lnTo>
                    <a:lnTo>
                      <a:pt x="3985" y="5654"/>
                    </a:lnTo>
                    <a:lnTo>
                      <a:pt x="4059" y="5505"/>
                    </a:lnTo>
                    <a:lnTo>
                      <a:pt x="4096" y="5376"/>
                    </a:lnTo>
                    <a:lnTo>
                      <a:pt x="4133" y="5265"/>
                    </a:lnTo>
                    <a:lnTo>
                      <a:pt x="4133" y="5153"/>
                    </a:lnTo>
                    <a:lnTo>
                      <a:pt x="4207" y="5079"/>
                    </a:lnTo>
                    <a:lnTo>
                      <a:pt x="4282" y="4968"/>
                    </a:lnTo>
                    <a:lnTo>
                      <a:pt x="4337" y="4857"/>
                    </a:lnTo>
                    <a:lnTo>
                      <a:pt x="4374" y="4746"/>
                    </a:lnTo>
                    <a:lnTo>
                      <a:pt x="4448" y="4523"/>
                    </a:lnTo>
                    <a:lnTo>
                      <a:pt x="4485" y="4301"/>
                    </a:lnTo>
                    <a:lnTo>
                      <a:pt x="4504" y="4097"/>
                    </a:lnTo>
                    <a:lnTo>
                      <a:pt x="4485" y="3930"/>
                    </a:lnTo>
                    <a:lnTo>
                      <a:pt x="4485" y="3819"/>
                    </a:lnTo>
                    <a:lnTo>
                      <a:pt x="4467" y="3782"/>
                    </a:lnTo>
                    <a:lnTo>
                      <a:pt x="4523" y="3652"/>
                    </a:lnTo>
                    <a:lnTo>
                      <a:pt x="4578" y="3522"/>
                    </a:lnTo>
                    <a:lnTo>
                      <a:pt x="4615" y="3393"/>
                    </a:lnTo>
                    <a:lnTo>
                      <a:pt x="4634" y="3281"/>
                    </a:lnTo>
                    <a:lnTo>
                      <a:pt x="4652" y="3040"/>
                    </a:lnTo>
                    <a:lnTo>
                      <a:pt x="4615" y="2818"/>
                    </a:lnTo>
                    <a:lnTo>
                      <a:pt x="4578" y="2614"/>
                    </a:lnTo>
                    <a:lnTo>
                      <a:pt x="4523" y="2466"/>
                    </a:lnTo>
                    <a:lnTo>
                      <a:pt x="4467" y="2336"/>
                    </a:lnTo>
                    <a:lnTo>
                      <a:pt x="4485" y="2188"/>
                    </a:lnTo>
                    <a:lnTo>
                      <a:pt x="4485" y="2058"/>
                    </a:lnTo>
                    <a:lnTo>
                      <a:pt x="4448" y="1928"/>
                    </a:lnTo>
                    <a:lnTo>
                      <a:pt x="4430" y="1817"/>
                    </a:lnTo>
                    <a:lnTo>
                      <a:pt x="4374" y="1706"/>
                    </a:lnTo>
                    <a:lnTo>
                      <a:pt x="4337" y="1613"/>
                    </a:lnTo>
                    <a:lnTo>
                      <a:pt x="4207" y="1446"/>
                    </a:lnTo>
                    <a:lnTo>
                      <a:pt x="4096" y="1317"/>
                    </a:lnTo>
                    <a:lnTo>
                      <a:pt x="3985" y="1224"/>
                    </a:lnTo>
                    <a:lnTo>
                      <a:pt x="3874" y="1150"/>
                    </a:lnTo>
                    <a:lnTo>
                      <a:pt x="3800" y="1372"/>
                    </a:lnTo>
                    <a:lnTo>
                      <a:pt x="3726" y="1539"/>
                    </a:lnTo>
                    <a:lnTo>
                      <a:pt x="3688" y="1576"/>
                    </a:lnTo>
                    <a:lnTo>
                      <a:pt x="3651" y="1613"/>
                    </a:lnTo>
                    <a:lnTo>
                      <a:pt x="3448" y="1558"/>
                    </a:lnTo>
                    <a:lnTo>
                      <a:pt x="3077" y="1465"/>
                    </a:lnTo>
                    <a:lnTo>
                      <a:pt x="2539" y="1317"/>
                    </a:lnTo>
                    <a:lnTo>
                      <a:pt x="2762" y="1187"/>
                    </a:lnTo>
                    <a:lnTo>
                      <a:pt x="3003" y="1057"/>
                    </a:lnTo>
                    <a:lnTo>
                      <a:pt x="3262" y="872"/>
                    </a:lnTo>
                    <a:lnTo>
                      <a:pt x="3503" y="705"/>
                    </a:lnTo>
                    <a:lnTo>
                      <a:pt x="3614" y="594"/>
                    </a:lnTo>
                    <a:lnTo>
                      <a:pt x="3707" y="501"/>
                    </a:lnTo>
                    <a:lnTo>
                      <a:pt x="3763" y="427"/>
                    </a:lnTo>
                    <a:lnTo>
                      <a:pt x="3800" y="334"/>
                    </a:lnTo>
                    <a:lnTo>
                      <a:pt x="3800" y="260"/>
                    </a:lnTo>
                    <a:lnTo>
                      <a:pt x="3781" y="186"/>
                    </a:lnTo>
                    <a:lnTo>
                      <a:pt x="3707" y="130"/>
                    </a:lnTo>
                    <a:lnTo>
                      <a:pt x="3596" y="75"/>
                    </a:lnTo>
                    <a:lnTo>
                      <a:pt x="3485" y="38"/>
                    </a:lnTo>
                    <a:lnTo>
                      <a:pt x="3336" y="19"/>
                    </a:lnTo>
                    <a:lnTo>
                      <a:pt x="3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46"/>
              <p:cNvSpPr/>
              <p:nvPr/>
            </p:nvSpPr>
            <p:spPr>
              <a:xfrm>
                <a:off x="5530675" y="4218850"/>
                <a:ext cx="41250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4653" extrusionOk="0">
                    <a:moveTo>
                      <a:pt x="742" y="0"/>
                    </a:moveTo>
                    <a:lnTo>
                      <a:pt x="0" y="4374"/>
                    </a:lnTo>
                    <a:lnTo>
                      <a:pt x="1168" y="4652"/>
                    </a:lnTo>
                    <a:lnTo>
                      <a:pt x="1650" y="223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46"/>
              <p:cNvSpPr/>
              <p:nvPr/>
            </p:nvSpPr>
            <p:spPr>
              <a:xfrm>
                <a:off x="5528350" y="4216525"/>
                <a:ext cx="45900" cy="12095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4838" extrusionOk="0">
                    <a:moveTo>
                      <a:pt x="909" y="223"/>
                    </a:moveTo>
                    <a:lnTo>
                      <a:pt x="1632" y="390"/>
                    </a:lnTo>
                    <a:lnTo>
                      <a:pt x="1168" y="4615"/>
                    </a:lnTo>
                    <a:lnTo>
                      <a:pt x="204" y="4393"/>
                    </a:lnTo>
                    <a:lnTo>
                      <a:pt x="909" y="223"/>
                    </a:lnTo>
                    <a:close/>
                    <a:moveTo>
                      <a:pt x="816" y="0"/>
                    </a:moveTo>
                    <a:lnTo>
                      <a:pt x="779" y="19"/>
                    </a:lnTo>
                    <a:lnTo>
                      <a:pt x="760" y="37"/>
                    </a:lnTo>
                    <a:lnTo>
                      <a:pt x="742" y="75"/>
                    </a:lnTo>
                    <a:lnTo>
                      <a:pt x="1" y="4449"/>
                    </a:lnTo>
                    <a:lnTo>
                      <a:pt x="1" y="4486"/>
                    </a:lnTo>
                    <a:lnTo>
                      <a:pt x="19" y="4523"/>
                    </a:lnTo>
                    <a:lnTo>
                      <a:pt x="38" y="4560"/>
                    </a:lnTo>
                    <a:lnTo>
                      <a:pt x="75" y="4560"/>
                    </a:lnTo>
                    <a:lnTo>
                      <a:pt x="1224" y="4838"/>
                    </a:lnTo>
                    <a:lnTo>
                      <a:pt x="1261" y="4838"/>
                    </a:lnTo>
                    <a:lnTo>
                      <a:pt x="1316" y="4819"/>
                    </a:lnTo>
                    <a:lnTo>
                      <a:pt x="1335" y="4782"/>
                    </a:lnTo>
                    <a:lnTo>
                      <a:pt x="1354" y="4745"/>
                    </a:lnTo>
                    <a:lnTo>
                      <a:pt x="1835" y="334"/>
                    </a:lnTo>
                    <a:lnTo>
                      <a:pt x="1835" y="297"/>
                    </a:lnTo>
                    <a:lnTo>
                      <a:pt x="1817" y="260"/>
                    </a:lnTo>
                    <a:lnTo>
                      <a:pt x="1798" y="241"/>
                    </a:lnTo>
                    <a:lnTo>
                      <a:pt x="1761" y="223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46"/>
              <p:cNvSpPr/>
              <p:nvPr/>
            </p:nvSpPr>
            <p:spPr>
              <a:xfrm>
                <a:off x="5246175" y="4171575"/>
                <a:ext cx="308600" cy="168225"/>
              </a:xfrm>
              <a:custGeom>
                <a:avLst/>
                <a:gdLst/>
                <a:ahLst/>
                <a:cxnLst/>
                <a:rect l="l" t="t" r="r" b="b"/>
                <a:pathLst>
                  <a:path w="12344" h="6729" extrusionOk="0">
                    <a:moveTo>
                      <a:pt x="3651" y="1"/>
                    </a:moveTo>
                    <a:lnTo>
                      <a:pt x="0" y="4226"/>
                    </a:lnTo>
                    <a:lnTo>
                      <a:pt x="74" y="4393"/>
                    </a:lnTo>
                    <a:lnTo>
                      <a:pt x="167" y="4560"/>
                    </a:lnTo>
                    <a:lnTo>
                      <a:pt x="297" y="4708"/>
                    </a:lnTo>
                    <a:lnTo>
                      <a:pt x="445" y="4857"/>
                    </a:lnTo>
                    <a:lnTo>
                      <a:pt x="649" y="4986"/>
                    </a:lnTo>
                    <a:lnTo>
                      <a:pt x="871" y="5098"/>
                    </a:lnTo>
                    <a:lnTo>
                      <a:pt x="1112" y="5209"/>
                    </a:lnTo>
                    <a:lnTo>
                      <a:pt x="1390" y="5320"/>
                    </a:lnTo>
                    <a:lnTo>
                      <a:pt x="1687" y="5413"/>
                    </a:lnTo>
                    <a:lnTo>
                      <a:pt x="2020" y="5505"/>
                    </a:lnTo>
                    <a:lnTo>
                      <a:pt x="2725" y="5654"/>
                    </a:lnTo>
                    <a:lnTo>
                      <a:pt x="3503" y="5802"/>
                    </a:lnTo>
                    <a:lnTo>
                      <a:pt x="4337" y="5913"/>
                    </a:lnTo>
                    <a:lnTo>
                      <a:pt x="5227" y="6006"/>
                    </a:lnTo>
                    <a:lnTo>
                      <a:pt x="6135" y="6098"/>
                    </a:lnTo>
                    <a:lnTo>
                      <a:pt x="8007" y="6284"/>
                    </a:lnTo>
                    <a:lnTo>
                      <a:pt x="8934" y="6376"/>
                    </a:lnTo>
                    <a:lnTo>
                      <a:pt x="9842" y="6469"/>
                    </a:lnTo>
                    <a:lnTo>
                      <a:pt x="10713" y="6599"/>
                    </a:lnTo>
                    <a:lnTo>
                      <a:pt x="11547" y="6729"/>
                    </a:lnTo>
                    <a:lnTo>
                      <a:pt x="12344" y="1780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46"/>
              <p:cNvSpPr/>
              <p:nvPr/>
            </p:nvSpPr>
            <p:spPr>
              <a:xfrm>
                <a:off x="5817950" y="3873625"/>
                <a:ext cx="211775" cy="377675"/>
              </a:xfrm>
              <a:custGeom>
                <a:avLst/>
                <a:gdLst/>
                <a:ahLst/>
                <a:cxnLst/>
                <a:rect l="l" t="t" r="r" b="b"/>
                <a:pathLst>
                  <a:path w="8471" h="15107" extrusionOk="0">
                    <a:moveTo>
                      <a:pt x="427" y="1"/>
                    </a:moveTo>
                    <a:lnTo>
                      <a:pt x="0" y="7322"/>
                    </a:lnTo>
                    <a:lnTo>
                      <a:pt x="1205" y="8527"/>
                    </a:lnTo>
                    <a:lnTo>
                      <a:pt x="2466" y="9750"/>
                    </a:lnTo>
                    <a:lnTo>
                      <a:pt x="3930" y="11159"/>
                    </a:lnTo>
                    <a:lnTo>
                      <a:pt x="5431" y="12586"/>
                    </a:lnTo>
                    <a:lnTo>
                      <a:pt x="6135" y="13235"/>
                    </a:lnTo>
                    <a:lnTo>
                      <a:pt x="6803" y="13828"/>
                    </a:lnTo>
                    <a:lnTo>
                      <a:pt x="7377" y="14328"/>
                    </a:lnTo>
                    <a:lnTo>
                      <a:pt x="7878" y="14736"/>
                    </a:lnTo>
                    <a:lnTo>
                      <a:pt x="8248" y="14995"/>
                    </a:lnTo>
                    <a:lnTo>
                      <a:pt x="8378" y="15069"/>
                    </a:lnTo>
                    <a:lnTo>
                      <a:pt x="8471" y="15107"/>
                    </a:lnTo>
                    <a:lnTo>
                      <a:pt x="8471" y="15107"/>
                    </a:lnTo>
                    <a:lnTo>
                      <a:pt x="8304" y="7860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46"/>
              <p:cNvSpPr/>
              <p:nvPr/>
            </p:nvSpPr>
            <p:spPr>
              <a:xfrm>
                <a:off x="6089025" y="3898650"/>
                <a:ext cx="102425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392" extrusionOk="0">
                    <a:moveTo>
                      <a:pt x="389" y="1"/>
                    </a:moveTo>
                    <a:lnTo>
                      <a:pt x="0" y="853"/>
                    </a:lnTo>
                    <a:lnTo>
                      <a:pt x="3688" y="2392"/>
                    </a:lnTo>
                    <a:lnTo>
                      <a:pt x="4096" y="1409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46"/>
              <p:cNvSpPr/>
              <p:nvPr/>
            </p:nvSpPr>
            <p:spPr>
              <a:xfrm>
                <a:off x="6086225" y="3896350"/>
                <a:ext cx="107525" cy="64425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2577" extrusionOk="0">
                    <a:moveTo>
                      <a:pt x="557" y="223"/>
                    </a:moveTo>
                    <a:lnTo>
                      <a:pt x="4078" y="1557"/>
                    </a:lnTo>
                    <a:lnTo>
                      <a:pt x="3745" y="2354"/>
                    </a:lnTo>
                    <a:lnTo>
                      <a:pt x="242" y="890"/>
                    </a:lnTo>
                    <a:lnTo>
                      <a:pt x="557" y="223"/>
                    </a:lnTo>
                    <a:close/>
                    <a:moveTo>
                      <a:pt x="464" y="0"/>
                    </a:moveTo>
                    <a:lnTo>
                      <a:pt x="446" y="19"/>
                    </a:lnTo>
                    <a:lnTo>
                      <a:pt x="427" y="56"/>
                    </a:lnTo>
                    <a:lnTo>
                      <a:pt x="19" y="890"/>
                    </a:lnTo>
                    <a:lnTo>
                      <a:pt x="1" y="927"/>
                    </a:lnTo>
                    <a:lnTo>
                      <a:pt x="19" y="964"/>
                    </a:lnTo>
                    <a:lnTo>
                      <a:pt x="38" y="1001"/>
                    </a:lnTo>
                    <a:lnTo>
                      <a:pt x="75" y="1038"/>
                    </a:lnTo>
                    <a:lnTo>
                      <a:pt x="3763" y="2576"/>
                    </a:lnTo>
                    <a:lnTo>
                      <a:pt x="3837" y="2576"/>
                    </a:lnTo>
                    <a:lnTo>
                      <a:pt x="3875" y="2558"/>
                    </a:lnTo>
                    <a:lnTo>
                      <a:pt x="3893" y="2521"/>
                    </a:lnTo>
                    <a:lnTo>
                      <a:pt x="4301" y="1539"/>
                    </a:lnTo>
                    <a:lnTo>
                      <a:pt x="4301" y="1501"/>
                    </a:lnTo>
                    <a:lnTo>
                      <a:pt x="4301" y="1464"/>
                    </a:lnTo>
                    <a:lnTo>
                      <a:pt x="4264" y="1427"/>
                    </a:lnTo>
                    <a:lnTo>
                      <a:pt x="4245" y="1409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46"/>
              <p:cNvSpPr/>
              <p:nvPr/>
            </p:nvSpPr>
            <p:spPr>
              <a:xfrm>
                <a:off x="6006075" y="3911175"/>
                <a:ext cx="181200" cy="340125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13605" extrusionOk="0">
                    <a:moveTo>
                      <a:pt x="3244" y="0"/>
                    </a:moveTo>
                    <a:lnTo>
                      <a:pt x="0" y="7933"/>
                    </a:lnTo>
                    <a:lnTo>
                      <a:pt x="946" y="13605"/>
                    </a:lnTo>
                    <a:lnTo>
                      <a:pt x="1075" y="13586"/>
                    </a:lnTo>
                    <a:lnTo>
                      <a:pt x="1224" y="13567"/>
                    </a:lnTo>
                    <a:lnTo>
                      <a:pt x="1483" y="13512"/>
                    </a:lnTo>
                    <a:lnTo>
                      <a:pt x="1743" y="13401"/>
                    </a:lnTo>
                    <a:lnTo>
                      <a:pt x="2002" y="13252"/>
                    </a:lnTo>
                    <a:lnTo>
                      <a:pt x="2243" y="13067"/>
                    </a:lnTo>
                    <a:lnTo>
                      <a:pt x="2484" y="12845"/>
                    </a:lnTo>
                    <a:lnTo>
                      <a:pt x="2725" y="12604"/>
                    </a:lnTo>
                    <a:lnTo>
                      <a:pt x="2966" y="12307"/>
                    </a:lnTo>
                    <a:lnTo>
                      <a:pt x="3188" y="12011"/>
                    </a:lnTo>
                    <a:lnTo>
                      <a:pt x="3411" y="11658"/>
                    </a:lnTo>
                    <a:lnTo>
                      <a:pt x="3615" y="11306"/>
                    </a:lnTo>
                    <a:lnTo>
                      <a:pt x="3837" y="10917"/>
                    </a:lnTo>
                    <a:lnTo>
                      <a:pt x="4041" y="10509"/>
                    </a:lnTo>
                    <a:lnTo>
                      <a:pt x="4245" y="10083"/>
                    </a:lnTo>
                    <a:lnTo>
                      <a:pt x="4634" y="9193"/>
                    </a:lnTo>
                    <a:lnTo>
                      <a:pt x="5005" y="8248"/>
                    </a:lnTo>
                    <a:lnTo>
                      <a:pt x="5375" y="7284"/>
                    </a:lnTo>
                    <a:lnTo>
                      <a:pt x="5709" y="6302"/>
                    </a:lnTo>
                    <a:lnTo>
                      <a:pt x="6043" y="5320"/>
                    </a:lnTo>
                    <a:lnTo>
                      <a:pt x="6673" y="3429"/>
                    </a:lnTo>
                    <a:lnTo>
                      <a:pt x="6969" y="2577"/>
                    </a:lnTo>
                    <a:lnTo>
                      <a:pt x="7247" y="1780"/>
                    </a:lnTo>
                    <a:lnTo>
                      <a:pt x="32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46"/>
              <p:cNvSpPr/>
              <p:nvPr/>
            </p:nvSpPr>
            <p:spPr>
              <a:xfrm>
                <a:off x="5362925" y="4174825"/>
                <a:ext cx="54250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594" extrusionOk="0">
                    <a:moveTo>
                      <a:pt x="38" y="0"/>
                    </a:moveTo>
                    <a:lnTo>
                      <a:pt x="19" y="37"/>
                    </a:lnTo>
                    <a:lnTo>
                      <a:pt x="1" y="74"/>
                    </a:lnTo>
                    <a:lnTo>
                      <a:pt x="1" y="112"/>
                    </a:lnTo>
                    <a:lnTo>
                      <a:pt x="19" y="149"/>
                    </a:lnTo>
                    <a:lnTo>
                      <a:pt x="38" y="167"/>
                    </a:lnTo>
                    <a:lnTo>
                      <a:pt x="75" y="186"/>
                    </a:lnTo>
                    <a:lnTo>
                      <a:pt x="2058" y="593"/>
                    </a:lnTo>
                    <a:lnTo>
                      <a:pt x="2114" y="593"/>
                    </a:lnTo>
                    <a:lnTo>
                      <a:pt x="2132" y="575"/>
                    </a:lnTo>
                    <a:lnTo>
                      <a:pt x="2151" y="556"/>
                    </a:lnTo>
                    <a:lnTo>
                      <a:pt x="2169" y="519"/>
                    </a:lnTo>
                    <a:lnTo>
                      <a:pt x="2169" y="482"/>
                    </a:lnTo>
                    <a:lnTo>
                      <a:pt x="2151" y="445"/>
                    </a:lnTo>
                    <a:lnTo>
                      <a:pt x="2132" y="427"/>
                    </a:lnTo>
                    <a:lnTo>
                      <a:pt x="2095" y="40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46"/>
              <p:cNvSpPr/>
              <p:nvPr/>
            </p:nvSpPr>
            <p:spPr>
              <a:xfrm>
                <a:off x="5391650" y="4039525"/>
                <a:ext cx="26900" cy="14505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5802" extrusionOk="0">
                    <a:moveTo>
                      <a:pt x="965" y="0"/>
                    </a:moveTo>
                    <a:lnTo>
                      <a:pt x="928" y="19"/>
                    </a:lnTo>
                    <a:lnTo>
                      <a:pt x="891" y="37"/>
                    </a:lnTo>
                    <a:lnTo>
                      <a:pt x="891" y="74"/>
                    </a:lnTo>
                    <a:lnTo>
                      <a:pt x="1" y="5690"/>
                    </a:lnTo>
                    <a:lnTo>
                      <a:pt x="1" y="5727"/>
                    </a:lnTo>
                    <a:lnTo>
                      <a:pt x="1" y="5764"/>
                    </a:lnTo>
                    <a:lnTo>
                      <a:pt x="38" y="5783"/>
                    </a:lnTo>
                    <a:lnTo>
                      <a:pt x="75" y="5802"/>
                    </a:lnTo>
                    <a:lnTo>
                      <a:pt x="131" y="5802"/>
                    </a:lnTo>
                    <a:lnTo>
                      <a:pt x="149" y="5783"/>
                    </a:lnTo>
                    <a:lnTo>
                      <a:pt x="168" y="5764"/>
                    </a:lnTo>
                    <a:lnTo>
                      <a:pt x="186" y="5727"/>
                    </a:lnTo>
                    <a:lnTo>
                      <a:pt x="1076" y="111"/>
                    </a:lnTo>
                    <a:lnTo>
                      <a:pt x="1076" y="74"/>
                    </a:lnTo>
                    <a:lnTo>
                      <a:pt x="1057" y="37"/>
                    </a:lnTo>
                    <a:lnTo>
                      <a:pt x="1039" y="19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46"/>
              <p:cNvSpPr/>
              <p:nvPr/>
            </p:nvSpPr>
            <p:spPr>
              <a:xfrm>
                <a:off x="5385625" y="3898200"/>
                <a:ext cx="32925" cy="1070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4282" extrusionOk="0">
                    <a:moveTo>
                      <a:pt x="75" y="0"/>
                    </a:moveTo>
                    <a:lnTo>
                      <a:pt x="38" y="19"/>
                    </a:lnTo>
                    <a:lnTo>
                      <a:pt x="19" y="56"/>
                    </a:lnTo>
                    <a:lnTo>
                      <a:pt x="1" y="93"/>
                    </a:lnTo>
                    <a:lnTo>
                      <a:pt x="19" y="130"/>
                    </a:lnTo>
                    <a:lnTo>
                      <a:pt x="279" y="853"/>
                    </a:lnTo>
                    <a:lnTo>
                      <a:pt x="409" y="1279"/>
                    </a:lnTo>
                    <a:lnTo>
                      <a:pt x="557" y="1761"/>
                    </a:lnTo>
                    <a:lnTo>
                      <a:pt x="705" y="2299"/>
                    </a:lnTo>
                    <a:lnTo>
                      <a:pt x="854" y="2892"/>
                    </a:lnTo>
                    <a:lnTo>
                      <a:pt x="983" y="3522"/>
                    </a:lnTo>
                    <a:lnTo>
                      <a:pt x="1132" y="4208"/>
                    </a:lnTo>
                    <a:lnTo>
                      <a:pt x="1132" y="4245"/>
                    </a:lnTo>
                    <a:lnTo>
                      <a:pt x="1150" y="4263"/>
                    </a:lnTo>
                    <a:lnTo>
                      <a:pt x="1187" y="4282"/>
                    </a:lnTo>
                    <a:lnTo>
                      <a:pt x="1280" y="4282"/>
                    </a:lnTo>
                    <a:lnTo>
                      <a:pt x="1298" y="4245"/>
                    </a:lnTo>
                    <a:lnTo>
                      <a:pt x="1317" y="4208"/>
                    </a:lnTo>
                    <a:lnTo>
                      <a:pt x="1317" y="4171"/>
                    </a:lnTo>
                    <a:lnTo>
                      <a:pt x="1187" y="3485"/>
                    </a:lnTo>
                    <a:lnTo>
                      <a:pt x="1039" y="2836"/>
                    </a:lnTo>
                    <a:lnTo>
                      <a:pt x="891" y="2243"/>
                    </a:lnTo>
                    <a:lnTo>
                      <a:pt x="742" y="1705"/>
                    </a:lnTo>
                    <a:lnTo>
                      <a:pt x="594" y="1224"/>
                    </a:lnTo>
                    <a:lnTo>
                      <a:pt x="464" y="779"/>
                    </a:lnTo>
                    <a:lnTo>
                      <a:pt x="205" y="56"/>
                    </a:lnTo>
                    <a:lnTo>
                      <a:pt x="186" y="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46"/>
              <p:cNvSpPr/>
              <p:nvPr/>
            </p:nvSpPr>
            <p:spPr>
              <a:xfrm>
                <a:off x="5372675" y="3869475"/>
                <a:ext cx="134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72" extrusionOk="0">
                    <a:moveTo>
                      <a:pt x="56" y="0"/>
                    </a:moveTo>
                    <a:lnTo>
                      <a:pt x="19" y="37"/>
                    </a:lnTo>
                    <a:lnTo>
                      <a:pt x="19" y="74"/>
                    </a:lnTo>
                    <a:lnTo>
                      <a:pt x="0" y="111"/>
                    </a:lnTo>
                    <a:lnTo>
                      <a:pt x="19" y="148"/>
                    </a:lnTo>
                    <a:lnTo>
                      <a:pt x="111" y="297"/>
                    </a:lnTo>
                    <a:lnTo>
                      <a:pt x="334" y="816"/>
                    </a:lnTo>
                    <a:lnTo>
                      <a:pt x="371" y="853"/>
                    </a:lnTo>
                    <a:lnTo>
                      <a:pt x="426" y="871"/>
                    </a:lnTo>
                    <a:lnTo>
                      <a:pt x="463" y="871"/>
                    </a:lnTo>
                    <a:lnTo>
                      <a:pt x="500" y="853"/>
                    </a:lnTo>
                    <a:lnTo>
                      <a:pt x="519" y="816"/>
                    </a:lnTo>
                    <a:lnTo>
                      <a:pt x="537" y="779"/>
                    </a:lnTo>
                    <a:lnTo>
                      <a:pt x="519" y="742"/>
                    </a:lnTo>
                    <a:lnTo>
                      <a:pt x="278" y="204"/>
                    </a:lnTo>
                    <a:lnTo>
                      <a:pt x="185" y="37"/>
                    </a:lnTo>
                    <a:lnTo>
                      <a:pt x="167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46"/>
              <p:cNvSpPr/>
              <p:nvPr/>
            </p:nvSpPr>
            <p:spPr>
              <a:xfrm>
                <a:off x="6164550" y="3762425"/>
                <a:ext cx="834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134" extrusionOk="0">
                    <a:moveTo>
                      <a:pt x="742" y="1"/>
                    </a:moveTo>
                    <a:lnTo>
                      <a:pt x="649" y="19"/>
                    </a:lnTo>
                    <a:lnTo>
                      <a:pt x="556" y="56"/>
                    </a:lnTo>
                    <a:lnTo>
                      <a:pt x="482" y="93"/>
                    </a:lnTo>
                    <a:lnTo>
                      <a:pt x="408" y="149"/>
                    </a:lnTo>
                    <a:lnTo>
                      <a:pt x="334" y="205"/>
                    </a:lnTo>
                    <a:lnTo>
                      <a:pt x="278" y="279"/>
                    </a:lnTo>
                    <a:lnTo>
                      <a:pt x="241" y="353"/>
                    </a:lnTo>
                    <a:lnTo>
                      <a:pt x="167" y="557"/>
                    </a:lnTo>
                    <a:lnTo>
                      <a:pt x="93" y="835"/>
                    </a:lnTo>
                    <a:lnTo>
                      <a:pt x="37" y="1150"/>
                    </a:lnTo>
                    <a:lnTo>
                      <a:pt x="0" y="1483"/>
                    </a:lnTo>
                    <a:lnTo>
                      <a:pt x="0" y="1799"/>
                    </a:lnTo>
                    <a:lnTo>
                      <a:pt x="19" y="2077"/>
                    </a:lnTo>
                    <a:lnTo>
                      <a:pt x="37" y="2188"/>
                    </a:lnTo>
                    <a:lnTo>
                      <a:pt x="74" y="2280"/>
                    </a:lnTo>
                    <a:lnTo>
                      <a:pt x="111" y="2336"/>
                    </a:lnTo>
                    <a:lnTo>
                      <a:pt x="167" y="2373"/>
                    </a:lnTo>
                    <a:lnTo>
                      <a:pt x="297" y="2373"/>
                    </a:lnTo>
                    <a:lnTo>
                      <a:pt x="426" y="2336"/>
                    </a:lnTo>
                    <a:lnTo>
                      <a:pt x="556" y="2280"/>
                    </a:lnTo>
                    <a:lnTo>
                      <a:pt x="686" y="2188"/>
                    </a:lnTo>
                    <a:lnTo>
                      <a:pt x="871" y="2021"/>
                    </a:lnTo>
                    <a:lnTo>
                      <a:pt x="964" y="1947"/>
                    </a:lnTo>
                    <a:lnTo>
                      <a:pt x="945" y="2077"/>
                    </a:lnTo>
                    <a:lnTo>
                      <a:pt x="927" y="2206"/>
                    </a:lnTo>
                    <a:lnTo>
                      <a:pt x="945" y="2355"/>
                    </a:lnTo>
                    <a:lnTo>
                      <a:pt x="964" y="2521"/>
                    </a:lnTo>
                    <a:lnTo>
                      <a:pt x="1001" y="2670"/>
                    </a:lnTo>
                    <a:lnTo>
                      <a:pt x="1038" y="2744"/>
                    </a:lnTo>
                    <a:lnTo>
                      <a:pt x="1094" y="2799"/>
                    </a:lnTo>
                    <a:lnTo>
                      <a:pt x="1149" y="2855"/>
                    </a:lnTo>
                    <a:lnTo>
                      <a:pt x="1205" y="2892"/>
                    </a:lnTo>
                    <a:lnTo>
                      <a:pt x="1279" y="2929"/>
                    </a:lnTo>
                    <a:lnTo>
                      <a:pt x="1353" y="2948"/>
                    </a:lnTo>
                    <a:lnTo>
                      <a:pt x="1427" y="2948"/>
                    </a:lnTo>
                    <a:lnTo>
                      <a:pt x="1501" y="2929"/>
                    </a:lnTo>
                    <a:lnTo>
                      <a:pt x="1631" y="2874"/>
                    </a:lnTo>
                    <a:lnTo>
                      <a:pt x="1761" y="2781"/>
                    </a:lnTo>
                    <a:lnTo>
                      <a:pt x="1872" y="2688"/>
                    </a:lnTo>
                    <a:lnTo>
                      <a:pt x="1965" y="2596"/>
                    </a:lnTo>
                    <a:lnTo>
                      <a:pt x="2039" y="2521"/>
                    </a:lnTo>
                    <a:lnTo>
                      <a:pt x="2020" y="2596"/>
                    </a:lnTo>
                    <a:lnTo>
                      <a:pt x="2039" y="2762"/>
                    </a:lnTo>
                    <a:lnTo>
                      <a:pt x="2057" y="2855"/>
                    </a:lnTo>
                    <a:lnTo>
                      <a:pt x="2095" y="2948"/>
                    </a:lnTo>
                    <a:lnTo>
                      <a:pt x="2150" y="3040"/>
                    </a:lnTo>
                    <a:lnTo>
                      <a:pt x="2243" y="3114"/>
                    </a:lnTo>
                    <a:lnTo>
                      <a:pt x="2298" y="3133"/>
                    </a:lnTo>
                    <a:lnTo>
                      <a:pt x="2354" y="3133"/>
                    </a:lnTo>
                    <a:lnTo>
                      <a:pt x="2428" y="3114"/>
                    </a:lnTo>
                    <a:lnTo>
                      <a:pt x="2502" y="3096"/>
                    </a:lnTo>
                    <a:lnTo>
                      <a:pt x="2651" y="3003"/>
                    </a:lnTo>
                    <a:lnTo>
                      <a:pt x="2799" y="2855"/>
                    </a:lnTo>
                    <a:lnTo>
                      <a:pt x="2947" y="2670"/>
                    </a:lnTo>
                    <a:lnTo>
                      <a:pt x="3077" y="2447"/>
                    </a:lnTo>
                    <a:lnTo>
                      <a:pt x="3207" y="2188"/>
                    </a:lnTo>
                    <a:lnTo>
                      <a:pt x="3299" y="1910"/>
                    </a:lnTo>
                    <a:lnTo>
                      <a:pt x="3318" y="1761"/>
                    </a:lnTo>
                    <a:lnTo>
                      <a:pt x="3336" y="1632"/>
                    </a:lnTo>
                    <a:lnTo>
                      <a:pt x="3318" y="1521"/>
                    </a:lnTo>
                    <a:lnTo>
                      <a:pt x="3281" y="1428"/>
                    </a:lnTo>
                    <a:lnTo>
                      <a:pt x="3225" y="1335"/>
                    </a:lnTo>
                    <a:lnTo>
                      <a:pt x="3170" y="1261"/>
                    </a:lnTo>
                    <a:lnTo>
                      <a:pt x="3114" y="1205"/>
                    </a:lnTo>
                    <a:lnTo>
                      <a:pt x="3040" y="1150"/>
                    </a:lnTo>
                    <a:lnTo>
                      <a:pt x="2892" y="1057"/>
                    </a:lnTo>
                    <a:lnTo>
                      <a:pt x="2743" y="1002"/>
                    </a:lnTo>
                    <a:lnTo>
                      <a:pt x="2613" y="983"/>
                    </a:lnTo>
                    <a:lnTo>
                      <a:pt x="2576" y="853"/>
                    </a:lnTo>
                    <a:lnTo>
                      <a:pt x="2521" y="742"/>
                    </a:lnTo>
                    <a:lnTo>
                      <a:pt x="2447" y="649"/>
                    </a:lnTo>
                    <a:lnTo>
                      <a:pt x="2373" y="575"/>
                    </a:lnTo>
                    <a:lnTo>
                      <a:pt x="2280" y="520"/>
                    </a:lnTo>
                    <a:lnTo>
                      <a:pt x="2187" y="464"/>
                    </a:lnTo>
                    <a:lnTo>
                      <a:pt x="1983" y="408"/>
                    </a:lnTo>
                    <a:lnTo>
                      <a:pt x="1798" y="390"/>
                    </a:lnTo>
                    <a:lnTo>
                      <a:pt x="1483" y="390"/>
                    </a:lnTo>
                    <a:lnTo>
                      <a:pt x="1427" y="297"/>
                    </a:lnTo>
                    <a:lnTo>
                      <a:pt x="1353" y="205"/>
                    </a:lnTo>
                    <a:lnTo>
                      <a:pt x="1279" y="130"/>
                    </a:lnTo>
                    <a:lnTo>
                      <a:pt x="1186" y="75"/>
                    </a:lnTo>
                    <a:lnTo>
                      <a:pt x="1112" y="38"/>
                    </a:lnTo>
                    <a:lnTo>
                      <a:pt x="1020" y="19"/>
                    </a:lnTo>
                    <a:lnTo>
                      <a:pt x="9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46"/>
              <p:cNvSpPr/>
              <p:nvPr/>
            </p:nvSpPr>
            <p:spPr>
              <a:xfrm>
                <a:off x="6161750" y="3759650"/>
                <a:ext cx="88525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3337" extrusionOk="0">
                    <a:moveTo>
                      <a:pt x="1039" y="204"/>
                    </a:moveTo>
                    <a:lnTo>
                      <a:pt x="1132" y="223"/>
                    </a:lnTo>
                    <a:lnTo>
                      <a:pt x="1206" y="260"/>
                    </a:lnTo>
                    <a:lnTo>
                      <a:pt x="1280" y="297"/>
                    </a:lnTo>
                    <a:lnTo>
                      <a:pt x="1354" y="353"/>
                    </a:lnTo>
                    <a:lnTo>
                      <a:pt x="1410" y="408"/>
                    </a:lnTo>
                    <a:lnTo>
                      <a:pt x="1465" y="482"/>
                    </a:lnTo>
                    <a:lnTo>
                      <a:pt x="1521" y="557"/>
                    </a:lnTo>
                    <a:lnTo>
                      <a:pt x="1558" y="594"/>
                    </a:lnTo>
                    <a:lnTo>
                      <a:pt x="1613" y="612"/>
                    </a:lnTo>
                    <a:lnTo>
                      <a:pt x="1762" y="594"/>
                    </a:lnTo>
                    <a:lnTo>
                      <a:pt x="1910" y="594"/>
                    </a:lnTo>
                    <a:lnTo>
                      <a:pt x="2077" y="612"/>
                    </a:lnTo>
                    <a:lnTo>
                      <a:pt x="2244" y="668"/>
                    </a:lnTo>
                    <a:lnTo>
                      <a:pt x="2336" y="705"/>
                    </a:lnTo>
                    <a:lnTo>
                      <a:pt x="2410" y="760"/>
                    </a:lnTo>
                    <a:lnTo>
                      <a:pt x="2485" y="835"/>
                    </a:lnTo>
                    <a:lnTo>
                      <a:pt x="2540" y="909"/>
                    </a:lnTo>
                    <a:lnTo>
                      <a:pt x="2596" y="1001"/>
                    </a:lnTo>
                    <a:lnTo>
                      <a:pt x="2633" y="1113"/>
                    </a:lnTo>
                    <a:lnTo>
                      <a:pt x="2651" y="1150"/>
                    </a:lnTo>
                    <a:lnTo>
                      <a:pt x="2707" y="1187"/>
                    </a:lnTo>
                    <a:lnTo>
                      <a:pt x="2763" y="1205"/>
                    </a:lnTo>
                    <a:lnTo>
                      <a:pt x="2929" y="1242"/>
                    </a:lnTo>
                    <a:lnTo>
                      <a:pt x="3022" y="1298"/>
                    </a:lnTo>
                    <a:lnTo>
                      <a:pt x="3096" y="1354"/>
                    </a:lnTo>
                    <a:lnTo>
                      <a:pt x="3189" y="1428"/>
                    </a:lnTo>
                    <a:lnTo>
                      <a:pt x="3263" y="1502"/>
                    </a:lnTo>
                    <a:lnTo>
                      <a:pt x="3319" y="1613"/>
                    </a:lnTo>
                    <a:lnTo>
                      <a:pt x="3337" y="1724"/>
                    </a:lnTo>
                    <a:lnTo>
                      <a:pt x="3337" y="1854"/>
                    </a:lnTo>
                    <a:lnTo>
                      <a:pt x="3319" y="2002"/>
                    </a:lnTo>
                    <a:lnTo>
                      <a:pt x="3244" y="2206"/>
                    </a:lnTo>
                    <a:lnTo>
                      <a:pt x="3170" y="2391"/>
                    </a:lnTo>
                    <a:lnTo>
                      <a:pt x="3078" y="2577"/>
                    </a:lnTo>
                    <a:lnTo>
                      <a:pt x="2985" y="2725"/>
                    </a:lnTo>
                    <a:lnTo>
                      <a:pt x="2874" y="2873"/>
                    </a:lnTo>
                    <a:lnTo>
                      <a:pt x="2763" y="2985"/>
                    </a:lnTo>
                    <a:lnTo>
                      <a:pt x="2670" y="3059"/>
                    </a:lnTo>
                    <a:lnTo>
                      <a:pt x="2559" y="3114"/>
                    </a:lnTo>
                    <a:lnTo>
                      <a:pt x="2485" y="3151"/>
                    </a:lnTo>
                    <a:lnTo>
                      <a:pt x="2429" y="3151"/>
                    </a:lnTo>
                    <a:lnTo>
                      <a:pt x="2392" y="3133"/>
                    </a:lnTo>
                    <a:lnTo>
                      <a:pt x="2336" y="3077"/>
                    </a:lnTo>
                    <a:lnTo>
                      <a:pt x="2281" y="3003"/>
                    </a:lnTo>
                    <a:lnTo>
                      <a:pt x="2262" y="2929"/>
                    </a:lnTo>
                    <a:lnTo>
                      <a:pt x="2244" y="2855"/>
                    </a:lnTo>
                    <a:lnTo>
                      <a:pt x="2244" y="2707"/>
                    </a:lnTo>
                    <a:lnTo>
                      <a:pt x="2244" y="2651"/>
                    </a:lnTo>
                    <a:lnTo>
                      <a:pt x="2244" y="2614"/>
                    </a:lnTo>
                    <a:lnTo>
                      <a:pt x="2244" y="2577"/>
                    </a:lnTo>
                    <a:lnTo>
                      <a:pt x="2225" y="2558"/>
                    </a:lnTo>
                    <a:lnTo>
                      <a:pt x="2188" y="2540"/>
                    </a:lnTo>
                    <a:lnTo>
                      <a:pt x="2151" y="2521"/>
                    </a:lnTo>
                    <a:lnTo>
                      <a:pt x="2114" y="2540"/>
                    </a:lnTo>
                    <a:lnTo>
                      <a:pt x="2077" y="2558"/>
                    </a:lnTo>
                    <a:lnTo>
                      <a:pt x="2003" y="2651"/>
                    </a:lnTo>
                    <a:lnTo>
                      <a:pt x="1817" y="2799"/>
                    </a:lnTo>
                    <a:lnTo>
                      <a:pt x="1725" y="2873"/>
                    </a:lnTo>
                    <a:lnTo>
                      <a:pt x="1595" y="2929"/>
                    </a:lnTo>
                    <a:lnTo>
                      <a:pt x="1484" y="2947"/>
                    </a:lnTo>
                    <a:lnTo>
                      <a:pt x="1428" y="2947"/>
                    </a:lnTo>
                    <a:lnTo>
                      <a:pt x="1372" y="2929"/>
                    </a:lnTo>
                    <a:lnTo>
                      <a:pt x="1280" y="2855"/>
                    </a:lnTo>
                    <a:lnTo>
                      <a:pt x="1224" y="2762"/>
                    </a:lnTo>
                    <a:lnTo>
                      <a:pt x="1187" y="2651"/>
                    </a:lnTo>
                    <a:lnTo>
                      <a:pt x="1150" y="2521"/>
                    </a:lnTo>
                    <a:lnTo>
                      <a:pt x="1150" y="2391"/>
                    </a:lnTo>
                    <a:lnTo>
                      <a:pt x="1150" y="2262"/>
                    </a:lnTo>
                    <a:lnTo>
                      <a:pt x="1169" y="2076"/>
                    </a:lnTo>
                    <a:lnTo>
                      <a:pt x="1150" y="2021"/>
                    </a:lnTo>
                    <a:lnTo>
                      <a:pt x="1113" y="1965"/>
                    </a:lnTo>
                    <a:lnTo>
                      <a:pt x="1057" y="1965"/>
                    </a:lnTo>
                    <a:lnTo>
                      <a:pt x="1002" y="1984"/>
                    </a:lnTo>
                    <a:lnTo>
                      <a:pt x="835" y="2132"/>
                    </a:lnTo>
                    <a:lnTo>
                      <a:pt x="650" y="2280"/>
                    </a:lnTo>
                    <a:lnTo>
                      <a:pt x="557" y="2336"/>
                    </a:lnTo>
                    <a:lnTo>
                      <a:pt x="464" y="2373"/>
                    </a:lnTo>
                    <a:lnTo>
                      <a:pt x="390" y="2391"/>
                    </a:lnTo>
                    <a:lnTo>
                      <a:pt x="298" y="2391"/>
                    </a:lnTo>
                    <a:lnTo>
                      <a:pt x="298" y="2373"/>
                    </a:lnTo>
                    <a:lnTo>
                      <a:pt x="260" y="2317"/>
                    </a:lnTo>
                    <a:lnTo>
                      <a:pt x="223" y="2169"/>
                    </a:lnTo>
                    <a:lnTo>
                      <a:pt x="205" y="1947"/>
                    </a:lnTo>
                    <a:lnTo>
                      <a:pt x="205" y="1706"/>
                    </a:lnTo>
                    <a:lnTo>
                      <a:pt x="223" y="1428"/>
                    </a:lnTo>
                    <a:lnTo>
                      <a:pt x="260" y="1150"/>
                    </a:lnTo>
                    <a:lnTo>
                      <a:pt x="316" y="890"/>
                    </a:lnTo>
                    <a:lnTo>
                      <a:pt x="372" y="668"/>
                    </a:lnTo>
                    <a:lnTo>
                      <a:pt x="446" y="501"/>
                    </a:lnTo>
                    <a:lnTo>
                      <a:pt x="483" y="445"/>
                    </a:lnTo>
                    <a:lnTo>
                      <a:pt x="520" y="371"/>
                    </a:lnTo>
                    <a:lnTo>
                      <a:pt x="650" y="279"/>
                    </a:lnTo>
                    <a:lnTo>
                      <a:pt x="779" y="223"/>
                    </a:lnTo>
                    <a:lnTo>
                      <a:pt x="946" y="204"/>
                    </a:lnTo>
                    <a:close/>
                    <a:moveTo>
                      <a:pt x="946" y="0"/>
                    </a:moveTo>
                    <a:lnTo>
                      <a:pt x="835" y="19"/>
                    </a:lnTo>
                    <a:lnTo>
                      <a:pt x="724" y="38"/>
                    </a:lnTo>
                    <a:lnTo>
                      <a:pt x="631" y="75"/>
                    </a:lnTo>
                    <a:lnTo>
                      <a:pt x="538" y="112"/>
                    </a:lnTo>
                    <a:lnTo>
                      <a:pt x="446" y="186"/>
                    </a:lnTo>
                    <a:lnTo>
                      <a:pt x="372" y="241"/>
                    </a:lnTo>
                    <a:lnTo>
                      <a:pt x="316" y="334"/>
                    </a:lnTo>
                    <a:lnTo>
                      <a:pt x="260" y="408"/>
                    </a:lnTo>
                    <a:lnTo>
                      <a:pt x="186" y="594"/>
                    </a:lnTo>
                    <a:lnTo>
                      <a:pt x="131" y="835"/>
                    </a:lnTo>
                    <a:lnTo>
                      <a:pt x="75" y="1113"/>
                    </a:lnTo>
                    <a:lnTo>
                      <a:pt x="38" y="1391"/>
                    </a:lnTo>
                    <a:lnTo>
                      <a:pt x="1" y="1687"/>
                    </a:lnTo>
                    <a:lnTo>
                      <a:pt x="1" y="1965"/>
                    </a:lnTo>
                    <a:lnTo>
                      <a:pt x="38" y="2225"/>
                    </a:lnTo>
                    <a:lnTo>
                      <a:pt x="57" y="2317"/>
                    </a:lnTo>
                    <a:lnTo>
                      <a:pt x="75" y="2410"/>
                    </a:lnTo>
                    <a:lnTo>
                      <a:pt x="112" y="2466"/>
                    </a:lnTo>
                    <a:lnTo>
                      <a:pt x="149" y="2521"/>
                    </a:lnTo>
                    <a:lnTo>
                      <a:pt x="205" y="2558"/>
                    </a:lnTo>
                    <a:lnTo>
                      <a:pt x="260" y="2577"/>
                    </a:lnTo>
                    <a:lnTo>
                      <a:pt x="335" y="2595"/>
                    </a:lnTo>
                    <a:lnTo>
                      <a:pt x="427" y="2577"/>
                    </a:lnTo>
                    <a:lnTo>
                      <a:pt x="520" y="2558"/>
                    </a:lnTo>
                    <a:lnTo>
                      <a:pt x="613" y="2521"/>
                    </a:lnTo>
                    <a:lnTo>
                      <a:pt x="798" y="2429"/>
                    </a:lnTo>
                    <a:lnTo>
                      <a:pt x="946" y="2299"/>
                    </a:lnTo>
                    <a:lnTo>
                      <a:pt x="965" y="2521"/>
                    </a:lnTo>
                    <a:lnTo>
                      <a:pt x="983" y="2632"/>
                    </a:lnTo>
                    <a:lnTo>
                      <a:pt x="1002" y="2744"/>
                    </a:lnTo>
                    <a:lnTo>
                      <a:pt x="1039" y="2855"/>
                    </a:lnTo>
                    <a:lnTo>
                      <a:pt x="1094" y="2947"/>
                    </a:lnTo>
                    <a:lnTo>
                      <a:pt x="1169" y="3040"/>
                    </a:lnTo>
                    <a:lnTo>
                      <a:pt x="1280" y="3096"/>
                    </a:lnTo>
                    <a:lnTo>
                      <a:pt x="1372" y="3133"/>
                    </a:lnTo>
                    <a:lnTo>
                      <a:pt x="1484" y="3151"/>
                    </a:lnTo>
                    <a:lnTo>
                      <a:pt x="1595" y="3133"/>
                    </a:lnTo>
                    <a:lnTo>
                      <a:pt x="1688" y="3114"/>
                    </a:lnTo>
                    <a:lnTo>
                      <a:pt x="1799" y="3059"/>
                    </a:lnTo>
                    <a:lnTo>
                      <a:pt x="1891" y="3003"/>
                    </a:lnTo>
                    <a:lnTo>
                      <a:pt x="2040" y="2873"/>
                    </a:lnTo>
                    <a:lnTo>
                      <a:pt x="2058" y="3003"/>
                    </a:lnTo>
                    <a:lnTo>
                      <a:pt x="2114" y="3114"/>
                    </a:lnTo>
                    <a:lnTo>
                      <a:pt x="2188" y="3225"/>
                    </a:lnTo>
                    <a:lnTo>
                      <a:pt x="2244" y="3263"/>
                    </a:lnTo>
                    <a:lnTo>
                      <a:pt x="2299" y="3300"/>
                    </a:lnTo>
                    <a:lnTo>
                      <a:pt x="2373" y="3337"/>
                    </a:lnTo>
                    <a:lnTo>
                      <a:pt x="2540" y="3337"/>
                    </a:lnTo>
                    <a:lnTo>
                      <a:pt x="2651" y="3300"/>
                    </a:lnTo>
                    <a:lnTo>
                      <a:pt x="2781" y="3225"/>
                    </a:lnTo>
                    <a:lnTo>
                      <a:pt x="2911" y="3114"/>
                    </a:lnTo>
                    <a:lnTo>
                      <a:pt x="3041" y="2985"/>
                    </a:lnTo>
                    <a:lnTo>
                      <a:pt x="3152" y="2836"/>
                    </a:lnTo>
                    <a:lnTo>
                      <a:pt x="3263" y="2651"/>
                    </a:lnTo>
                    <a:lnTo>
                      <a:pt x="3356" y="2466"/>
                    </a:lnTo>
                    <a:lnTo>
                      <a:pt x="3448" y="2262"/>
                    </a:lnTo>
                    <a:lnTo>
                      <a:pt x="3504" y="2039"/>
                    </a:lnTo>
                    <a:lnTo>
                      <a:pt x="3541" y="1872"/>
                    </a:lnTo>
                    <a:lnTo>
                      <a:pt x="3541" y="1706"/>
                    </a:lnTo>
                    <a:lnTo>
                      <a:pt x="3504" y="1539"/>
                    </a:lnTo>
                    <a:lnTo>
                      <a:pt x="3430" y="1391"/>
                    </a:lnTo>
                    <a:lnTo>
                      <a:pt x="3356" y="1316"/>
                    </a:lnTo>
                    <a:lnTo>
                      <a:pt x="3282" y="1224"/>
                    </a:lnTo>
                    <a:lnTo>
                      <a:pt x="3189" y="1168"/>
                    </a:lnTo>
                    <a:lnTo>
                      <a:pt x="3096" y="1113"/>
                    </a:lnTo>
                    <a:lnTo>
                      <a:pt x="2929" y="1038"/>
                    </a:lnTo>
                    <a:lnTo>
                      <a:pt x="2800" y="1001"/>
                    </a:lnTo>
                    <a:lnTo>
                      <a:pt x="2763" y="909"/>
                    </a:lnTo>
                    <a:lnTo>
                      <a:pt x="2725" y="816"/>
                    </a:lnTo>
                    <a:lnTo>
                      <a:pt x="2670" y="742"/>
                    </a:lnTo>
                    <a:lnTo>
                      <a:pt x="2596" y="668"/>
                    </a:lnTo>
                    <a:lnTo>
                      <a:pt x="2466" y="557"/>
                    </a:lnTo>
                    <a:lnTo>
                      <a:pt x="2299" y="482"/>
                    </a:lnTo>
                    <a:lnTo>
                      <a:pt x="2132" y="427"/>
                    </a:lnTo>
                    <a:lnTo>
                      <a:pt x="1966" y="408"/>
                    </a:lnTo>
                    <a:lnTo>
                      <a:pt x="1799" y="390"/>
                    </a:lnTo>
                    <a:lnTo>
                      <a:pt x="1651" y="408"/>
                    </a:lnTo>
                    <a:lnTo>
                      <a:pt x="1595" y="316"/>
                    </a:lnTo>
                    <a:lnTo>
                      <a:pt x="1521" y="223"/>
                    </a:lnTo>
                    <a:lnTo>
                      <a:pt x="1428" y="167"/>
                    </a:lnTo>
                    <a:lnTo>
                      <a:pt x="1354" y="112"/>
                    </a:lnTo>
                    <a:lnTo>
                      <a:pt x="1261" y="56"/>
                    </a:lnTo>
                    <a:lnTo>
                      <a:pt x="1150" y="19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46"/>
              <p:cNvSpPr/>
              <p:nvPr/>
            </p:nvSpPr>
            <p:spPr>
              <a:xfrm>
                <a:off x="6185850" y="3769850"/>
                <a:ext cx="1857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24" extrusionOk="0">
                    <a:moveTo>
                      <a:pt x="631" y="0"/>
                    </a:moveTo>
                    <a:lnTo>
                      <a:pt x="594" y="19"/>
                    </a:lnTo>
                    <a:lnTo>
                      <a:pt x="557" y="37"/>
                    </a:lnTo>
                    <a:lnTo>
                      <a:pt x="538" y="74"/>
                    </a:lnTo>
                    <a:lnTo>
                      <a:pt x="19" y="1594"/>
                    </a:lnTo>
                    <a:lnTo>
                      <a:pt x="1" y="1650"/>
                    </a:lnTo>
                    <a:lnTo>
                      <a:pt x="19" y="1668"/>
                    </a:lnTo>
                    <a:lnTo>
                      <a:pt x="38" y="1705"/>
                    </a:lnTo>
                    <a:lnTo>
                      <a:pt x="75" y="1724"/>
                    </a:lnTo>
                    <a:lnTo>
                      <a:pt x="168" y="1724"/>
                    </a:lnTo>
                    <a:lnTo>
                      <a:pt x="205" y="1668"/>
                    </a:lnTo>
                    <a:lnTo>
                      <a:pt x="724" y="130"/>
                    </a:lnTo>
                    <a:lnTo>
                      <a:pt x="742" y="93"/>
                    </a:lnTo>
                    <a:lnTo>
                      <a:pt x="724" y="56"/>
                    </a:lnTo>
                    <a:lnTo>
                      <a:pt x="705" y="19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46"/>
              <p:cNvSpPr/>
              <p:nvPr/>
            </p:nvSpPr>
            <p:spPr>
              <a:xfrm>
                <a:off x="6213200" y="3784200"/>
                <a:ext cx="19025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744" extrusionOk="0">
                    <a:moveTo>
                      <a:pt x="667" y="1"/>
                    </a:moveTo>
                    <a:lnTo>
                      <a:pt x="630" y="19"/>
                    </a:lnTo>
                    <a:lnTo>
                      <a:pt x="593" y="38"/>
                    </a:lnTo>
                    <a:lnTo>
                      <a:pt x="575" y="75"/>
                    </a:lnTo>
                    <a:lnTo>
                      <a:pt x="0" y="1613"/>
                    </a:lnTo>
                    <a:lnTo>
                      <a:pt x="0" y="1650"/>
                    </a:lnTo>
                    <a:lnTo>
                      <a:pt x="0" y="1687"/>
                    </a:lnTo>
                    <a:lnTo>
                      <a:pt x="19" y="1725"/>
                    </a:lnTo>
                    <a:lnTo>
                      <a:pt x="56" y="1743"/>
                    </a:lnTo>
                    <a:lnTo>
                      <a:pt x="93" y="1743"/>
                    </a:lnTo>
                    <a:lnTo>
                      <a:pt x="149" y="1725"/>
                    </a:lnTo>
                    <a:lnTo>
                      <a:pt x="186" y="1687"/>
                    </a:lnTo>
                    <a:lnTo>
                      <a:pt x="760" y="131"/>
                    </a:lnTo>
                    <a:lnTo>
                      <a:pt x="760" y="93"/>
                    </a:lnTo>
                    <a:lnTo>
                      <a:pt x="760" y="56"/>
                    </a:lnTo>
                    <a:lnTo>
                      <a:pt x="723" y="38"/>
                    </a:lnTo>
                    <a:lnTo>
                      <a:pt x="705" y="1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46"/>
              <p:cNvSpPr/>
              <p:nvPr/>
            </p:nvSpPr>
            <p:spPr>
              <a:xfrm>
                <a:off x="6132575" y="3810625"/>
                <a:ext cx="3430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02" extrusionOk="0">
                    <a:moveTo>
                      <a:pt x="74" y="0"/>
                    </a:moveTo>
                    <a:lnTo>
                      <a:pt x="37" y="19"/>
                    </a:lnTo>
                    <a:lnTo>
                      <a:pt x="19" y="37"/>
                    </a:lnTo>
                    <a:lnTo>
                      <a:pt x="0" y="74"/>
                    </a:lnTo>
                    <a:lnTo>
                      <a:pt x="0" y="111"/>
                    </a:lnTo>
                    <a:lnTo>
                      <a:pt x="19" y="149"/>
                    </a:lnTo>
                    <a:lnTo>
                      <a:pt x="56" y="167"/>
                    </a:lnTo>
                    <a:lnTo>
                      <a:pt x="204" y="297"/>
                    </a:lnTo>
                    <a:lnTo>
                      <a:pt x="371" y="445"/>
                    </a:lnTo>
                    <a:lnTo>
                      <a:pt x="575" y="630"/>
                    </a:lnTo>
                    <a:lnTo>
                      <a:pt x="760" y="890"/>
                    </a:lnTo>
                    <a:lnTo>
                      <a:pt x="853" y="1038"/>
                    </a:lnTo>
                    <a:lnTo>
                      <a:pt x="946" y="1186"/>
                    </a:lnTo>
                    <a:lnTo>
                      <a:pt x="1020" y="1353"/>
                    </a:lnTo>
                    <a:lnTo>
                      <a:pt x="1094" y="1520"/>
                    </a:lnTo>
                    <a:lnTo>
                      <a:pt x="1131" y="1724"/>
                    </a:lnTo>
                    <a:lnTo>
                      <a:pt x="1168" y="1909"/>
                    </a:lnTo>
                    <a:lnTo>
                      <a:pt x="1186" y="1946"/>
                    </a:lnTo>
                    <a:lnTo>
                      <a:pt x="1205" y="1983"/>
                    </a:lnTo>
                    <a:lnTo>
                      <a:pt x="1242" y="2002"/>
                    </a:lnTo>
                    <a:lnTo>
                      <a:pt x="1279" y="2002"/>
                    </a:lnTo>
                    <a:lnTo>
                      <a:pt x="1316" y="1983"/>
                    </a:lnTo>
                    <a:lnTo>
                      <a:pt x="1353" y="1965"/>
                    </a:lnTo>
                    <a:lnTo>
                      <a:pt x="1372" y="1928"/>
                    </a:lnTo>
                    <a:lnTo>
                      <a:pt x="1372" y="1891"/>
                    </a:lnTo>
                    <a:lnTo>
                      <a:pt x="1335" y="1668"/>
                    </a:lnTo>
                    <a:lnTo>
                      <a:pt x="1279" y="1465"/>
                    </a:lnTo>
                    <a:lnTo>
                      <a:pt x="1205" y="1279"/>
                    </a:lnTo>
                    <a:lnTo>
                      <a:pt x="1131" y="1112"/>
                    </a:lnTo>
                    <a:lnTo>
                      <a:pt x="1038" y="946"/>
                    </a:lnTo>
                    <a:lnTo>
                      <a:pt x="946" y="779"/>
                    </a:lnTo>
                    <a:lnTo>
                      <a:pt x="723" y="519"/>
                    </a:lnTo>
                    <a:lnTo>
                      <a:pt x="519" y="297"/>
                    </a:lnTo>
                    <a:lnTo>
                      <a:pt x="352" y="14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46"/>
              <p:cNvSpPr/>
              <p:nvPr/>
            </p:nvSpPr>
            <p:spPr>
              <a:xfrm>
                <a:off x="6020900" y="4065925"/>
                <a:ext cx="79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299" extrusionOk="0">
                    <a:moveTo>
                      <a:pt x="56" y="1"/>
                    </a:moveTo>
                    <a:lnTo>
                      <a:pt x="19" y="38"/>
                    </a:lnTo>
                    <a:lnTo>
                      <a:pt x="19" y="75"/>
                    </a:lnTo>
                    <a:lnTo>
                      <a:pt x="1" y="112"/>
                    </a:lnTo>
                    <a:lnTo>
                      <a:pt x="130" y="1205"/>
                    </a:lnTo>
                    <a:lnTo>
                      <a:pt x="130" y="1243"/>
                    </a:lnTo>
                    <a:lnTo>
                      <a:pt x="149" y="1280"/>
                    </a:lnTo>
                    <a:lnTo>
                      <a:pt x="186" y="1298"/>
                    </a:lnTo>
                    <a:lnTo>
                      <a:pt x="241" y="1298"/>
                    </a:lnTo>
                    <a:lnTo>
                      <a:pt x="279" y="1280"/>
                    </a:lnTo>
                    <a:lnTo>
                      <a:pt x="297" y="1261"/>
                    </a:lnTo>
                    <a:lnTo>
                      <a:pt x="316" y="1224"/>
                    </a:lnTo>
                    <a:lnTo>
                      <a:pt x="316" y="1187"/>
                    </a:lnTo>
                    <a:lnTo>
                      <a:pt x="204" y="93"/>
                    </a:lnTo>
                    <a:lnTo>
                      <a:pt x="186" y="56"/>
                    </a:lnTo>
                    <a:lnTo>
                      <a:pt x="167" y="19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46"/>
              <p:cNvSpPr/>
              <p:nvPr/>
            </p:nvSpPr>
            <p:spPr>
              <a:xfrm>
                <a:off x="5815175" y="3969100"/>
                <a:ext cx="7425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4" extrusionOk="0">
                    <a:moveTo>
                      <a:pt x="204" y="0"/>
                    </a:moveTo>
                    <a:lnTo>
                      <a:pt x="167" y="19"/>
                    </a:lnTo>
                    <a:lnTo>
                      <a:pt x="130" y="37"/>
                    </a:lnTo>
                    <a:lnTo>
                      <a:pt x="111" y="56"/>
                    </a:lnTo>
                    <a:lnTo>
                      <a:pt x="93" y="93"/>
                    </a:lnTo>
                    <a:lnTo>
                      <a:pt x="0" y="982"/>
                    </a:lnTo>
                    <a:lnTo>
                      <a:pt x="19" y="1019"/>
                    </a:lnTo>
                    <a:lnTo>
                      <a:pt x="37" y="1057"/>
                    </a:lnTo>
                    <a:lnTo>
                      <a:pt x="56" y="1075"/>
                    </a:lnTo>
                    <a:lnTo>
                      <a:pt x="93" y="1094"/>
                    </a:lnTo>
                    <a:lnTo>
                      <a:pt x="111" y="1094"/>
                    </a:lnTo>
                    <a:lnTo>
                      <a:pt x="149" y="1075"/>
                    </a:lnTo>
                    <a:lnTo>
                      <a:pt x="167" y="1057"/>
                    </a:lnTo>
                    <a:lnTo>
                      <a:pt x="204" y="1038"/>
                    </a:lnTo>
                    <a:lnTo>
                      <a:pt x="204" y="1001"/>
                    </a:lnTo>
                    <a:lnTo>
                      <a:pt x="297" y="111"/>
                    </a:lnTo>
                    <a:lnTo>
                      <a:pt x="278" y="74"/>
                    </a:lnTo>
                    <a:lnTo>
                      <a:pt x="260" y="37"/>
                    </a:lnTo>
                    <a:lnTo>
                      <a:pt x="241" y="1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46"/>
              <p:cNvSpPr/>
              <p:nvPr/>
            </p:nvSpPr>
            <p:spPr>
              <a:xfrm>
                <a:off x="5818425" y="3875500"/>
                <a:ext cx="129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485" extrusionOk="0">
                    <a:moveTo>
                      <a:pt x="389" y="0"/>
                    </a:moveTo>
                    <a:lnTo>
                      <a:pt x="352" y="19"/>
                    </a:lnTo>
                    <a:lnTo>
                      <a:pt x="334" y="37"/>
                    </a:lnTo>
                    <a:lnTo>
                      <a:pt x="315" y="74"/>
                    </a:lnTo>
                    <a:lnTo>
                      <a:pt x="0" y="3373"/>
                    </a:lnTo>
                    <a:lnTo>
                      <a:pt x="19" y="3429"/>
                    </a:lnTo>
                    <a:lnTo>
                      <a:pt x="37" y="3447"/>
                    </a:lnTo>
                    <a:lnTo>
                      <a:pt x="56" y="3485"/>
                    </a:lnTo>
                    <a:lnTo>
                      <a:pt x="148" y="3485"/>
                    </a:lnTo>
                    <a:lnTo>
                      <a:pt x="167" y="3466"/>
                    </a:lnTo>
                    <a:lnTo>
                      <a:pt x="185" y="3429"/>
                    </a:lnTo>
                    <a:lnTo>
                      <a:pt x="204" y="3392"/>
                    </a:lnTo>
                    <a:lnTo>
                      <a:pt x="519" y="93"/>
                    </a:lnTo>
                    <a:lnTo>
                      <a:pt x="519" y="56"/>
                    </a:lnTo>
                    <a:lnTo>
                      <a:pt x="500" y="37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46"/>
              <p:cNvSpPr/>
              <p:nvPr/>
            </p:nvSpPr>
            <p:spPr>
              <a:xfrm>
                <a:off x="5815175" y="4023775"/>
                <a:ext cx="51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409" extrusionOk="0">
                    <a:moveTo>
                      <a:pt x="74" y="0"/>
                    </a:moveTo>
                    <a:lnTo>
                      <a:pt x="37" y="19"/>
                    </a:lnTo>
                    <a:lnTo>
                      <a:pt x="19" y="56"/>
                    </a:lnTo>
                    <a:lnTo>
                      <a:pt x="0" y="93"/>
                    </a:lnTo>
                    <a:lnTo>
                      <a:pt x="0" y="1316"/>
                    </a:lnTo>
                    <a:lnTo>
                      <a:pt x="19" y="1353"/>
                    </a:lnTo>
                    <a:lnTo>
                      <a:pt x="37" y="1390"/>
                    </a:lnTo>
                    <a:lnTo>
                      <a:pt x="74" y="1409"/>
                    </a:lnTo>
                    <a:lnTo>
                      <a:pt x="149" y="1409"/>
                    </a:lnTo>
                    <a:lnTo>
                      <a:pt x="186" y="1390"/>
                    </a:lnTo>
                    <a:lnTo>
                      <a:pt x="204" y="1353"/>
                    </a:lnTo>
                    <a:lnTo>
                      <a:pt x="204" y="1316"/>
                    </a:lnTo>
                    <a:lnTo>
                      <a:pt x="204" y="93"/>
                    </a:lnTo>
                    <a:lnTo>
                      <a:pt x="204" y="56"/>
                    </a:lnTo>
                    <a:lnTo>
                      <a:pt x="186" y="1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38" name="Google Shape;3138;p46"/>
          <p:cNvGrpSpPr/>
          <p:nvPr/>
        </p:nvGrpSpPr>
        <p:grpSpPr>
          <a:xfrm>
            <a:off x="7646700" y="190184"/>
            <a:ext cx="701095" cy="1079022"/>
            <a:chOff x="5120675" y="1937000"/>
            <a:chExt cx="925050" cy="1423700"/>
          </a:xfrm>
        </p:grpSpPr>
        <p:sp>
          <p:nvSpPr>
            <p:cNvPr id="3139" name="Google Shape;3139;p46"/>
            <p:cNvSpPr/>
            <p:nvPr/>
          </p:nvSpPr>
          <p:spPr>
            <a:xfrm>
              <a:off x="5120675" y="1937000"/>
              <a:ext cx="925050" cy="1423700"/>
            </a:xfrm>
            <a:custGeom>
              <a:avLst/>
              <a:gdLst/>
              <a:ahLst/>
              <a:cxnLst/>
              <a:rect l="l" t="t" r="r" b="b"/>
              <a:pathLst>
                <a:path w="37002" h="56948" extrusionOk="0">
                  <a:moveTo>
                    <a:pt x="4400" y="0"/>
                  </a:moveTo>
                  <a:lnTo>
                    <a:pt x="3958" y="20"/>
                  </a:lnTo>
                  <a:lnTo>
                    <a:pt x="3516" y="80"/>
                  </a:lnTo>
                  <a:lnTo>
                    <a:pt x="3094" y="181"/>
                  </a:lnTo>
                  <a:lnTo>
                    <a:pt x="2692" y="301"/>
                  </a:lnTo>
                  <a:lnTo>
                    <a:pt x="2311" y="462"/>
                  </a:lnTo>
                  <a:lnTo>
                    <a:pt x="1949" y="663"/>
                  </a:lnTo>
                  <a:lnTo>
                    <a:pt x="1608" y="884"/>
                  </a:lnTo>
                  <a:lnTo>
                    <a:pt x="1286" y="1125"/>
                  </a:lnTo>
                  <a:lnTo>
                    <a:pt x="1005" y="1406"/>
                  </a:lnTo>
                  <a:lnTo>
                    <a:pt x="764" y="1708"/>
                  </a:lnTo>
                  <a:lnTo>
                    <a:pt x="543" y="2029"/>
                  </a:lnTo>
                  <a:lnTo>
                    <a:pt x="342" y="2370"/>
                  </a:lnTo>
                  <a:lnTo>
                    <a:pt x="201" y="2712"/>
                  </a:lnTo>
                  <a:lnTo>
                    <a:pt x="101" y="3094"/>
                  </a:lnTo>
                  <a:lnTo>
                    <a:pt x="21" y="3475"/>
                  </a:lnTo>
                  <a:lnTo>
                    <a:pt x="1" y="3877"/>
                  </a:lnTo>
                  <a:lnTo>
                    <a:pt x="1" y="46241"/>
                  </a:lnTo>
                  <a:lnTo>
                    <a:pt x="21" y="46643"/>
                  </a:lnTo>
                  <a:lnTo>
                    <a:pt x="101" y="47024"/>
                  </a:lnTo>
                  <a:lnTo>
                    <a:pt x="201" y="47406"/>
                  </a:lnTo>
                  <a:lnTo>
                    <a:pt x="342" y="47747"/>
                  </a:lnTo>
                  <a:lnTo>
                    <a:pt x="543" y="48089"/>
                  </a:lnTo>
                  <a:lnTo>
                    <a:pt x="764" y="48410"/>
                  </a:lnTo>
                  <a:lnTo>
                    <a:pt x="1005" y="48712"/>
                  </a:lnTo>
                  <a:lnTo>
                    <a:pt x="1286" y="48993"/>
                  </a:lnTo>
                  <a:lnTo>
                    <a:pt x="1608" y="49234"/>
                  </a:lnTo>
                  <a:lnTo>
                    <a:pt x="1949" y="49455"/>
                  </a:lnTo>
                  <a:lnTo>
                    <a:pt x="2311" y="49656"/>
                  </a:lnTo>
                  <a:lnTo>
                    <a:pt x="2692" y="49816"/>
                  </a:lnTo>
                  <a:lnTo>
                    <a:pt x="3094" y="49937"/>
                  </a:lnTo>
                  <a:lnTo>
                    <a:pt x="3516" y="50037"/>
                  </a:lnTo>
                  <a:lnTo>
                    <a:pt x="3958" y="50098"/>
                  </a:lnTo>
                  <a:lnTo>
                    <a:pt x="4400" y="50118"/>
                  </a:lnTo>
                  <a:lnTo>
                    <a:pt x="4641" y="50118"/>
                  </a:lnTo>
                  <a:lnTo>
                    <a:pt x="4641" y="56285"/>
                  </a:lnTo>
                  <a:lnTo>
                    <a:pt x="4641" y="56405"/>
                  </a:lnTo>
                  <a:lnTo>
                    <a:pt x="4681" y="56505"/>
                  </a:lnTo>
                  <a:lnTo>
                    <a:pt x="4721" y="56606"/>
                  </a:lnTo>
                  <a:lnTo>
                    <a:pt x="4781" y="56686"/>
                  </a:lnTo>
                  <a:lnTo>
                    <a:pt x="4862" y="56767"/>
                  </a:lnTo>
                  <a:lnTo>
                    <a:pt x="4962" y="56827"/>
                  </a:lnTo>
                  <a:lnTo>
                    <a:pt x="5042" y="56887"/>
                  </a:lnTo>
                  <a:lnTo>
                    <a:pt x="5163" y="56927"/>
                  </a:lnTo>
                  <a:lnTo>
                    <a:pt x="5263" y="56947"/>
                  </a:lnTo>
                  <a:lnTo>
                    <a:pt x="5484" y="56947"/>
                  </a:lnTo>
                  <a:lnTo>
                    <a:pt x="5605" y="56927"/>
                  </a:lnTo>
                  <a:lnTo>
                    <a:pt x="5705" y="56887"/>
                  </a:lnTo>
                  <a:lnTo>
                    <a:pt x="5806" y="56847"/>
                  </a:lnTo>
                  <a:lnTo>
                    <a:pt x="5906" y="56767"/>
                  </a:lnTo>
                  <a:lnTo>
                    <a:pt x="5987" y="56686"/>
                  </a:lnTo>
                  <a:lnTo>
                    <a:pt x="11470" y="50118"/>
                  </a:lnTo>
                  <a:lnTo>
                    <a:pt x="32602" y="50118"/>
                  </a:lnTo>
                  <a:lnTo>
                    <a:pt x="33044" y="50098"/>
                  </a:lnTo>
                  <a:lnTo>
                    <a:pt x="33486" y="50037"/>
                  </a:lnTo>
                  <a:lnTo>
                    <a:pt x="33908" y="49937"/>
                  </a:lnTo>
                  <a:lnTo>
                    <a:pt x="34309" y="49816"/>
                  </a:lnTo>
                  <a:lnTo>
                    <a:pt x="34691" y="49656"/>
                  </a:lnTo>
                  <a:lnTo>
                    <a:pt x="35053" y="49455"/>
                  </a:lnTo>
                  <a:lnTo>
                    <a:pt x="35394" y="49234"/>
                  </a:lnTo>
                  <a:lnTo>
                    <a:pt x="35716" y="48993"/>
                  </a:lnTo>
                  <a:lnTo>
                    <a:pt x="35997" y="48712"/>
                  </a:lnTo>
                  <a:lnTo>
                    <a:pt x="36238" y="48410"/>
                  </a:lnTo>
                  <a:lnTo>
                    <a:pt x="36459" y="48089"/>
                  </a:lnTo>
                  <a:lnTo>
                    <a:pt x="36660" y="47747"/>
                  </a:lnTo>
                  <a:lnTo>
                    <a:pt x="36800" y="47406"/>
                  </a:lnTo>
                  <a:lnTo>
                    <a:pt x="36901" y="47024"/>
                  </a:lnTo>
                  <a:lnTo>
                    <a:pt x="36981" y="46643"/>
                  </a:lnTo>
                  <a:lnTo>
                    <a:pt x="37001" y="46241"/>
                  </a:lnTo>
                  <a:lnTo>
                    <a:pt x="37001" y="3877"/>
                  </a:lnTo>
                  <a:lnTo>
                    <a:pt x="36981" y="3475"/>
                  </a:lnTo>
                  <a:lnTo>
                    <a:pt x="36901" y="3094"/>
                  </a:lnTo>
                  <a:lnTo>
                    <a:pt x="36800" y="2712"/>
                  </a:lnTo>
                  <a:lnTo>
                    <a:pt x="36660" y="2370"/>
                  </a:lnTo>
                  <a:lnTo>
                    <a:pt x="36459" y="2029"/>
                  </a:lnTo>
                  <a:lnTo>
                    <a:pt x="36238" y="1708"/>
                  </a:lnTo>
                  <a:lnTo>
                    <a:pt x="35997" y="1406"/>
                  </a:lnTo>
                  <a:lnTo>
                    <a:pt x="35716" y="1125"/>
                  </a:lnTo>
                  <a:lnTo>
                    <a:pt x="35394" y="884"/>
                  </a:lnTo>
                  <a:lnTo>
                    <a:pt x="35053" y="663"/>
                  </a:lnTo>
                  <a:lnTo>
                    <a:pt x="34691" y="462"/>
                  </a:lnTo>
                  <a:lnTo>
                    <a:pt x="34309" y="301"/>
                  </a:lnTo>
                  <a:lnTo>
                    <a:pt x="33908" y="181"/>
                  </a:lnTo>
                  <a:lnTo>
                    <a:pt x="33486" y="80"/>
                  </a:lnTo>
                  <a:lnTo>
                    <a:pt x="33044" y="20"/>
                  </a:lnTo>
                  <a:lnTo>
                    <a:pt x="3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6"/>
            <p:cNvSpPr/>
            <p:nvPr/>
          </p:nvSpPr>
          <p:spPr>
            <a:xfrm>
              <a:off x="5236675" y="2133850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0"/>
                  </a:moveTo>
                  <a:lnTo>
                    <a:pt x="1" y="2290"/>
                  </a:lnTo>
                  <a:lnTo>
                    <a:pt x="27721" y="229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6"/>
            <p:cNvSpPr/>
            <p:nvPr/>
          </p:nvSpPr>
          <p:spPr>
            <a:xfrm>
              <a:off x="5236675" y="2293550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6"/>
            <p:cNvSpPr/>
            <p:nvPr/>
          </p:nvSpPr>
          <p:spPr>
            <a:xfrm>
              <a:off x="5236675" y="24532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5236675" y="26134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5236675" y="27731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5236675" y="2935825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27721" y="229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6" name="Google Shape;3146;p46"/>
          <p:cNvGrpSpPr/>
          <p:nvPr/>
        </p:nvGrpSpPr>
        <p:grpSpPr>
          <a:xfrm>
            <a:off x="713234" y="539495"/>
            <a:ext cx="873325" cy="908226"/>
            <a:chOff x="4505000" y="238125"/>
            <a:chExt cx="1306200" cy="1358400"/>
          </a:xfrm>
        </p:grpSpPr>
        <p:sp>
          <p:nvSpPr>
            <p:cNvPr id="3147" name="Google Shape;3147;p46"/>
            <p:cNvSpPr/>
            <p:nvPr/>
          </p:nvSpPr>
          <p:spPr>
            <a:xfrm>
              <a:off x="5185450" y="238125"/>
              <a:ext cx="625750" cy="1358400"/>
            </a:xfrm>
            <a:custGeom>
              <a:avLst/>
              <a:gdLst/>
              <a:ahLst/>
              <a:cxnLst/>
              <a:rect l="l" t="t" r="r" b="b"/>
              <a:pathLst>
                <a:path w="25030" h="54336" extrusionOk="0">
                  <a:moveTo>
                    <a:pt x="5806" y="0"/>
                  </a:moveTo>
                  <a:lnTo>
                    <a:pt x="5384" y="20"/>
                  </a:lnTo>
                  <a:lnTo>
                    <a:pt x="4982" y="60"/>
                  </a:lnTo>
                  <a:lnTo>
                    <a:pt x="4561" y="100"/>
                  </a:lnTo>
                  <a:lnTo>
                    <a:pt x="4139" y="181"/>
                  </a:lnTo>
                  <a:lnTo>
                    <a:pt x="3737" y="281"/>
                  </a:lnTo>
                  <a:lnTo>
                    <a:pt x="3315" y="402"/>
                  </a:lnTo>
                  <a:lnTo>
                    <a:pt x="2893" y="542"/>
                  </a:lnTo>
                  <a:lnTo>
                    <a:pt x="2472" y="703"/>
                  </a:lnTo>
                  <a:lnTo>
                    <a:pt x="2070" y="864"/>
                  </a:lnTo>
                  <a:lnTo>
                    <a:pt x="1648" y="1065"/>
                  </a:lnTo>
                  <a:lnTo>
                    <a:pt x="1226" y="1286"/>
                  </a:lnTo>
                  <a:lnTo>
                    <a:pt x="824" y="1527"/>
                  </a:lnTo>
                  <a:lnTo>
                    <a:pt x="423" y="1788"/>
                  </a:lnTo>
                  <a:lnTo>
                    <a:pt x="1" y="2069"/>
                  </a:lnTo>
                  <a:lnTo>
                    <a:pt x="1" y="52287"/>
                  </a:lnTo>
                  <a:lnTo>
                    <a:pt x="382" y="52588"/>
                  </a:lnTo>
                  <a:lnTo>
                    <a:pt x="764" y="52850"/>
                  </a:lnTo>
                  <a:lnTo>
                    <a:pt x="1146" y="53091"/>
                  </a:lnTo>
                  <a:lnTo>
                    <a:pt x="1507" y="53312"/>
                  </a:lnTo>
                  <a:lnTo>
                    <a:pt x="1889" y="53512"/>
                  </a:lnTo>
                  <a:lnTo>
                    <a:pt x="2251" y="53673"/>
                  </a:lnTo>
                  <a:lnTo>
                    <a:pt x="2612" y="53834"/>
                  </a:lnTo>
                  <a:lnTo>
                    <a:pt x="2974" y="53974"/>
                  </a:lnTo>
                  <a:lnTo>
                    <a:pt x="3335" y="54075"/>
                  </a:lnTo>
                  <a:lnTo>
                    <a:pt x="3677" y="54175"/>
                  </a:lnTo>
                  <a:lnTo>
                    <a:pt x="4038" y="54236"/>
                  </a:lnTo>
                  <a:lnTo>
                    <a:pt x="4380" y="54296"/>
                  </a:lnTo>
                  <a:lnTo>
                    <a:pt x="4721" y="54316"/>
                  </a:lnTo>
                  <a:lnTo>
                    <a:pt x="5063" y="54336"/>
                  </a:lnTo>
                  <a:lnTo>
                    <a:pt x="5404" y="54336"/>
                  </a:lnTo>
                  <a:lnTo>
                    <a:pt x="5746" y="54316"/>
                  </a:lnTo>
                  <a:lnTo>
                    <a:pt x="6087" y="54256"/>
                  </a:lnTo>
                  <a:lnTo>
                    <a:pt x="6409" y="54195"/>
                  </a:lnTo>
                  <a:lnTo>
                    <a:pt x="6750" y="54135"/>
                  </a:lnTo>
                  <a:lnTo>
                    <a:pt x="7071" y="54035"/>
                  </a:lnTo>
                  <a:lnTo>
                    <a:pt x="7393" y="53914"/>
                  </a:lnTo>
                  <a:lnTo>
                    <a:pt x="7714" y="53794"/>
                  </a:lnTo>
                  <a:lnTo>
                    <a:pt x="8036" y="53653"/>
                  </a:lnTo>
                  <a:lnTo>
                    <a:pt x="8357" y="53492"/>
                  </a:lnTo>
                  <a:lnTo>
                    <a:pt x="8678" y="53312"/>
                  </a:lnTo>
                  <a:lnTo>
                    <a:pt x="9000" y="53131"/>
                  </a:lnTo>
                  <a:lnTo>
                    <a:pt x="9301" y="52910"/>
                  </a:lnTo>
                  <a:lnTo>
                    <a:pt x="9623" y="52709"/>
                  </a:lnTo>
                  <a:lnTo>
                    <a:pt x="10245" y="52227"/>
                  </a:lnTo>
                  <a:lnTo>
                    <a:pt x="10848" y="51684"/>
                  </a:lnTo>
                  <a:lnTo>
                    <a:pt x="11310" y="51705"/>
                  </a:lnTo>
                  <a:lnTo>
                    <a:pt x="11752" y="51705"/>
                  </a:lnTo>
                  <a:lnTo>
                    <a:pt x="12194" y="51684"/>
                  </a:lnTo>
                  <a:lnTo>
                    <a:pt x="12636" y="51624"/>
                  </a:lnTo>
                  <a:lnTo>
                    <a:pt x="13057" y="51544"/>
                  </a:lnTo>
                  <a:lnTo>
                    <a:pt x="13479" y="51463"/>
                  </a:lnTo>
                  <a:lnTo>
                    <a:pt x="13901" y="51343"/>
                  </a:lnTo>
                  <a:lnTo>
                    <a:pt x="14303" y="51202"/>
                  </a:lnTo>
                  <a:lnTo>
                    <a:pt x="14685" y="51042"/>
                  </a:lnTo>
                  <a:lnTo>
                    <a:pt x="15066" y="50881"/>
                  </a:lnTo>
                  <a:lnTo>
                    <a:pt x="15428" y="50680"/>
                  </a:lnTo>
                  <a:lnTo>
                    <a:pt x="15789" y="50459"/>
                  </a:lnTo>
                  <a:lnTo>
                    <a:pt x="16131" y="50238"/>
                  </a:lnTo>
                  <a:lnTo>
                    <a:pt x="16452" y="49997"/>
                  </a:lnTo>
                  <a:lnTo>
                    <a:pt x="16774" y="49716"/>
                  </a:lnTo>
                  <a:lnTo>
                    <a:pt x="17075" y="49435"/>
                  </a:lnTo>
                  <a:lnTo>
                    <a:pt x="17356" y="49153"/>
                  </a:lnTo>
                  <a:lnTo>
                    <a:pt x="17617" y="48832"/>
                  </a:lnTo>
                  <a:lnTo>
                    <a:pt x="17878" y="48511"/>
                  </a:lnTo>
                  <a:lnTo>
                    <a:pt x="18099" y="48169"/>
                  </a:lnTo>
                  <a:lnTo>
                    <a:pt x="18320" y="47808"/>
                  </a:lnTo>
                  <a:lnTo>
                    <a:pt x="18521" y="47446"/>
                  </a:lnTo>
                  <a:lnTo>
                    <a:pt x="18682" y="47064"/>
                  </a:lnTo>
                  <a:lnTo>
                    <a:pt x="18843" y="46683"/>
                  </a:lnTo>
                  <a:lnTo>
                    <a:pt x="18983" y="46281"/>
                  </a:lnTo>
                  <a:lnTo>
                    <a:pt x="19104" y="45859"/>
                  </a:lnTo>
                  <a:lnTo>
                    <a:pt x="19184" y="45437"/>
                  </a:lnTo>
                  <a:lnTo>
                    <a:pt x="19264" y="44995"/>
                  </a:lnTo>
                  <a:lnTo>
                    <a:pt x="19305" y="44553"/>
                  </a:lnTo>
                  <a:lnTo>
                    <a:pt x="19345" y="44112"/>
                  </a:lnTo>
                  <a:lnTo>
                    <a:pt x="19345" y="43650"/>
                  </a:lnTo>
                  <a:lnTo>
                    <a:pt x="19305" y="43188"/>
                  </a:lnTo>
                  <a:lnTo>
                    <a:pt x="19706" y="42947"/>
                  </a:lnTo>
                  <a:lnTo>
                    <a:pt x="20068" y="42705"/>
                  </a:lnTo>
                  <a:lnTo>
                    <a:pt x="20429" y="42444"/>
                  </a:lnTo>
                  <a:lnTo>
                    <a:pt x="20771" y="42183"/>
                  </a:lnTo>
                  <a:lnTo>
                    <a:pt x="21092" y="41882"/>
                  </a:lnTo>
                  <a:lnTo>
                    <a:pt x="21394" y="41601"/>
                  </a:lnTo>
                  <a:lnTo>
                    <a:pt x="21675" y="41279"/>
                  </a:lnTo>
                  <a:lnTo>
                    <a:pt x="21956" y="40958"/>
                  </a:lnTo>
                  <a:lnTo>
                    <a:pt x="22217" y="40616"/>
                  </a:lnTo>
                  <a:lnTo>
                    <a:pt x="22438" y="40275"/>
                  </a:lnTo>
                  <a:lnTo>
                    <a:pt x="22679" y="39913"/>
                  </a:lnTo>
                  <a:lnTo>
                    <a:pt x="22880" y="39552"/>
                  </a:lnTo>
                  <a:lnTo>
                    <a:pt x="23061" y="39170"/>
                  </a:lnTo>
                  <a:lnTo>
                    <a:pt x="23242" y="38788"/>
                  </a:lnTo>
                  <a:lnTo>
                    <a:pt x="23382" y="38387"/>
                  </a:lnTo>
                  <a:lnTo>
                    <a:pt x="23523" y="37985"/>
                  </a:lnTo>
                  <a:lnTo>
                    <a:pt x="23643" y="37563"/>
                  </a:lnTo>
                  <a:lnTo>
                    <a:pt x="23744" y="37141"/>
                  </a:lnTo>
                  <a:lnTo>
                    <a:pt x="23824" y="36699"/>
                  </a:lnTo>
                  <a:lnTo>
                    <a:pt x="23884" y="36278"/>
                  </a:lnTo>
                  <a:lnTo>
                    <a:pt x="23925" y="35836"/>
                  </a:lnTo>
                  <a:lnTo>
                    <a:pt x="23965" y="35374"/>
                  </a:lnTo>
                  <a:lnTo>
                    <a:pt x="23965" y="34912"/>
                  </a:lnTo>
                  <a:lnTo>
                    <a:pt x="23965" y="34450"/>
                  </a:lnTo>
                  <a:lnTo>
                    <a:pt x="23945" y="33988"/>
                  </a:lnTo>
                  <a:lnTo>
                    <a:pt x="23884" y="33526"/>
                  </a:lnTo>
                  <a:lnTo>
                    <a:pt x="23824" y="33043"/>
                  </a:lnTo>
                  <a:lnTo>
                    <a:pt x="23744" y="32561"/>
                  </a:lnTo>
                  <a:lnTo>
                    <a:pt x="23643" y="32079"/>
                  </a:lnTo>
                  <a:lnTo>
                    <a:pt x="23523" y="31577"/>
                  </a:lnTo>
                  <a:lnTo>
                    <a:pt x="23382" y="31095"/>
                  </a:lnTo>
                  <a:lnTo>
                    <a:pt x="23222" y="30593"/>
                  </a:lnTo>
                  <a:lnTo>
                    <a:pt x="23443" y="30211"/>
                  </a:lnTo>
                  <a:lnTo>
                    <a:pt x="23663" y="29830"/>
                  </a:lnTo>
                  <a:lnTo>
                    <a:pt x="23864" y="29428"/>
                  </a:lnTo>
                  <a:lnTo>
                    <a:pt x="24045" y="29026"/>
                  </a:lnTo>
                  <a:lnTo>
                    <a:pt x="24226" y="28624"/>
                  </a:lnTo>
                  <a:lnTo>
                    <a:pt x="24387" y="28223"/>
                  </a:lnTo>
                  <a:lnTo>
                    <a:pt x="24507" y="27821"/>
                  </a:lnTo>
                  <a:lnTo>
                    <a:pt x="24648" y="27399"/>
                  </a:lnTo>
                  <a:lnTo>
                    <a:pt x="24748" y="26977"/>
                  </a:lnTo>
                  <a:lnTo>
                    <a:pt x="24829" y="26575"/>
                  </a:lnTo>
                  <a:lnTo>
                    <a:pt x="24909" y="26154"/>
                  </a:lnTo>
                  <a:lnTo>
                    <a:pt x="24969" y="25732"/>
                  </a:lnTo>
                  <a:lnTo>
                    <a:pt x="25009" y="25310"/>
                  </a:lnTo>
                  <a:lnTo>
                    <a:pt x="25029" y="24888"/>
                  </a:lnTo>
                  <a:lnTo>
                    <a:pt x="25029" y="24466"/>
                  </a:lnTo>
                  <a:lnTo>
                    <a:pt x="25009" y="24044"/>
                  </a:lnTo>
                  <a:lnTo>
                    <a:pt x="24969" y="23623"/>
                  </a:lnTo>
                  <a:lnTo>
                    <a:pt x="24909" y="23201"/>
                  </a:lnTo>
                  <a:lnTo>
                    <a:pt x="24849" y="22779"/>
                  </a:lnTo>
                  <a:lnTo>
                    <a:pt x="24748" y="22357"/>
                  </a:lnTo>
                  <a:lnTo>
                    <a:pt x="24648" y="21935"/>
                  </a:lnTo>
                  <a:lnTo>
                    <a:pt x="24507" y="21534"/>
                  </a:lnTo>
                  <a:lnTo>
                    <a:pt x="24346" y="21112"/>
                  </a:lnTo>
                  <a:lnTo>
                    <a:pt x="24186" y="20710"/>
                  </a:lnTo>
                  <a:lnTo>
                    <a:pt x="23985" y="20308"/>
                  </a:lnTo>
                  <a:lnTo>
                    <a:pt x="23764" y="19906"/>
                  </a:lnTo>
                  <a:lnTo>
                    <a:pt x="23523" y="19525"/>
                  </a:lnTo>
                  <a:lnTo>
                    <a:pt x="23282" y="19143"/>
                  </a:lnTo>
                  <a:lnTo>
                    <a:pt x="23001" y="18741"/>
                  </a:lnTo>
                  <a:lnTo>
                    <a:pt x="22679" y="18380"/>
                  </a:lnTo>
                  <a:lnTo>
                    <a:pt x="22358" y="17998"/>
                  </a:lnTo>
                  <a:lnTo>
                    <a:pt x="22016" y="17637"/>
                  </a:lnTo>
                  <a:lnTo>
                    <a:pt x="22077" y="17074"/>
                  </a:lnTo>
                  <a:lnTo>
                    <a:pt x="22117" y="16512"/>
                  </a:lnTo>
                  <a:lnTo>
                    <a:pt x="22157" y="15949"/>
                  </a:lnTo>
                  <a:lnTo>
                    <a:pt x="22157" y="15387"/>
                  </a:lnTo>
                  <a:lnTo>
                    <a:pt x="22157" y="14804"/>
                  </a:lnTo>
                  <a:lnTo>
                    <a:pt x="22117" y="14242"/>
                  </a:lnTo>
                  <a:lnTo>
                    <a:pt x="22077" y="13679"/>
                  </a:lnTo>
                  <a:lnTo>
                    <a:pt x="21996" y="13117"/>
                  </a:lnTo>
                  <a:lnTo>
                    <a:pt x="21916" y="12555"/>
                  </a:lnTo>
                  <a:lnTo>
                    <a:pt x="21795" y="11992"/>
                  </a:lnTo>
                  <a:lnTo>
                    <a:pt x="21655" y="11450"/>
                  </a:lnTo>
                  <a:lnTo>
                    <a:pt x="21514" y="10887"/>
                  </a:lnTo>
                  <a:lnTo>
                    <a:pt x="21313" y="10365"/>
                  </a:lnTo>
                  <a:lnTo>
                    <a:pt x="21112" y="9843"/>
                  </a:lnTo>
                  <a:lnTo>
                    <a:pt x="20891" y="9320"/>
                  </a:lnTo>
                  <a:lnTo>
                    <a:pt x="20630" y="8818"/>
                  </a:lnTo>
                  <a:lnTo>
                    <a:pt x="20349" y="8336"/>
                  </a:lnTo>
                  <a:lnTo>
                    <a:pt x="20028" y="7874"/>
                  </a:lnTo>
                  <a:lnTo>
                    <a:pt x="19706" y="7412"/>
                  </a:lnTo>
                  <a:lnTo>
                    <a:pt x="19325" y="6970"/>
                  </a:lnTo>
                  <a:lnTo>
                    <a:pt x="18943" y="6548"/>
                  </a:lnTo>
                  <a:lnTo>
                    <a:pt x="18521" y="6147"/>
                  </a:lnTo>
                  <a:lnTo>
                    <a:pt x="18059" y="5765"/>
                  </a:lnTo>
                  <a:lnTo>
                    <a:pt x="17577" y="5403"/>
                  </a:lnTo>
                  <a:lnTo>
                    <a:pt x="17075" y="5062"/>
                  </a:lnTo>
                  <a:lnTo>
                    <a:pt x="16533" y="4761"/>
                  </a:lnTo>
                  <a:lnTo>
                    <a:pt x="15950" y="4479"/>
                  </a:lnTo>
                  <a:lnTo>
                    <a:pt x="15347" y="4218"/>
                  </a:lnTo>
                  <a:lnTo>
                    <a:pt x="14705" y="3977"/>
                  </a:lnTo>
                  <a:lnTo>
                    <a:pt x="14022" y="3776"/>
                  </a:lnTo>
                  <a:lnTo>
                    <a:pt x="13319" y="3616"/>
                  </a:lnTo>
                  <a:lnTo>
                    <a:pt x="12575" y="3475"/>
                  </a:lnTo>
                  <a:lnTo>
                    <a:pt x="12254" y="3093"/>
                  </a:lnTo>
                  <a:lnTo>
                    <a:pt x="11912" y="2732"/>
                  </a:lnTo>
                  <a:lnTo>
                    <a:pt x="11571" y="2390"/>
                  </a:lnTo>
                  <a:lnTo>
                    <a:pt x="11230" y="2089"/>
                  </a:lnTo>
                  <a:lnTo>
                    <a:pt x="10868" y="1788"/>
                  </a:lnTo>
                  <a:lnTo>
                    <a:pt x="10506" y="1527"/>
                  </a:lnTo>
                  <a:lnTo>
                    <a:pt x="10145" y="1286"/>
                  </a:lnTo>
                  <a:lnTo>
                    <a:pt x="9763" y="1045"/>
                  </a:lnTo>
                  <a:lnTo>
                    <a:pt x="9402" y="844"/>
                  </a:lnTo>
                  <a:lnTo>
                    <a:pt x="9000" y="663"/>
                  </a:lnTo>
                  <a:lnTo>
                    <a:pt x="8618" y="502"/>
                  </a:lnTo>
                  <a:lnTo>
                    <a:pt x="8237" y="382"/>
                  </a:lnTo>
                  <a:lnTo>
                    <a:pt x="7835" y="261"/>
                  </a:lnTo>
                  <a:lnTo>
                    <a:pt x="7433" y="161"/>
                  </a:lnTo>
                  <a:lnTo>
                    <a:pt x="7031" y="100"/>
                  </a:lnTo>
                  <a:lnTo>
                    <a:pt x="6630" y="40"/>
                  </a:lnTo>
                  <a:lnTo>
                    <a:pt x="6208" y="20"/>
                  </a:lnTo>
                  <a:lnTo>
                    <a:pt x="5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6"/>
            <p:cNvSpPr/>
            <p:nvPr/>
          </p:nvSpPr>
          <p:spPr>
            <a:xfrm>
              <a:off x="4505000" y="238125"/>
              <a:ext cx="625750" cy="1358400"/>
            </a:xfrm>
            <a:custGeom>
              <a:avLst/>
              <a:gdLst/>
              <a:ahLst/>
              <a:cxnLst/>
              <a:rect l="l" t="t" r="r" b="b"/>
              <a:pathLst>
                <a:path w="25030" h="54336" extrusionOk="0">
                  <a:moveTo>
                    <a:pt x="19224" y="0"/>
                  </a:moveTo>
                  <a:lnTo>
                    <a:pt x="18822" y="20"/>
                  </a:lnTo>
                  <a:lnTo>
                    <a:pt x="18401" y="40"/>
                  </a:lnTo>
                  <a:lnTo>
                    <a:pt x="17999" y="100"/>
                  </a:lnTo>
                  <a:lnTo>
                    <a:pt x="17597" y="161"/>
                  </a:lnTo>
                  <a:lnTo>
                    <a:pt x="17195" y="261"/>
                  </a:lnTo>
                  <a:lnTo>
                    <a:pt x="16794" y="382"/>
                  </a:lnTo>
                  <a:lnTo>
                    <a:pt x="16412" y="502"/>
                  </a:lnTo>
                  <a:lnTo>
                    <a:pt x="16030" y="663"/>
                  </a:lnTo>
                  <a:lnTo>
                    <a:pt x="15649" y="844"/>
                  </a:lnTo>
                  <a:lnTo>
                    <a:pt x="15267" y="1045"/>
                  </a:lnTo>
                  <a:lnTo>
                    <a:pt x="14885" y="1286"/>
                  </a:lnTo>
                  <a:lnTo>
                    <a:pt x="14524" y="1527"/>
                  </a:lnTo>
                  <a:lnTo>
                    <a:pt x="14162" y="1788"/>
                  </a:lnTo>
                  <a:lnTo>
                    <a:pt x="13801" y="2089"/>
                  </a:lnTo>
                  <a:lnTo>
                    <a:pt x="13459" y="2390"/>
                  </a:lnTo>
                  <a:lnTo>
                    <a:pt x="13118" y="2732"/>
                  </a:lnTo>
                  <a:lnTo>
                    <a:pt x="12776" y="3093"/>
                  </a:lnTo>
                  <a:lnTo>
                    <a:pt x="12455" y="3475"/>
                  </a:lnTo>
                  <a:lnTo>
                    <a:pt x="11711" y="3616"/>
                  </a:lnTo>
                  <a:lnTo>
                    <a:pt x="11008" y="3776"/>
                  </a:lnTo>
                  <a:lnTo>
                    <a:pt x="10325" y="3977"/>
                  </a:lnTo>
                  <a:lnTo>
                    <a:pt x="9683" y="4218"/>
                  </a:lnTo>
                  <a:lnTo>
                    <a:pt x="9080" y="4479"/>
                  </a:lnTo>
                  <a:lnTo>
                    <a:pt x="8498" y="4761"/>
                  </a:lnTo>
                  <a:lnTo>
                    <a:pt x="7955" y="5062"/>
                  </a:lnTo>
                  <a:lnTo>
                    <a:pt x="7453" y="5403"/>
                  </a:lnTo>
                  <a:lnTo>
                    <a:pt x="6971" y="5765"/>
                  </a:lnTo>
                  <a:lnTo>
                    <a:pt x="6509" y="6147"/>
                  </a:lnTo>
                  <a:lnTo>
                    <a:pt x="6087" y="6548"/>
                  </a:lnTo>
                  <a:lnTo>
                    <a:pt x="5705" y="6970"/>
                  </a:lnTo>
                  <a:lnTo>
                    <a:pt x="5324" y="7412"/>
                  </a:lnTo>
                  <a:lnTo>
                    <a:pt x="5002" y="7874"/>
                  </a:lnTo>
                  <a:lnTo>
                    <a:pt x="4681" y="8336"/>
                  </a:lnTo>
                  <a:lnTo>
                    <a:pt x="4400" y="8818"/>
                  </a:lnTo>
                  <a:lnTo>
                    <a:pt x="4139" y="9320"/>
                  </a:lnTo>
                  <a:lnTo>
                    <a:pt x="3918" y="9843"/>
                  </a:lnTo>
                  <a:lnTo>
                    <a:pt x="3717" y="10365"/>
                  </a:lnTo>
                  <a:lnTo>
                    <a:pt x="3516" y="10887"/>
                  </a:lnTo>
                  <a:lnTo>
                    <a:pt x="3375" y="11450"/>
                  </a:lnTo>
                  <a:lnTo>
                    <a:pt x="3235" y="11992"/>
                  </a:lnTo>
                  <a:lnTo>
                    <a:pt x="3114" y="12555"/>
                  </a:lnTo>
                  <a:lnTo>
                    <a:pt x="3034" y="13117"/>
                  </a:lnTo>
                  <a:lnTo>
                    <a:pt x="2953" y="13679"/>
                  </a:lnTo>
                  <a:lnTo>
                    <a:pt x="2913" y="14242"/>
                  </a:lnTo>
                  <a:lnTo>
                    <a:pt x="2873" y="14804"/>
                  </a:lnTo>
                  <a:lnTo>
                    <a:pt x="2873" y="15387"/>
                  </a:lnTo>
                  <a:lnTo>
                    <a:pt x="2873" y="15949"/>
                  </a:lnTo>
                  <a:lnTo>
                    <a:pt x="2913" y="16512"/>
                  </a:lnTo>
                  <a:lnTo>
                    <a:pt x="2953" y="17074"/>
                  </a:lnTo>
                  <a:lnTo>
                    <a:pt x="3014" y="17637"/>
                  </a:lnTo>
                  <a:lnTo>
                    <a:pt x="2672" y="17998"/>
                  </a:lnTo>
                  <a:lnTo>
                    <a:pt x="2351" y="18380"/>
                  </a:lnTo>
                  <a:lnTo>
                    <a:pt x="2050" y="18741"/>
                  </a:lnTo>
                  <a:lnTo>
                    <a:pt x="1768" y="19143"/>
                  </a:lnTo>
                  <a:lnTo>
                    <a:pt x="1507" y="19525"/>
                  </a:lnTo>
                  <a:lnTo>
                    <a:pt x="1266" y="19906"/>
                  </a:lnTo>
                  <a:lnTo>
                    <a:pt x="1045" y="20308"/>
                  </a:lnTo>
                  <a:lnTo>
                    <a:pt x="844" y="20710"/>
                  </a:lnTo>
                  <a:lnTo>
                    <a:pt x="684" y="21112"/>
                  </a:lnTo>
                  <a:lnTo>
                    <a:pt x="523" y="21534"/>
                  </a:lnTo>
                  <a:lnTo>
                    <a:pt x="402" y="21935"/>
                  </a:lnTo>
                  <a:lnTo>
                    <a:pt x="282" y="22357"/>
                  </a:lnTo>
                  <a:lnTo>
                    <a:pt x="181" y="22779"/>
                  </a:lnTo>
                  <a:lnTo>
                    <a:pt x="121" y="23201"/>
                  </a:lnTo>
                  <a:lnTo>
                    <a:pt x="61" y="23623"/>
                  </a:lnTo>
                  <a:lnTo>
                    <a:pt x="21" y="24044"/>
                  </a:lnTo>
                  <a:lnTo>
                    <a:pt x="1" y="24466"/>
                  </a:lnTo>
                  <a:lnTo>
                    <a:pt x="1" y="24888"/>
                  </a:lnTo>
                  <a:lnTo>
                    <a:pt x="21" y="25310"/>
                  </a:lnTo>
                  <a:lnTo>
                    <a:pt x="61" y="25732"/>
                  </a:lnTo>
                  <a:lnTo>
                    <a:pt x="121" y="26154"/>
                  </a:lnTo>
                  <a:lnTo>
                    <a:pt x="202" y="26575"/>
                  </a:lnTo>
                  <a:lnTo>
                    <a:pt x="282" y="26977"/>
                  </a:lnTo>
                  <a:lnTo>
                    <a:pt x="382" y="27399"/>
                  </a:lnTo>
                  <a:lnTo>
                    <a:pt x="523" y="27821"/>
                  </a:lnTo>
                  <a:lnTo>
                    <a:pt x="664" y="28223"/>
                  </a:lnTo>
                  <a:lnTo>
                    <a:pt x="804" y="28624"/>
                  </a:lnTo>
                  <a:lnTo>
                    <a:pt x="985" y="29026"/>
                  </a:lnTo>
                  <a:lnTo>
                    <a:pt x="1166" y="29428"/>
                  </a:lnTo>
                  <a:lnTo>
                    <a:pt x="1367" y="29830"/>
                  </a:lnTo>
                  <a:lnTo>
                    <a:pt x="1588" y="30211"/>
                  </a:lnTo>
                  <a:lnTo>
                    <a:pt x="1809" y="30593"/>
                  </a:lnTo>
                  <a:lnTo>
                    <a:pt x="1648" y="31095"/>
                  </a:lnTo>
                  <a:lnTo>
                    <a:pt x="1507" y="31577"/>
                  </a:lnTo>
                  <a:lnTo>
                    <a:pt x="1387" y="32079"/>
                  </a:lnTo>
                  <a:lnTo>
                    <a:pt x="1286" y="32561"/>
                  </a:lnTo>
                  <a:lnTo>
                    <a:pt x="1206" y="33043"/>
                  </a:lnTo>
                  <a:lnTo>
                    <a:pt x="1146" y="33526"/>
                  </a:lnTo>
                  <a:lnTo>
                    <a:pt x="1085" y="33988"/>
                  </a:lnTo>
                  <a:lnTo>
                    <a:pt x="1065" y="34450"/>
                  </a:lnTo>
                  <a:lnTo>
                    <a:pt x="1065" y="34912"/>
                  </a:lnTo>
                  <a:lnTo>
                    <a:pt x="1065" y="35374"/>
                  </a:lnTo>
                  <a:lnTo>
                    <a:pt x="1105" y="35836"/>
                  </a:lnTo>
                  <a:lnTo>
                    <a:pt x="1146" y="36278"/>
                  </a:lnTo>
                  <a:lnTo>
                    <a:pt x="1206" y="36699"/>
                  </a:lnTo>
                  <a:lnTo>
                    <a:pt x="1286" y="37141"/>
                  </a:lnTo>
                  <a:lnTo>
                    <a:pt x="1387" y="37563"/>
                  </a:lnTo>
                  <a:lnTo>
                    <a:pt x="1507" y="37985"/>
                  </a:lnTo>
                  <a:lnTo>
                    <a:pt x="1648" y="38387"/>
                  </a:lnTo>
                  <a:lnTo>
                    <a:pt x="1788" y="38788"/>
                  </a:lnTo>
                  <a:lnTo>
                    <a:pt x="1969" y="39170"/>
                  </a:lnTo>
                  <a:lnTo>
                    <a:pt x="2150" y="39552"/>
                  </a:lnTo>
                  <a:lnTo>
                    <a:pt x="2351" y="39913"/>
                  </a:lnTo>
                  <a:lnTo>
                    <a:pt x="2592" y="40275"/>
                  </a:lnTo>
                  <a:lnTo>
                    <a:pt x="2813" y="40616"/>
                  </a:lnTo>
                  <a:lnTo>
                    <a:pt x="3074" y="40958"/>
                  </a:lnTo>
                  <a:lnTo>
                    <a:pt x="3355" y="41279"/>
                  </a:lnTo>
                  <a:lnTo>
                    <a:pt x="3636" y="41601"/>
                  </a:lnTo>
                  <a:lnTo>
                    <a:pt x="3938" y="41882"/>
                  </a:lnTo>
                  <a:lnTo>
                    <a:pt x="4259" y="42183"/>
                  </a:lnTo>
                  <a:lnTo>
                    <a:pt x="4601" y="42444"/>
                  </a:lnTo>
                  <a:lnTo>
                    <a:pt x="4962" y="42705"/>
                  </a:lnTo>
                  <a:lnTo>
                    <a:pt x="5324" y="42947"/>
                  </a:lnTo>
                  <a:lnTo>
                    <a:pt x="5726" y="43188"/>
                  </a:lnTo>
                  <a:lnTo>
                    <a:pt x="5685" y="43650"/>
                  </a:lnTo>
                  <a:lnTo>
                    <a:pt x="5685" y="44112"/>
                  </a:lnTo>
                  <a:lnTo>
                    <a:pt x="5726" y="44553"/>
                  </a:lnTo>
                  <a:lnTo>
                    <a:pt x="5766" y="44995"/>
                  </a:lnTo>
                  <a:lnTo>
                    <a:pt x="5846" y="45437"/>
                  </a:lnTo>
                  <a:lnTo>
                    <a:pt x="5926" y="45859"/>
                  </a:lnTo>
                  <a:lnTo>
                    <a:pt x="6047" y="46281"/>
                  </a:lnTo>
                  <a:lnTo>
                    <a:pt x="6188" y="46683"/>
                  </a:lnTo>
                  <a:lnTo>
                    <a:pt x="6348" y="47064"/>
                  </a:lnTo>
                  <a:lnTo>
                    <a:pt x="6509" y="47446"/>
                  </a:lnTo>
                  <a:lnTo>
                    <a:pt x="6710" y="47808"/>
                  </a:lnTo>
                  <a:lnTo>
                    <a:pt x="6931" y="48169"/>
                  </a:lnTo>
                  <a:lnTo>
                    <a:pt x="7152" y="48511"/>
                  </a:lnTo>
                  <a:lnTo>
                    <a:pt x="7413" y="48832"/>
                  </a:lnTo>
                  <a:lnTo>
                    <a:pt x="7674" y="49153"/>
                  </a:lnTo>
                  <a:lnTo>
                    <a:pt x="7955" y="49435"/>
                  </a:lnTo>
                  <a:lnTo>
                    <a:pt x="8256" y="49716"/>
                  </a:lnTo>
                  <a:lnTo>
                    <a:pt x="8578" y="49997"/>
                  </a:lnTo>
                  <a:lnTo>
                    <a:pt x="8899" y="50238"/>
                  </a:lnTo>
                  <a:lnTo>
                    <a:pt x="9241" y="50459"/>
                  </a:lnTo>
                  <a:lnTo>
                    <a:pt x="9602" y="50680"/>
                  </a:lnTo>
                  <a:lnTo>
                    <a:pt x="9964" y="50881"/>
                  </a:lnTo>
                  <a:lnTo>
                    <a:pt x="10346" y="51042"/>
                  </a:lnTo>
                  <a:lnTo>
                    <a:pt x="10727" y="51202"/>
                  </a:lnTo>
                  <a:lnTo>
                    <a:pt x="11129" y="51343"/>
                  </a:lnTo>
                  <a:lnTo>
                    <a:pt x="11551" y="51463"/>
                  </a:lnTo>
                  <a:lnTo>
                    <a:pt x="11973" y="51544"/>
                  </a:lnTo>
                  <a:lnTo>
                    <a:pt x="12394" y="51624"/>
                  </a:lnTo>
                  <a:lnTo>
                    <a:pt x="12836" y="51684"/>
                  </a:lnTo>
                  <a:lnTo>
                    <a:pt x="13278" y="51705"/>
                  </a:lnTo>
                  <a:lnTo>
                    <a:pt x="13720" y="51705"/>
                  </a:lnTo>
                  <a:lnTo>
                    <a:pt x="14182" y="51684"/>
                  </a:lnTo>
                  <a:lnTo>
                    <a:pt x="14785" y="52227"/>
                  </a:lnTo>
                  <a:lnTo>
                    <a:pt x="15408" y="52709"/>
                  </a:lnTo>
                  <a:lnTo>
                    <a:pt x="15729" y="52910"/>
                  </a:lnTo>
                  <a:lnTo>
                    <a:pt x="16030" y="53131"/>
                  </a:lnTo>
                  <a:lnTo>
                    <a:pt x="16352" y="53312"/>
                  </a:lnTo>
                  <a:lnTo>
                    <a:pt x="16673" y="53492"/>
                  </a:lnTo>
                  <a:lnTo>
                    <a:pt x="16994" y="53653"/>
                  </a:lnTo>
                  <a:lnTo>
                    <a:pt x="17316" y="53794"/>
                  </a:lnTo>
                  <a:lnTo>
                    <a:pt x="17637" y="53914"/>
                  </a:lnTo>
                  <a:lnTo>
                    <a:pt x="17959" y="54035"/>
                  </a:lnTo>
                  <a:lnTo>
                    <a:pt x="18280" y="54135"/>
                  </a:lnTo>
                  <a:lnTo>
                    <a:pt x="18621" y="54195"/>
                  </a:lnTo>
                  <a:lnTo>
                    <a:pt x="18943" y="54256"/>
                  </a:lnTo>
                  <a:lnTo>
                    <a:pt x="19284" y="54316"/>
                  </a:lnTo>
                  <a:lnTo>
                    <a:pt x="19626" y="54336"/>
                  </a:lnTo>
                  <a:lnTo>
                    <a:pt x="19967" y="54336"/>
                  </a:lnTo>
                  <a:lnTo>
                    <a:pt x="20309" y="54316"/>
                  </a:lnTo>
                  <a:lnTo>
                    <a:pt x="20650" y="54296"/>
                  </a:lnTo>
                  <a:lnTo>
                    <a:pt x="20992" y="54236"/>
                  </a:lnTo>
                  <a:lnTo>
                    <a:pt x="21353" y="54175"/>
                  </a:lnTo>
                  <a:lnTo>
                    <a:pt x="21695" y="54075"/>
                  </a:lnTo>
                  <a:lnTo>
                    <a:pt x="22056" y="53974"/>
                  </a:lnTo>
                  <a:lnTo>
                    <a:pt x="22418" y="53834"/>
                  </a:lnTo>
                  <a:lnTo>
                    <a:pt x="22780" y="53673"/>
                  </a:lnTo>
                  <a:lnTo>
                    <a:pt x="23141" y="53512"/>
                  </a:lnTo>
                  <a:lnTo>
                    <a:pt x="23523" y="53312"/>
                  </a:lnTo>
                  <a:lnTo>
                    <a:pt x="23884" y="53091"/>
                  </a:lnTo>
                  <a:lnTo>
                    <a:pt x="24266" y="52850"/>
                  </a:lnTo>
                  <a:lnTo>
                    <a:pt x="24648" y="52588"/>
                  </a:lnTo>
                  <a:lnTo>
                    <a:pt x="25029" y="52287"/>
                  </a:lnTo>
                  <a:lnTo>
                    <a:pt x="25029" y="2069"/>
                  </a:lnTo>
                  <a:lnTo>
                    <a:pt x="24607" y="1788"/>
                  </a:lnTo>
                  <a:lnTo>
                    <a:pt x="24206" y="1527"/>
                  </a:lnTo>
                  <a:lnTo>
                    <a:pt x="23804" y="1286"/>
                  </a:lnTo>
                  <a:lnTo>
                    <a:pt x="23382" y="1065"/>
                  </a:lnTo>
                  <a:lnTo>
                    <a:pt x="22960" y="864"/>
                  </a:lnTo>
                  <a:lnTo>
                    <a:pt x="22559" y="703"/>
                  </a:lnTo>
                  <a:lnTo>
                    <a:pt x="22137" y="542"/>
                  </a:lnTo>
                  <a:lnTo>
                    <a:pt x="21715" y="402"/>
                  </a:lnTo>
                  <a:lnTo>
                    <a:pt x="21293" y="281"/>
                  </a:lnTo>
                  <a:lnTo>
                    <a:pt x="20891" y="181"/>
                  </a:lnTo>
                  <a:lnTo>
                    <a:pt x="20469" y="100"/>
                  </a:lnTo>
                  <a:lnTo>
                    <a:pt x="20048" y="60"/>
                  </a:lnTo>
                  <a:lnTo>
                    <a:pt x="19646" y="20"/>
                  </a:lnTo>
                  <a:lnTo>
                    <a:pt x="19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6"/>
            <p:cNvSpPr/>
            <p:nvPr/>
          </p:nvSpPr>
          <p:spPr>
            <a:xfrm>
              <a:off x="5416950" y="325500"/>
              <a:ext cx="232050" cy="263150"/>
            </a:xfrm>
            <a:custGeom>
              <a:avLst/>
              <a:gdLst/>
              <a:ahLst/>
              <a:cxnLst/>
              <a:rect l="l" t="t" r="r" b="b"/>
              <a:pathLst>
                <a:path w="9282" h="10526" extrusionOk="0">
                  <a:moveTo>
                    <a:pt x="3637" y="0"/>
                  </a:moveTo>
                  <a:lnTo>
                    <a:pt x="3576" y="20"/>
                  </a:lnTo>
                  <a:lnTo>
                    <a:pt x="3356" y="121"/>
                  </a:lnTo>
                  <a:lnTo>
                    <a:pt x="3114" y="221"/>
                  </a:lnTo>
                  <a:lnTo>
                    <a:pt x="2693" y="442"/>
                  </a:lnTo>
                  <a:lnTo>
                    <a:pt x="2291" y="703"/>
                  </a:lnTo>
                  <a:lnTo>
                    <a:pt x="1909" y="1005"/>
                  </a:lnTo>
                  <a:lnTo>
                    <a:pt x="1568" y="1346"/>
                  </a:lnTo>
                  <a:lnTo>
                    <a:pt x="1246" y="1708"/>
                  </a:lnTo>
                  <a:lnTo>
                    <a:pt x="965" y="2109"/>
                  </a:lnTo>
                  <a:lnTo>
                    <a:pt x="704" y="2531"/>
                  </a:lnTo>
                  <a:lnTo>
                    <a:pt x="483" y="2953"/>
                  </a:lnTo>
                  <a:lnTo>
                    <a:pt x="302" y="3415"/>
                  </a:lnTo>
                  <a:lnTo>
                    <a:pt x="162" y="3877"/>
                  </a:lnTo>
                  <a:lnTo>
                    <a:pt x="61" y="4339"/>
                  </a:lnTo>
                  <a:lnTo>
                    <a:pt x="1" y="4821"/>
                  </a:lnTo>
                  <a:lnTo>
                    <a:pt x="1" y="5323"/>
                  </a:lnTo>
                  <a:lnTo>
                    <a:pt x="21" y="5805"/>
                  </a:lnTo>
                  <a:lnTo>
                    <a:pt x="61" y="6046"/>
                  </a:lnTo>
                  <a:lnTo>
                    <a:pt x="101" y="6287"/>
                  </a:lnTo>
                  <a:lnTo>
                    <a:pt x="222" y="6729"/>
                  </a:lnTo>
                  <a:lnTo>
                    <a:pt x="383" y="7171"/>
                  </a:lnTo>
                  <a:lnTo>
                    <a:pt x="584" y="7573"/>
                  </a:lnTo>
                  <a:lnTo>
                    <a:pt x="825" y="7975"/>
                  </a:lnTo>
                  <a:lnTo>
                    <a:pt x="1086" y="8336"/>
                  </a:lnTo>
                  <a:lnTo>
                    <a:pt x="1387" y="8698"/>
                  </a:lnTo>
                  <a:lnTo>
                    <a:pt x="1708" y="9019"/>
                  </a:lnTo>
                  <a:lnTo>
                    <a:pt x="2050" y="9321"/>
                  </a:lnTo>
                  <a:lnTo>
                    <a:pt x="2432" y="9582"/>
                  </a:lnTo>
                  <a:lnTo>
                    <a:pt x="2813" y="9823"/>
                  </a:lnTo>
                  <a:lnTo>
                    <a:pt x="3215" y="10044"/>
                  </a:lnTo>
                  <a:lnTo>
                    <a:pt x="3637" y="10204"/>
                  </a:lnTo>
                  <a:lnTo>
                    <a:pt x="4079" y="10345"/>
                  </a:lnTo>
                  <a:lnTo>
                    <a:pt x="4521" y="10446"/>
                  </a:lnTo>
                  <a:lnTo>
                    <a:pt x="4983" y="10506"/>
                  </a:lnTo>
                  <a:lnTo>
                    <a:pt x="5445" y="10526"/>
                  </a:lnTo>
                  <a:lnTo>
                    <a:pt x="5887" y="10506"/>
                  </a:lnTo>
                  <a:lnTo>
                    <a:pt x="6248" y="10466"/>
                  </a:lnTo>
                  <a:lnTo>
                    <a:pt x="6610" y="10385"/>
                  </a:lnTo>
                  <a:lnTo>
                    <a:pt x="6951" y="10285"/>
                  </a:lnTo>
                  <a:lnTo>
                    <a:pt x="7273" y="10164"/>
                  </a:lnTo>
                  <a:lnTo>
                    <a:pt x="7594" y="10024"/>
                  </a:lnTo>
                  <a:lnTo>
                    <a:pt x="7875" y="9843"/>
                  </a:lnTo>
                  <a:lnTo>
                    <a:pt x="8156" y="9662"/>
                  </a:lnTo>
                  <a:lnTo>
                    <a:pt x="8397" y="9441"/>
                  </a:lnTo>
                  <a:lnTo>
                    <a:pt x="8638" y="9160"/>
                  </a:lnTo>
                  <a:lnTo>
                    <a:pt x="8859" y="8859"/>
                  </a:lnTo>
                  <a:lnTo>
                    <a:pt x="9040" y="8537"/>
                  </a:lnTo>
                  <a:lnTo>
                    <a:pt x="9161" y="8196"/>
                  </a:lnTo>
                  <a:lnTo>
                    <a:pt x="9241" y="7854"/>
                  </a:lnTo>
                  <a:lnTo>
                    <a:pt x="9281" y="7493"/>
                  </a:lnTo>
                  <a:lnTo>
                    <a:pt x="9281" y="7312"/>
                  </a:lnTo>
                  <a:lnTo>
                    <a:pt x="9281" y="7151"/>
                  </a:lnTo>
                  <a:lnTo>
                    <a:pt x="9261" y="6970"/>
                  </a:lnTo>
                  <a:lnTo>
                    <a:pt x="9221" y="6810"/>
                  </a:lnTo>
                  <a:lnTo>
                    <a:pt x="9161" y="6609"/>
                  </a:lnTo>
                  <a:lnTo>
                    <a:pt x="9100" y="6448"/>
                  </a:lnTo>
                  <a:lnTo>
                    <a:pt x="9020" y="6267"/>
                  </a:lnTo>
                  <a:lnTo>
                    <a:pt x="8920" y="6107"/>
                  </a:lnTo>
                  <a:lnTo>
                    <a:pt x="8799" y="5946"/>
                  </a:lnTo>
                  <a:lnTo>
                    <a:pt x="8679" y="5805"/>
                  </a:lnTo>
                  <a:lnTo>
                    <a:pt x="8538" y="5665"/>
                  </a:lnTo>
                  <a:lnTo>
                    <a:pt x="8397" y="5544"/>
                  </a:lnTo>
                  <a:lnTo>
                    <a:pt x="8257" y="5444"/>
                  </a:lnTo>
                  <a:lnTo>
                    <a:pt x="8096" y="5343"/>
                  </a:lnTo>
                  <a:lnTo>
                    <a:pt x="7915" y="5263"/>
                  </a:lnTo>
                  <a:lnTo>
                    <a:pt x="7755" y="5203"/>
                  </a:lnTo>
                  <a:lnTo>
                    <a:pt x="7574" y="5143"/>
                  </a:lnTo>
                  <a:lnTo>
                    <a:pt x="7393" y="5122"/>
                  </a:lnTo>
                  <a:lnTo>
                    <a:pt x="7212" y="5102"/>
                  </a:lnTo>
                  <a:lnTo>
                    <a:pt x="7031" y="5102"/>
                  </a:lnTo>
                  <a:lnTo>
                    <a:pt x="6831" y="5143"/>
                  </a:lnTo>
                  <a:lnTo>
                    <a:pt x="6650" y="5183"/>
                  </a:lnTo>
                  <a:lnTo>
                    <a:pt x="6449" y="5263"/>
                  </a:lnTo>
                  <a:lnTo>
                    <a:pt x="6268" y="5343"/>
                  </a:lnTo>
                  <a:lnTo>
                    <a:pt x="6107" y="5464"/>
                  </a:lnTo>
                  <a:lnTo>
                    <a:pt x="5947" y="5584"/>
                  </a:lnTo>
                  <a:lnTo>
                    <a:pt x="5806" y="5725"/>
                  </a:lnTo>
                  <a:lnTo>
                    <a:pt x="5666" y="5886"/>
                  </a:lnTo>
                  <a:lnTo>
                    <a:pt x="5565" y="6067"/>
                  </a:lnTo>
                  <a:lnTo>
                    <a:pt x="5465" y="6227"/>
                  </a:lnTo>
                  <a:lnTo>
                    <a:pt x="5404" y="6408"/>
                  </a:lnTo>
                  <a:lnTo>
                    <a:pt x="5364" y="6569"/>
                  </a:lnTo>
                  <a:lnTo>
                    <a:pt x="5324" y="6749"/>
                  </a:lnTo>
                  <a:lnTo>
                    <a:pt x="5324" y="6930"/>
                  </a:lnTo>
                  <a:lnTo>
                    <a:pt x="5324" y="7111"/>
                  </a:lnTo>
                  <a:lnTo>
                    <a:pt x="5364" y="7292"/>
                  </a:lnTo>
                  <a:lnTo>
                    <a:pt x="5384" y="7352"/>
                  </a:lnTo>
                  <a:lnTo>
                    <a:pt x="5425" y="7412"/>
                  </a:lnTo>
                  <a:lnTo>
                    <a:pt x="5465" y="7453"/>
                  </a:lnTo>
                  <a:lnTo>
                    <a:pt x="5525" y="7493"/>
                  </a:lnTo>
                  <a:lnTo>
                    <a:pt x="5565" y="7513"/>
                  </a:lnTo>
                  <a:lnTo>
                    <a:pt x="5625" y="7533"/>
                  </a:lnTo>
                  <a:lnTo>
                    <a:pt x="5706" y="7533"/>
                  </a:lnTo>
                  <a:lnTo>
                    <a:pt x="5766" y="7513"/>
                  </a:lnTo>
                  <a:lnTo>
                    <a:pt x="5826" y="7493"/>
                  </a:lnTo>
                  <a:lnTo>
                    <a:pt x="5887" y="7473"/>
                  </a:lnTo>
                  <a:lnTo>
                    <a:pt x="5927" y="7432"/>
                  </a:lnTo>
                  <a:lnTo>
                    <a:pt x="5967" y="7372"/>
                  </a:lnTo>
                  <a:lnTo>
                    <a:pt x="5987" y="7312"/>
                  </a:lnTo>
                  <a:lnTo>
                    <a:pt x="6007" y="7252"/>
                  </a:lnTo>
                  <a:lnTo>
                    <a:pt x="6007" y="7191"/>
                  </a:lnTo>
                  <a:lnTo>
                    <a:pt x="6007" y="7131"/>
                  </a:lnTo>
                  <a:lnTo>
                    <a:pt x="5987" y="7031"/>
                  </a:lnTo>
                  <a:lnTo>
                    <a:pt x="5967" y="6910"/>
                  </a:lnTo>
                  <a:lnTo>
                    <a:pt x="5987" y="6810"/>
                  </a:lnTo>
                  <a:lnTo>
                    <a:pt x="6007" y="6709"/>
                  </a:lnTo>
                  <a:lnTo>
                    <a:pt x="6067" y="6488"/>
                  </a:lnTo>
                  <a:lnTo>
                    <a:pt x="6188" y="6287"/>
                  </a:lnTo>
                  <a:lnTo>
                    <a:pt x="6288" y="6167"/>
                  </a:lnTo>
                  <a:lnTo>
                    <a:pt x="6369" y="6067"/>
                  </a:lnTo>
                  <a:lnTo>
                    <a:pt x="6489" y="5986"/>
                  </a:lnTo>
                  <a:lnTo>
                    <a:pt x="6590" y="5906"/>
                  </a:lnTo>
                  <a:lnTo>
                    <a:pt x="6710" y="5846"/>
                  </a:lnTo>
                  <a:lnTo>
                    <a:pt x="6831" y="5805"/>
                  </a:lnTo>
                  <a:lnTo>
                    <a:pt x="6951" y="5785"/>
                  </a:lnTo>
                  <a:lnTo>
                    <a:pt x="7072" y="5765"/>
                  </a:lnTo>
                  <a:lnTo>
                    <a:pt x="7333" y="5765"/>
                  </a:lnTo>
                  <a:lnTo>
                    <a:pt x="7574" y="5825"/>
                  </a:lnTo>
                  <a:lnTo>
                    <a:pt x="7795" y="5926"/>
                  </a:lnTo>
                  <a:lnTo>
                    <a:pt x="8016" y="6087"/>
                  </a:lnTo>
                  <a:lnTo>
                    <a:pt x="8217" y="6267"/>
                  </a:lnTo>
                  <a:lnTo>
                    <a:pt x="8377" y="6468"/>
                  </a:lnTo>
                  <a:lnTo>
                    <a:pt x="8498" y="6709"/>
                  </a:lnTo>
                  <a:lnTo>
                    <a:pt x="8558" y="6830"/>
                  </a:lnTo>
                  <a:lnTo>
                    <a:pt x="8598" y="6970"/>
                  </a:lnTo>
                  <a:lnTo>
                    <a:pt x="8638" y="7211"/>
                  </a:lnTo>
                  <a:lnTo>
                    <a:pt x="8638" y="7493"/>
                  </a:lnTo>
                  <a:lnTo>
                    <a:pt x="8598" y="7754"/>
                  </a:lnTo>
                  <a:lnTo>
                    <a:pt x="8538" y="8015"/>
                  </a:lnTo>
                  <a:lnTo>
                    <a:pt x="8438" y="8276"/>
                  </a:lnTo>
                  <a:lnTo>
                    <a:pt x="8297" y="8517"/>
                  </a:lnTo>
                  <a:lnTo>
                    <a:pt x="8136" y="8758"/>
                  </a:lnTo>
                  <a:lnTo>
                    <a:pt x="7935" y="8979"/>
                  </a:lnTo>
                  <a:lnTo>
                    <a:pt x="7735" y="9160"/>
                  </a:lnTo>
                  <a:lnTo>
                    <a:pt x="7514" y="9321"/>
                  </a:lnTo>
                  <a:lnTo>
                    <a:pt x="7273" y="9461"/>
                  </a:lnTo>
                  <a:lnTo>
                    <a:pt x="7011" y="9582"/>
                  </a:lnTo>
                  <a:lnTo>
                    <a:pt x="6730" y="9682"/>
                  </a:lnTo>
                  <a:lnTo>
                    <a:pt x="6449" y="9763"/>
                  </a:lnTo>
                  <a:lnTo>
                    <a:pt x="6148" y="9823"/>
                  </a:lnTo>
                  <a:lnTo>
                    <a:pt x="5826" y="9863"/>
                  </a:lnTo>
                  <a:lnTo>
                    <a:pt x="5404" y="9883"/>
                  </a:lnTo>
                  <a:lnTo>
                    <a:pt x="4983" y="9863"/>
                  </a:lnTo>
                  <a:lnTo>
                    <a:pt x="4561" y="9783"/>
                  </a:lnTo>
                  <a:lnTo>
                    <a:pt x="4159" y="9682"/>
                  </a:lnTo>
                  <a:lnTo>
                    <a:pt x="3757" y="9542"/>
                  </a:lnTo>
                  <a:lnTo>
                    <a:pt x="3356" y="9361"/>
                  </a:lnTo>
                  <a:lnTo>
                    <a:pt x="2994" y="9160"/>
                  </a:lnTo>
                  <a:lnTo>
                    <a:pt x="2632" y="8919"/>
                  </a:lnTo>
                  <a:lnTo>
                    <a:pt x="2291" y="8638"/>
                  </a:lnTo>
                  <a:lnTo>
                    <a:pt x="1970" y="8356"/>
                  </a:lnTo>
                  <a:lnTo>
                    <a:pt x="1688" y="8035"/>
                  </a:lnTo>
                  <a:lnTo>
                    <a:pt x="1427" y="7694"/>
                  </a:lnTo>
                  <a:lnTo>
                    <a:pt x="1206" y="7332"/>
                  </a:lnTo>
                  <a:lnTo>
                    <a:pt x="1005" y="6950"/>
                  </a:lnTo>
                  <a:lnTo>
                    <a:pt x="865" y="6549"/>
                  </a:lnTo>
                  <a:lnTo>
                    <a:pt x="744" y="6147"/>
                  </a:lnTo>
                  <a:lnTo>
                    <a:pt x="684" y="5725"/>
                  </a:lnTo>
                  <a:lnTo>
                    <a:pt x="644" y="5303"/>
                  </a:lnTo>
                  <a:lnTo>
                    <a:pt x="664" y="4881"/>
                  </a:lnTo>
                  <a:lnTo>
                    <a:pt x="724" y="4460"/>
                  </a:lnTo>
                  <a:lnTo>
                    <a:pt x="804" y="4038"/>
                  </a:lnTo>
                  <a:lnTo>
                    <a:pt x="925" y="3636"/>
                  </a:lnTo>
                  <a:lnTo>
                    <a:pt x="1086" y="3234"/>
                  </a:lnTo>
                  <a:lnTo>
                    <a:pt x="1287" y="2853"/>
                  </a:lnTo>
                  <a:lnTo>
                    <a:pt x="1508" y="2471"/>
                  </a:lnTo>
                  <a:lnTo>
                    <a:pt x="1769" y="2129"/>
                  </a:lnTo>
                  <a:lnTo>
                    <a:pt x="2050" y="1808"/>
                  </a:lnTo>
                  <a:lnTo>
                    <a:pt x="2351" y="1507"/>
                  </a:lnTo>
                  <a:lnTo>
                    <a:pt x="2673" y="1246"/>
                  </a:lnTo>
                  <a:lnTo>
                    <a:pt x="3034" y="1005"/>
                  </a:lnTo>
                  <a:lnTo>
                    <a:pt x="3396" y="804"/>
                  </a:lnTo>
                  <a:lnTo>
                    <a:pt x="3797" y="643"/>
                  </a:lnTo>
                  <a:lnTo>
                    <a:pt x="3858" y="603"/>
                  </a:lnTo>
                  <a:lnTo>
                    <a:pt x="3898" y="563"/>
                  </a:lnTo>
                  <a:lnTo>
                    <a:pt x="3958" y="522"/>
                  </a:lnTo>
                  <a:lnTo>
                    <a:pt x="3978" y="462"/>
                  </a:lnTo>
                  <a:lnTo>
                    <a:pt x="3998" y="402"/>
                  </a:lnTo>
                  <a:lnTo>
                    <a:pt x="4018" y="342"/>
                  </a:lnTo>
                  <a:lnTo>
                    <a:pt x="4018" y="281"/>
                  </a:lnTo>
                  <a:lnTo>
                    <a:pt x="3998" y="221"/>
                  </a:lnTo>
                  <a:lnTo>
                    <a:pt x="3958" y="161"/>
                  </a:lnTo>
                  <a:lnTo>
                    <a:pt x="3938" y="101"/>
                  </a:lnTo>
                  <a:lnTo>
                    <a:pt x="3878" y="60"/>
                  </a:lnTo>
                  <a:lnTo>
                    <a:pt x="3838" y="40"/>
                  </a:lnTo>
                  <a:lnTo>
                    <a:pt x="3777" y="20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6"/>
            <p:cNvSpPr/>
            <p:nvPr/>
          </p:nvSpPr>
          <p:spPr>
            <a:xfrm>
              <a:off x="5259275" y="342575"/>
              <a:ext cx="310875" cy="598125"/>
            </a:xfrm>
            <a:custGeom>
              <a:avLst/>
              <a:gdLst/>
              <a:ahLst/>
              <a:cxnLst/>
              <a:rect l="l" t="t" r="r" b="b"/>
              <a:pathLst>
                <a:path w="12435" h="23925" extrusionOk="0">
                  <a:moveTo>
                    <a:pt x="1748" y="0"/>
                  </a:moveTo>
                  <a:lnTo>
                    <a:pt x="1688" y="20"/>
                  </a:lnTo>
                  <a:lnTo>
                    <a:pt x="1648" y="60"/>
                  </a:lnTo>
                  <a:lnTo>
                    <a:pt x="1587" y="101"/>
                  </a:lnTo>
                  <a:lnTo>
                    <a:pt x="1286" y="522"/>
                  </a:lnTo>
                  <a:lnTo>
                    <a:pt x="1025" y="944"/>
                  </a:lnTo>
                  <a:lnTo>
                    <a:pt x="784" y="1386"/>
                  </a:lnTo>
                  <a:lnTo>
                    <a:pt x="563" y="1828"/>
                  </a:lnTo>
                  <a:lnTo>
                    <a:pt x="402" y="2310"/>
                  </a:lnTo>
                  <a:lnTo>
                    <a:pt x="242" y="2792"/>
                  </a:lnTo>
                  <a:lnTo>
                    <a:pt x="141" y="3274"/>
                  </a:lnTo>
                  <a:lnTo>
                    <a:pt x="61" y="3777"/>
                  </a:lnTo>
                  <a:lnTo>
                    <a:pt x="21" y="4259"/>
                  </a:lnTo>
                  <a:lnTo>
                    <a:pt x="1" y="4761"/>
                  </a:lnTo>
                  <a:lnTo>
                    <a:pt x="21" y="5263"/>
                  </a:lnTo>
                  <a:lnTo>
                    <a:pt x="81" y="5765"/>
                  </a:lnTo>
                  <a:lnTo>
                    <a:pt x="181" y="6267"/>
                  </a:lnTo>
                  <a:lnTo>
                    <a:pt x="302" y="6749"/>
                  </a:lnTo>
                  <a:lnTo>
                    <a:pt x="463" y="7232"/>
                  </a:lnTo>
                  <a:lnTo>
                    <a:pt x="663" y="7694"/>
                  </a:lnTo>
                  <a:lnTo>
                    <a:pt x="864" y="8095"/>
                  </a:lnTo>
                  <a:lnTo>
                    <a:pt x="1085" y="8477"/>
                  </a:lnTo>
                  <a:lnTo>
                    <a:pt x="1346" y="8859"/>
                  </a:lnTo>
                  <a:lnTo>
                    <a:pt x="1608" y="9220"/>
                  </a:lnTo>
                  <a:lnTo>
                    <a:pt x="1889" y="9562"/>
                  </a:lnTo>
                  <a:lnTo>
                    <a:pt x="2190" y="9903"/>
                  </a:lnTo>
                  <a:lnTo>
                    <a:pt x="2512" y="10225"/>
                  </a:lnTo>
                  <a:lnTo>
                    <a:pt x="2833" y="10546"/>
                  </a:lnTo>
                  <a:lnTo>
                    <a:pt x="3174" y="10847"/>
                  </a:lnTo>
                  <a:lnTo>
                    <a:pt x="3516" y="11128"/>
                  </a:lnTo>
                  <a:lnTo>
                    <a:pt x="4239" y="11691"/>
                  </a:lnTo>
                  <a:lnTo>
                    <a:pt x="4982" y="12213"/>
                  </a:lnTo>
                  <a:lnTo>
                    <a:pt x="5746" y="12735"/>
                  </a:lnTo>
                  <a:lnTo>
                    <a:pt x="6007" y="12916"/>
                  </a:lnTo>
                  <a:lnTo>
                    <a:pt x="6710" y="13378"/>
                  </a:lnTo>
                  <a:lnTo>
                    <a:pt x="7393" y="13840"/>
                  </a:lnTo>
                  <a:lnTo>
                    <a:pt x="8076" y="14342"/>
                  </a:lnTo>
                  <a:lnTo>
                    <a:pt x="8718" y="14845"/>
                  </a:lnTo>
                  <a:lnTo>
                    <a:pt x="9040" y="15126"/>
                  </a:lnTo>
                  <a:lnTo>
                    <a:pt x="9341" y="15407"/>
                  </a:lnTo>
                  <a:lnTo>
                    <a:pt x="9642" y="15688"/>
                  </a:lnTo>
                  <a:lnTo>
                    <a:pt x="9924" y="15969"/>
                  </a:lnTo>
                  <a:lnTo>
                    <a:pt x="10185" y="16291"/>
                  </a:lnTo>
                  <a:lnTo>
                    <a:pt x="10446" y="16592"/>
                  </a:lnTo>
                  <a:lnTo>
                    <a:pt x="10687" y="16934"/>
                  </a:lnTo>
                  <a:lnTo>
                    <a:pt x="10908" y="17275"/>
                  </a:lnTo>
                  <a:lnTo>
                    <a:pt x="11109" y="17617"/>
                  </a:lnTo>
                  <a:lnTo>
                    <a:pt x="11290" y="17998"/>
                  </a:lnTo>
                  <a:lnTo>
                    <a:pt x="11450" y="18380"/>
                  </a:lnTo>
                  <a:lnTo>
                    <a:pt x="11571" y="18782"/>
                  </a:lnTo>
                  <a:lnTo>
                    <a:pt x="11671" y="19204"/>
                  </a:lnTo>
                  <a:lnTo>
                    <a:pt x="11732" y="19605"/>
                  </a:lnTo>
                  <a:lnTo>
                    <a:pt x="11772" y="20027"/>
                  </a:lnTo>
                  <a:lnTo>
                    <a:pt x="11792" y="20449"/>
                  </a:lnTo>
                  <a:lnTo>
                    <a:pt x="11752" y="20851"/>
                  </a:lnTo>
                  <a:lnTo>
                    <a:pt x="11691" y="21252"/>
                  </a:lnTo>
                  <a:lnTo>
                    <a:pt x="11611" y="21654"/>
                  </a:lnTo>
                  <a:lnTo>
                    <a:pt x="11470" y="22036"/>
                  </a:lnTo>
                  <a:lnTo>
                    <a:pt x="11310" y="22397"/>
                  </a:lnTo>
                  <a:lnTo>
                    <a:pt x="11089" y="22739"/>
                  </a:lnTo>
                  <a:lnTo>
                    <a:pt x="10968" y="22900"/>
                  </a:lnTo>
                  <a:lnTo>
                    <a:pt x="10848" y="23060"/>
                  </a:lnTo>
                  <a:lnTo>
                    <a:pt x="10707" y="23201"/>
                  </a:lnTo>
                  <a:lnTo>
                    <a:pt x="10546" y="23342"/>
                  </a:lnTo>
                  <a:lnTo>
                    <a:pt x="10506" y="23402"/>
                  </a:lnTo>
                  <a:lnTo>
                    <a:pt x="10486" y="23442"/>
                  </a:lnTo>
                  <a:lnTo>
                    <a:pt x="10446" y="23502"/>
                  </a:lnTo>
                  <a:lnTo>
                    <a:pt x="10446" y="23562"/>
                  </a:lnTo>
                  <a:lnTo>
                    <a:pt x="10446" y="23623"/>
                  </a:lnTo>
                  <a:lnTo>
                    <a:pt x="10466" y="23683"/>
                  </a:lnTo>
                  <a:lnTo>
                    <a:pt x="10486" y="23743"/>
                  </a:lnTo>
                  <a:lnTo>
                    <a:pt x="10526" y="23804"/>
                  </a:lnTo>
                  <a:lnTo>
                    <a:pt x="10587" y="23844"/>
                  </a:lnTo>
                  <a:lnTo>
                    <a:pt x="10647" y="23884"/>
                  </a:lnTo>
                  <a:lnTo>
                    <a:pt x="10707" y="23904"/>
                  </a:lnTo>
                  <a:lnTo>
                    <a:pt x="10767" y="23924"/>
                  </a:lnTo>
                  <a:lnTo>
                    <a:pt x="10888" y="23904"/>
                  </a:lnTo>
                  <a:lnTo>
                    <a:pt x="10988" y="23824"/>
                  </a:lnTo>
                  <a:lnTo>
                    <a:pt x="11169" y="23663"/>
                  </a:lnTo>
                  <a:lnTo>
                    <a:pt x="11330" y="23502"/>
                  </a:lnTo>
                  <a:lnTo>
                    <a:pt x="11470" y="23321"/>
                  </a:lnTo>
                  <a:lnTo>
                    <a:pt x="11611" y="23141"/>
                  </a:lnTo>
                  <a:lnTo>
                    <a:pt x="11732" y="22940"/>
                  </a:lnTo>
                  <a:lnTo>
                    <a:pt x="11852" y="22739"/>
                  </a:lnTo>
                  <a:lnTo>
                    <a:pt x="11952" y="22538"/>
                  </a:lnTo>
                  <a:lnTo>
                    <a:pt x="12053" y="22337"/>
                  </a:lnTo>
                  <a:lnTo>
                    <a:pt x="12214" y="21895"/>
                  </a:lnTo>
                  <a:lnTo>
                    <a:pt x="12314" y="21453"/>
                  </a:lnTo>
                  <a:lnTo>
                    <a:pt x="12394" y="20991"/>
                  </a:lnTo>
                  <a:lnTo>
                    <a:pt x="12435" y="20529"/>
                  </a:lnTo>
                  <a:lnTo>
                    <a:pt x="12414" y="20047"/>
                  </a:lnTo>
                  <a:lnTo>
                    <a:pt x="12374" y="19565"/>
                  </a:lnTo>
                  <a:lnTo>
                    <a:pt x="12314" y="19103"/>
                  </a:lnTo>
                  <a:lnTo>
                    <a:pt x="12194" y="18641"/>
                  </a:lnTo>
                  <a:lnTo>
                    <a:pt x="12053" y="18179"/>
                  </a:lnTo>
                  <a:lnTo>
                    <a:pt x="11892" y="17737"/>
                  </a:lnTo>
                  <a:lnTo>
                    <a:pt x="11691" y="17315"/>
                  </a:lnTo>
                  <a:lnTo>
                    <a:pt x="11470" y="16934"/>
                  </a:lnTo>
                  <a:lnTo>
                    <a:pt x="11229" y="16572"/>
                  </a:lnTo>
                  <a:lnTo>
                    <a:pt x="10968" y="16211"/>
                  </a:lnTo>
                  <a:lnTo>
                    <a:pt x="10707" y="15889"/>
                  </a:lnTo>
                  <a:lnTo>
                    <a:pt x="10426" y="15568"/>
                  </a:lnTo>
                  <a:lnTo>
                    <a:pt x="10125" y="15246"/>
                  </a:lnTo>
                  <a:lnTo>
                    <a:pt x="9823" y="14945"/>
                  </a:lnTo>
                  <a:lnTo>
                    <a:pt x="9502" y="14664"/>
                  </a:lnTo>
                  <a:lnTo>
                    <a:pt x="9180" y="14383"/>
                  </a:lnTo>
                  <a:lnTo>
                    <a:pt x="8497" y="13840"/>
                  </a:lnTo>
                  <a:lnTo>
                    <a:pt x="7794" y="13338"/>
                  </a:lnTo>
                  <a:lnTo>
                    <a:pt x="7091" y="12856"/>
                  </a:lnTo>
                  <a:lnTo>
                    <a:pt x="6368" y="12374"/>
                  </a:lnTo>
                  <a:lnTo>
                    <a:pt x="6107" y="12193"/>
                  </a:lnTo>
                  <a:lnTo>
                    <a:pt x="5384" y="11691"/>
                  </a:lnTo>
                  <a:lnTo>
                    <a:pt x="4661" y="11189"/>
                  </a:lnTo>
                  <a:lnTo>
                    <a:pt x="3978" y="10646"/>
                  </a:lnTo>
                  <a:lnTo>
                    <a:pt x="3636" y="10385"/>
                  </a:lnTo>
                  <a:lnTo>
                    <a:pt x="3315" y="10084"/>
                  </a:lnTo>
                  <a:lnTo>
                    <a:pt x="2994" y="9803"/>
                  </a:lnTo>
                  <a:lnTo>
                    <a:pt x="2692" y="9481"/>
                  </a:lnTo>
                  <a:lnTo>
                    <a:pt x="2411" y="9180"/>
                  </a:lnTo>
                  <a:lnTo>
                    <a:pt x="2150" y="8839"/>
                  </a:lnTo>
                  <a:lnTo>
                    <a:pt x="1889" y="8517"/>
                  </a:lnTo>
                  <a:lnTo>
                    <a:pt x="1648" y="8156"/>
                  </a:lnTo>
                  <a:lnTo>
                    <a:pt x="1447" y="7794"/>
                  </a:lnTo>
                  <a:lnTo>
                    <a:pt x="1246" y="7412"/>
                  </a:lnTo>
                  <a:lnTo>
                    <a:pt x="1065" y="6991"/>
                  </a:lnTo>
                  <a:lnTo>
                    <a:pt x="925" y="6549"/>
                  </a:lnTo>
                  <a:lnTo>
                    <a:pt x="804" y="6107"/>
                  </a:lnTo>
                  <a:lnTo>
                    <a:pt x="724" y="5665"/>
                  </a:lnTo>
                  <a:lnTo>
                    <a:pt x="684" y="5223"/>
                  </a:lnTo>
                  <a:lnTo>
                    <a:pt x="663" y="4761"/>
                  </a:lnTo>
                  <a:lnTo>
                    <a:pt x="663" y="4299"/>
                  </a:lnTo>
                  <a:lnTo>
                    <a:pt x="704" y="3857"/>
                  </a:lnTo>
                  <a:lnTo>
                    <a:pt x="784" y="3395"/>
                  </a:lnTo>
                  <a:lnTo>
                    <a:pt x="884" y="2953"/>
                  </a:lnTo>
                  <a:lnTo>
                    <a:pt x="1005" y="2511"/>
                  </a:lnTo>
                  <a:lnTo>
                    <a:pt x="1166" y="2089"/>
                  </a:lnTo>
                  <a:lnTo>
                    <a:pt x="1367" y="1667"/>
                  </a:lnTo>
                  <a:lnTo>
                    <a:pt x="1587" y="1266"/>
                  </a:lnTo>
                  <a:lnTo>
                    <a:pt x="1829" y="884"/>
                  </a:lnTo>
                  <a:lnTo>
                    <a:pt x="2110" y="522"/>
                  </a:lnTo>
                  <a:lnTo>
                    <a:pt x="2130" y="462"/>
                  </a:lnTo>
                  <a:lnTo>
                    <a:pt x="2170" y="402"/>
                  </a:lnTo>
                  <a:lnTo>
                    <a:pt x="2170" y="342"/>
                  </a:lnTo>
                  <a:lnTo>
                    <a:pt x="2170" y="281"/>
                  </a:lnTo>
                  <a:lnTo>
                    <a:pt x="2150" y="221"/>
                  </a:lnTo>
                  <a:lnTo>
                    <a:pt x="2130" y="161"/>
                  </a:lnTo>
                  <a:lnTo>
                    <a:pt x="2110" y="101"/>
                  </a:lnTo>
                  <a:lnTo>
                    <a:pt x="2049" y="60"/>
                  </a:lnTo>
                  <a:lnTo>
                    <a:pt x="1989" y="2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6"/>
            <p:cNvSpPr/>
            <p:nvPr/>
          </p:nvSpPr>
          <p:spPr>
            <a:xfrm>
              <a:off x="5625875" y="748825"/>
              <a:ext cx="131600" cy="260650"/>
            </a:xfrm>
            <a:custGeom>
              <a:avLst/>
              <a:gdLst/>
              <a:ahLst/>
              <a:cxnLst/>
              <a:rect l="l" t="t" r="r" b="b"/>
              <a:pathLst>
                <a:path w="5264" h="10426" extrusionOk="0">
                  <a:moveTo>
                    <a:pt x="2310" y="1"/>
                  </a:moveTo>
                  <a:lnTo>
                    <a:pt x="2250" y="21"/>
                  </a:lnTo>
                  <a:lnTo>
                    <a:pt x="2190" y="61"/>
                  </a:lnTo>
                  <a:lnTo>
                    <a:pt x="1868" y="342"/>
                  </a:lnTo>
                  <a:lnTo>
                    <a:pt x="1587" y="644"/>
                  </a:lnTo>
                  <a:lnTo>
                    <a:pt x="1306" y="945"/>
                  </a:lnTo>
                  <a:lnTo>
                    <a:pt x="1065" y="1286"/>
                  </a:lnTo>
                  <a:lnTo>
                    <a:pt x="824" y="1648"/>
                  </a:lnTo>
                  <a:lnTo>
                    <a:pt x="643" y="2009"/>
                  </a:lnTo>
                  <a:lnTo>
                    <a:pt x="462" y="2411"/>
                  </a:lnTo>
                  <a:lnTo>
                    <a:pt x="322" y="2793"/>
                  </a:lnTo>
                  <a:lnTo>
                    <a:pt x="201" y="3195"/>
                  </a:lnTo>
                  <a:lnTo>
                    <a:pt x="101" y="3616"/>
                  </a:lnTo>
                  <a:lnTo>
                    <a:pt x="40" y="4038"/>
                  </a:lnTo>
                  <a:lnTo>
                    <a:pt x="0" y="4460"/>
                  </a:lnTo>
                  <a:lnTo>
                    <a:pt x="0" y="4882"/>
                  </a:lnTo>
                  <a:lnTo>
                    <a:pt x="20" y="5284"/>
                  </a:lnTo>
                  <a:lnTo>
                    <a:pt x="81" y="5705"/>
                  </a:lnTo>
                  <a:lnTo>
                    <a:pt x="161" y="6127"/>
                  </a:lnTo>
                  <a:lnTo>
                    <a:pt x="281" y="6529"/>
                  </a:lnTo>
                  <a:lnTo>
                    <a:pt x="442" y="6911"/>
                  </a:lnTo>
                  <a:lnTo>
                    <a:pt x="623" y="7292"/>
                  </a:lnTo>
                  <a:lnTo>
                    <a:pt x="824" y="7654"/>
                  </a:lnTo>
                  <a:lnTo>
                    <a:pt x="1065" y="8016"/>
                  </a:lnTo>
                  <a:lnTo>
                    <a:pt x="1326" y="8337"/>
                  </a:lnTo>
                  <a:lnTo>
                    <a:pt x="1607" y="8658"/>
                  </a:lnTo>
                  <a:lnTo>
                    <a:pt x="1909" y="8960"/>
                  </a:lnTo>
                  <a:lnTo>
                    <a:pt x="2230" y="9221"/>
                  </a:lnTo>
                  <a:lnTo>
                    <a:pt x="2571" y="9482"/>
                  </a:lnTo>
                  <a:lnTo>
                    <a:pt x="2913" y="9703"/>
                  </a:lnTo>
                  <a:lnTo>
                    <a:pt x="3295" y="9904"/>
                  </a:lnTo>
                  <a:lnTo>
                    <a:pt x="3676" y="10085"/>
                  </a:lnTo>
                  <a:lnTo>
                    <a:pt x="4058" y="10225"/>
                  </a:lnTo>
                  <a:lnTo>
                    <a:pt x="4460" y="10346"/>
                  </a:lnTo>
                  <a:lnTo>
                    <a:pt x="4881" y="10426"/>
                  </a:lnTo>
                  <a:lnTo>
                    <a:pt x="4942" y="10426"/>
                  </a:lnTo>
                  <a:lnTo>
                    <a:pt x="5042" y="10406"/>
                  </a:lnTo>
                  <a:lnTo>
                    <a:pt x="5143" y="10366"/>
                  </a:lnTo>
                  <a:lnTo>
                    <a:pt x="5223" y="10265"/>
                  </a:lnTo>
                  <a:lnTo>
                    <a:pt x="5263" y="10165"/>
                  </a:lnTo>
                  <a:lnTo>
                    <a:pt x="5263" y="10105"/>
                  </a:lnTo>
                  <a:lnTo>
                    <a:pt x="5243" y="10024"/>
                  </a:lnTo>
                  <a:lnTo>
                    <a:pt x="5223" y="9984"/>
                  </a:lnTo>
                  <a:lnTo>
                    <a:pt x="5203" y="9924"/>
                  </a:lnTo>
                  <a:lnTo>
                    <a:pt x="5163" y="9864"/>
                  </a:lnTo>
                  <a:lnTo>
                    <a:pt x="5102" y="9843"/>
                  </a:lnTo>
                  <a:lnTo>
                    <a:pt x="5042" y="9803"/>
                  </a:lnTo>
                  <a:lnTo>
                    <a:pt x="4982" y="9783"/>
                  </a:lnTo>
                  <a:lnTo>
                    <a:pt x="4620" y="9723"/>
                  </a:lnTo>
                  <a:lnTo>
                    <a:pt x="4259" y="9602"/>
                  </a:lnTo>
                  <a:lnTo>
                    <a:pt x="3917" y="9482"/>
                  </a:lnTo>
                  <a:lnTo>
                    <a:pt x="3576" y="9321"/>
                  </a:lnTo>
                  <a:lnTo>
                    <a:pt x="3234" y="9140"/>
                  </a:lnTo>
                  <a:lnTo>
                    <a:pt x="2933" y="8940"/>
                  </a:lnTo>
                  <a:lnTo>
                    <a:pt x="2632" y="8719"/>
                  </a:lnTo>
                  <a:lnTo>
                    <a:pt x="2350" y="8478"/>
                  </a:lnTo>
                  <a:lnTo>
                    <a:pt x="2069" y="8216"/>
                  </a:lnTo>
                  <a:lnTo>
                    <a:pt x="1828" y="7935"/>
                  </a:lnTo>
                  <a:lnTo>
                    <a:pt x="1587" y="7634"/>
                  </a:lnTo>
                  <a:lnTo>
                    <a:pt x="1386" y="7333"/>
                  </a:lnTo>
                  <a:lnTo>
                    <a:pt x="1205" y="6991"/>
                  </a:lnTo>
                  <a:lnTo>
                    <a:pt x="1045" y="6670"/>
                  </a:lnTo>
                  <a:lnTo>
                    <a:pt x="904" y="6308"/>
                  </a:lnTo>
                  <a:lnTo>
                    <a:pt x="804" y="5947"/>
                  </a:lnTo>
                  <a:lnTo>
                    <a:pt x="723" y="5585"/>
                  </a:lnTo>
                  <a:lnTo>
                    <a:pt x="663" y="5223"/>
                  </a:lnTo>
                  <a:lnTo>
                    <a:pt x="643" y="4842"/>
                  </a:lnTo>
                  <a:lnTo>
                    <a:pt x="643" y="4480"/>
                  </a:lnTo>
                  <a:lnTo>
                    <a:pt x="683" y="4099"/>
                  </a:lnTo>
                  <a:lnTo>
                    <a:pt x="743" y="3737"/>
                  </a:lnTo>
                  <a:lnTo>
                    <a:pt x="824" y="3355"/>
                  </a:lnTo>
                  <a:lnTo>
                    <a:pt x="924" y="3014"/>
                  </a:lnTo>
                  <a:lnTo>
                    <a:pt x="1065" y="2652"/>
                  </a:lnTo>
                  <a:lnTo>
                    <a:pt x="1205" y="2311"/>
                  </a:lnTo>
                  <a:lnTo>
                    <a:pt x="1386" y="1989"/>
                  </a:lnTo>
                  <a:lnTo>
                    <a:pt x="1587" y="1668"/>
                  </a:lnTo>
                  <a:lnTo>
                    <a:pt x="1808" y="1367"/>
                  </a:lnTo>
                  <a:lnTo>
                    <a:pt x="2049" y="1085"/>
                  </a:lnTo>
                  <a:lnTo>
                    <a:pt x="2310" y="824"/>
                  </a:lnTo>
                  <a:lnTo>
                    <a:pt x="2591" y="563"/>
                  </a:lnTo>
                  <a:lnTo>
                    <a:pt x="2652" y="523"/>
                  </a:lnTo>
                  <a:lnTo>
                    <a:pt x="2692" y="483"/>
                  </a:lnTo>
                  <a:lnTo>
                    <a:pt x="2712" y="423"/>
                  </a:lnTo>
                  <a:lnTo>
                    <a:pt x="2732" y="362"/>
                  </a:lnTo>
                  <a:lnTo>
                    <a:pt x="2732" y="302"/>
                  </a:lnTo>
                  <a:lnTo>
                    <a:pt x="2712" y="222"/>
                  </a:lnTo>
                  <a:lnTo>
                    <a:pt x="2692" y="161"/>
                  </a:lnTo>
                  <a:lnTo>
                    <a:pt x="2652" y="121"/>
                  </a:lnTo>
                  <a:lnTo>
                    <a:pt x="2612" y="61"/>
                  </a:lnTo>
                  <a:lnTo>
                    <a:pt x="2551" y="41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6"/>
            <p:cNvSpPr/>
            <p:nvPr/>
          </p:nvSpPr>
          <p:spPr>
            <a:xfrm>
              <a:off x="5497300" y="1017000"/>
              <a:ext cx="171775" cy="293800"/>
            </a:xfrm>
            <a:custGeom>
              <a:avLst/>
              <a:gdLst/>
              <a:ahLst/>
              <a:cxnLst/>
              <a:rect l="l" t="t" r="r" b="b"/>
              <a:pathLst>
                <a:path w="6871" h="11752" extrusionOk="0">
                  <a:moveTo>
                    <a:pt x="3838" y="0"/>
                  </a:moveTo>
                  <a:lnTo>
                    <a:pt x="3617" y="20"/>
                  </a:lnTo>
                  <a:lnTo>
                    <a:pt x="3376" y="40"/>
                  </a:lnTo>
                  <a:lnTo>
                    <a:pt x="3155" y="81"/>
                  </a:lnTo>
                  <a:lnTo>
                    <a:pt x="2934" y="141"/>
                  </a:lnTo>
                  <a:lnTo>
                    <a:pt x="2713" y="201"/>
                  </a:lnTo>
                  <a:lnTo>
                    <a:pt x="2512" y="282"/>
                  </a:lnTo>
                  <a:lnTo>
                    <a:pt x="2331" y="382"/>
                  </a:lnTo>
                  <a:lnTo>
                    <a:pt x="2130" y="482"/>
                  </a:lnTo>
                  <a:lnTo>
                    <a:pt x="1949" y="583"/>
                  </a:lnTo>
                  <a:lnTo>
                    <a:pt x="1608" y="844"/>
                  </a:lnTo>
                  <a:lnTo>
                    <a:pt x="1287" y="1145"/>
                  </a:lnTo>
                  <a:lnTo>
                    <a:pt x="985" y="1487"/>
                  </a:lnTo>
                  <a:lnTo>
                    <a:pt x="744" y="1848"/>
                  </a:lnTo>
                  <a:lnTo>
                    <a:pt x="503" y="2250"/>
                  </a:lnTo>
                  <a:lnTo>
                    <a:pt x="322" y="2652"/>
                  </a:lnTo>
                  <a:lnTo>
                    <a:pt x="202" y="3054"/>
                  </a:lnTo>
                  <a:lnTo>
                    <a:pt x="101" y="3435"/>
                  </a:lnTo>
                  <a:lnTo>
                    <a:pt x="41" y="3857"/>
                  </a:lnTo>
                  <a:lnTo>
                    <a:pt x="1" y="4279"/>
                  </a:lnTo>
                  <a:lnTo>
                    <a:pt x="1" y="4701"/>
                  </a:lnTo>
                  <a:lnTo>
                    <a:pt x="21" y="5143"/>
                  </a:lnTo>
                  <a:lnTo>
                    <a:pt x="81" y="5605"/>
                  </a:lnTo>
                  <a:lnTo>
                    <a:pt x="182" y="6047"/>
                  </a:lnTo>
                  <a:lnTo>
                    <a:pt x="322" y="6589"/>
                  </a:lnTo>
                  <a:lnTo>
                    <a:pt x="523" y="7131"/>
                  </a:lnTo>
                  <a:lnTo>
                    <a:pt x="744" y="7633"/>
                  </a:lnTo>
                  <a:lnTo>
                    <a:pt x="1025" y="8136"/>
                  </a:lnTo>
                  <a:lnTo>
                    <a:pt x="1327" y="8598"/>
                  </a:lnTo>
                  <a:lnTo>
                    <a:pt x="1668" y="9040"/>
                  </a:lnTo>
                  <a:lnTo>
                    <a:pt x="2030" y="9461"/>
                  </a:lnTo>
                  <a:lnTo>
                    <a:pt x="2431" y="9863"/>
                  </a:lnTo>
                  <a:lnTo>
                    <a:pt x="2873" y="10225"/>
                  </a:lnTo>
                  <a:lnTo>
                    <a:pt x="3315" y="10546"/>
                  </a:lnTo>
                  <a:lnTo>
                    <a:pt x="3797" y="10847"/>
                  </a:lnTo>
                  <a:lnTo>
                    <a:pt x="4300" y="11109"/>
                  </a:lnTo>
                  <a:lnTo>
                    <a:pt x="4802" y="11329"/>
                  </a:lnTo>
                  <a:lnTo>
                    <a:pt x="5344" y="11510"/>
                  </a:lnTo>
                  <a:lnTo>
                    <a:pt x="5886" y="11651"/>
                  </a:lnTo>
                  <a:lnTo>
                    <a:pt x="6449" y="11751"/>
                  </a:lnTo>
                  <a:lnTo>
                    <a:pt x="6489" y="11751"/>
                  </a:lnTo>
                  <a:lnTo>
                    <a:pt x="6610" y="11731"/>
                  </a:lnTo>
                  <a:lnTo>
                    <a:pt x="6710" y="11671"/>
                  </a:lnTo>
                  <a:lnTo>
                    <a:pt x="6770" y="11591"/>
                  </a:lnTo>
                  <a:lnTo>
                    <a:pt x="6810" y="11470"/>
                  </a:lnTo>
                  <a:lnTo>
                    <a:pt x="6810" y="11410"/>
                  </a:lnTo>
                  <a:lnTo>
                    <a:pt x="6810" y="11329"/>
                  </a:lnTo>
                  <a:lnTo>
                    <a:pt x="6790" y="11289"/>
                  </a:lnTo>
                  <a:lnTo>
                    <a:pt x="6750" y="11229"/>
                  </a:lnTo>
                  <a:lnTo>
                    <a:pt x="6710" y="11189"/>
                  </a:lnTo>
                  <a:lnTo>
                    <a:pt x="6650" y="11149"/>
                  </a:lnTo>
                  <a:lnTo>
                    <a:pt x="6590" y="11109"/>
                  </a:lnTo>
                  <a:lnTo>
                    <a:pt x="6529" y="11109"/>
                  </a:lnTo>
                  <a:lnTo>
                    <a:pt x="6027" y="11008"/>
                  </a:lnTo>
                  <a:lnTo>
                    <a:pt x="5545" y="10888"/>
                  </a:lnTo>
                  <a:lnTo>
                    <a:pt x="5063" y="10707"/>
                  </a:lnTo>
                  <a:lnTo>
                    <a:pt x="4581" y="10506"/>
                  </a:lnTo>
                  <a:lnTo>
                    <a:pt x="4139" y="10265"/>
                  </a:lnTo>
                  <a:lnTo>
                    <a:pt x="3697" y="10004"/>
                  </a:lnTo>
                  <a:lnTo>
                    <a:pt x="3275" y="9702"/>
                  </a:lnTo>
                  <a:lnTo>
                    <a:pt x="2893" y="9361"/>
                  </a:lnTo>
                  <a:lnTo>
                    <a:pt x="2512" y="8999"/>
                  </a:lnTo>
                  <a:lnTo>
                    <a:pt x="2170" y="8618"/>
                  </a:lnTo>
                  <a:lnTo>
                    <a:pt x="1869" y="8216"/>
                  </a:lnTo>
                  <a:lnTo>
                    <a:pt x="1588" y="7774"/>
                  </a:lnTo>
                  <a:lnTo>
                    <a:pt x="1327" y="7332"/>
                  </a:lnTo>
                  <a:lnTo>
                    <a:pt x="1126" y="6870"/>
                  </a:lnTo>
                  <a:lnTo>
                    <a:pt x="945" y="6388"/>
                  </a:lnTo>
                  <a:lnTo>
                    <a:pt x="804" y="5906"/>
                  </a:lnTo>
                  <a:lnTo>
                    <a:pt x="724" y="5504"/>
                  </a:lnTo>
                  <a:lnTo>
                    <a:pt x="684" y="5102"/>
                  </a:lnTo>
                  <a:lnTo>
                    <a:pt x="644" y="4701"/>
                  </a:lnTo>
                  <a:lnTo>
                    <a:pt x="644" y="4319"/>
                  </a:lnTo>
                  <a:lnTo>
                    <a:pt x="684" y="3937"/>
                  </a:lnTo>
                  <a:lnTo>
                    <a:pt x="744" y="3576"/>
                  </a:lnTo>
                  <a:lnTo>
                    <a:pt x="825" y="3234"/>
                  </a:lnTo>
                  <a:lnTo>
                    <a:pt x="945" y="2893"/>
                  </a:lnTo>
                  <a:lnTo>
                    <a:pt x="1086" y="2531"/>
                  </a:lnTo>
                  <a:lnTo>
                    <a:pt x="1287" y="2210"/>
                  </a:lnTo>
                  <a:lnTo>
                    <a:pt x="1507" y="1888"/>
                  </a:lnTo>
                  <a:lnTo>
                    <a:pt x="1749" y="1607"/>
                  </a:lnTo>
                  <a:lnTo>
                    <a:pt x="2010" y="1366"/>
                  </a:lnTo>
                  <a:lnTo>
                    <a:pt x="2291" y="1145"/>
                  </a:lnTo>
                  <a:lnTo>
                    <a:pt x="2612" y="964"/>
                  </a:lnTo>
                  <a:lnTo>
                    <a:pt x="2934" y="824"/>
                  </a:lnTo>
                  <a:lnTo>
                    <a:pt x="3114" y="764"/>
                  </a:lnTo>
                  <a:lnTo>
                    <a:pt x="3295" y="723"/>
                  </a:lnTo>
                  <a:lnTo>
                    <a:pt x="3476" y="683"/>
                  </a:lnTo>
                  <a:lnTo>
                    <a:pt x="3657" y="663"/>
                  </a:lnTo>
                  <a:lnTo>
                    <a:pt x="4018" y="663"/>
                  </a:lnTo>
                  <a:lnTo>
                    <a:pt x="4380" y="703"/>
                  </a:lnTo>
                  <a:lnTo>
                    <a:pt x="4721" y="804"/>
                  </a:lnTo>
                  <a:lnTo>
                    <a:pt x="4882" y="864"/>
                  </a:lnTo>
                  <a:lnTo>
                    <a:pt x="5043" y="944"/>
                  </a:lnTo>
                  <a:lnTo>
                    <a:pt x="5204" y="1025"/>
                  </a:lnTo>
                  <a:lnTo>
                    <a:pt x="5344" y="1125"/>
                  </a:lnTo>
                  <a:lnTo>
                    <a:pt x="5485" y="1226"/>
                  </a:lnTo>
                  <a:lnTo>
                    <a:pt x="5605" y="1346"/>
                  </a:lnTo>
                  <a:lnTo>
                    <a:pt x="5726" y="1467"/>
                  </a:lnTo>
                  <a:lnTo>
                    <a:pt x="5846" y="1607"/>
                  </a:lnTo>
                  <a:lnTo>
                    <a:pt x="5927" y="1768"/>
                  </a:lnTo>
                  <a:lnTo>
                    <a:pt x="6007" y="1909"/>
                  </a:lnTo>
                  <a:lnTo>
                    <a:pt x="6087" y="2069"/>
                  </a:lnTo>
                  <a:lnTo>
                    <a:pt x="6128" y="2250"/>
                  </a:lnTo>
                  <a:lnTo>
                    <a:pt x="6188" y="2411"/>
                  </a:lnTo>
                  <a:lnTo>
                    <a:pt x="6208" y="2592"/>
                  </a:lnTo>
                  <a:lnTo>
                    <a:pt x="6228" y="2772"/>
                  </a:lnTo>
                  <a:lnTo>
                    <a:pt x="6228" y="2933"/>
                  </a:lnTo>
                  <a:lnTo>
                    <a:pt x="6208" y="3114"/>
                  </a:lnTo>
                  <a:lnTo>
                    <a:pt x="6168" y="3275"/>
                  </a:lnTo>
                  <a:lnTo>
                    <a:pt x="6128" y="3435"/>
                  </a:lnTo>
                  <a:lnTo>
                    <a:pt x="6067" y="3596"/>
                  </a:lnTo>
                  <a:lnTo>
                    <a:pt x="6007" y="3737"/>
                  </a:lnTo>
                  <a:lnTo>
                    <a:pt x="5907" y="3877"/>
                  </a:lnTo>
                  <a:lnTo>
                    <a:pt x="5806" y="4018"/>
                  </a:lnTo>
                  <a:lnTo>
                    <a:pt x="5686" y="4138"/>
                  </a:lnTo>
                  <a:lnTo>
                    <a:pt x="5545" y="4239"/>
                  </a:lnTo>
                  <a:lnTo>
                    <a:pt x="5404" y="4339"/>
                  </a:lnTo>
                  <a:lnTo>
                    <a:pt x="5244" y="4419"/>
                  </a:lnTo>
                  <a:lnTo>
                    <a:pt x="5083" y="4500"/>
                  </a:lnTo>
                  <a:lnTo>
                    <a:pt x="4902" y="4540"/>
                  </a:lnTo>
                  <a:lnTo>
                    <a:pt x="4721" y="4580"/>
                  </a:lnTo>
                  <a:lnTo>
                    <a:pt x="4380" y="4580"/>
                  </a:lnTo>
                  <a:lnTo>
                    <a:pt x="4219" y="4560"/>
                  </a:lnTo>
                  <a:lnTo>
                    <a:pt x="4079" y="4540"/>
                  </a:lnTo>
                  <a:lnTo>
                    <a:pt x="3918" y="4480"/>
                  </a:lnTo>
                  <a:lnTo>
                    <a:pt x="3777" y="4419"/>
                  </a:lnTo>
                  <a:lnTo>
                    <a:pt x="3657" y="4339"/>
                  </a:lnTo>
                  <a:lnTo>
                    <a:pt x="3536" y="4259"/>
                  </a:lnTo>
                  <a:lnTo>
                    <a:pt x="3476" y="4219"/>
                  </a:lnTo>
                  <a:lnTo>
                    <a:pt x="3436" y="4199"/>
                  </a:lnTo>
                  <a:lnTo>
                    <a:pt x="3355" y="4178"/>
                  </a:lnTo>
                  <a:lnTo>
                    <a:pt x="3295" y="4178"/>
                  </a:lnTo>
                  <a:lnTo>
                    <a:pt x="3235" y="4199"/>
                  </a:lnTo>
                  <a:lnTo>
                    <a:pt x="3175" y="4219"/>
                  </a:lnTo>
                  <a:lnTo>
                    <a:pt x="3135" y="4239"/>
                  </a:lnTo>
                  <a:lnTo>
                    <a:pt x="3074" y="4299"/>
                  </a:lnTo>
                  <a:lnTo>
                    <a:pt x="3034" y="4339"/>
                  </a:lnTo>
                  <a:lnTo>
                    <a:pt x="3014" y="4399"/>
                  </a:lnTo>
                  <a:lnTo>
                    <a:pt x="2994" y="4460"/>
                  </a:lnTo>
                  <a:lnTo>
                    <a:pt x="2994" y="4520"/>
                  </a:lnTo>
                  <a:lnTo>
                    <a:pt x="3014" y="4600"/>
                  </a:lnTo>
                  <a:lnTo>
                    <a:pt x="3034" y="4640"/>
                  </a:lnTo>
                  <a:lnTo>
                    <a:pt x="3074" y="4701"/>
                  </a:lnTo>
                  <a:lnTo>
                    <a:pt x="3114" y="4761"/>
                  </a:lnTo>
                  <a:lnTo>
                    <a:pt x="3295" y="4881"/>
                  </a:lnTo>
                  <a:lnTo>
                    <a:pt x="3476" y="5002"/>
                  </a:lnTo>
                  <a:lnTo>
                    <a:pt x="3677" y="5082"/>
                  </a:lnTo>
                  <a:lnTo>
                    <a:pt x="3878" y="5163"/>
                  </a:lnTo>
                  <a:lnTo>
                    <a:pt x="4099" y="5203"/>
                  </a:lnTo>
                  <a:lnTo>
                    <a:pt x="4340" y="5223"/>
                  </a:lnTo>
                  <a:lnTo>
                    <a:pt x="4561" y="5243"/>
                  </a:lnTo>
                  <a:lnTo>
                    <a:pt x="4802" y="5223"/>
                  </a:lnTo>
                  <a:lnTo>
                    <a:pt x="5043" y="5183"/>
                  </a:lnTo>
                  <a:lnTo>
                    <a:pt x="5284" y="5102"/>
                  </a:lnTo>
                  <a:lnTo>
                    <a:pt x="5525" y="5022"/>
                  </a:lnTo>
                  <a:lnTo>
                    <a:pt x="5746" y="4902"/>
                  </a:lnTo>
                  <a:lnTo>
                    <a:pt x="5947" y="4761"/>
                  </a:lnTo>
                  <a:lnTo>
                    <a:pt x="6128" y="4620"/>
                  </a:lnTo>
                  <a:lnTo>
                    <a:pt x="6288" y="4440"/>
                  </a:lnTo>
                  <a:lnTo>
                    <a:pt x="6449" y="4259"/>
                  </a:lnTo>
                  <a:lnTo>
                    <a:pt x="6569" y="4058"/>
                  </a:lnTo>
                  <a:lnTo>
                    <a:pt x="6670" y="3857"/>
                  </a:lnTo>
                  <a:lnTo>
                    <a:pt x="6750" y="3656"/>
                  </a:lnTo>
                  <a:lnTo>
                    <a:pt x="6810" y="3435"/>
                  </a:lnTo>
                  <a:lnTo>
                    <a:pt x="6851" y="3214"/>
                  </a:lnTo>
                  <a:lnTo>
                    <a:pt x="6871" y="2993"/>
                  </a:lnTo>
                  <a:lnTo>
                    <a:pt x="6871" y="2752"/>
                  </a:lnTo>
                  <a:lnTo>
                    <a:pt x="6851" y="2531"/>
                  </a:lnTo>
                  <a:lnTo>
                    <a:pt x="6831" y="2310"/>
                  </a:lnTo>
                  <a:lnTo>
                    <a:pt x="6770" y="2069"/>
                  </a:lnTo>
                  <a:lnTo>
                    <a:pt x="6690" y="1848"/>
                  </a:lnTo>
                  <a:lnTo>
                    <a:pt x="6610" y="1647"/>
                  </a:lnTo>
                  <a:lnTo>
                    <a:pt x="6509" y="1426"/>
                  </a:lnTo>
                  <a:lnTo>
                    <a:pt x="6369" y="1246"/>
                  </a:lnTo>
                  <a:lnTo>
                    <a:pt x="6228" y="1045"/>
                  </a:lnTo>
                  <a:lnTo>
                    <a:pt x="6067" y="864"/>
                  </a:lnTo>
                  <a:lnTo>
                    <a:pt x="5907" y="723"/>
                  </a:lnTo>
                  <a:lnTo>
                    <a:pt x="5726" y="583"/>
                  </a:lnTo>
                  <a:lnTo>
                    <a:pt x="5545" y="462"/>
                  </a:lnTo>
                  <a:lnTo>
                    <a:pt x="5364" y="362"/>
                  </a:lnTo>
                  <a:lnTo>
                    <a:pt x="5163" y="261"/>
                  </a:lnTo>
                  <a:lnTo>
                    <a:pt x="4942" y="181"/>
                  </a:lnTo>
                  <a:lnTo>
                    <a:pt x="4742" y="121"/>
                  </a:lnTo>
                  <a:lnTo>
                    <a:pt x="4521" y="81"/>
                  </a:lnTo>
                  <a:lnTo>
                    <a:pt x="4300" y="40"/>
                  </a:lnTo>
                  <a:lnTo>
                    <a:pt x="4059" y="20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6"/>
            <p:cNvSpPr/>
            <p:nvPr/>
          </p:nvSpPr>
          <p:spPr>
            <a:xfrm>
              <a:off x="5280375" y="1258550"/>
              <a:ext cx="238550" cy="266675"/>
            </a:xfrm>
            <a:custGeom>
              <a:avLst/>
              <a:gdLst/>
              <a:ahLst/>
              <a:cxnLst/>
              <a:rect l="l" t="t" r="r" b="b"/>
              <a:pathLst>
                <a:path w="9542" h="10667" extrusionOk="0">
                  <a:moveTo>
                    <a:pt x="4018" y="0"/>
                  </a:moveTo>
                  <a:lnTo>
                    <a:pt x="3676" y="40"/>
                  </a:lnTo>
                  <a:lnTo>
                    <a:pt x="3355" y="101"/>
                  </a:lnTo>
                  <a:lnTo>
                    <a:pt x="3013" y="181"/>
                  </a:lnTo>
                  <a:lnTo>
                    <a:pt x="2692" y="281"/>
                  </a:lnTo>
                  <a:lnTo>
                    <a:pt x="2350" y="422"/>
                  </a:lnTo>
                  <a:lnTo>
                    <a:pt x="2049" y="603"/>
                  </a:lnTo>
                  <a:lnTo>
                    <a:pt x="1748" y="804"/>
                  </a:lnTo>
                  <a:lnTo>
                    <a:pt x="1467" y="1025"/>
                  </a:lnTo>
                  <a:lnTo>
                    <a:pt x="1205" y="1266"/>
                  </a:lnTo>
                  <a:lnTo>
                    <a:pt x="964" y="1547"/>
                  </a:lnTo>
                  <a:lnTo>
                    <a:pt x="743" y="1828"/>
                  </a:lnTo>
                  <a:lnTo>
                    <a:pt x="563" y="2130"/>
                  </a:lnTo>
                  <a:lnTo>
                    <a:pt x="402" y="2431"/>
                  </a:lnTo>
                  <a:lnTo>
                    <a:pt x="261" y="2752"/>
                  </a:lnTo>
                  <a:lnTo>
                    <a:pt x="141" y="3094"/>
                  </a:lnTo>
                  <a:lnTo>
                    <a:pt x="61" y="3435"/>
                  </a:lnTo>
                  <a:lnTo>
                    <a:pt x="20" y="3777"/>
                  </a:lnTo>
                  <a:lnTo>
                    <a:pt x="0" y="4118"/>
                  </a:lnTo>
                  <a:lnTo>
                    <a:pt x="20" y="4480"/>
                  </a:lnTo>
                  <a:lnTo>
                    <a:pt x="61" y="4821"/>
                  </a:lnTo>
                  <a:lnTo>
                    <a:pt x="161" y="5163"/>
                  </a:lnTo>
                  <a:lnTo>
                    <a:pt x="281" y="5504"/>
                  </a:lnTo>
                  <a:lnTo>
                    <a:pt x="442" y="5826"/>
                  </a:lnTo>
                  <a:lnTo>
                    <a:pt x="623" y="6127"/>
                  </a:lnTo>
                  <a:lnTo>
                    <a:pt x="844" y="6388"/>
                  </a:lnTo>
                  <a:lnTo>
                    <a:pt x="1065" y="6629"/>
                  </a:lnTo>
                  <a:lnTo>
                    <a:pt x="1326" y="6830"/>
                  </a:lnTo>
                  <a:lnTo>
                    <a:pt x="1607" y="7011"/>
                  </a:lnTo>
                  <a:lnTo>
                    <a:pt x="1788" y="7091"/>
                  </a:lnTo>
                  <a:lnTo>
                    <a:pt x="1949" y="7151"/>
                  </a:lnTo>
                  <a:lnTo>
                    <a:pt x="2130" y="7191"/>
                  </a:lnTo>
                  <a:lnTo>
                    <a:pt x="2310" y="7232"/>
                  </a:lnTo>
                  <a:lnTo>
                    <a:pt x="2491" y="7272"/>
                  </a:lnTo>
                  <a:lnTo>
                    <a:pt x="3033" y="7272"/>
                  </a:lnTo>
                  <a:lnTo>
                    <a:pt x="3214" y="7232"/>
                  </a:lnTo>
                  <a:lnTo>
                    <a:pt x="3395" y="7191"/>
                  </a:lnTo>
                  <a:lnTo>
                    <a:pt x="3556" y="7151"/>
                  </a:lnTo>
                  <a:lnTo>
                    <a:pt x="3716" y="7071"/>
                  </a:lnTo>
                  <a:lnTo>
                    <a:pt x="3877" y="7011"/>
                  </a:lnTo>
                  <a:lnTo>
                    <a:pt x="4018" y="6910"/>
                  </a:lnTo>
                  <a:lnTo>
                    <a:pt x="4158" y="6810"/>
                  </a:lnTo>
                  <a:lnTo>
                    <a:pt x="4299" y="6689"/>
                  </a:lnTo>
                  <a:lnTo>
                    <a:pt x="4440" y="6569"/>
                  </a:lnTo>
                  <a:lnTo>
                    <a:pt x="4540" y="6408"/>
                  </a:lnTo>
                  <a:lnTo>
                    <a:pt x="4640" y="6247"/>
                  </a:lnTo>
                  <a:lnTo>
                    <a:pt x="4741" y="6067"/>
                  </a:lnTo>
                  <a:lnTo>
                    <a:pt x="4801" y="5886"/>
                  </a:lnTo>
                  <a:lnTo>
                    <a:pt x="4861" y="5705"/>
                  </a:lnTo>
                  <a:lnTo>
                    <a:pt x="4881" y="5504"/>
                  </a:lnTo>
                  <a:lnTo>
                    <a:pt x="4902" y="5303"/>
                  </a:lnTo>
                  <a:lnTo>
                    <a:pt x="4902" y="5123"/>
                  </a:lnTo>
                  <a:lnTo>
                    <a:pt x="4881" y="4942"/>
                  </a:lnTo>
                  <a:lnTo>
                    <a:pt x="4841" y="4761"/>
                  </a:lnTo>
                  <a:lnTo>
                    <a:pt x="4781" y="4600"/>
                  </a:lnTo>
                  <a:lnTo>
                    <a:pt x="4721" y="4440"/>
                  </a:lnTo>
                  <a:lnTo>
                    <a:pt x="4640" y="4279"/>
                  </a:lnTo>
                  <a:lnTo>
                    <a:pt x="4540" y="4138"/>
                  </a:lnTo>
                  <a:lnTo>
                    <a:pt x="4419" y="4018"/>
                  </a:lnTo>
                  <a:lnTo>
                    <a:pt x="4379" y="3978"/>
                  </a:lnTo>
                  <a:lnTo>
                    <a:pt x="4319" y="3937"/>
                  </a:lnTo>
                  <a:lnTo>
                    <a:pt x="4259" y="3917"/>
                  </a:lnTo>
                  <a:lnTo>
                    <a:pt x="4138" y="3917"/>
                  </a:lnTo>
                  <a:lnTo>
                    <a:pt x="4078" y="3937"/>
                  </a:lnTo>
                  <a:lnTo>
                    <a:pt x="4018" y="3957"/>
                  </a:lnTo>
                  <a:lnTo>
                    <a:pt x="3957" y="3998"/>
                  </a:lnTo>
                  <a:lnTo>
                    <a:pt x="3917" y="4058"/>
                  </a:lnTo>
                  <a:lnTo>
                    <a:pt x="3877" y="4118"/>
                  </a:lnTo>
                  <a:lnTo>
                    <a:pt x="3877" y="4178"/>
                  </a:lnTo>
                  <a:lnTo>
                    <a:pt x="3857" y="4239"/>
                  </a:lnTo>
                  <a:lnTo>
                    <a:pt x="3857" y="4299"/>
                  </a:lnTo>
                  <a:lnTo>
                    <a:pt x="3877" y="4359"/>
                  </a:lnTo>
                  <a:lnTo>
                    <a:pt x="3917" y="4419"/>
                  </a:lnTo>
                  <a:lnTo>
                    <a:pt x="3957" y="4460"/>
                  </a:lnTo>
                  <a:lnTo>
                    <a:pt x="4078" y="4640"/>
                  </a:lnTo>
                  <a:lnTo>
                    <a:pt x="4178" y="4821"/>
                  </a:lnTo>
                  <a:lnTo>
                    <a:pt x="4239" y="5042"/>
                  </a:lnTo>
                  <a:lnTo>
                    <a:pt x="4239" y="5283"/>
                  </a:lnTo>
                  <a:lnTo>
                    <a:pt x="4239" y="5424"/>
                  </a:lnTo>
                  <a:lnTo>
                    <a:pt x="4219" y="5544"/>
                  </a:lnTo>
                  <a:lnTo>
                    <a:pt x="4178" y="5685"/>
                  </a:lnTo>
                  <a:lnTo>
                    <a:pt x="4138" y="5805"/>
                  </a:lnTo>
                  <a:lnTo>
                    <a:pt x="4078" y="5926"/>
                  </a:lnTo>
                  <a:lnTo>
                    <a:pt x="4018" y="6026"/>
                  </a:lnTo>
                  <a:lnTo>
                    <a:pt x="3937" y="6127"/>
                  </a:lnTo>
                  <a:lnTo>
                    <a:pt x="3857" y="6227"/>
                  </a:lnTo>
                  <a:lnTo>
                    <a:pt x="3656" y="6368"/>
                  </a:lnTo>
                  <a:lnTo>
                    <a:pt x="3435" y="6488"/>
                  </a:lnTo>
                  <a:lnTo>
                    <a:pt x="3194" y="6569"/>
                  </a:lnTo>
                  <a:lnTo>
                    <a:pt x="2953" y="6629"/>
                  </a:lnTo>
                  <a:lnTo>
                    <a:pt x="2692" y="6629"/>
                  </a:lnTo>
                  <a:lnTo>
                    <a:pt x="2431" y="6589"/>
                  </a:lnTo>
                  <a:lnTo>
                    <a:pt x="2170" y="6529"/>
                  </a:lnTo>
                  <a:lnTo>
                    <a:pt x="1909" y="6428"/>
                  </a:lnTo>
                  <a:lnTo>
                    <a:pt x="1708" y="6288"/>
                  </a:lnTo>
                  <a:lnTo>
                    <a:pt x="1487" y="6127"/>
                  </a:lnTo>
                  <a:lnTo>
                    <a:pt x="1306" y="5946"/>
                  </a:lnTo>
                  <a:lnTo>
                    <a:pt x="1145" y="5725"/>
                  </a:lnTo>
                  <a:lnTo>
                    <a:pt x="1005" y="5504"/>
                  </a:lnTo>
                  <a:lnTo>
                    <a:pt x="884" y="5243"/>
                  </a:lnTo>
                  <a:lnTo>
                    <a:pt x="784" y="4982"/>
                  </a:lnTo>
                  <a:lnTo>
                    <a:pt x="703" y="4701"/>
                  </a:lnTo>
                  <a:lnTo>
                    <a:pt x="663" y="4399"/>
                  </a:lnTo>
                  <a:lnTo>
                    <a:pt x="663" y="4118"/>
                  </a:lnTo>
                  <a:lnTo>
                    <a:pt x="663" y="3837"/>
                  </a:lnTo>
                  <a:lnTo>
                    <a:pt x="723" y="3536"/>
                  </a:lnTo>
                  <a:lnTo>
                    <a:pt x="784" y="3254"/>
                  </a:lnTo>
                  <a:lnTo>
                    <a:pt x="884" y="2973"/>
                  </a:lnTo>
                  <a:lnTo>
                    <a:pt x="1005" y="2712"/>
                  </a:lnTo>
                  <a:lnTo>
                    <a:pt x="1125" y="2451"/>
                  </a:lnTo>
                  <a:lnTo>
                    <a:pt x="1286" y="2190"/>
                  </a:lnTo>
                  <a:lnTo>
                    <a:pt x="1487" y="1949"/>
                  </a:lnTo>
                  <a:lnTo>
                    <a:pt x="1688" y="1728"/>
                  </a:lnTo>
                  <a:lnTo>
                    <a:pt x="1888" y="1527"/>
                  </a:lnTo>
                  <a:lnTo>
                    <a:pt x="2130" y="1326"/>
                  </a:lnTo>
                  <a:lnTo>
                    <a:pt x="2391" y="1165"/>
                  </a:lnTo>
                  <a:lnTo>
                    <a:pt x="2652" y="1005"/>
                  </a:lnTo>
                  <a:lnTo>
                    <a:pt x="2933" y="884"/>
                  </a:lnTo>
                  <a:lnTo>
                    <a:pt x="3214" y="804"/>
                  </a:lnTo>
                  <a:lnTo>
                    <a:pt x="3495" y="723"/>
                  </a:lnTo>
                  <a:lnTo>
                    <a:pt x="3777" y="683"/>
                  </a:lnTo>
                  <a:lnTo>
                    <a:pt x="4078" y="663"/>
                  </a:lnTo>
                  <a:lnTo>
                    <a:pt x="4379" y="663"/>
                  </a:lnTo>
                  <a:lnTo>
                    <a:pt x="4681" y="683"/>
                  </a:lnTo>
                  <a:lnTo>
                    <a:pt x="4962" y="703"/>
                  </a:lnTo>
                  <a:lnTo>
                    <a:pt x="5263" y="764"/>
                  </a:lnTo>
                  <a:lnTo>
                    <a:pt x="5564" y="864"/>
                  </a:lnTo>
                  <a:lnTo>
                    <a:pt x="5846" y="964"/>
                  </a:lnTo>
                  <a:lnTo>
                    <a:pt x="6127" y="1085"/>
                  </a:lnTo>
                  <a:lnTo>
                    <a:pt x="6408" y="1205"/>
                  </a:lnTo>
                  <a:lnTo>
                    <a:pt x="6669" y="1366"/>
                  </a:lnTo>
                  <a:lnTo>
                    <a:pt x="6930" y="1547"/>
                  </a:lnTo>
                  <a:lnTo>
                    <a:pt x="7171" y="1748"/>
                  </a:lnTo>
                  <a:lnTo>
                    <a:pt x="7392" y="1969"/>
                  </a:lnTo>
                  <a:lnTo>
                    <a:pt x="7613" y="2170"/>
                  </a:lnTo>
                  <a:lnTo>
                    <a:pt x="7794" y="2411"/>
                  </a:lnTo>
                  <a:lnTo>
                    <a:pt x="7975" y="2652"/>
                  </a:lnTo>
                  <a:lnTo>
                    <a:pt x="8136" y="2893"/>
                  </a:lnTo>
                  <a:lnTo>
                    <a:pt x="8276" y="3174"/>
                  </a:lnTo>
                  <a:lnTo>
                    <a:pt x="8417" y="3435"/>
                  </a:lnTo>
                  <a:lnTo>
                    <a:pt x="8517" y="3716"/>
                  </a:lnTo>
                  <a:lnTo>
                    <a:pt x="8618" y="4018"/>
                  </a:lnTo>
                  <a:lnTo>
                    <a:pt x="8718" y="4299"/>
                  </a:lnTo>
                  <a:lnTo>
                    <a:pt x="8778" y="4600"/>
                  </a:lnTo>
                  <a:lnTo>
                    <a:pt x="8839" y="4922"/>
                  </a:lnTo>
                  <a:lnTo>
                    <a:pt x="8879" y="5223"/>
                  </a:lnTo>
                  <a:lnTo>
                    <a:pt x="8899" y="5544"/>
                  </a:lnTo>
                  <a:lnTo>
                    <a:pt x="8899" y="5866"/>
                  </a:lnTo>
                  <a:lnTo>
                    <a:pt x="8879" y="6187"/>
                  </a:lnTo>
                  <a:lnTo>
                    <a:pt x="8859" y="6509"/>
                  </a:lnTo>
                  <a:lnTo>
                    <a:pt x="8819" y="6790"/>
                  </a:lnTo>
                  <a:lnTo>
                    <a:pt x="8758" y="7051"/>
                  </a:lnTo>
                  <a:lnTo>
                    <a:pt x="8698" y="7332"/>
                  </a:lnTo>
                  <a:lnTo>
                    <a:pt x="8618" y="7593"/>
                  </a:lnTo>
                  <a:lnTo>
                    <a:pt x="8537" y="7834"/>
                  </a:lnTo>
                  <a:lnTo>
                    <a:pt x="8437" y="8095"/>
                  </a:lnTo>
                  <a:lnTo>
                    <a:pt x="8316" y="8336"/>
                  </a:lnTo>
                  <a:lnTo>
                    <a:pt x="8196" y="8557"/>
                  </a:lnTo>
                  <a:lnTo>
                    <a:pt x="8075" y="8778"/>
                  </a:lnTo>
                  <a:lnTo>
                    <a:pt x="7935" y="8999"/>
                  </a:lnTo>
                  <a:lnTo>
                    <a:pt x="7794" y="9200"/>
                  </a:lnTo>
                  <a:lnTo>
                    <a:pt x="7633" y="9401"/>
                  </a:lnTo>
                  <a:lnTo>
                    <a:pt x="7453" y="9582"/>
                  </a:lnTo>
                  <a:lnTo>
                    <a:pt x="7272" y="9763"/>
                  </a:lnTo>
                  <a:lnTo>
                    <a:pt x="7091" y="9923"/>
                  </a:lnTo>
                  <a:lnTo>
                    <a:pt x="6890" y="10084"/>
                  </a:lnTo>
                  <a:lnTo>
                    <a:pt x="6850" y="10124"/>
                  </a:lnTo>
                  <a:lnTo>
                    <a:pt x="6810" y="10164"/>
                  </a:lnTo>
                  <a:lnTo>
                    <a:pt x="6790" y="10225"/>
                  </a:lnTo>
                  <a:lnTo>
                    <a:pt x="6770" y="10285"/>
                  </a:lnTo>
                  <a:lnTo>
                    <a:pt x="6770" y="10345"/>
                  </a:lnTo>
                  <a:lnTo>
                    <a:pt x="6770" y="10405"/>
                  </a:lnTo>
                  <a:lnTo>
                    <a:pt x="6790" y="10466"/>
                  </a:lnTo>
                  <a:lnTo>
                    <a:pt x="6830" y="10526"/>
                  </a:lnTo>
                  <a:lnTo>
                    <a:pt x="6870" y="10586"/>
                  </a:lnTo>
                  <a:lnTo>
                    <a:pt x="6950" y="10626"/>
                  </a:lnTo>
                  <a:lnTo>
                    <a:pt x="7011" y="10646"/>
                  </a:lnTo>
                  <a:lnTo>
                    <a:pt x="7091" y="10667"/>
                  </a:lnTo>
                  <a:lnTo>
                    <a:pt x="7191" y="10646"/>
                  </a:lnTo>
                  <a:lnTo>
                    <a:pt x="7272" y="10606"/>
                  </a:lnTo>
                  <a:lnTo>
                    <a:pt x="7513" y="10426"/>
                  </a:lnTo>
                  <a:lnTo>
                    <a:pt x="7714" y="10245"/>
                  </a:lnTo>
                  <a:lnTo>
                    <a:pt x="7915" y="10044"/>
                  </a:lnTo>
                  <a:lnTo>
                    <a:pt x="8115" y="9843"/>
                  </a:lnTo>
                  <a:lnTo>
                    <a:pt x="8296" y="9622"/>
                  </a:lnTo>
                  <a:lnTo>
                    <a:pt x="8457" y="9381"/>
                  </a:lnTo>
                  <a:lnTo>
                    <a:pt x="8618" y="9140"/>
                  </a:lnTo>
                  <a:lnTo>
                    <a:pt x="8758" y="8879"/>
                  </a:lnTo>
                  <a:lnTo>
                    <a:pt x="8899" y="8618"/>
                  </a:lnTo>
                  <a:lnTo>
                    <a:pt x="9019" y="8357"/>
                  </a:lnTo>
                  <a:lnTo>
                    <a:pt x="9140" y="8075"/>
                  </a:lnTo>
                  <a:lnTo>
                    <a:pt x="9240" y="7794"/>
                  </a:lnTo>
                  <a:lnTo>
                    <a:pt x="9321" y="7493"/>
                  </a:lnTo>
                  <a:lnTo>
                    <a:pt x="9401" y="7212"/>
                  </a:lnTo>
                  <a:lnTo>
                    <a:pt x="9461" y="6890"/>
                  </a:lnTo>
                  <a:lnTo>
                    <a:pt x="9502" y="6589"/>
                  </a:lnTo>
                  <a:lnTo>
                    <a:pt x="9542" y="6227"/>
                  </a:lnTo>
                  <a:lnTo>
                    <a:pt x="9542" y="5866"/>
                  </a:lnTo>
                  <a:lnTo>
                    <a:pt x="9542" y="5524"/>
                  </a:lnTo>
                  <a:lnTo>
                    <a:pt x="9522" y="5163"/>
                  </a:lnTo>
                  <a:lnTo>
                    <a:pt x="9481" y="4821"/>
                  </a:lnTo>
                  <a:lnTo>
                    <a:pt x="9421" y="4460"/>
                  </a:lnTo>
                  <a:lnTo>
                    <a:pt x="9341" y="4138"/>
                  </a:lnTo>
                  <a:lnTo>
                    <a:pt x="9240" y="3797"/>
                  </a:lnTo>
                  <a:lnTo>
                    <a:pt x="9120" y="3475"/>
                  </a:lnTo>
                  <a:lnTo>
                    <a:pt x="8999" y="3154"/>
                  </a:lnTo>
                  <a:lnTo>
                    <a:pt x="8839" y="2853"/>
                  </a:lnTo>
                  <a:lnTo>
                    <a:pt x="8678" y="2551"/>
                  </a:lnTo>
                  <a:lnTo>
                    <a:pt x="8497" y="2270"/>
                  </a:lnTo>
                  <a:lnTo>
                    <a:pt x="8296" y="2009"/>
                  </a:lnTo>
                  <a:lnTo>
                    <a:pt x="8095" y="1748"/>
                  </a:lnTo>
                  <a:lnTo>
                    <a:pt x="7854" y="1507"/>
                  </a:lnTo>
                  <a:lnTo>
                    <a:pt x="7593" y="1246"/>
                  </a:lnTo>
                  <a:lnTo>
                    <a:pt x="7312" y="1025"/>
                  </a:lnTo>
                  <a:lnTo>
                    <a:pt x="7031" y="824"/>
                  </a:lnTo>
                  <a:lnTo>
                    <a:pt x="6729" y="643"/>
                  </a:lnTo>
                  <a:lnTo>
                    <a:pt x="6408" y="482"/>
                  </a:lnTo>
                  <a:lnTo>
                    <a:pt x="6087" y="342"/>
                  </a:lnTo>
                  <a:lnTo>
                    <a:pt x="5745" y="241"/>
                  </a:lnTo>
                  <a:lnTo>
                    <a:pt x="5404" y="141"/>
                  </a:lnTo>
                  <a:lnTo>
                    <a:pt x="5062" y="81"/>
                  </a:lnTo>
                  <a:lnTo>
                    <a:pt x="4721" y="20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6"/>
            <p:cNvSpPr/>
            <p:nvPr/>
          </p:nvSpPr>
          <p:spPr>
            <a:xfrm>
              <a:off x="5373775" y="779975"/>
              <a:ext cx="95450" cy="281750"/>
            </a:xfrm>
            <a:custGeom>
              <a:avLst/>
              <a:gdLst/>
              <a:ahLst/>
              <a:cxnLst/>
              <a:rect l="l" t="t" r="r" b="b"/>
              <a:pathLst>
                <a:path w="3818" h="11270" extrusionOk="0">
                  <a:moveTo>
                    <a:pt x="3074" y="0"/>
                  </a:moveTo>
                  <a:lnTo>
                    <a:pt x="3014" y="20"/>
                  </a:lnTo>
                  <a:lnTo>
                    <a:pt x="2953" y="40"/>
                  </a:lnTo>
                  <a:lnTo>
                    <a:pt x="2612" y="281"/>
                  </a:lnTo>
                  <a:lnTo>
                    <a:pt x="2290" y="542"/>
                  </a:lnTo>
                  <a:lnTo>
                    <a:pt x="1969" y="844"/>
                  </a:lnTo>
                  <a:lnTo>
                    <a:pt x="1688" y="1145"/>
                  </a:lnTo>
                  <a:lnTo>
                    <a:pt x="1427" y="1466"/>
                  </a:lnTo>
                  <a:lnTo>
                    <a:pt x="1166" y="1808"/>
                  </a:lnTo>
                  <a:lnTo>
                    <a:pt x="945" y="2149"/>
                  </a:lnTo>
                  <a:lnTo>
                    <a:pt x="744" y="2511"/>
                  </a:lnTo>
                  <a:lnTo>
                    <a:pt x="563" y="2893"/>
                  </a:lnTo>
                  <a:lnTo>
                    <a:pt x="402" y="3294"/>
                  </a:lnTo>
                  <a:lnTo>
                    <a:pt x="262" y="3676"/>
                  </a:lnTo>
                  <a:lnTo>
                    <a:pt x="161" y="4078"/>
                  </a:lnTo>
                  <a:lnTo>
                    <a:pt x="81" y="4500"/>
                  </a:lnTo>
                  <a:lnTo>
                    <a:pt x="21" y="4921"/>
                  </a:lnTo>
                  <a:lnTo>
                    <a:pt x="0" y="5323"/>
                  </a:lnTo>
                  <a:lnTo>
                    <a:pt x="0" y="5745"/>
                  </a:lnTo>
                  <a:lnTo>
                    <a:pt x="21" y="6167"/>
                  </a:lnTo>
                  <a:lnTo>
                    <a:pt x="81" y="6589"/>
                  </a:lnTo>
                  <a:lnTo>
                    <a:pt x="161" y="6990"/>
                  </a:lnTo>
                  <a:lnTo>
                    <a:pt x="282" y="7392"/>
                  </a:lnTo>
                  <a:lnTo>
                    <a:pt x="402" y="7794"/>
                  </a:lnTo>
                  <a:lnTo>
                    <a:pt x="563" y="8176"/>
                  </a:lnTo>
                  <a:lnTo>
                    <a:pt x="764" y="8557"/>
                  </a:lnTo>
                  <a:lnTo>
                    <a:pt x="965" y="8919"/>
                  </a:lnTo>
                  <a:lnTo>
                    <a:pt x="1186" y="9280"/>
                  </a:lnTo>
                  <a:lnTo>
                    <a:pt x="1447" y="9602"/>
                  </a:lnTo>
                  <a:lnTo>
                    <a:pt x="1708" y="9923"/>
                  </a:lnTo>
                  <a:lnTo>
                    <a:pt x="2009" y="10225"/>
                  </a:lnTo>
                  <a:lnTo>
                    <a:pt x="2311" y="10506"/>
                  </a:lnTo>
                  <a:lnTo>
                    <a:pt x="2632" y="10767"/>
                  </a:lnTo>
                  <a:lnTo>
                    <a:pt x="2973" y="11008"/>
                  </a:lnTo>
                  <a:lnTo>
                    <a:pt x="3335" y="11229"/>
                  </a:lnTo>
                  <a:lnTo>
                    <a:pt x="3415" y="11269"/>
                  </a:lnTo>
                  <a:lnTo>
                    <a:pt x="3576" y="11269"/>
                  </a:lnTo>
                  <a:lnTo>
                    <a:pt x="3656" y="11229"/>
                  </a:lnTo>
                  <a:lnTo>
                    <a:pt x="3737" y="11189"/>
                  </a:lnTo>
                  <a:lnTo>
                    <a:pt x="3777" y="11108"/>
                  </a:lnTo>
                  <a:lnTo>
                    <a:pt x="3817" y="11048"/>
                  </a:lnTo>
                  <a:lnTo>
                    <a:pt x="3817" y="10988"/>
                  </a:lnTo>
                  <a:lnTo>
                    <a:pt x="3817" y="10928"/>
                  </a:lnTo>
                  <a:lnTo>
                    <a:pt x="3817" y="10867"/>
                  </a:lnTo>
                  <a:lnTo>
                    <a:pt x="3797" y="10807"/>
                  </a:lnTo>
                  <a:lnTo>
                    <a:pt x="3757" y="10747"/>
                  </a:lnTo>
                  <a:lnTo>
                    <a:pt x="3717" y="10707"/>
                  </a:lnTo>
                  <a:lnTo>
                    <a:pt x="3656" y="10666"/>
                  </a:lnTo>
                  <a:lnTo>
                    <a:pt x="3335" y="10466"/>
                  </a:lnTo>
                  <a:lnTo>
                    <a:pt x="3034" y="10245"/>
                  </a:lnTo>
                  <a:lnTo>
                    <a:pt x="2732" y="10024"/>
                  </a:lnTo>
                  <a:lnTo>
                    <a:pt x="2451" y="9763"/>
                  </a:lnTo>
                  <a:lnTo>
                    <a:pt x="2190" y="9481"/>
                  </a:lnTo>
                  <a:lnTo>
                    <a:pt x="1949" y="9200"/>
                  </a:lnTo>
                  <a:lnTo>
                    <a:pt x="1728" y="8899"/>
                  </a:lnTo>
                  <a:lnTo>
                    <a:pt x="1527" y="8577"/>
                  </a:lnTo>
                  <a:lnTo>
                    <a:pt x="1326" y="8256"/>
                  </a:lnTo>
                  <a:lnTo>
                    <a:pt x="1166" y="7914"/>
                  </a:lnTo>
                  <a:lnTo>
                    <a:pt x="1025" y="7573"/>
                  </a:lnTo>
                  <a:lnTo>
                    <a:pt x="904" y="7211"/>
                  </a:lnTo>
                  <a:lnTo>
                    <a:pt x="804" y="6850"/>
                  </a:lnTo>
                  <a:lnTo>
                    <a:pt x="724" y="6468"/>
                  </a:lnTo>
                  <a:lnTo>
                    <a:pt x="663" y="6107"/>
                  </a:lnTo>
                  <a:lnTo>
                    <a:pt x="643" y="5725"/>
                  </a:lnTo>
                  <a:lnTo>
                    <a:pt x="643" y="5343"/>
                  </a:lnTo>
                  <a:lnTo>
                    <a:pt x="663" y="4982"/>
                  </a:lnTo>
                  <a:lnTo>
                    <a:pt x="724" y="4600"/>
                  </a:lnTo>
                  <a:lnTo>
                    <a:pt x="804" y="4239"/>
                  </a:lnTo>
                  <a:lnTo>
                    <a:pt x="884" y="3857"/>
                  </a:lnTo>
                  <a:lnTo>
                    <a:pt x="1005" y="3515"/>
                  </a:lnTo>
                  <a:lnTo>
                    <a:pt x="1145" y="3154"/>
                  </a:lnTo>
                  <a:lnTo>
                    <a:pt x="1326" y="2812"/>
                  </a:lnTo>
                  <a:lnTo>
                    <a:pt x="1507" y="2491"/>
                  </a:lnTo>
                  <a:lnTo>
                    <a:pt x="1708" y="2170"/>
                  </a:lnTo>
                  <a:lnTo>
                    <a:pt x="1929" y="1868"/>
                  </a:lnTo>
                  <a:lnTo>
                    <a:pt x="2170" y="1587"/>
                  </a:lnTo>
                  <a:lnTo>
                    <a:pt x="2431" y="1306"/>
                  </a:lnTo>
                  <a:lnTo>
                    <a:pt x="2712" y="1045"/>
                  </a:lnTo>
                  <a:lnTo>
                    <a:pt x="2993" y="804"/>
                  </a:lnTo>
                  <a:lnTo>
                    <a:pt x="3315" y="583"/>
                  </a:lnTo>
                  <a:lnTo>
                    <a:pt x="3355" y="542"/>
                  </a:lnTo>
                  <a:lnTo>
                    <a:pt x="3395" y="502"/>
                  </a:lnTo>
                  <a:lnTo>
                    <a:pt x="3435" y="442"/>
                  </a:lnTo>
                  <a:lnTo>
                    <a:pt x="3455" y="382"/>
                  </a:lnTo>
                  <a:lnTo>
                    <a:pt x="3455" y="322"/>
                  </a:lnTo>
                  <a:lnTo>
                    <a:pt x="3455" y="261"/>
                  </a:lnTo>
                  <a:lnTo>
                    <a:pt x="3435" y="201"/>
                  </a:lnTo>
                  <a:lnTo>
                    <a:pt x="3395" y="141"/>
                  </a:lnTo>
                  <a:lnTo>
                    <a:pt x="3355" y="80"/>
                  </a:lnTo>
                  <a:lnTo>
                    <a:pt x="3315" y="40"/>
                  </a:lnTo>
                  <a:lnTo>
                    <a:pt x="3255" y="20"/>
                  </a:lnTo>
                  <a:lnTo>
                    <a:pt x="319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6"/>
            <p:cNvSpPr/>
            <p:nvPr/>
          </p:nvSpPr>
          <p:spPr>
            <a:xfrm>
              <a:off x="5236175" y="636350"/>
              <a:ext cx="136625" cy="194350"/>
            </a:xfrm>
            <a:custGeom>
              <a:avLst/>
              <a:gdLst/>
              <a:ahLst/>
              <a:cxnLst/>
              <a:rect l="l" t="t" r="r" b="b"/>
              <a:pathLst>
                <a:path w="5465" h="7774" extrusionOk="0">
                  <a:moveTo>
                    <a:pt x="965" y="0"/>
                  </a:moveTo>
                  <a:lnTo>
                    <a:pt x="905" y="40"/>
                  </a:lnTo>
                  <a:lnTo>
                    <a:pt x="844" y="60"/>
                  </a:lnTo>
                  <a:lnTo>
                    <a:pt x="804" y="121"/>
                  </a:lnTo>
                  <a:lnTo>
                    <a:pt x="764" y="161"/>
                  </a:lnTo>
                  <a:lnTo>
                    <a:pt x="744" y="221"/>
                  </a:lnTo>
                  <a:lnTo>
                    <a:pt x="744" y="301"/>
                  </a:lnTo>
                  <a:lnTo>
                    <a:pt x="744" y="362"/>
                  </a:lnTo>
                  <a:lnTo>
                    <a:pt x="744" y="422"/>
                  </a:lnTo>
                  <a:lnTo>
                    <a:pt x="784" y="482"/>
                  </a:lnTo>
                  <a:lnTo>
                    <a:pt x="804" y="522"/>
                  </a:lnTo>
                  <a:lnTo>
                    <a:pt x="864" y="583"/>
                  </a:lnTo>
                  <a:lnTo>
                    <a:pt x="905" y="603"/>
                  </a:lnTo>
                  <a:lnTo>
                    <a:pt x="965" y="623"/>
                  </a:lnTo>
                  <a:lnTo>
                    <a:pt x="1407" y="784"/>
                  </a:lnTo>
                  <a:lnTo>
                    <a:pt x="1829" y="944"/>
                  </a:lnTo>
                  <a:lnTo>
                    <a:pt x="2230" y="1105"/>
                  </a:lnTo>
                  <a:lnTo>
                    <a:pt x="2592" y="1306"/>
                  </a:lnTo>
                  <a:lnTo>
                    <a:pt x="2953" y="1527"/>
                  </a:lnTo>
                  <a:lnTo>
                    <a:pt x="3255" y="1748"/>
                  </a:lnTo>
                  <a:lnTo>
                    <a:pt x="3556" y="2009"/>
                  </a:lnTo>
                  <a:lnTo>
                    <a:pt x="3817" y="2270"/>
                  </a:lnTo>
                  <a:lnTo>
                    <a:pt x="4098" y="2591"/>
                  </a:lnTo>
                  <a:lnTo>
                    <a:pt x="4319" y="2933"/>
                  </a:lnTo>
                  <a:lnTo>
                    <a:pt x="4500" y="3294"/>
                  </a:lnTo>
                  <a:lnTo>
                    <a:pt x="4661" y="3676"/>
                  </a:lnTo>
                  <a:lnTo>
                    <a:pt x="4761" y="4058"/>
                  </a:lnTo>
                  <a:lnTo>
                    <a:pt x="4801" y="4439"/>
                  </a:lnTo>
                  <a:lnTo>
                    <a:pt x="4822" y="4640"/>
                  </a:lnTo>
                  <a:lnTo>
                    <a:pt x="4801" y="4821"/>
                  </a:lnTo>
                  <a:lnTo>
                    <a:pt x="4801" y="5002"/>
                  </a:lnTo>
                  <a:lnTo>
                    <a:pt x="4761" y="5183"/>
                  </a:lnTo>
                  <a:lnTo>
                    <a:pt x="4721" y="5384"/>
                  </a:lnTo>
                  <a:lnTo>
                    <a:pt x="4661" y="5564"/>
                  </a:lnTo>
                  <a:lnTo>
                    <a:pt x="4580" y="5765"/>
                  </a:lnTo>
                  <a:lnTo>
                    <a:pt x="4480" y="5926"/>
                  </a:lnTo>
                  <a:lnTo>
                    <a:pt x="4380" y="6087"/>
                  </a:lnTo>
                  <a:lnTo>
                    <a:pt x="4259" y="6247"/>
                  </a:lnTo>
                  <a:lnTo>
                    <a:pt x="4139" y="6408"/>
                  </a:lnTo>
                  <a:lnTo>
                    <a:pt x="3998" y="6529"/>
                  </a:lnTo>
                  <a:lnTo>
                    <a:pt x="3857" y="6669"/>
                  </a:lnTo>
                  <a:lnTo>
                    <a:pt x="3717" y="6770"/>
                  </a:lnTo>
                  <a:lnTo>
                    <a:pt x="3556" y="6870"/>
                  </a:lnTo>
                  <a:lnTo>
                    <a:pt x="3375" y="6950"/>
                  </a:lnTo>
                  <a:lnTo>
                    <a:pt x="3215" y="7031"/>
                  </a:lnTo>
                  <a:lnTo>
                    <a:pt x="3034" y="7071"/>
                  </a:lnTo>
                  <a:lnTo>
                    <a:pt x="2853" y="7111"/>
                  </a:lnTo>
                  <a:lnTo>
                    <a:pt x="2672" y="7131"/>
                  </a:lnTo>
                  <a:lnTo>
                    <a:pt x="2471" y="7111"/>
                  </a:lnTo>
                  <a:lnTo>
                    <a:pt x="2291" y="7091"/>
                  </a:lnTo>
                  <a:lnTo>
                    <a:pt x="2090" y="7051"/>
                  </a:lnTo>
                  <a:lnTo>
                    <a:pt x="1909" y="6970"/>
                  </a:lnTo>
                  <a:lnTo>
                    <a:pt x="1728" y="6890"/>
                  </a:lnTo>
                  <a:lnTo>
                    <a:pt x="1567" y="6790"/>
                  </a:lnTo>
                  <a:lnTo>
                    <a:pt x="1387" y="6649"/>
                  </a:lnTo>
                  <a:lnTo>
                    <a:pt x="1246" y="6508"/>
                  </a:lnTo>
                  <a:lnTo>
                    <a:pt x="1105" y="6348"/>
                  </a:lnTo>
                  <a:lnTo>
                    <a:pt x="965" y="6187"/>
                  </a:lnTo>
                  <a:lnTo>
                    <a:pt x="864" y="6006"/>
                  </a:lnTo>
                  <a:lnTo>
                    <a:pt x="784" y="5825"/>
                  </a:lnTo>
                  <a:lnTo>
                    <a:pt x="724" y="5645"/>
                  </a:lnTo>
                  <a:lnTo>
                    <a:pt x="663" y="5444"/>
                  </a:lnTo>
                  <a:lnTo>
                    <a:pt x="643" y="5263"/>
                  </a:lnTo>
                  <a:lnTo>
                    <a:pt x="643" y="5062"/>
                  </a:lnTo>
                  <a:lnTo>
                    <a:pt x="663" y="4861"/>
                  </a:lnTo>
                  <a:lnTo>
                    <a:pt x="724" y="4660"/>
                  </a:lnTo>
                  <a:lnTo>
                    <a:pt x="784" y="4480"/>
                  </a:lnTo>
                  <a:lnTo>
                    <a:pt x="864" y="4299"/>
                  </a:lnTo>
                  <a:lnTo>
                    <a:pt x="985" y="4158"/>
                  </a:lnTo>
                  <a:lnTo>
                    <a:pt x="1105" y="4018"/>
                  </a:lnTo>
                  <a:lnTo>
                    <a:pt x="1246" y="3897"/>
                  </a:lnTo>
                  <a:lnTo>
                    <a:pt x="1387" y="3797"/>
                  </a:lnTo>
                  <a:lnTo>
                    <a:pt x="1547" y="3736"/>
                  </a:lnTo>
                  <a:lnTo>
                    <a:pt x="1728" y="3716"/>
                  </a:lnTo>
                  <a:lnTo>
                    <a:pt x="1909" y="3716"/>
                  </a:lnTo>
                  <a:lnTo>
                    <a:pt x="2070" y="3736"/>
                  </a:lnTo>
                  <a:lnTo>
                    <a:pt x="2230" y="3797"/>
                  </a:lnTo>
                  <a:lnTo>
                    <a:pt x="2391" y="3877"/>
                  </a:lnTo>
                  <a:lnTo>
                    <a:pt x="2511" y="3977"/>
                  </a:lnTo>
                  <a:lnTo>
                    <a:pt x="2612" y="4098"/>
                  </a:lnTo>
                  <a:lnTo>
                    <a:pt x="2652" y="4158"/>
                  </a:lnTo>
                  <a:lnTo>
                    <a:pt x="2692" y="4198"/>
                  </a:lnTo>
                  <a:lnTo>
                    <a:pt x="2753" y="4239"/>
                  </a:lnTo>
                  <a:lnTo>
                    <a:pt x="2793" y="4259"/>
                  </a:lnTo>
                  <a:lnTo>
                    <a:pt x="2933" y="4259"/>
                  </a:lnTo>
                  <a:lnTo>
                    <a:pt x="2994" y="4239"/>
                  </a:lnTo>
                  <a:lnTo>
                    <a:pt x="3054" y="4218"/>
                  </a:lnTo>
                  <a:lnTo>
                    <a:pt x="3094" y="4178"/>
                  </a:lnTo>
                  <a:lnTo>
                    <a:pt x="3154" y="4138"/>
                  </a:lnTo>
                  <a:lnTo>
                    <a:pt x="3174" y="4078"/>
                  </a:lnTo>
                  <a:lnTo>
                    <a:pt x="3194" y="4018"/>
                  </a:lnTo>
                  <a:lnTo>
                    <a:pt x="3215" y="3957"/>
                  </a:lnTo>
                  <a:lnTo>
                    <a:pt x="3215" y="3897"/>
                  </a:lnTo>
                  <a:lnTo>
                    <a:pt x="3194" y="3837"/>
                  </a:lnTo>
                  <a:lnTo>
                    <a:pt x="3174" y="3777"/>
                  </a:lnTo>
                  <a:lnTo>
                    <a:pt x="3094" y="3656"/>
                  </a:lnTo>
                  <a:lnTo>
                    <a:pt x="2994" y="3536"/>
                  </a:lnTo>
                  <a:lnTo>
                    <a:pt x="2893" y="3435"/>
                  </a:lnTo>
                  <a:lnTo>
                    <a:pt x="2793" y="3355"/>
                  </a:lnTo>
                  <a:lnTo>
                    <a:pt x="2672" y="3274"/>
                  </a:lnTo>
                  <a:lnTo>
                    <a:pt x="2532" y="3214"/>
                  </a:lnTo>
                  <a:lnTo>
                    <a:pt x="2411" y="3154"/>
                  </a:lnTo>
                  <a:lnTo>
                    <a:pt x="2270" y="3114"/>
                  </a:lnTo>
                  <a:lnTo>
                    <a:pt x="2130" y="3074"/>
                  </a:lnTo>
                  <a:lnTo>
                    <a:pt x="1969" y="3053"/>
                  </a:lnTo>
                  <a:lnTo>
                    <a:pt x="1688" y="3053"/>
                  </a:lnTo>
                  <a:lnTo>
                    <a:pt x="1527" y="3074"/>
                  </a:lnTo>
                  <a:lnTo>
                    <a:pt x="1387" y="3114"/>
                  </a:lnTo>
                  <a:lnTo>
                    <a:pt x="1246" y="3154"/>
                  </a:lnTo>
                  <a:lnTo>
                    <a:pt x="1105" y="3214"/>
                  </a:lnTo>
                  <a:lnTo>
                    <a:pt x="864" y="3355"/>
                  </a:lnTo>
                  <a:lnTo>
                    <a:pt x="663" y="3536"/>
                  </a:lnTo>
                  <a:lnTo>
                    <a:pt x="483" y="3716"/>
                  </a:lnTo>
                  <a:lnTo>
                    <a:pt x="322" y="3957"/>
                  </a:lnTo>
                  <a:lnTo>
                    <a:pt x="201" y="4198"/>
                  </a:lnTo>
                  <a:lnTo>
                    <a:pt x="101" y="4460"/>
                  </a:lnTo>
                  <a:lnTo>
                    <a:pt x="41" y="4741"/>
                  </a:lnTo>
                  <a:lnTo>
                    <a:pt x="1" y="5022"/>
                  </a:lnTo>
                  <a:lnTo>
                    <a:pt x="1" y="5283"/>
                  </a:lnTo>
                  <a:lnTo>
                    <a:pt x="21" y="5544"/>
                  </a:lnTo>
                  <a:lnTo>
                    <a:pt x="81" y="5805"/>
                  </a:lnTo>
                  <a:lnTo>
                    <a:pt x="181" y="6046"/>
                  </a:lnTo>
                  <a:lnTo>
                    <a:pt x="282" y="6308"/>
                  </a:lnTo>
                  <a:lnTo>
                    <a:pt x="422" y="6529"/>
                  </a:lnTo>
                  <a:lnTo>
                    <a:pt x="583" y="6749"/>
                  </a:lnTo>
                  <a:lnTo>
                    <a:pt x="784" y="6970"/>
                  </a:lnTo>
                  <a:lnTo>
                    <a:pt x="965" y="7151"/>
                  </a:lnTo>
                  <a:lnTo>
                    <a:pt x="1186" y="7312"/>
                  </a:lnTo>
                  <a:lnTo>
                    <a:pt x="1407" y="7453"/>
                  </a:lnTo>
                  <a:lnTo>
                    <a:pt x="1628" y="7573"/>
                  </a:lnTo>
                  <a:lnTo>
                    <a:pt x="1869" y="7653"/>
                  </a:lnTo>
                  <a:lnTo>
                    <a:pt x="2110" y="7734"/>
                  </a:lnTo>
                  <a:lnTo>
                    <a:pt x="2371" y="7774"/>
                  </a:lnTo>
                  <a:lnTo>
                    <a:pt x="2712" y="7774"/>
                  </a:lnTo>
                  <a:lnTo>
                    <a:pt x="2933" y="7754"/>
                  </a:lnTo>
                  <a:lnTo>
                    <a:pt x="3174" y="7714"/>
                  </a:lnTo>
                  <a:lnTo>
                    <a:pt x="3395" y="7653"/>
                  </a:lnTo>
                  <a:lnTo>
                    <a:pt x="3636" y="7553"/>
                  </a:lnTo>
                  <a:lnTo>
                    <a:pt x="3837" y="7453"/>
                  </a:lnTo>
                  <a:lnTo>
                    <a:pt x="4058" y="7332"/>
                  </a:lnTo>
                  <a:lnTo>
                    <a:pt x="4239" y="7191"/>
                  </a:lnTo>
                  <a:lnTo>
                    <a:pt x="4440" y="7031"/>
                  </a:lnTo>
                  <a:lnTo>
                    <a:pt x="4601" y="6870"/>
                  </a:lnTo>
                  <a:lnTo>
                    <a:pt x="4761" y="6669"/>
                  </a:lnTo>
                  <a:lnTo>
                    <a:pt x="4922" y="6468"/>
                  </a:lnTo>
                  <a:lnTo>
                    <a:pt x="5042" y="6267"/>
                  </a:lnTo>
                  <a:lnTo>
                    <a:pt x="5163" y="6046"/>
                  </a:lnTo>
                  <a:lnTo>
                    <a:pt x="5263" y="5805"/>
                  </a:lnTo>
                  <a:lnTo>
                    <a:pt x="5344" y="5564"/>
                  </a:lnTo>
                  <a:lnTo>
                    <a:pt x="5404" y="5323"/>
                  </a:lnTo>
                  <a:lnTo>
                    <a:pt x="5444" y="5102"/>
                  </a:lnTo>
                  <a:lnTo>
                    <a:pt x="5464" y="4861"/>
                  </a:lnTo>
                  <a:lnTo>
                    <a:pt x="5464" y="4640"/>
                  </a:lnTo>
                  <a:lnTo>
                    <a:pt x="5464" y="4419"/>
                  </a:lnTo>
                  <a:lnTo>
                    <a:pt x="5444" y="4178"/>
                  </a:lnTo>
                  <a:lnTo>
                    <a:pt x="5404" y="3957"/>
                  </a:lnTo>
                  <a:lnTo>
                    <a:pt x="5344" y="3736"/>
                  </a:lnTo>
                  <a:lnTo>
                    <a:pt x="5284" y="3495"/>
                  </a:lnTo>
                  <a:lnTo>
                    <a:pt x="5203" y="3274"/>
                  </a:lnTo>
                  <a:lnTo>
                    <a:pt x="5123" y="3053"/>
                  </a:lnTo>
                  <a:lnTo>
                    <a:pt x="5002" y="2832"/>
                  </a:lnTo>
                  <a:lnTo>
                    <a:pt x="4902" y="2632"/>
                  </a:lnTo>
                  <a:lnTo>
                    <a:pt x="4761" y="2411"/>
                  </a:lnTo>
                  <a:lnTo>
                    <a:pt x="4621" y="2210"/>
                  </a:lnTo>
                  <a:lnTo>
                    <a:pt x="4460" y="2009"/>
                  </a:lnTo>
                  <a:lnTo>
                    <a:pt x="4299" y="1828"/>
                  </a:lnTo>
                  <a:lnTo>
                    <a:pt x="3998" y="1527"/>
                  </a:lnTo>
                  <a:lnTo>
                    <a:pt x="3677" y="1246"/>
                  </a:lnTo>
                  <a:lnTo>
                    <a:pt x="3315" y="984"/>
                  </a:lnTo>
                  <a:lnTo>
                    <a:pt x="2953" y="763"/>
                  </a:lnTo>
                  <a:lnTo>
                    <a:pt x="2532" y="543"/>
                  </a:lnTo>
                  <a:lnTo>
                    <a:pt x="2110" y="342"/>
                  </a:lnTo>
                  <a:lnTo>
                    <a:pt x="1648" y="161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6"/>
            <p:cNvSpPr/>
            <p:nvPr/>
          </p:nvSpPr>
          <p:spPr>
            <a:xfrm>
              <a:off x="5256775" y="983350"/>
              <a:ext cx="224000" cy="275225"/>
            </a:xfrm>
            <a:custGeom>
              <a:avLst/>
              <a:gdLst/>
              <a:ahLst/>
              <a:cxnLst/>
              <a:rect l="l" t="t" r="r" b="b"/>
              <a:pathLst>
                <a:path w="8960" h="11009" extrusionOk="0">
                  <a:moveTo>
                    <a:pt x="1005" y="0"/>
                  </a:moveTo>
                  <a:lnTo>
                    <a:pt x="944" y="21"/>
                  </a:lnTo>
                  <a:lnTo>
                    <a:pt x="884" y="21"/>
                  </a:lnTo>
                  <a:lnTo>
                    <a:pt x="824" y="61"/>
                  </a:lnTo>
                  <a:lnTo>
                    <a:pt x="784" y="101"/>
                  </a:lnTo>
                  <a:lnTo>
                    <a:pt x="743" y="141"/>
                  </a:lnTo>
                  <a:lnTo>
                    <a:pt x="522" y="503"/>
                  </a:lnTo>
                  <a:lnTo>
                    <a:pt x="342" y="884"/>
                  </a:lnTo>
                  <a:lnTo>
                    <a:pt x="181" y="1286"/>
                  </a:lnTo>
                  <a:lnTo>
                    <a:pt x="81" y="1688"/>
                  </a:lnTo>
                  <a:lnTo>
                    <a:pt x="20" y="2090"/>
                  </a:lnTo>
                  <a:lnTo>
                    <a:pt x="0" y="2511"/>
                  </a:lnTo>
                  <a:lnTo>
                    <a:pt x="20" y="2933"/>
                  </a:lnTo>
                  <a:lnTo>
                    <a:pt x="60" y="3355"/>
                  </a:lnTo>
                  <a:lnTo>
                    <a:pt x="161" y="3757"/>
                  </a:lnTo>
                  <a:lnTo>
                    <a:pt x="281" y="4159"/>
                  </a:lnTo>
                  <a:lnTo>
                    <a:pt x="442" y="4540"/>
                  </a:lnTo>
                  <a:lnTo>
                    <a:pt x="623" y="4922"/>
                  </a:lnTo>
                  <a:lnTo>
                    <a:pt x="864" y="5263"/>
                  </a:lnTo>
                  <a:lnTo>
                    <a:pt x="1125" y="5585"/>
                  </a:lnTo>
                  <a:lnTo>
                    <a:pt x="1426" y="5886"/>
                  </a:lnTo>
                  <a:lnTo>
                    <a:pt x="1748" y="6147"/>
                  </a:lnTo>
                  <a:lnTo>
                    <a:pt x="2089" y="6368"/>
                  </a:lnTo>
                  <a:lnTo>
                    <a:pt x="2431" y="6549"/>
                  </a:lnTo>
                  <a:lnTo>
                    <a:pt x="2772" y="6710"/>
                  </a:lnTo>
                  <a:lnTo>
                    <a:pt x="3134" y="6850"/>
                  </a:lnTo>
                  <a:lnTo>
                    <a:pt x="3495" y="6991"/>
                  </a:lnTo>
                  <a:lnTo>
                    <a:pt x="3877" y="7091"/>
                  </a:lnTo>
                  <a:lnTo>
                    <a:pt x="4620" y="7292"/>
                  </a:lnTo>
                  <a:lnTo>
                    <a:pt x="5283" y="7493"/>
                  </a:lnTo>
                  <a:lnTo>
                    <a:pt x="5625" y="7593"/>
                  </a:lnTo>
                  <a:lnTo>
                    <a:pt x="5966" y="7714"/>
                  </a:lnTo>
                  <a:lnTo>
                    <a:pt x="6308" y="7834"/>
                  </a:lnTo>
                  <a:lnTo>
                    <a:pt x="6629" y="7995"/>
                  </a:lnTo>
                  <a:lnTo>
                    <a:pt x="6950" y="8176"/>
                  </a:lnTo>
                  <a:lnTo>
                    <a:pt x="7252" y="8377"/>
                  </a:lnTo>
                  <a:lnTo>
                    <a:pt x="7493" y="8578"/>
                  </a:lnTo>
                  <a:lnTo>
                    <a:pt x="7714" y="8799"/>
                  </a:lnTo>
                  <a:lnTo>
                    <a:pt x="7915" y="9060"/>
                  </a:lnTo>
                  <a:lnTo>
                    <a:pt x="8075" y="9341"/>
                  </a:lnTo>
                  <a:lnTo>
                    <a:pt x="8216" y="9642"/>
                  </a:lnTo>
                  <a:lnTo>
                    <a:pt x="8256" y="9803"/>
                  </a:lnTo>
                  <a:lnTo>
                    <a:pt x="8296" y="9964"/>
                  </a:lnTo>
                  <a:lnTo>
                    <a:pt x="8316" y="10124"/>
                  </a:lnTo>
                  <a:lnTo>
                    <a:pt x="8316" y="10285"/>
                  </a:lnTo>
                  <a:lnTo>
                    <a:pt x="8296" y="10446"/>
                  </a:lnTo>
                  <a:lnTo>
                    <a:pt x="8276" y="10627"/>
                  </a:lnTo>
                  <a:lnTo>
                    <a:pt x="8276" y="10687"/>
                  </a:lnTo>
                  <a:lnTo>
                    <a:pt x="8276" y="10747"/>
                  </a:lnTo>
                  <a:lnTo>
                    <a:pt x="8296" y="10807"/>
                  </a:lnTo>
                  <a:lnTo>
                    <a:pt x="8316" y="10868"/>
                  </a:lnTo>
                  <a:lnTo>
                    <a:pt x="8356" y="10908"/>
                  </a:lnTo>
                  <a:lnTo>
                    <a:pt x="8417" y="10948"/>
                  </a:lnTo>
                  <a:lnTo>
                    <a:pt x="8457" y="10988"/>
                  </a:lnTo>
                  <a:lnTo>
                    <a:pt x="8537" y="11008"/>
                  </a:lnTo>
                  <a:lnTo>
                    <a:pt x="8597" y="11008"/>
                  </a:lnTo>
                  <a:lnTo>
                    <a:pt x="8698" y="10988"/>
                  </a:lnTo>
                  <a:lnTo>
                    <a:pt x="8798" y="10948"/>
                  </a:lnTo>
                  <a:lnTo>
                    <a:pt x="8879" y="10868"/>
                  </a:lnTo>
                  <a:lnTo>
                    <a:pt x="8919" y="10747"/>
                  </a:lnTo>
                  <a:lnTo>
                    <a:pt x="8939" y="10566"/>
                  </a:lnTo>
                  <a:lnTo>
                    <a:pt x="8959" y="10365"/>
                  </a:lnTo>
                  <a:lnTo>
                    <a:pt x="8959" y="10165"/>
                  </a:lnTo>
                  <a:lnTo>
                    <a:pt x="8939" y="9984"/>
                  </a:lnTo>
                  <a:lnTo>
                    <a:pt x="8919" y="9783"/>
                  </a:lnTo>
                  <a:lnTo>
                    <a:pt x="8879" y="9582"/>
                  </a:lnTo>
                  <a:lnTo>
                    <a:pt x="8798" y="9381"/>
                  </a:lnTo>
                  <a:lnTo>
                    <a:pt x="8738" y="9200"/>
                  </a:lnTo>
                  <a:lnTo>
                    <a:pt x="8638" y="9020"/>
                  </a:lnTo>
                  <a:lnTo>
                    <a:pt x="8537" y="8819"/>
                  </a:lnTo>
                  <a:lnTo>
                    <a:pt x="8417" y="8658"/>
                  </a:lnTo>
                  <a:lnTo>
                    <a:pt x="8296" y="8477"/>
                  </a:lnTo>
                  <a:lnTo>
                    <a:pt x="8135" y="8296"/>
                  </a:lnTo>
                  <a:lnTo>
                    <a:pt x="7995" y="8136"/>
                  </a:lnTo>
                  <a:lnTo>
                    <a:pt x="7814" y="7995"/>
                  </a:lnTo>
                  <a:lnTo>
                    <a:pt x="7633" y="7855"/>
                  </a:lnTo>
                  <a:lnTo>
                    <a:pt x="7312" y="7614"/>
                  </a:lnTo>
                  <a:lnTo>
                    <a:pt x="6950" y="7433"/>
                  </a:lnTo>
                  <a:lnTo>
                    <a:pt x="6609" y="7252"/>
                  </a:lnTo>
                  <a:lnTo>
                    <a:pt x="6227" y="7111"/>
                  </a:lnTo>
                  <a:lnTo>
                    <a:pt x="5866" y="6971"/>
                  </a:lnTo>
                  <a:lnTo>
                    <a:pt x="5504" y="6870"/>
                  </a:lnTo>
                  <a:lnTo>
                    <a:pt x="4781" y="6669"/>
                  </a:lnTo>
                  <a:lnTo>
                    <a:pt x="4078" y="6489"/>
                  </a:lnTo>
                  <a:lnTo>
                    <a:pt x="3736" y="6368"/>
                  </a:lnTo>
                  <a:lnTo>
                    <a:pt x="3395" y="6268"/>
                  </a:lnTo>
                  <a:lnTo>
                    <a:pt x="3053" y="6127"/>
                  </a:lnTo>
                  <a:lnTo>
                    <a:pt x="2732" y="5986"/>
                  </a:lnTo>
                  <a:lnTo>
                    <a:pt x="2431" y="5826"/>
                  </a:lnTo>
                  <a:lnTo>
                    <a:pt x="2129" y="5625"/>
                  </a:lnTo>
                  <a:lnTo>
                    <a:pt x="1868" y="5404"/>
                  </a:lnTo>
                  <a:lnTo>
                    <a:pt x="1607" y="5143"/>
                  </a:lnTo>
                  <a:lnTo>
                    <a:pt x="1386" y="4882"/>
                  </a:lnTo>
                  <a:lnTo>
                    <a:pt x="1205" y="4580"/>
                  </a:lnTo>
                  <a:lnTo>
                    <a:pt x="1025" y="4259"/>
                  </a:lnTo>
                  <a:lnTo>
                    <a:pt x="904" y="3938"/>
                  </a:lnTo>
                  <a:lnTo>
                    <a:pt x="784" y="3596"/>
                  </a:lnTo>
                  <a:lnTo>
                    <a:pt x="723" y="3234"/>
                  </a:lnTo>
                  <a:lnTo>
                    <a:pt x="663" y="2893"/>
                  </a:lnTo>
                  <a:lnTo>
                    <a:pt x="663" y="2531"/>
                  </a:lnTo>
                  <a:lnTo>
                    <a:pt x="683" y="2170"/>
                  </a:lnTo>
                  <a:lnTo>
                    <a:pt x="723" y="1828"/>
                  </a:lnTo>
                  <a:lnTo>
                    <a:pt x="824" y="1467"/>
                  </a:lnTo>
                  <a:lnTo>
                    <a:pt x="944" y="1145"/>
                  </a:lnTo>
                  <a:lnTo>
                    <a:pt x="1085" y="824"/>
                  </a:lnTo>
                  <a:lnTo>
                    <a:pt x="1266" y="523"/>
                  </a:lnTo>
                  <a:lnTo>
                    <a:pt x="1306" y="462"/>
                  </a:lnTo>
                  <a:lnTo>
                    <a:pt x="1326" y="402"/>
                  </a:lnTo>
                  <a:lnTo>
                    <a:pt x="1326" y="342"/>
                  </a:lnTo>
                  <a:lnTo>
                    <a:pt x="1326" y="282"/>
                  </a:lnTo>
                  <a:lnTo>
                    <a:pt x="1306" y="221"/>
                  </a:lnTo>
                  <a:lnTo>
                    <a:pt x="1286" y="161"/>
                  </a:lnTo>
                  <a:lnTo>
                    <a:pt x="1246" y="121"/>
                  </a:lnTo>
                  <a:lnTo>
                    <a:pt x="1185" y="61"/>
                  </a:lnTo>
                  <a:lnTo>
                    <a:pt x="1125" y="41"/>
                  </a:lnTo>
                  <a:lnTo>
                    <a:pt x="1065" y="2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6"/>
            <p:cNvSpPr/>
            <p:nvPr/>
          </p:nvSpPr>
          <p:spPr>
            <a:xfrm>
              <a:off x="4667200" y="325500"/>
              <a:ext cx="232050" cy="263150"/>
            </a:xfrm>
            <a:custGeom>
              <a:avLst/>
              <a:gdLst/>
              <a:ahLst/>
              <a:cxnLst/>
              <a:rect l="l" t="t" r="r" b="b"/>
              <a:pathLst>
                <a:path w="9282" h="10526" extrusionOk="0">
                  <a:moveTo>
                    <a:pt x="5585" y="0"/>
                  </a:moveTo>
                  <a:lnTo>
                    <a:pt x="5525" y="20"/>
                  </a:lnTo>
                  <a:lnTo>
                    <a:pt x="5465" y="40"/>
                  </a:lnTo>
                  <a:lnTo>
                    <a:pt x="5404" y="60"/>
                  </a:lnTo>
                  <a:lnTo>
                    <a:pt x="5364" y="101"/>
                  </a:lnTo>
                  <a:lnTo>
                    <a:pt x="5324" y="161"/>
                  </a:lnTo>
                  <a:lnTo>
                    <a:pt x="5284" y="221"/>
                  </a:lnTo>
                  <a:lnTo>
                    <a:pt x="5264" y="281"/>
                  </a:lnTo>
                  <a:lnTo>
                    <a:pt x="5264" y="342"/>
                  </a:lnTo>
                  <a:lnTo>
                    <a:pt x="5284" y="402"/>
                  </a:lnTo>
                  <a:lnTo>
                    <a:pt x="5304" y="462"/>
                  </a:lnTo>
                  <a:lnTo>
                    <a:pt x="5324" y="522"/>
                  </a:lnTo>
                  <a:lnTo>
                    <a:pt x="5384" y="563"/>
                  </a:lnTo>
                  <a:lnTo>
                    <a:pt x="5424" y="603"/>
                  </a:lnTo>
                  <a:lnTo>
                    <a:pt x="5485" y="643"/>
                  </a:lnTo>
                  <a:lnTo>
                    <a:pt x="5886" y="804"/>
                  </a:lnTo>
                  <a:lnTo>
                    <a:pt x="6248" y="1005"/>
                  </a:lnTo>
                  <a:lnTo>
                    <a:pt x="6610" y="1246"/>
                  </a:lnTo>
                  <a:lnTo>
                    <a:pt x="6931" y="1507"/>
                  </a:lnTo>
                  <a:lnTo>
                    <a:pt x="7232" y="1808"/>
                  </a:lnTo>
                  <a:lnTo>
                    <a:pt x="7513" y="2129"/>
                  </a:lnTo>
                  <a:lnTo>
                    <a:pt x="7775" y="2471"/>
                  </a:lnTo>
                  <a:lnTo>
                    <a:pt x="7996" y="2853"/>
                  </a:lnTo>
                  <a:lnTo>
                    <a:pt x="8196" y="3234"/>
                  </a:lnTo>
                  <a:lnTo>
                    <a:pt x="8357" y="3636"/>
                  </a:lnTo>
                  <a:lnTo>
                    <a:pt x="8478" y="4038"/>
                  </a:lnTo>
                  <a:lnTo>
                    <a:pt x="8558" y="4460"/>
                  </a:lnTo>
                  <a:lnTo>
                    <a:pt x="8618" y="4881"/>
                  </a:lnTo>
                  <a:lnTo>
                    <a:pt x="8638" y="5303"/>
                  </a:lnTo>
                  <a:lnTo>
                    <a:pt x="8598" y="5725"/>
                  </a:lnTo>
                  <a:lnTo>
                    <a:pt x="8538" y="6147"/>
                  </a:lnTo>
                  <a:lnTo>
                    <a:pt x="8417" y="6549"/>
                  </a:lnTo>
                  <a:lnTo>
                    <a:pt x="8277" y="6950"/>
                  </a:lnTo>
                  <a:lnTo>
                    <a:pt x="8076" y="7332"/>
                  </a:lnTo>
                  <a:lnTo>
                    <a:pt x="7855" y="7694"/>
                  </a:lnTo>
                  <a:lnTo>
                    <a:pt x="7594" y="8035"/>
                  </a:lnTo>
                  <a:lnTo>
                    <a:pt x="7313" y="8356"/>
                  </a:lnTo>
                  <a:lnTo>
                    <a:pt x="6991" y="8638"/>
                  </a:lnTo>
                  <a:lnTo>
                    <a:pt x="6670" y="8919"/>
                  </a:lnTo>
                  <a:lnTo>
                    <a:pt x="6308" y="9160"/>
                  </a:lnTo>
                  <a:lnTo>
                    <a:pt x="5927" y="9361"/>
                  </a:lnTo>
                  <a:lnTo>
                    <a:pt x="5545" y="9542"/>
                  </a:lnTo>
                  <a:lnTo>
                    <a:pt x="5143" y="9682"/>
                  </a:lnTo>
                  <a:lnTo>
                    <a:pt x="4721" y="9783"/>
                  </a:lnTo>
                  <a:lnTo>
                    <a:pt x="4299" y="9863"/>
                  </a:lnTo>
                  <a:lnTo>
                    <a:pt x="3878" y="9883"/>
                  </a:lnTo>
                  <a:lnTo>
                    <a:pt x="3456" y="9863"/>
                  </a:lnTo>
                  <a:lnTo>
                    <a:pt x="3134" y="9823"/>
                  </a:lnTo>
                  <a:lnTo>
                    <a:pt x="2833" y="9763"/>
                  </a:lnTo>
                  <a:lnTo>
                    <a:pt x="2552" y="9682"/>
                  </a:lnTo>
                  <a:lnTo>
                    <a:pt x="2271" y="9582"/>
                  </a:lnTo>
                  <a:lnTo>
                    <a:pt x="2010" y="9461"/>
                  </a:lnTo>
                  <a:lnTo>
                    <a:pt x="1768" y="9321"/>
                  </a:lnTo>
                  <a:lnTo>
                    <a:pt x="1548" y="9160"/>
                  </a:lnTo>
                  <a:lnTo>
                    <a:pt x="1347" y="8979"/>
                  </a:lnTo>
                  <a:lnTo>
                    <a:pt x="1146" y="8758"/>
                  </a:lnTo>
                  <a:lnTo>
                    <a:pt x="985" y="8517"/>
                  </a:lnTo>
                  <a:lnTo>
                    <a:pt x="844" y="8276"/>
                  </a:lnTo>
                  <a:lnTo>
                    <a:pt x="744" y="8015"/>
                  </a:lnTo>
                  <a:lnTo>
                    <a:pt x="684" y="7754"/>
                  </a:lnTo>
                  <a:lnTo>
                    <a:pt x="644" y="7493"/>
                  </a:lnTo>
                  <a:lnTo>
                    <a:pt x="644" y="7211"/>
                  </a:lnTo>
                  <a:lnTo>
                    <a:pt x="684" y="6970"/>
                  </a:lnTo>
                  <a:lnTo>
                    <a:pt x="724" y="6830"/>
                  </a:lnTo>
                  <a:lnTo>
                    <a:pt x="784" y="6709"/>
                  </a:lnTo>
                  <a:lnTo>
                    <a:pt x="905" y="6468"/>
                  </a:lnTo>
                  <a:lnTo>
                    <a:pt x="1065" y="6267"/>
                  </a:lnTo>
                  <a:lnTo>
                    <a:pt x="1266" y="6087"/>
                  </a:lnTo>
                  <a:lnTo>
                    <a:pt x="1487" y="5946"/>
                  </a:lnTo>
                  <a:lnTo>
                    <a:pt x="1708" y="5825"/>
                  </a:lnTo>
                  <a:lnTo>
                    <a:pt x="1969" y="5765"/>
                  </a:lnTo>
                  <a:lnTo>
                    <a:pt x="2210" y="5765"/>
                  </a:lnTo>
                  <a:lnTo>
                    <a:pt x="2331" y="5785"/>
                  </a:lnTo>
                  <a:lnTo>
                    <a:pt x="2451" y="5805"/>
                  </a:lnTo>
                  <a:lnTo>
                    <a:pt x="2572" y="5846"/>
                  </a:lnTo>
                  <a:lnTo>
                    <a:pt x="2693" y="5906"/>
                  </a:lnTo>
                  <a:lnTo>
                    <a:pt x="2793" y="5986"/>
                  </a:lnTo>
                  <a:lnTo>
                    <a:pt x="2913" y="6067"/>
                  </a:lnTo>
                  <a:lnTo>
                    <a:pt x="2994" y="6167"/>
                  </a:lnTo>
                  <a:lnTo>
                    <a:pt x="3094" y="6287"/>
                  </a:lnTo>
                  <a:lnTo>
                    <a:pt x="3215" y="6488"/>
                  </a:lnTo>
                  <a:lnTo>
                    <a:pt x="3295" y="6709"/>
                  </a:lnTo>
                  <a:lnTo>
                    <a:pt x="3295" y="6810"/>
                  </a:lnTo>
                  <a:lnTo>
                    <a:pt x="3315" y="6910"/>
                  </a:lnTo>
                  <a:lnTo>
                    <a:pt x="3295" y="7031"/>
                  </a:lnTo>
                  <a:lnTo>
                    <a:pt x="3275" y="7131"/>
                  </a:lnTo>
                  <a:lnTo>
                    <a:pt x="3275" y="7191"/>
                  </a:lnTo>
                  <a:lnTo>
                    <a:pt x="3275" y="7252"/>
                  </a:lnTo>
                  <a:lnTo>
                    <a:pt x="3295" y="7312"/>
                  </a:lnTo>
                  <a:lnTo>
                    <a:pt x="3315" y="7372"/>
                  </a:lnTo>
                  <a:lnTo>
                    <a:pt x="3355" y="7432"/>
                  </a:lnTo>
                  <a:lnTo>
                    <a:pt x="3396" y="7473"/>
                  </a:lnTo>
                  <a:lnTo>
                    <a:pt x="3456" y="7493"/>
                  </a:lnTo>
                  <a:lnTo>
                    <a:pt x="3516" y="7513"/>
                  </a:lnTo>
                  <a:lnTo>
                    <a:pt x="3576" y="7533"/>
                  </a:lnTo>
                  <a:lnTo>
                    <a:pt x="3657" y="7533"/>
                  </a:lnTo>
                  <a:lnTo>
                    <a:pt x="3717" y="7513"/>
                  </a:lnTo>
                  <a:lnTo>
                    <a:pt x="3757" y="7493"/>
                  </a:lnTo>
                  <a:lnTo>
                    <a:pt x="3817" y="7453"/>
                  </a:lnTo>
                  <a:lnTo>
                    <a:pt x="3858" y="7412"/>
                  </a:lnTo>
                  <a:lnTo>
                    <a:pt x="3898" y="7352"/>
                  </a:lnTo>
                  <a:lnTo>
                    <a:pt x="3918" y="7292"/>
                  </a:lnTo>
                  <a:lnTo>
                    <a:pt x="3958" y="7111"/>
                  </a:lnTo>
                  <a:lnTo>
                    <a:pt x="3958" y="6930"/>
                  </a:lnTo>
                  <a:lnTo>
                    <a:pt x="3958" y="6749"/>
                  </a:lnTo>
                  <a:lnTo>
                    <a:pt x="3918" y="6569"/>
                  </a:lnTo>
                  <a:lnTo>
                    <a:pt x="3878" y="6408"/>
                  </a:lnTo>
                  <a:lnTo>
                    <a:pt x="3817" y="6227"/>
                  </a:lnTo>
                  <a:lnTo>
                    <a:pt x="3717" y="6067"/>
                  </a:lnTo>
                  <a:lnTo>
                    <a:pt x="3617" y="5886"/>
                  </a:lnTo>
                  <a:lnTo>
                    <a:pt x="3476" y="5725"/>
                  </a:lnTo>
                  <a:lnTo>
                    <a:pt x="3335" y="5584"/>
                  </a:lnTo>
                  <a:lnTo>
                    <a:pt x="3175" y="5464"/>
                  </a:lnTo>
                  <a:lnTo>
                    <a:pt x="3014" y="5343"/>
                  </a:lnTo>
                  <a:lnTo>
                    <a:pt x="2833" y="5263"/>
                  </a:lnTo>
                  <a:lnTo>
                    <a:pt x="2632" y="5183"/>
                  </a:lnTo>
                  <a:lnTo>
                    <a:pt x="2451" y="5143"/>
                  </a:lnTo>
                  <a:lnTo>
                    <a:pt x="2251" y="5102"/>
                  </a:lnTo>
                  <a:lnTo>
                    <a:pt x="2070" y="5102"/>
                  </a:lnTo>
                  <a:lnTo>
                    <a:pt x="1889" y="5122"/>
                  </a:lnTo>
                  <a:lnTo>
                    <a:pt x="1708" y="5163"/>
                  </a:lnTo>
                  <a:lnTo>
                    <a:pt x="1527" y="5203"/>
                  </a:lnTo>
                  <a:lnTo>
                    <a:pt x="1367" y="5263"/>
                  </a:lnTo>
                  <a:lnTo>
                    <a:pt x="1186" y="5343"/>
                  </a:lnTo>
                  <a:lnTo>
                    <a:pt x="1025" y="5444"/>
                  </a:lnTo>
                  <a:lnTo>
                    <a:pt x="885" y="5544"/>
                  </a:lnTo>
                  <a:lnTo>
                    <a:pt x="744" y="5665"/>
                  </a:lnTo>
                  <a:lnTo>
                    <a:pt x="603" y="5805"/>
                  </a:lnTo>
                  <a:lnTo>
                    <a:pt x="483" y="5946"/>
                  </a:lnTo>
                  <a:lnTo>
                    <a:pt x="362" y="6107"/>
                  </a:lnTo>
                  <a:lnTo>
                    <a:pt x="262" y="6267"/>
                  </a:lnTo>
                  <a:lnTo>
                    <a:pt x="182" y="6448"/>
                  </a:lnTo>
                  <a:lnTo>
                    <a:pt x="121" y="6629"/>
                  </a:lnTo>
                  <a:lnTo>
                    <a:pt x="61" y="6810"/>
                  </a:lnTo>
                  <a:lnTo>
                    <a:pt x="21" y="6970"/>
                  </a:lnTo>
                  <a:lnTo>
                    <a:pt x="1" y="7151"/>
                  </a:lnTo>
                  <a:lnTo>
                    <a:pt x="1" y="7312"/>
                  </a:lnTo>
                  <a:lnTo>
                    <a:pt x="1" y="7493"/>
                  </a:lnTo>
                  <a:lnTo>
                    <a:pt x="41" y="7854"/>
                  </a:lnTo>
                  <a:lnTo>
                    <a:pt x="121" y="8196"/>
                  </a:lnTo>
                  <a:lnTo>
                    <a:pt x="262" y="8537"/>
                  </a:lnTo>
                  <a:lnTo>
                    <a:pt x="423" y="8859"/>
                  </a:lnTo>
                  <a:lnTo>
                    <a:pt x="644" y="9160"/>
                  </a:lnTo>
                  <a:lnTo>
                    <a:pt x="885" y="9441"/>
                  </a:lnTo>
                  <a:lnTo>
                    <a:pt x="1126" y="9662"/>
                  </a:lnTo>
                  <a:lnTo>
                    <a:pt x="1407" y="9843"/>
                  </a:lnTo>
                  <a:lnTo>
                    <a:pt x="1688" y="10024"/>
                  </a:lnTo>
                  <a:lnTo>
                    <a:pt x="2010" y="10164"/>
                  </a:lnTo>
                  <a:lnTo>
                    <a:pt x="2331" y="10285"/>
                  </a:lnTo>
                  <a:lnTo>
                    <a:pt x="2672" y="10385"/>
                  </a:lnTo>
                  <a:lnTo>
                    <a:pt x="3034" y="10466"/>
                  </a:lnTo>
                  <a:lnTo>
                    <a:pt x="3396" y="10506"/>
                  </a:lnTo>
                  <a:lnTo>
                    <a:pt x="3837" y="10526"/>
                  </a:lnTo>
                  <a:lnTo>
                    <a:pt x="4299" y="10506"/>
                  </a:lnTo>
                  <a:lnTo>
                    <a:pt x="4761" y="10446"/>
                  </a:lnTo>
                  <a:lnTo>
                    <a:pt x="5203" y="10345"/>
                  </a:lnTo>
                  <a:lnTo>
                    <a:pt x="5645" y="10204"/>
                  </a:lnTo>
                  <a:lnTo>
                    <a:pt x="6067" y="10044"/>
                  </a:lnTo>
                  <a:lnTo>
                    <a:pt x="6469" y="9823"/>
                  </a:lnTo>
                  <a:lnTo>
                    <a:pt x="6871" y="9582"/>
                  </a:lnTo>
                  <a:lnTo>
                    <a:pt x="7232" y="9321"/>
                  </a:lnTo>
                  <a:lnTo>
                    <a:pt x="7574" y="9019"/>
                  </a:lnTo>
                  <a:lnTo>
                    <a:pt x="7895" y="8698"/>
                  </a:lnTo>
                  <a:lnTo>
                    <a:pt x="8196" y="8336"/>
                  </a:lnTo>
                  <a:lnTo>
                    <a:pt x="8458" y="7975"/>
                  </a:lnTo>
                  <a:lnTo>
                    <a:pt x="8699" y="7573"/>
                  </a:lnTo>
                  <a:lnTo>
                    <a:pt x="8899" y="7171"/>
                  </a:lnTo>
                  <a:lnTo>
                    <a:pt x="9060" y="6729"/>
                  </a:lnTo>
                  <a:lnTo>
                    <a:pt x="9181" y="6287"/>
                  </a:lnTo>
                  <a:lnTo>
                    <a:pt x="9221" y="6046"/>
                  </a:lnTo>
                  <a:lnTo>
                    <a:pt x="9261" y="5805"/>
                  </a:lnTo>
                  <a:lnTo>
                    <a:pt x="9281" y="5323"/>
                  </a:lnTo>
                  <a:lnTo>
                    <a:pt x="9281" y="4821"/>
                  </a:lnTo>
                  <a:lnTo>
                    <a:pt x="9221" y="4339"/>
                  </a:lnTo>
                  <a:lnTo>
                    <a:pt x="9120" y="3877"/>
                  </a:lnTo>
                  <a:lnTo>
                    <a:pt x="8980" y="3415"/>
                  </a:lnTo>
                  <a:lnTo>
                    <a:pt x="8799" y="2953"/>
                  </a:lnTo>
                  <a:lnTo>
                    <a:pt x="8578" y="2531"/>
                  </a:lnTo>
                  <a:lnTo>
                    <a:pt x="8337" y="2109"/>
                  </a:lnTo>
                  <a:lnTo>
                    <a:pt x="8036" y="1708"/>
                  </a:lnTo>
                  <a:lnTo>
                    <a:pt x="7714" y="1346"/>
                  </a:lnTo>
                  <a:lnTo>
                    <a:pt x="7373" y="1005"/>
                  </a:lnTo>
                  <a:lnTo>
                    <a:pt x="6991" y="703"/>
                  </a:lnTo>
                  <a:lnTo>
                    <a:pt x="6589" y="442"/>
                  </a:lnTo>
                  <a:lnTo>
                    <a:pt x="6168" y="221"/>
                  </a:lnTo>
                  <a:lnTo>
                    <a:pt x="5927" y="121"/>
                  </a:lnTo>
                  <a:lnTo>
                    <a:pt x="5706" y="20"/>
                  </a:lnTo>
                  <a:lnTo>
                    <a:pt x="564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6"/>
            <p:cNvSpPr/>
            <p:nvPr/>
          </p:nvSpPr>
          <p:spPr>
            <a:xfrm>
              <a:off x="4746550" y="342575"/>
              <a:ext cx="310375" cy="598125"/>
            </a:xfrm>
            <a:custGeom>
              <a:avLst/>
              <a:gdLst/>
              <a:ahLst/>
              <a:cxnLst/>
              <a:rect l="l" t="t" r="r" b="b"/>
              <a:pathLst>
                <a:path w="12415" h="23925" extrusionOk="0">
                  <a:moveTo>
                    <a:pt x="10486" y="0"/>
                  </a:moveTo>
                  <a:lnTo>
                    <a:pt x="10426" y="20"/>
                  </a:lnTo>
                  <a:lnTo>
                    <a:pt x="10366" y="60"/>
                  </a:lnTo>
                  <a:lnTo>
                    <a:pt x="10305" y="101"/>
                  </a:lnTo>
                  <a:lnTo>
                    <a:pt x="10285" y="161"/>
                  </a:lnTo>
                  <a:lnTo>
                    <a:pt x="10265" y="221"/>
                  </a:lnTo>
                  <a:lnTo>
                    <a:pt x="10245" y="281"/>
                  </a:lnTo>
                  <a:lnTo>
                    <a:pt x="10245" y="342"/>
                  </a:lnTo>
                  <a:lnTo>
                    <a:pt x="10245" y="402"/>
                  </a:lnTo>
                  <a:lnTo>
                    <a:pt x="10285" y="462"/>
                  </a:lnTo>
                  <a:lnTo>
                    <a:pt x="10305" y="522"/>
                  </a:lnTo>
                  <a:lnTo>
                    <a:pt x="10587" y="884"/>
                  </a:lnTo>
                  <a:lnTo>
                    <a:pt x="10848" y="1266"/>
                  </a:lnTo>
                  <a:lnTo>
                    <a:pt x="11049" y="1667"/>
                  </a:lnTo>
                  <a:lnTo>
                    <a:pt x="11249" y="2089"/>
                  </a:lnTo>
                  <a:lnTo>
                    <a:pt x="11410" y="2511"/>
                  </a:lnTo>
                  <a:lnTo>
                    <a:pt x="11531" y="2953"/>
                  </a:lnTo>
                  <a:lnTo>
                    <a:pt x="11631" y="3395"/>
                  </a:lnTo>
                  <a:lnTo>
                    <a:pt x="11711" y="3857"/>
                  </a:lnTo>
                  <a:lnTo>
                    <a:pt x="11752" y="4299"/>
                  </a:lnTo>
                  <a:lnTo>
                    <a:pt x="11752" y="4761"/>
                  </a:lnTo>
                  <a:lnTo>
                    <a:pt x="11732" y="5223"/>
                  </a:lnTo>
                  <a:lnTo>
                    <a:pt x="11691" y="5665"/>
                  </a:lnTo>
                  <a:lnTo>
                    <a:pt x="11611" y="6107"/>
                  </a:lnTo>
                  <a:lnTo>
                    <a:pt x="11490" y="6549"/>
                  </a:lnTo>
                  <a:lnTo>
                    <a:pt x="11350" y="6991"/>
                  </a:lnTo>
                  <a:lnTo>
                    <a:pt x="11169" y="7412"/>
                  </a:lnTo>
                  <a:lnTo>
                    <a:pt x="10968" y="7794"/>
                  </a:lnTo>
                  <a:lnTo>
                    <a:pt x="10767" y="8156"/>
                  </a:lnTo>
                  <a:lnTo>
                    <a:pt x="10526" y="8517"/>
                  </a:lnTo>
                  <a:lnTo>
                    <a:pt x="10265" y="8839"/>
                  </a:lnTo>
                  <a:lnTo>
                    <a:pt x="10004" y="9180"/>
                  </a:lnTo>
                  <a:lnTo>
                    <a:pt x="9723" y="9481"/>
                  </a:lnTo>
                  <a:lnTo>
                    <a:pt x="9421" y="9803"/>
                  </a:lnTo>
                  <a:lnTo>
                    <a:pt x="9100" y="10084"/>
                  </a:lnTo>
                  <a:lnTo>
                    <a:pt x="8779" y="10385"/>
                  </a:lnTo>
                  <a:lnTo>
                    <a:pt x="8437" y="10646"/>
                  </a:lnTo>
                  <a:lnTo>
                    <a:pt x="7754" y="11189"/>
                  </a:lnTo>
                  <a:lnTo>
                    <a:pt x="7031" y="11691"/>
                  </a:lnTo>
                  <a:lnTo>
                    <a:pt x="6308" y="12193"/>
                  </a:lnTo>
                  <a:lnTo>
                    <a:pt x="6047" y="12374"/>
                  </a:lnTo>
                  <a:lnTo>
                    <a:pt x="5324" y="12856"/>
                  </a:lnTo>
                  <a:lnTo>
                    <a:pt x="4621" y="13338"/>
                  </a:lnTo>
                  <a:lnTo>
                    <a:pt x="3918" y="13860"/>
                  </a:lnTo>
                  <a:lnTo>
                    <a:pt x="3235" y="14383"/>
                  </a:lnTo>
                  <a:lnTo>
                    <a:pt x="2913" y="14664"/>
                  </a:lnTo>
                  <a:lnTo>
                    <a:pt x="2592" y="14945"/>
                  </a:lnTo>
                  <a:lnTo>
                    <a:pt x="2291" y="15246"/>
                  </a:lnTo>
                  <a:lnTo>
                    <a:pt x="1989" y="15568"/>
                  </a:lnTo>
                  <a:lnTo>
                    <a:pt x="1708" y="15889"/>
                  </a:lnTo>
                  <a:lnTo>
                    <a:pt x="1447" y="16211"/>
                  </a:lnTo>
                  <a:lnTo>
                    <a:pt x="1186" y="16572"/>
                  </a:lnTo>
                  <a:lnTo>
                    <a:pt x="945" y="16934"/>
                  </a:lnTo>
                  <a:lnTo>
                    <a:pt x="724" y="17315"/>
                  </a:lnTo>
                  <a:lnTo>
                    <a:pt x="523" y="17737"/>
                  </a:lnTo>
                  <a:lnTo>
                    <a:pt x="362" y="18179"/>
                  </a:lnTo>
                  <a:lnTo>
                    <a:pt x="222" y="18641"/>
                  </a:lnTo>
                  <a:lnTo>
                    <a:pt x="101" y="19103"/>
                  </a:lnTo>
                  <a:lnTo>
                    <a:pt x="41" y="19565"/>
                  </a:lnTo>
                  <a:lnTo>
                    <a:pt x="1" y="20047"/>
                  </a:lnTo>
                  <a:lnTo>
                    <a:pt x="1" y="20529"/>
                  </a:lnTo>
                  <a:lnTo>
                    <a:pt x="21" y="20991"/>
                  </a:lnTo>
                  <a:lnTo>
                    <a:pt x="101" y="21453"/>
                  </a:lnTo>
                  <a:lnTo>
                    <a:pt x="201" y="21895"/>
                  </a:lnTo>
                  <a:lnTo>
                    <a:pt x="362" y="22337"/>
                  </a:lnTo>
                  <a:lnTo>
                    <a:pt x="463" y="22538"/>
                  </a:lnTo>
                  <a:lnTo>
                    <a:pt x="563" y="22739"/>
                  </a:lnTo>
                  <a:lnTo>
                    <a:pt x="684" y="22940"/>
                  </a:lnTo>
                  <a:lnTo>
                    <a:pt x="804" y="23141"/>
                  </a:lnTo>
                  <a:lnTo>
                    <a:pt x="945" y="23321"/>
                  </a:lnTo>
                  <a:lnTo>
                    <a:pt x="1085" y="23502"/>
                  </a:lnTo>
                  <a:lnTo>
                    <a:pt x="1246" y="23663"/>
                  </a:lnTo>
                  <a:lnTo>
                    <a:pt x="1427" y="23824"/>
                  </a:lnTo>
                  <a:lnTo>
                    <a:pt x="1527" y="23904"/>
                  </a:lnTo>
                  <a:lnTo>
                    <a:pt x="1648" y="23924"/>
                  </a:lnTo>
                  <a:lnTo>
                    <a:pt x="1708" y="23904"/>
                  </a:lnTo>
                  <a:lnTo>
                    <a:pt x="1768" y="23884"/>
                  </a:lnTo>
                  <a:lnTo>
                    <a:pt x="1829" y="23844"/>
                  </a:lnTo>
                  <a:lnTo>
                    <a:pt x="1889" y="23804"/>
                  </a:lnTo>
                  <a:lnTo>
                    <a:pt x="1929" y="23743"/>
                  </a:lnTo>
                  <a:lnTo>
                    <a:pt x="1949" y="23683"/>
                  </a:lnTo>
                  <a:lnTo>
                    <a:pt x="1969" y="23623"/>
                  </a:lnTo>
                  <a:lnTo>
                    <a:pt x="1969" y="23562"/>
                  </a:lnTo>
                  <a:lnTo>
                    <a:pt x="1969" y="23502"/>
                  </a:lnTo>
                  <a:lnTo>
                    <a:pt x="1929" y="23442"/>
                  </a:lnTo>
                  <a:lnTo>
                    <a:pt x="1909" y="23402"/>
                  </a:lnTo>
                  <a:lnTo>
                    <a:pt x="1869" y="23342"/>
                  </a:lnTo>
                  <a:lnTo>
                    <a:pt x="1708" y="23201"/>
                  </a:lnTo>
                  <a:lnTo>
                    <a:pt x="1567" y="23060"/>
                  </a:lnTo>
                  <a:lnTo>
                    <a:pt x="1447" y="22900"/>
                  </a:lnTo>
                  <a:lnTo>
                    <a:pt x="1326" y="22739"/>
                  </a:lnTo>
                  <a:lnTo>
                    <a:pt x="1105" y="22397"/>
                  </a:lnTo>
                  <a:lnTo>
                    <a:pt x="945" y="22036"/>
                  </a:lnTo>
                  <a:lnTo>
                    <a:pt x="804" y="21654"/>
                  </a:lnTo>
                  <a:lnTo>
                    <a:pt x="724" y="21252"/>
                  </a:lnTo>
                  <a:lnTo>
                    <a:pt x="663" y="20851"/>
                  </a:lnTo>
                  <a:lnTo>
                    <a:pt x="643" y="20449"/>
                  </a:lnTo>
                  <a:lnTo>
                    <a:pt x="643" y="20027"/>
                  </a:lnTo>
                  <a:lnTo>
                    <a:pt x="684" y="19605"/>
                  </a:lnTo>
                  <a:lnTo>
                    <a:pt x="744" y="19204"/>
                  </a:lnTo>
                  <a:lnTo>
                    <a:pt x="844" y="18782"/>
                  </a:lnTo>
                  <a:lnTo>
                    <a:pt x="965" y="18380"/>
                  </a:lnTo>
                  <a:lnTo>
                    <a:pt x="1125" y="17998"/>
                  </a:lnTo>
                  <a:lnTo>
                    <a:pt x="1306" y="17617"/>
                  </a:lnTo>
                  <a:lnTo>
                    <a:pt x="1507" y="17275"/>
                  </a:lnTo>
                  <a:lnTo>
                    <a:pt x="1728" y="16934"/>
                  </a:lnTo>
                  <a:lnTo>
                    <a:pt x="1969" y="16592"/>
                  </a:lnTo>
                  <a:lnTo>
                    <a:pt x="2230" y="16291"/>
                  </a:lnTo>
                  <a:lnTo>
                    <a:pt x="2491" y="15969"/>
                  </a:lnTo>
                  <a:lnTo>
                    <a:pt x="2773" y="15688"/>
                  </a:lnTo>
                  <a:lnTo>
                    <a:pt x="3074" y="15407"/>
                  </a:lnTo>
                  <a:lnTo>
                    <a:pt x="3375" y="15126"/>
                  </a:lnTo>
                  <a:lnTo>
                    <a:pt x="3697" y="14865"/>
                  </a:lnTo>
                  <a:lnTo>
                    <a:pt x="4339" y="14342"/>
                  </a:lnTo>
                  <a:lnTo>
                    <a:pt x="5022" y="13860"/>
                  </a:lnTo>
                  <a:lnTo>
                    <a:pt x="5705" y="13378"/>
                  </a:lnTo>
                  <a:lnTo>
                    <a:pt x="6408" y="12916"/>
                  </a:lnTo>
                  <a:lnTo>
                    <a:pt x="6670" y="12735"/>
                  </a:lnTo>
                  <a:lnTo>
                    <a:pt x="7433" y="12213"/>
                  </a:lnTo>
                  <a:lnTo>
                    <a:pt x="8176" y="11691"/>
                  </a:lnTo>
                  <a:lnTo>
                    <a:pt x="8899" y="11128"/>
                  </a:lnTo>
                  <a:lnTo>
                    <a:pt x="9241" y="10847"/>
                  </a:lnTo>
                  <a:lnTo>
                    <a:pt x="9582" y="10546"/>
                  </a:lnTo>
                  <a:lnTo>
                    <a:pt x="9904" y="10225"/>
                  </a:lnTo>
                  <a:lnTo>
                    <a:pt x="10225" y="9903"/>
                  </a:lnTo>
                  <a:lnTo>
                    <a:pt x="10526" y="9562"/>
                  </a:lnTo>
                  <a:lnTo>
                    <a:pt x="10807" y="9220"/>
                  </a:lnTo>
                  <a:lnTo>
                    <a:pt x="11069" y="8859"/>
                  </a:lnTo>
                  <a:lnTo>
                    <a:pt x="11330" y="8477"/>
                  </a:lnTo>
                  <a:lnTo>
                    <a:pt x="11551" y="8095"/>
                  </a:lnTo>
                  <a:lnTo>
                    <a:pt x="11752" y="7694"/>
                  </a:lnTo>
                  <a:lnTo>
                    <a:pt x="11952" y="7232"/>
                  </a:lnTo>
                  <a:lnTo>
                    <a:pt x="12113" y="6749"/>
                  </a:lnTo>
                  <a:lnTo>
                    <a:pt x="12234" y="6267"/>
                  </a:lnTo>
                  <a:lnTo>
                    <a:pt x="12334" y="5765"/>
                  </a:lnTo>
                  <a:lnTo>
                    <a:pt x="12394" y="5263"/>
                  </a:lnTo>
                  <a:lnTo>
                    <a:pt x="12414" y="4761"/>
                  </a:lnTo>
                  <a:lnTo>
                    <a:pt x="12394" y="4259"/>
                  </a:lnTo>
                  <a:lnTo>
                    <a:pt x="12354" y="3777"/>
                  </a:lnTo>
                  <a:lnTo>
                    <a:pt x="12274" y="3274"/>
                  </a:lnTo>
                  <a:lnTo>
                    <a:pt x="12173" y="2792"/>
                  </a:lnTo>
                  <a:lnTo>
                    <a:pt x="12013" y="2310"/>
                  </a:lnTo>
                  <a:lnTo>
                    <a:pt x="11852" y="1828"/>
                  </a:lnTo>
                  <a:lnTo>
                    <a:pt x="11631" y="1386"/>
                  </a:lnTo>
                  <a:lnTo>
                    <a:pt x="11390" y="944"/>
                  </a:lnTo>
                  <a:lnTo>
                    <a:pt x="11129" y="522"/>
                  </a:lnTo>
                  <a:lnTo>
                    <a:pt x="10828" y="101"/>
                  </a:lnTo>
                  <a:lnTo>
                    <a:pt x="10767" y="60"/>
                  </a:lnTo>
                  <a:lnTo>
                    <a:pt x="10727" y="20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6"/>
            <p:cNvSpPr/>
            <p:nvPr/>
          </p:nvSpPr>
          <p:spPr>
            <a:xfrm>
              <a:off x="4558725" y="748825"/>
              <a:ext cx="131600" cy="260650"/>
            </a:xfrm>
            <a:custGeom>
              <a:avLst/>
              <a:gdLst/>
              <a:ahLst/>
              <a:cxnLst/>
              <a:rect l="l" t="t" r="r" b="b"/>
              <a:pathLst>
                <a:path w="5264" h="10426" extrusionOk="0">
                  <a:moveTo>
                    <a:pt x="2773" y="1"/>
                  </a:moveTo>
                  <a:lnTo>
                    <a:pt x="2713" y="41"/>
                  </a:lnTo>
                  <a:lnTo>
                    <a:pt x="2652" y="61"/>
                  </a:lnTo>
                  <a:lnTo>
                    <a:pt x="2612" y="121"/>
                  </a:lnTo>
                  <a:lnTo>
                    <a:pt x="2572" y="161"/>
                  </a:lnTo>
                  <a:lnTo>
                    <a:pt x="2552" y="222"/>
                  </a:lnTo>
                  <a:lnTo>
                    <a:pt x="2532" y="302"/>
                  </a:lnTo>
                  <a:lnTo>
                    <a:pt x="2552" y="362"/>
                  </a:lnTo>
                  <a:lnTo>
                    <a:pt x="2552" y="423"/>
                  </a:lnTo>
                  <a:lnTo>
                    <a:pt x="2572" y="483"/>
                  </a:lnTo>
                  <a:lnTo>
                    <a:pt x="2612" y="523"/>
                  </a:lnTo>
                  <a:lnTo>
                    <a:pt x="2673" y="563"/>
                  </a:lnTo>
                  <a:lnTo>
                    <a:pt x="2954" y="824"/>
                  </a:lnTo>
                  <a:lnTo>
                    <a:pt x="3215" y="1085"/>
                  </a:lnTo>
                  <a:lnTo>
                    <a:pt x="3456" y="1367"/>
                  </a:lnTo>
                  <a:lnTo>
                    <a:pt x="3677" y="1668"/>
                  </a:lnTo>
                  <a:lnTo>
                    <a:pt x="3878" y="1989"/>
                  </a:lnTo>
                  <a:lnTo>
                    <a:pt x="4059" y="2311"/>
                  </a:lnTo>
                  <a:lnTo>
                    <a:pt x="4199" y="2652"/>
                  </a:lnTo>
                  <a:lnTo>
                    <a:pt x="4340" y="3014"/>
                  </a:lnTo>
                  <a:lnTo>
                    <a:pt x="4440" y="3355"/>
                  </a:lnTo>
                  <a:lnTo>
                    <a:pt x="4521" y="3737"/>
                  </a:lnTo>
                  <a:lnTo>
                    <a:pt x="4581" y="4099"/>
                  </a:lnTo>
                  <a:lnTo>
                    <a:pt x="4621" y="4480"/>
                  </a:lnTo>
                  <a:lnTo>
                    <a:pt x="4621" y="4842"/>
                  </a:lnTo>
                  <a:lnTo>
                    <a:pt x="4601" y="5223"/>
                  </a:lnTo>
                  <a:lnTo>
                    <a:pt x="4541" y="5585"/>
                  </a:lnTo>
                  <a:lnTo>
                    <a:pt x="4460" y="5947"/>
                  </a:lnTo>
                  <a:lnTo>
                    <a:pt x="4360" y="6308"/>
                  </a:lnTo>
                  <a:lnTo>
                    <a:pt x="4219" y="6670"/>
                  </a:lnTo>
                  <a:lnTo>
                    <a:pt x="4059" y="6991"/>
                  </a:lnTo>
                  <a:lnTo>
                    <a:pt x="3878" y="7333"/>
                  </a:lnTo>
                  <a:lnTo>
                    <a:pt x="3677" y="7634"/>
                  </a:lnTo>
                  <a:lnTo>
                    <a:pt x="3436" y="7935"/>
                  </a:lnTo>
                  <a:lnTo>
                    <a:pt x="3195" y="8216"/>
                  </a:lnTo>
                  <a:lnTo>
                    <a:pt x="2934" y="8478"/>
                  </a:lnTo>
                  <a:lnTo>
                    <a:pt x="2632" y="8719"/>
                  </a:lnTo>
                  <a:lnTo>
                    <a:pt x="2331" y="8940"/>
                  </a:lnTo>
                  <a:lnTo>
                    <a:pt x="2030" y="9140"/>
                  </a:lnTo>
                  <a:lnTo>
                    <a:pt x="1688" y="9321"/>
                  </a:lnTo>
                  <a:lnTo>
                    <a:pt x="1347" y="9482"/>
                  </a:lnTo>
                  <a:lnTo>
                    <a:pt x="1005" y="9602"/>
                  </a:lnTo>
                  <a:lnTo>
                    <a:pt x="644" y="9723"/>
                  </a:lnTo>
                  <a:lnTo>
                    <a:pt x="282" y="9783"/>
                  </a:lnTo>
                  <a:lnTo>
                    <a:pt x="222" y="9803"/>
                  </a:lnTo>
                  <a:lnTo>
                    <a:pt x="162" y="9843"/>
                  </a:lnTo>
                  <a:lnTo>
                    <a:pt x="101" y="9864"/>
                  </a:lnTo>
                  <a:lnTo>
                    <a:pt x="61" y="9924"/>
                  </a:lnTo>
                  <a:lnTo>
                    <a:pt x="41" y="9984"/>
                  </a:lnTo>
                  <a:lnTo>
                    <a:pt x="21" y="10024"/>
                  </a:lnTo>
                  <a:lnTo>
                    <a:pt x="1" y="10105"/>
                  </a:lnTo>
                  <a:lnTo>
                    <a:pt x="21" y="10165"/>
                  </a:lnTo>
                  <a:lnTo>
                    <a:pt x="41" y="10265"/>
                  </a:lnTo>
                  <a:lnTo>
                    <a:pt x="122" y="10366"/>
                  </a:lnTo>
                  <a:lnTo>
                    <a:pt x="222" y="10406"/>
                  </a:lnTo>
                  <a:lnTo>
                    <a:pt x="342" y="10426"/>
                  </a:lnTo>
                  <a:lnTo>
                    <a:pt x="383" y="10426"/>
                  </a:lnTo>
                  <a:lnTo>
                    <a:pt x="804" y="10346"/>
                  </a:lnTo>
                  <a:lnTo>
                    <a:pt x="1206" y="10225"/>
                  </a:lnTo>
                  <a:lnTo>
                    <a:pt x="1588" y="10085"/>
                  </a:lnTo>
                  <a:lnTo>
                    <a:pt x="1970" y="9904"/>
                  </a:lnTo>
                  <a:lnTo>
                    <a:pt x="2351" y="9703"/>
                  </a:lnTo>
                  <a:lnTo>
                    <a:pt x="2693" y="9482"/>
                  </a:lnTo>
                  <a:lnTo>
                    <a:pt x="3034" y="9221"/>
                  </a:lnTo>
                  <a:lnTo>
                    <a:pt x="3356" y="8960"/>
                  </a:lnTo>
                  <a:lnTo>
                    <a:pt x="3657" y="8658"/>
                  </a:lnTo>
                  <a:lnTo>
                    <a:pt x="3938" y="8337"/>
                  </a:lnTo>
                  <a:lnTo>
                    <a:pt x="4199" y="8016"/>
                  </a:lnTo>
                  <a:lnTo>
                    <a:pt x="4440" y="7654"/>
                  </a:lnTo>
                  <a:lnTo>
                    <a:pt x="4641" y="7292"/>
                  </a:lnTo>
                  <a:lnTo>
                    <a:pt x="4822" y="6911"/>
                  </a:lnTo>
                  <a:lnTo>
                    <a:pt x="4983" y="6529"/>
                  </a:lnTo>
                  <a:lnTo>
                    <a:pt x="5103" y="6127"/>
                  </a:lnTo>
                  <a:lnTo>
                    <a:pt x="5183" y="5705"/>
                  </a:lnTo>
                  <a:lnTo>
                    <a:pt x="5244" y="5284"/>
                  </a:lnTo>
                  <a:lnTo>
                    <a:pt x="5264" y="4882"/>
                  </a:lnTo>
                  <a:lnTo>
                    <a:pt x="5264" y="4460"/>
                  </a:lnTo>
                  <a:lnTo>
                    <a:pt x="5224" y="4038"/>
                  </a:lnTo>
                  <a:lnTo>
                    <a:pt x="5163" y="3616"/>
                  </a:lnTo>
                  <a:lnTo>
                    <a:pt x="5083" y="3195"/>
                  </a:lnTo>
                  <a:lnTo>
                    <a:pt x="4963" y="2793"/>
                  </a:lnTo>
                  <a:lnTo>
                    <a:pt x="4802" y="2411"/>
                  </a:lnTo>
                  <a:lnTo>
                    <a:pt x="4621" y="2009"/>
                  </a:lnTo>
                  <a:lnTo>
                    <a:pt x="4440" y="1648"/>
                  </a:lnTo>
                  <a:lnTo>
                    <a:pt x="4199" y="1286"/>
                  </a:lnTo>
                  <a:lnTo>
                    <a:pt x="3958" y="945"/>
                  </a:lnTo>
                  <a:lnTo>
                    <a:pt x="3677" y="644"/>
                  </a:lnTo>
                  <a:lnTo>
                    <a:pt x="3396" y="342"/>
                  </a:lnTo>
                  <a:lnTo>
                    <a:pt x="3074" y="61"/>
                  </a:lnTo>
                  <a:lnTo>
                    <a:pt x="3014" y="2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6"/>
            <p:cNvSpPr/>
            <p:nvPr/>
          </p:nvSpPr>
          <p:spPr>
            <a:xfrm>
              <a:off x="4647125" y="1017000"/>
              <a:ext cx="171775" cy="293800"/>
            </a:xfrm>
            <a:custGeom>
              <a:avLst/>
              <a:gdLst/>
              <a:ahLst/>
              <a:cxnLst/>
              <a:rect l="l" t="t" r="r" b="b"/>
              <a:pathLst>
                <a:path w="6871" h="11752" extrusionOk="0">
                  <a:moveTo>
                    <a:pt x="3033" y="0"/>
                  </a:moveTo>
                  <a:lnTo>
                    <a:pt x="2813" y="20"/>
                  </a:lnTo>
                  <a:lnTo>
                    <a:pt x="2571" y="40"/>
                  </a:lnTo>
                  <a:lnTo>
                    <a:pt x="2351" y="81"/>
                  </a:lnTo>
                  <a:lnTo>
                    <a:pt x="2130" y="121"/>
                  </a:lnTo>
                  <a:lnTo>
                    <a:pt x="1929" y="181"/>
                  </a:lnTo>
                  <a:lnTo>
                    <a:pt x="1708" y="261"/>
                  </a:lnTo>
                  <a:lnTo>
                    <a:pt x="1507" y="362"/>
                  </a:lnTo>
                  <a:lnTo>
                    <a:pt x="1326" y="462"/>
                  </a:lnTo>
                  <a:lnTo>
                    <a:pt x="1145" y="583"/>
                  </a:lnTo>
                  <a:lnTo>
                    <a:pt x="965" y="723"/>
                  </a:lnTo>
                  <a:lnTo>
                    <a:pt x="804" y="884"/>
                  </a:lnTo>
                  <a:lnTo>
                    <a:pt x="643" y="1045"/>
                  </a:lnTo>
                  <a:lnTo>
                    <a:pt x="503" y="1246"/>
                  </a:lnTo>
                  <a:lnTo>
                    <a:pt x="362" y="1426"/>
                  </a:lnTo>
                  <a:lnTo>
                    <a:pt x="261" y="1647"/>
                  </a:lnTo>
                  <a:lnTo>
                    <a:pt x="181" y="1848"/>
                  </a:lnTo>
                  <a:lnTo>
                    <a:pt x="101" y="2069"/>
                  </a:lnTo>
                  <a:lnTo>
                    <a:pt x="41" y="2310"/>
                  </a:lnTo>
                  <a:lnTo>
                    <a:pt x="20" y="2531"/>
                  </a:lnTo>
                  <a:lnTo>
                    <a:pt x="0" y="2752"/>
                  </a:lnTo>
                  <a:lnTo>
                    <a:pt x="0" y="2993"/>
                  </a:lnTo>
                  <a:lnTo>
                    <a:pt x="20" y="3214"/>
                  </a:lnTo>
                  <a:lnTo>
                    <a:pt x="61" y="3435"/>
                  </a:lnTo>
                  <a:lnTo>
                    <a:pt x="121" y="3656"/>
                  </a:lnTo>
                  <a:lnTo>
                    <a:pt x="201" y="3857"/>
                  </a:lnTo>
                  <a:lnTo>
                    <a:pt x="302" y="4058"/>
                  </a:lnTo>
                  <a:lnTo>
                    <a:pt x="422" y="4259"/>
                  </a:lnTo>
                  <a:lnTo>
                    <a:pt x="583" y="4440"/>
                  </a:lnTo>
                  <a:lnTo>
                    <a:pt x="744" y="4620"/>
                  </a:lnTo>
                  <a:lnTo>
                    <a:pt x="924" y="4761"/>
                  </a:lnTo>
                  <a:lnTo>
                    <a:pt x="1125" y="4902"/>
                  </a:lnTo>
                  <a:lnTo>
                    <a:pt x="1346" y="5022"/>
                  </a:lnTo>
                  <a:lnTo>
                    <a:pt x="1587" y="5102"/>
                  </a:lnTo>
                  <a:lnTo>
                    <a:pt x="1828" y="5183"/>
                  </a:lnTo>
                  <a:lnTo>
                    <a:pt x="2069" y="5223"/>
                  </a:lnTo>
                  <a:lnTo>
                    <a:pt x="2310" y="5243"/>
                  </a:lnTo>
                  <a:lnTo>
                    <a:pt x="2531" y="5223"/>
                  </a:lnTo>
                  <a:lnTo>
                    <a:pt x="2772" y="5203"/>
                  </a:lnTo>
                  <a:lnTo>
                    <a:pt x="2993" y="5163"/>
                  </a:lnTo>
                  <a:lnTo>
                    <a:pt x="3194" y="5082"/>
                  </a:lnTo>
                  <a:lnTo>
                    <a:pt x="3395" y="5002"/>
                  </a:lnTo>
                  <a:lnTo>
                    <a:pt x="3576" y="4881"/>
                  </a:lnTo>
                  <a:lnTo>
                    <a:pt x="3757" y="4761"/>
                  </a:lnTo>
                  <a:lnTo>
                    <a:pt x="3797" y="4701"/>
                  </a:lnTo>
                  <a:lnTo>
                    <a:pt x="3837" y="4640"/>
                  </a:lnTo>
                  <a:lnTo>
                    <a:pt x="3857" y="4600"/>
                  </a:lnTo>
                  <a:lnTo>
                    <a:pt x="3877" y="4520"/>
                  </a:lnTo>
                  <a:lnTo>
                    <a:pt x="3877" y="4460"/>
                  </a:lnTo>
                  <a:lnTo>
                    <a:pt x="3857" y="4399"/>
                  </a:lnTo>
                  <a:lnTo>
                    <a:pt x="3837" y="4339"/>
                  </a:lnTo>
                  <a:lnTo>
                    <a:pt x="3797" y="4299"/>
                  </a:lnTo>
                  <a:lnTo>
                    <a:pt x="3737" y="4239"/>
                  </a:lnTo>
                  <a:lnTo>
                    <a:pt x="3696" y="4219"/>
                  </a:lnTo>
                  <a:lnTo>
                    <a:pt x="3636" y="4199"/>
                  </a:lnTo>
                  <a:lnTo>
                    <a:pt x="3576" y="4178"/>
                  </a:lnTo>
                  <a:lnTo>
                    <a:pt x="3516" y="4178"/>
                  </a:lnTo>
                  <a:lnTo>
                    <a:pt x="3435" y="4199"/>
                  </a:lnTo>
                  <a:lnTo>
                    <a:pt x="3395" y="4219"/>
                  </a:lnTo>
                  <a:lnTo>
                    <a:pt x="3335" y="4259"/>
                  </a:lnTo>
                  <a:lnTo>
                    <a:pt x="3214" y="4339"/>
                  </a:lnTo>
                  <a:lnTo>
                    <a:pt x="3094" y="4419"/>
                  </a:lnTo>
                  <a:lnTo>
                    <a:pt x="2953" y="4480"/>
                  </a:lnTo>
                  <a:lnTo>
                    <a:pt x="2792" y="4540"/>
                  </a:lnTo>
                  <a:lnTo>
                    <a:pt x="2652" y="4560"/>
                  </a:lnTo>
                  <a:lnTo>
                    <a:pt x="2491" y="4580"/>
                  </a:lnTo>
                  <a:lnTo>
                    <a:pt x="2150" y="4580"/>
                  </a:lnTo>
                  <a:lnTo>
                    <a:pt x="1969" y="4540"/>
                  </a:lnTo>
                  <a:lnTo>
                    <a:pt x="1788" y="4500"/>
                  </a:lnTo>
                  <a:lnTo>
                    <a:pt x="1627" y="4419"/>
                  </a:lnTo>
                  <a:lnTo>
                    <a:pt x="1467" y="4339"/>
                  </a:lnTo>
                  <a:lnTo>
                    <a:pt x="1326" y="4239"/>
                  </a:lnTo>
                  <a:lnTo>
                    <a:pt x="1185" y="4138"/>
                  </a:lnTo>
                  <a:lnTo>
                    <a:pt x="1065" y="4018"/>
                  </a:lnTo>
                  <a:lnTo>
                    <a:pt x="965" y="3877"/>
                  </a:lnTo>
                  <a:lnTo>
                    <a:pt x="884" y="3737"/>
                  </a:lnTo>
                  <a:lnTo>
                    <a:pt x="804" y="3596"/>
                  </a:lnTo>
                  <a:lnTo>
                    <a:pt x="744" y="3435"/>
                  </a:lnTo>
                  <a:lnTo>
                    <a:pt x="703" y="3275"/>
                  </a:lnTo>
                  <a:lnTo>
                    <a:pt x="663" y="3114"/>
                  </a:lnTo>
                  <a:lnTo>
                    <a:pt x="663" y="2933"/>
                  </a:lnTo>
                  <a:lnTo>
                    <a:pt x="643" y="2772"/>
                  </a:lnTo>
                  <a:lnTo>
                    <a:pt x="663" y="2592"/>
                  </a:lnTo>
                  <a:lnTo>
                    <a:pt x="683" y="2411"/>
                  </a:lnTo>
                  <a:lnTo>
                    <a:pt x="744" y="2250"/>
                  </a:lnTo>
                  <a:lnTo>
                    <a:pt x="784" y="2069"/>
                  </a:lnTo>
                  <a:lnTo>
                    <a:pt x="864" y="1909"/>
                  </a:lnTo>
                  <a:lnTo>
                    <a:pt x="944" y="1768"/>
                  </a:lnTo>
                  <a:lnTo>
                    <a:pt x="1025" y="1607"/>
                  </a:lnTo>
                  <a:lnTo>
                    <a:pt x="1145" y="1467"/>
                  </a:lnTo>
                  <a:lnTo>
                    <a:pt x="1266" y="1346"/>
                  </a:lnTo>
                  <a:lnTo>
                    <a:pt x="1386" y="1226"/>
                  </a:lnTo>
                  <a:lnTo>
                    <a:pt x="1527" y="1125"/>
                  </a:lnTo>
                  <a:lnTo>
                    <a:pt x="1668" y="1025"/>
                  </a:lnTo>
                  <a:lnTo>
                    <a:pt x="1828" y="944"/>
                  </a:lnTo>
                  <a:lnTo>
                    <a:pt x="1989" y="864"/>
                  </a:lnTo>
                  <a:lnTo>
                    <a:pt x="2150" y="804"/>
                  </a:lnTo>
                  <a:lnTo>
                    <a:pt x="2491" y="703"/>
                  </a:lnTo>
                  <a:lnTo>
                    <a:pt x="2853" y="663"/>
                  </a:lnTo>
                  <a:lnTo>
                    <a:pt x="3214" y="663"/>
                  </a:lnTo>
                  <a:lnTo>
                    <a:pt x="3395" y="683"/>
                  </a:lnTo>
                  <a:lnTo>
                    <a:pt x="3576" y="723"/>
                  </a:lnTo>
                  <a:lnTo>
                    <a:pt x="3757" y="764"/>
                  </a:lnTo>
                  <a:lnTo>
                    <a:pt x="3937" y="824"/>
                  </a:lnTo>
                  <a:lnTo>
                    <a:pt x="4259" y="964"/>
                  </a:lnTo>
                  <a:lnTo>
                    <a:pt x="4580" y="1145"/>
                  </a:lnTo>
                  <a:lnTo>
                    <a:pt x="4861" y="1366"/>
                  </a:lnTo>
                  <a:lnTo>
                    <a:pt x="5123" y="1607"/>
                  </a:lnTo>
                  <a:lnTo>
                    <a:pt x="5384" y="1888"/>
                  </a:lnTo>
                  <a:lnTo>
                    <a:pt x="5585" y="2210"/>
                  </a:lnTo>
                  <a:lnTo>
                    <a:pt x="5785" y="2531"/>
                  </a:lnTo>
                  <a:lnTo>
                    <a:pt x="5926" y="2893"/>
                  </a:lnTo>
                  <a:lnTo>
                    <a:pt x="6047" y="3234"/>
                  </a:lnTo>
                  <a:lnTo>
                    <a:pt x="6127" y="3576"/>
                  </a:lnTo>
                  <a:lnTo>
                    <a:pt x="6187" y="3937"/>
                  </a:lnTo>
                  <a:lnTo>
                    <a:pt x="6227" y="4319"/>
                  </a:lnTo>
                  <a:lnTo>
                    <a:pt x="6227" y="4701"/>
                  </a:lnTo>
                  <a:lnTo>
                    <a:pt x="6207" y="5102"/>
                  </a:lnTo>
                  <a:lnTo>
                    <a:pt x="6147" y="5504"/>
                  </a:lnTo>
                  <a:lnTo>
                    <a:pt x="6067" y="5906"/>
                  </a:lnTo>
                  <a:lnTo>
                    <a:pt x="5926" y="6388"/>
                  </a:lnTo>
                  <a:lnTo>
                    <a:pt x="5745" y="6870"/>
                  </a:lnTo>
                  <a:lnTo>
                    <a:pt x="5544" y="7332"/>
                  </a:lnTo>
                  <a:lnTo>
                    <a:pt x="5283" y="7774"/>
                  </a:lnTo>
                  <a:lnTo>
                    <a:pt x="5002" y="8216"/>
                  </a:lnTo>
                  <a:lnTo>
                    <a:pt x="4701" y="8618"/>
                  </a:lnTo>
                  <a:lnTo>
                    <a:pt x="4359" y="8999"/>
                  </a:lnTo>
                  <a:lnTo>
                    <a:pt x="3978" y="9361"/>
                  </a:lnTo>
                  <a:lnTo>
                    <a:pt x="3596" y="9702"/>
                  </a:lnTo>
                  <a:lnTo>
                    <a:pt x="3174" y="10004"/>
                  </a:lnTo>
                  <a:lnTo>
                    <a:pt x="2732" y="10265"/>
                  </a:lnTo>
                  <a:lnTo>
                    <a:pt x="2290" y="10506"/>
                  </a:lnTo>
                  <a:lnTo>
                    <a:pt x="1808" y="10707"/>
                  </a:lnTo>
                  <a:lnTo>
                    <a:pt x="1326" y="10888"/>
                  </a:lnTo>
                  <a:lnTo>
                    <a:pt x="844" y="11008"/>
                  </a:lnTo>
                  <a:lnTo>
                    <a:pt x="342" y="11109"/>
                  </a:lnTo>
                  <a:lnTo>
                    <a:pt x="282" y="11109"/>
                  </a:lnTo>
                  <a:lnTo>
                    <a:pt x="221" y="11149"/>
                  </a:lnTo>
                  <a:lnTo>
                    <a:pt x="161" y="11189"/>
                  </a:lnTo>
                  <a:lnTo>
                    <a:pt x="121" y="11229"/>
                  </a:lnTo>
                  <a:lnTo>
                    <a:pt x="81" y="11289"/>
                  </a:lnTo>
                  <a:lnTo>
                    <a:pt x="61" y="11329"/>
                  </a:lnTo>
                  <a:lnTo>
                    <a:pt x="61" y="11410"/>
                  </a:lnTo>
                  <a:lnTo>
                    <a:pt x="61" y="11470"/>
                  </a:lnTo>
                  <a:lnTo>
                    <a:pt x="101" y="11591"/>
                  </a:lnTo>
                  <a:lnTo>
                    <a:pt x="161" y="11671"/>
                  </a:lnTo>
                  <a:lnTo>
                    <a:pt x="261" y="11731"/>
                  </a:lnTo>
                  <a:lnTo>
                    <a:pt x="382" y="11751"/>
                  </a:lnTo>
                  <a:lnTo>
                    <a:pt x="422" y="11751"/>
                  </a:lnTo>
                  <a:lnTo>
                    <a:pt x="985" y="11651"/>
                  </a:lnTo>
                  <a:lnTo>
                    <a:pt x="1527" y="11510"/>
                  </a:lnTo>
                  <a:lnTo>
                    <a:pt x="2069" y="11329"/>
                  </a:lnTo>
                  <a:lnTo>
                    <a:pt x="2571" y="11109"/>
                  </a:lnTo>
                  <a:lnTo>
                    <a:pt x="3074" y="10847"/>
                  </a:lnTo>
                  <a:lnTo>
                    <a:pt x="3556" y="10546"/>
                  </a:lnTo>
                  <a:lnTo>
                    <a:pt x="3998" y="10225"/>
                  </a:lnTo>
                  <a:lnTo>
                    <a:pt x="4440" y="9863"/>
                  </a:lnTo>
                  <a:lnTo>
                    <a:pt x="4841" y="9461"/>
                  </a:lnTo>
                  <a:lnTo>
                    <a:pt x="5203" y="9040"/>
                  </a:lnTo>
                  <a:lnTo>
                    <a:pt x="5544" y="8598"/>
                  </a:lnTo>
                  <a:lnTo>
                    <a:pt x="5846" y="8136"/>
                  </a:lnTo>
                  <a:lnTo>
                    <a:pt x="6127" y="7633"/>
                  </a:lnTo>
                  <a:lnTo>
                    <a:pt x="6348" y="7131"/>
                  </a:lnTo>
                  <a:lnTo>
                    <a:pt x="6549" y="6589"/>
                  </a:lnTo>
                  <a:lnTo>
                    <a:pt x="6689" y="6047"/>
                  </a:lnTo>
                  <a:lnTo>
                    <a:pt x="6790" y="5585"/>
                  </a:lnTo>
                  <a:lnTo>
                    <a:pt x="6850" y="5143"/>
                  </a:lnTo>
                  <a:lnTo>
                    <a:pt x="6870" y="4701"/>
                  </a:lnTo>
                  <a:lnTo>
                    <a:pt x="6870" y="4279"/>
                  </a:lnTo>
                  <a:lnTo>
                    <a:pt x="6830" y="3857"/>
                  </a:lnTo>
                  <a:lnTo>
                    <a:pt x="6770" y="3435"/>
                  </a:lnTo>
                  <a:lnTo>
                    <a:pt x="6669" y="3054"/>
                  </a:lnTo>
                  <a:lnTo>
                    <a:pt x="6549" y="2652"/>
                  </a:lnTo>
                  <a:lnTo>
                    <a:pt x="6368" y="2250"/>
                  </a:lnTo>
                  <a:lnTo>
                    <a:pt x="6147" y="1848"/>
                  </a:lnTo>
                  <a:lnTo>
                    <a:pt x="5886" y="1487"/>
                  </a:lnTo>
                  <a:lnTo>
                    <a:pt x="5585" y="1145"/>
                  </a:lnTo>
                  <a:lnTo>
                    <a:pt x="5263" y="844"/>
                  </a:lnTo>
                  <a:lnTo>
                    <a:pt x="4922" y="583"/>
                  </a:lnTo>
                  <a:lnTo>
                    <a:pt x="4741" y="482"/>
                  </a:lnTo>
                  <a:lnTo>
                    <a:pt x="4560" y="382"/>
                  </a:lnTo>
                  <a:lnTo>
                    <a:pt x="4359" y="282"/>
                  </a:lnTo>
                  <a:lnTo>
                    <a:pt x="4158" y="201"/>
                  </a:lnTo>
                  <a:lnTo>
                    <a:pt x="3937" y="141"/>
                  </a:lnTo>
                  <a:lnTo>
                    <a:pt x="3716" y="81"/>
                  </a:lnTo>
                  <a:lnTo>
                    <a:pt x="3496" y="40"/>
                  </a:lnTo>
                  <a:lnTo>
                    <a:pt x="3254" y="2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6"/>
            <p:cNvSpPr/>
            <p:nvPr/>
          </p:nvSpPr>
          <p:spPr>
            <a:xfrm>
              <a:off x="4797275" y="1258550"/>
              <a:ext cx="238550" cy="266675"/>
            </a:xfrm>
            <a:custGeom>
              <a:avLst/>
              <a:gdLst/>
              <a:ahLst/>
              <a:cxnLst/>
              <a:rect l="l" t="t" r="r" b="b"/>
              <a:pathLst>
                <a:path w="9542" h="10667" extrusionOk="0">
                  <a:moveTo>
                    <a:pt x="5183" y="0"/>
                  </a:moveTo>
                  <a:lnTo>
                    <a:pt x="4821" y="20"/>
                  </a:lnTo>
                  <a:lnTo>
                    <a:pt x="4480" y="81"/>
                  </a:lnTo>
                  <a:lnTo>
                    <a:pt x="4138" y="141"/>
                  </a:lnTo>
                  <a:lnTo>
                    <a:pt x="3797" y="241"/>
                  </a:lnTo>
                  <a:lnTo>
                    <a:pt x="3475" y="342"/>
                  </a:lnTo>
                  <a:lnTo>
                    <a:pt x="3134" y="482"/>
                  </a:lnTo>
                  <a:lnTo>
                    <a:pt x="2813" y="643"/>
                  </a:lnTo>
                  <a:lnTo>
                    <a:pt x="2511" y="824"/>
                  </a:lnTo>
                  <a:lnTo>
                    <a:pt x="2230" y="1025"/>
                  </a:lnTo>
                  <a:lnTo>
                    <a:pt x="1949" y="1246"/>
                  </a:lnTo>
                  <a:lnTo>
                    <a:pt x="1688" y="1507"/>
                  </a:lnTo>
                  <a:lnTo>
                    <a:pt x="1447" y="1748"/>
                  </a:lnTo>
                  <a:lnTo>
                    <a:pt x="1246" y="2009"/>
                  </a:lnTo>
                  <a:lnTo>
                    <a:pt x="1045" y="2270"/>
                  </a:lnTo>
                  <a:lnTo>
                    <a:pt x="864" y="2551"/>
                  </a:lnTo>
                  <a:lnTo>
                    <a:pt x="703" y="2853"/>
                  </a:lnTo>
                  <a:lnTo>
                    <a:pt x="543" y="3154"/>
                  </a:lnTo>
                  <a:lnTo>
                    <a:pt x="422" y="3475"/>
                  </a:lnTo>
                  <a:lnTo>
                    <a:pt x="302" y="3797"/>
                  </a:lnTo>
                  <a:lnTo>
                    <a:pt x="201" y="4138"/>
                  </a:lnTo>
                  <a:lnTo>
                    <a:pt x="121" y="4460"/>
                  </a:lnTo>
                  <a:lnTo>
                    <a:pt x="61" y="4821"/>
                  </a:lnTo>
                  <a:lnTo>
                    <a:pt x="20" y="5163"/>
                  </a:lnTo>
                  <a:lnTo>
                    <a:pt x="0" y="5524"/>
                  </a:lnTo>
                  <a:lnTo>
                    <a:pt x="0" y="5866"/>
                  </a:lnTo>
                  <a:lnTo>
                    <a:pt x="0" y="6227"/>
                  </a:lnTo>
                  <a:lnTo>
                    <a:pt x="41" y="6589"/>
                  </a:lnTo>
                  <a:lnTo>
                    <a:pt x="81" y="6910"/>
                  </a:lnTo>
                  <a:lnTo>
                    <a:pt x="141" y="7212"/>
                  </a:lnTo>
                  <a:lnTo>
                    <a:pt x="221" y="7513"/>
                  </a:lnTo>
                  <a:lnTo>
                    <a:pt x="302" y="7794"/>
                  </a:lnTo>
                  <a:lnTo>
                    <a:pt x="402" y="8075"/>
                  </a:lnTo>
                  <a:lnTo>
                    <a:pt x="523" y="8357"/>
                  </a:lnTo>
                  <a:lnTo>
                    <a:pt x="643" y="8638"/>
                  </a:lnTo>
                  <a:lnTo>
                    <a:pt x="784" y="8879"/>
                  </a:lnTo>
                  <a:lnTo>
                    <a:pt x="924" y="9140"/>
                  </a:lnTo>
                  <a:lnTo>
                    <a:pt x="1085" y="9381"/>
                  </a:lnTo>
                  <a:lnTo>
                    <a:pt x="1246" y="9622"/>
                  </a:lnTo>
                  <a:lnTo>
                    <a:pt x="1427" y="9843"/>
                  </a:lnTo>
                  <a:lnTo>
                    <a:pt x="1627" y="10044"/>
                  </a:lnTo>
                  <a:lnTo>
                    <a:pt x="1828" y="10245"/>
                  </a:lnTo>
                  <a:lnTo>
                    <a:pt x="2049" y="10426"/>
                  </a:lnTo>
                  <a:lnTo>
                    <a:pt x="2270" y="10606"/>
                  </a:lnTo>
                  <a:lnTo>
                    <a:pt x="2351" y="10646"/>
                  </a:lnTo>
                  <a:lnTo>
                    <a:pt x="2451" y="10667"/>
                  </a:lnTo>
                  <a:lnTo>
                    <a:pt x="2531" y="10646"/>
                  </a:lnTo>
                  <a:lnTo>
                    <a:pt x="2592" y="10626"/>
                  </a:lnTo>
                  <a:lnTo>
                    <a:pt x="2672" y="10586"/>
                  </a:lnTo>
                  <a:lnTo>
                    <a:pt x="2712" y="10526"/>
                  </a:lnTo>
                  <a:lnTo>
                    <a:pt x="2752" y="10466"/>
                  </a:lnTo>
                  <a:lnTo>
                    <a:pt x="2772" y="10405"/>
                  </a:lnTo>
                  <a:lnTo>
                    <a:pt x="2772" y="10345"/>
                  </a:lnTo>
                  <a:lnTo>
                    <a:pt x="2772" y="10285"/>
                  </a:lnTo>
                  <a:lnTo>
                    <a:pt x="2752" y="10225"/>
                  </a:lnTo>
                  <a:lnTo>
                    <a:pt x="2732" y="10164"/>
                  </a:lnTo>
                  <a:lnTo>
                    <a:pt x="2692" y="10124"/>
                  </a:lnTo>
                  <a:lnTo>
                    <a:pt x="2652" y="10084"/>
                  </a:lnTo>
                  <a:lnTo>
                    <a:pt x="2451" y="9923"/>
                  </a:lnTo>
                  <a:lnTo>
                    <a:pt x="2270" y="9763"/>
                  </a:lnTo>
                  <a:lnTo>
                    <a:pt x="2089" y="9582"/>
                  </a:lnTo>
                  <a:lnTo>
                    <a:pt x="1929" y="9401"/>
                  </a:lnTo>
                  <a:lnTo>
                    <a:pt x="1768" y="9200"/>
                  </a:lnTo>
                  <a:lnTo>
                    <a:pt x="1607" y="8999"/>
                  </a:lnTo>
                  <a:lnTo>
                    <a:pt x="1467" y="8778"/>
                  </a:lnTo>
                  <a:lnTo>
                    <a:pt x="1346" y="8557"/>
                  </a:lnTo>
                  <a:lnTo>
                    <a:pt x="1226" y="8336"/>
                  </a:lnTo>
                  <a:lnTo>
                    <a:pt x="1105" y="8095"/>
                  </a:lnTo>
                  <a:lnTo>
                    <a:pt x="1005" y="7834"/>
                  </a:lnTo>
                  <a:lnTo>
                    <a:pt x="924" y="7593"/>
                  </a:lnTo>
                  <a:lnTo>
                    <a:pt x="844" y="7332"/>
                  </a:lnTo>
                  <a:lnTo>
                    <a:pt x="784" y="7051"/>
                  </a:lnTo>
                  <a:lnTo>
                    <a:pt x="724" y="6790"/>
                  </a:lnTo>
                  <a:lnTo>
                    <a:pt x="683" y="6509"/>
                  </a:lnTo>
                  <a:lnTo>
                    <a:pt x="663" y="6187"/>
                  </a:lnTo>
                  <a:lnTo>
                    <a:pt x="643" y="5866"/>
                  </a:lnTo>
                  <a:lnTo>
                    <a:pt x="643" y="5544"/>
                  </a:lnTo>
                  <a:lnTo>
                    <a:pt x="663" y="5223"/>
                  </a:lnTo>
                  <a:lnTo>
                    <a:pt x="703" y="4922"/>
                  </a:lnTo>
                  <a:lnTo>
                    <a:pt x="764" y="4600"/>
                  </a:lnTo>
                  <a:lnTo>
                    <a:pt x="824" y="4299"/>
                  </a:lnTo>
                  <a:lnTo>
                    <a:pt x="924" y="4018"/>
                  </a:lnTo>
                  <a:lnTo>
                    <a:pt x="1025" y="3716"/>
                  </a:lnTo>
                  <a:lnTo>
                    <a:pt x="1125" y="3435"/>
                  </a:lnTo>
                  <a:lnTo>
                    <a:pt x="1266" y="3174"/>
                  </a:lnTo>
                  <a:lnTo>
                    <a:pt x="1407" y="2893"/>
                  </a:lnTo>
                  <a:lnTo>
                    <a:pt x="1567" y="2652"/>
                  </a:lnTo>
                  <a:lnTo>
                    <a:pt x="1748" y="2411"/>
                  </a:lnTo>
                  <a:lnTo>
                    <a:pt x="1929" y="2170"/>
                  </a:lnTo>
                  <a:lnTo>
                    <a:pt x="2150" y="1969"/>
                  </a:lnTo>
                  <a:lnTo>
                    <a:pt x="2371" y="1748"/>
                  </a:lnTo>
                  <a:lnTo>
                    <a:pt x="2612" y="1547"/>
                  </a:lnTo>
                  <a:lnTo>
                    <a:pt x="2873" y="1366"/>
                  </a:lnTo>
                  <a:lnTo>
                    <a:pt x="3134" y="1205"/>
                  </a:lnTo>
                  <a:lnTo>
                    <a:pt x="3415" y="1065"/>
                  </a:lnTo>
                  <a:lnTo>
                    <a:pt x="3696" y="944"/>
                  </a:lnTo>
                  <a:lnTo>
                    <a:pt x="3978" y="844"/>
                  </a:lnTo>
                  <a:lnTo>
                    <a:pt x="4279" y="764"/>
                  </a:lnTo>
                  <a:lnTo>
                    <a:pt x="4580" y="703"/>
                  </a:lnTo>
                  <a:lnTo>
                    <a:pt x="4861" y="683"/>
                  </a:lnTo>
                  <a:lnTo>
                    <a:pt x="5163" y="663"/>
                  </a:lnTo>
                  <a:lnTo>
                    <a:pt x="5464" y="663"/>
                  </a:lnTo>
                  <a:lnTo>
                    <a:pt x="5765" y="683"/>
                  </a:lnTo>
                  <a:lnTo>
                    <a:pt x="6047" y="723"/>
                  </a:lnTo>
                  <a:lnTo>
                    <a:pt x="6348" y="804"/>
                  </a:lnTo>
                  <a:lnTo>
                    <a:pt x="6609" y="884"/>
                  </a:lnTo>
                  <a:lnTo>
                    <a:pt x="6890" y="1005"/>
                  </a:lnTo>
                  <a:lnTo>
                    <a:pt x="7151" y="1165"/>
                  </a:lnTo>
                  <a:lnTo>
                    <a:pt x="7413" y="1326"/>
                  </a:lnTo>
                  <a:lnTo>
                    <a:pt x="7654" y="1527"/>
                  </a:lnTo>
                  <a:lnTo>
                    <a:pt x="7875" y="1728"/>
                  </a:lnTo>
                  <a:lnTo>
                    <a:pt x="8075" y="1949"/>
                  </a:lnTo>
                  <a:lnTo>
                    <a:pt x="8256" y="2190"/>
                  </a:lnTo>
                  <a:lnTo>
                    <a:pt x="8417" y="2451"/>
                  </a:lnTo>
                  <a:lnTo>
                    <a:pt x="8558" y="2712"/>
                  </a:lnTo>
                  <a:lnTo>
                    <a:pt x="8658" y="2973"/>
                  </a:lnTo>
                  <a:lnTo>
                    <a:pt x="8758" y="3254"/>
                  </a:lnTo>
                  <a:lnTo>
                    <a:pt x="8819" y="3536"/>
                  </a:lnTo>
                  <a:lnTo>
                    <a:pt x="8879" y="3837"/>
                  </a:lnTo>
                  <a:lnTo>
                    <a:pt x="8879" y="4118"/>
                  </a:lnTo>
                  <a:lnTo>
                    <a:pt x="8879" y="4399"/>
                  </a:lnTo>
                  <a:lnTo>
                    <a:pt x="8839" y="4701"/>
                  </a:lnTo>
                  <a:lnTo>
                    <a:pt x="8758" y="4982"/>
                  </a:lnTo>
                  <a:lnTo>
                    <a:pt x="8658" y="5243"/>
                  </a:lnTo>
                  <a:lnTo>
                    <a:pt x="8537" y="5504"/>
                  </a:lnTo>
                  <a:lnTo>
                    <a:pt x="8397" y="5725"/>
                  </a:lnTo>
                  <a:lnTo>
                    <a:pt x="8236" y="5946"/>
                  </a:lnTo>
                  <a:lnTo>
                    <a:pt x="8055" y="6127"/>
                  </a:lnTo>
                  <a:lnTo>
                    <a:pt x="7834" y="6288"/>
                  </a:lnTo>
                  <a:lnTo>
                    <a:pt x="7634" y="6428"/>
                  </a:lnTo>
                  <a:lnTo>
                    <a:pt x="7372" y="6529"/>
                  </a:lnTo>
                  <a:lnTo>
                    <a:pt x="7111" y="6589"/>
                  </a:lnTo>
                  <a:lnTo>
                    <a:pt x="6850" y="6629"/>
                  </a:lnTo>
                  <a:lnTo>
                    <a:pt x="6589" y="6629"/>
                  </a:lnTo>
                  <a:lnTo>
                    <a:pt x="6348" y="6569"/>
                  </a:lnTo>
                  <a:lnTo>
                    <a:pt x="6107" y="6488"/>
                  </a:lnTo>
                  <a:lnTo>
                    <a:pt x="5886" y="6368"/>
                  </a:lnTo>
                  <a:lnTo>
                    <a:pt x="5685" y="6227"/>
                  </a:lnTo>
                  <a:lnTo>
                    <a:pt x="5605" y="6127"/>
                  </a:lnTo>
                  <a:lnTo>
                    <a:pt x="5524" y="6026"/>
                  </a:lnTo>
                  <a:lnTo>
                    <a:pt x="5464" y="5926"/>
                  </a:lnTo>
                  <a:lnTo>
                    <a:pt x="5404" y="5805"/>
                  </a:lnTo>
                  <a:lnTo>
                    <a:pt x="5364" y="5685"/>
                  </a:lnTo>
                  <a:lnTo>
                    <a:pt x="5324" y="5544"/>
                  </a:lnTo>
                  <a:lnTo>
                    <a:pt x="5303" y="5424"/>
                  </a:lnTo>
                  <a:lnTo>
                    <a:pt x="5303" y="5283"/>
                  </a:lnTo>
                  <a:lnTo>
                    <a:pt x="5303" y="5042"/>
                  </a:lnTo>
                  <a:lnTo>
                    <a:pt x="5364" y="4821"/>
                  </a:lnTo>
                  <a:lnTo>
                    <a:pt x="5464" y="4640"/>
                  </a:lnTo>
                  <a:lnTo>
                    <a:pt x="5585" y="4460"/>
                  </a:lnTo>
                  <a:lnTo>
                    <a:pt x="5625" y="4419"/>
                  </a:lnTo>
                  <a:lnTo>
                    <a:pt x="5665" y="4359"/>
                  </a:lnTo>
                  <a:lnTo>
                    <a:pt x="5685" y="4299"/>
                  </a:lnTo>
                  <a:lnTo>
                    <a:pt x="5685" y="4239"/>
                  </a:lnTo>
                  <a:lnTo>
                    <a:pt x="5665" y="4178"/>
                  </a:lnTo>
                  <a:lnTo>
                    <a:pt x="5665" y="4118"/>
                  </a:lnTo>
                  <a:lnTo>
                    <a:pt x="5625" y="4058"/>
                  </a:lnTo>
                  <a:lnTo>
                    <a:pt x="5585" y="3998"/>
                  </a:lnTo>
                  <a:lnTo>
                    <a:pt x="5524" y="3957"/>
                  </a:lnTo>
                  <a:lnTo>
                    <a:pt x="5464" y="3937"/>
                  </a:lnTo>
                  <a:lnTo>
                    <a:pt x="5404" y="3917"/>
                  </a:lnTo>
                  <a:lnTo>
                    <a:pt x="5283" y="3917"/>
                  </a:lnTo>
                  <a:lnTo>
                    <a:pt x="5223" y="3937"/>
                  </a:lnTo>
                  <a:lnTo>
                    <a:pt x="5163" y="3978"/>
                  </a:lnTo>
                  <a:lnTo>
                    <a:pt x="5123" y="4018"/>
                  </a:lnTo>
                  <a:lnTo>
                    <a:pt x="5002" y="4138"/>
                  </a:lnTo>
                  <a:lnTo>
                    <a:pt x="4902" y="4279"/>
                  </a:lnTo>
                  <a:lnTo>
                    <a:pt x="4821" y="4440"/>
                  </a:lnTo>
                  <a:lnTo>
                    <a:pt x="4761" y="4600"/>
                  </a:lnTo>
                  <a:lnTo>
                    <a:pt x="4701" y="4761"/>
                  </a:lnTo>
                  <a:lnTo>
                    <a:pt x="4661" y="4942"/>
                  </a:lnTo>
                  <a:lnTo>
                    <a:pt x="4641" y="5123"/>
                  </a:lnTo>
                  <a:lnTo>
                    <a:pt x="4641" y="5303"/>
                  </a:lnTo>
                  <a:lnTo>
                    <a:pt x="4661" y="5504"/>
                  </a:lnTo>
                  <a:lnTo>
                    <a:pt x="4681" y="5705"/>
                  </a:lnTo>
                  <a:lnTo>
                    <a:pt x="4741" y="5886"/>
                  </a:lnTo>
                  <a:lnTo>
                    <a:pt x="4801" y="6067"/>
                  </a:lnTo>
                  <a:lnTo>
                    <a:pt x="4902" y="6247"/>
                  </a:lnTo>
                  <a:lnTo>
                    <a:pt x="5002" y="6408"/>
                  </a:lnTo>
                  <a:lnTo>
                    <a:pt x="5123" y="6569"/>
                  </a:lnTo>
                  <a:lnTo>
                    <a:pt x="5243" y="6689"/>
                  </a:lnTo>
                  <a:lnTo>
                    <a:pt x="5384" y="6810"/>
                  </a:lnTo>
                  <a:lnTo>
                    <a:pt x="5524" y="6910"/>
                  </a:lnTo>
                  <a:lnTo>
                    <a:pt x="5665" y="7011"/>
                  </a:lnTo>
                  <a:lnTo>
                    <a:pt x="5826" y="7071"/>
                  </a:lnTo>
                  <a:lnTo>
                    <a:pt x="5986" y="7151"/>
                  </a:lnTo>
                  <a:lnTo>
                    <a:pt x="6147" y="7191"/>
                  </a:lnTo>
                  <a:lnTo>
                    <a:pt x="6328" y="7232"/>
                  </a:lnTo>
                  <a:lnTo>
                    <a:pt x="6509" y="7272"/>
                  </a:lnTo>
                  <a:lnTo>
                    <a:pt x="7051" y="7272"/>
                  </a:lnTo>
                  <a:lnTo>
                    <a:pt x="7232" y="7232"/>
                  </a:lnTo>
                  <a:lnTo>
                    <a:pt x="7413" y="7191"/>
                  </a:lnTo>
                  <a:lnTo>
                    <a:pt x="7593" y="7151"/>
                  </a:lnTo>
                  <a:lnTo>
                    <a:pt x="7754" y="7091"/>
                  </a:lnTo>
                  <a:lnTo>
                    <a:pt x="7935" y="7011"/>
                  </a:lnTo>
                  <a:lnTo>
                    <a:pt x="8216" y="6830"/>
                  </a:lnTo>
                  <a:lnTo>
                    <a:pt x="8477" y="6629"/>
                  </a:lnTo>
                  <a:lnTo>
                    <a:pt x="8698" y="6388"/>
                  </a:lnTo>
                  <a:lnTo>
                    <a:pt x="8919" y="6127"/>
                  </a:lnTo>
                  <a:lnTo>
                    <a:pt x="9100" y="5826"/>
                  </a:lnTo>
                  <a:lnTo>
                    <a:pt x="9261" y="5504"/>
                  </a:lnTo>
                  <a:lnTo>
                    <a:pt x="9381" y="5163"/>
                  </a:lnTo>
                  <a:lnTo>
                    <a:pt x="9482" y="4821"/>
                  </a:lnTo>
                  <a:lnTo>
                    <a:pt x="9522" y="4480"/>
                  </a:lnTo>
                  <a:lnTo>
                    <a:pt x="9542" y="4118"/>
                  </a:lnTo>
                  <a:lnTo>
                    <a:pt x="9522" y="3777"/>
                  </a:lnTo>
                  <a:lnTo>
                    <a:pt x="9482" y="3435"/>
                  </a:lnTo>
                  <a:lnTo>
                    <a:pt x="9401" y="3094"/>
                  </a:lnTo>
                  <a:lnTo>
                    <a:pt x="9281" y="2752"/>
                  </a:lnTo>
                  <a:lnTo>
                    <a:pt x="9160" y="2431"/>
                  </a:lnTo>
                  <a:lnTo>
                    <a:pt x="8979" y="2130"/>
                  </a:lnTo>
                  <a:lnTo>
                    <a:pt x="8799" y="1828"/>
                  </a:lnTo>
                  <a:lnTo>
                    <a:pt x="8578" y="1547"/>
                  </a:lnTo>
                  <a:lnTo>
                    <a:pt x="8337" y="1286"/>
                  </a:lnTo>
                  <a:lnTo>
                    <a:pt x="8075" y="1025"/>
                  </a:lnTo>
                  <a:lnTo>
                    <a:pt x="7794" y="804"/>
                  </a:lnTo>
                  <a:lnTo>
                    <a:pt x="7493" y="603"/>
                  </a:lnTo>
                  <a:lnTo>
                    <a:pt x="7192" y="422"/>
                  </a:lnTo>
                  <a:lnTo>
                    <a:pt x="6850" y="281"/>
                  </a:lnTo>
                  <a:lnTo>
                    <a:pt x="6529" y="181"/>
                  </a:lnTo>
                  <a:lnTo>
                    <a:pt x="6187" y="101"/>
                  </a:lnTo>
                  <a:lnTo>
                    <a:pt x="5866" y="40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6"/>
            <p:cNvSpPr/>
            <p:nvPr/>
          </p:nvSpPr>
          <p:spPr>
            <a:xfrm>
              <a:off x="4847000" y="779975"/>
              <a:ext cx="95425" cy="281750"/>
            </a:xfrm>
            <a:custGeom>
              <a:avLst/>
              <a:gdLst/>
              <a:ahLst/>
              <a:cxnLst/>
              <a:rect l="l" t="t" r="r" b="b"/>
              <a:pathLst>
                <a:path w="3817" h="11270" extrusionOk="0">
                  <a:moveTo>
                    <a:pt x="623" y="0"/>
                  </a:moveTo>
                  <a:lnTo>
                    <a:pt x="562" y="20"/>
                  </a:lnTo>
                  <a:lnTo>
                    <a:pt x="502" y="40"/>
                  </a:lnTo>
                  <a:lnTo>
                    <a:pt x="462" y="80"/>
                  </a:lnTo>
                  <a:lnTo>
                    <a:pt x="422" y="141"/>
                  </a:lnTo>
                  <a:lnTo>
                    <a:pt x="382" y="201"/>
                  </a:lnTo>
                  <a:lnTo>
                    <a:pt x="362" y="261"/>
                  </a:lnTo>
                  <a:lnTo>
                    <a:pt x="362" y="322"/>
                  </a:lnTo>
                  <a:lnTo>
                    <a:pt x="362" y="382"/>
                  </a:lnTo>
                  <a:lnTo>
                    <a:pt x="382" y="442"/>
                  </a:lnTo>
                  <a:lnTo>
                    <a:pt x="422" y="502"/>
                  </a:lnTo>
                  <a:lnTo>
                    <a:pt x="462" y="542"/>
                  </a:lnTo>
                  <a:lnTo>
                    <a:pt x="502" y="583"/>
                  </a:lnTo>
                  <a:lnTo>
                    <a:pt x="824" y="804"/>
                  </a:lnTo>
                  <a:lnTo>
                    <a:pt x="1105" y="1045"/>
                  </a:lnTo>
                  <a:lnTo>
                    <a:pt x="1386" y="1306"/>
                  </a:lnTo>
                  <a:lnTo>
                    <a:pt x="1647" y="1587"/>
                  </a:lnTo>
                  <a:lnTo>
                    <a:pt x="1888" y="1868"/>
                  </a:lnTo>
                  <a:lnTo>
                    <a:pt x="2109" y="2170"/>
                  </a:lnTo>
                  <a:lnTo>
                    <a:pt x="2310" y="2491"/>
                  </a:lnTo>
                  <a:lnTo>
                    <a:pt x="2491" y="2812"/>
                  </a:lnTo>
                  <a:lnTo>
                    <a:pt x="2672" y="3154"/>
                  </a:lnTo>
                  <a:lnTo>
                    <a:pt x="2812" y="3515"/>
                  </a:lnTo>
                  <a:lnTo>
                    <a:pt x="2933" y="3857"/>
                  </a:lnTo>
                  <a:lnTo>
                    <a:pt x="3033" y="4239"/>
                  </a:lnTo>
                  <a:lnTo>
                    <a:pt x="3093" y="4600"/>
                  </a:lnTo>
                  <a:lnTo>
                    <a:pt x="3154" y="4982"/>
                  </a:lnTo>
                  <a:lnTo>
                    <a:pt x="3174" y="5343"/>
                  </a:lnTo>
                  <a:lnTo>
                    <a:pt x="3174" y="5725"/>
                  </a:lnTo>
                  <a:lnTo>
                    <a:pt x="3154" y="6107"/>
                  </a:lnTo>
                  <a:lnTo>
                    <a:pt x="3093" y="6468"/>
                  </a:lnTo>
                  <a:lnTo>
                    <a:pt x="3013" y="6850"/>
                  </a:lnTo>
                  <a:lnTo>
                    <a:pt x="2913" y="7211"/>
                  </a:lnTo>
                  <a:lnTo>
                    <a:pt x="2792" y="7573"/>
                  </a:lnTo>
                  <a:lnTo>
                    <a:pt x="2652" y="7914"/>
                  </a:lnTo>
                  <a:lnTo>
                    <a:pt x="2491" y="8256"/>
                  </a:lnTo>
                  <a:lnTo>
                    <a:pt x="2290" y="8577"/>
                  </a:lnTo>
                  <a:lnTo>
                    <a:pt x="2089" y="8899"/>
                  </a:lnTo>
                  <a:lnTo>
                    <a:pt x="1868" y="9200"/>
                  </a:lnTo>
                  <a:lnTo>
                    <a:pt x="1627" y="9481"/>
                  </a:lnTo>
                  <a:lnTo>
                    <a:pt x="1366" y="9763"/>
                  </a:lnTo>
                  <a:lnTo>
                    <a:pt x="1085" y="10024"/>
                  </a:lnTo>
                  <a:lnTo>
                    <a:pt x="783" y="10245"/>
                  </a:lnTo>
                  <a:lnTo>
                    <a:pt x="482" y="10466"/>
                  </a:lnTo>
                  <a:lnTo>
                    <a:pt x="161" y="10666"/>
                  </a:lnTo>
                  <a:lnTo>
                    <a:pt x="100" y="10707"/>
                  </a:lnTo>
                  <a:lnTo>
                    <a:pt x="60" y="10747"/>
                  </a:lnTo>
                  <a:lnTo>
                    <a:pt x="20" y="10807"/>
                  </a:lnTo>
                  <a:lnTo>
                    <a:pt x="0" y="10867"/>
                  </a:lnTo>
                  <a:lnTo>
                    <a:pt x="0" y="10928"/>
                  </a:lnTo>
                  <a:lnTo>
                    <a:pt x="0" y="10988"/>
                  </a:lnTo>
                  <a:lnTo>
                    <a:pt x="0" y="11048"/>
                  </a:lnTo>
                  <a:lnTo>
                    <a:pt x="40" y="11108"/>
                  </a:lnTo>
                  <a:lnTo>
                    <a:pt x="80" y="11189"/>
                  </a:lnTo>
                  <a:lnTo>
                    <a:pt x="161" y="11229"/>
                  </a:lnTo>
                  <a:lnTo>
                    <a:pt x="241" y="11269"/>
                  </a:lnTo>
                  <a:lnTo>
                    <a:pt x="402" y="11269"/>
                  </a:lnTo>
                  <a:lnTo>
                    <a:pt x="482" y="11229"/>
                  </a:lnTo>
                  <a:lnTo>
                    <a:pt x="844" y="11008"/>
                  </a:lnTo>
                  <a:lnTo>
                    <a:pt x="1185" y="10767"/>
                  </a:lnTo>
                  <a:lnTo>
                    <a:pt x="1507" y="10506"/>
                  </a:lnTo>
                  <a:lnTo>
                    <a:pt x="1808" y="10225"/>
                  </a:lnTo>
                  <a:lnTo>
                    <a:pt x="2109" y="9923"/>
                  </a:lnTo>
                  <a:lnTo>
                    <a:pt x="2370" y="9602"/>
                  </a:lnTo>
                  <a:lnTo>
                    <a:pt x="2631" y="9280"/>
                  </a:lnTo>
                  <a:lnTo>
                    <a:pt x="2852" y="8919"/>
                  </a:lnTo>
                  <a:lnTo>
                    <a:pt x="3053" y="8557"/>
                  </a:lnTo>
                  <a:lnTo>
                    <a:pt x="3254" y="8176"/>
                  </a:lnTo>
                  <a:lnTo>
                    <a:pt x="3415" y="7794"/>
                  </a:lnTo>
                  <a:lnTo>
                    <a:pt x="3535" y="7392"/>
                  </a:lnTo>
                  <a:lnTo>
                    <a:pt x="3656" y="6990"/>
                  </a:lnTo>
                  <a:lnTo>
                    <a:pt x="3736" y="6589"/>
                  </a:lnTo>
                  <a:lnTo>
                    <a:pt x="3797" y="6167"/>
                  </a:lnTo>
                  <a:lnTo>
                    <a:pt x="3817" y="5745"/>
                  </a:lnTo>
                  <a:lnTo>
                    <a:pt x="3817" y="5323"/>
                  </a:lnTo>
                  <a:lnTo>
                    <a:pt x="3797" y="4921"/>
                  </a:lnTo>
                  <a:lnTo>
                    <a:pt x="3736" y="4500"/>
                  </a:lnTo>
                  <a:lnTo>
                    <a:pt x="3656" y="4078"/>
                  </a:lnTo>
                  <a:lnTo>
                    <a:pt x="3555" y="3676"/>
                  </a:lnTo>
                  <a:lnTo>
                    <a:pt x="3415" y="3294"/>
                  </a:lnTo>
                  <a:lnTo>
                    <a:pt x="3254" y="2893"/>
                  </a:lnTo>
                  <a:lnTo>
                    <a:pt x="3073" y="2511"/>
                  </a:lnTo>
                  <a:lnTo>
                    <a:pt x="2872" y="2149"/>
                  </a:lnTo>
                  <a:lnTo>
                    <a:pt x="2652" y="1808"/>
                  </a:lnTo>
                  <a:lnTo>
                    <a:pt x="2390" y="1466"/>
                  </a:lnTo>
                  <a:lnTo>
                    <a:pt x="2129" y="1145"/>
                  </a:lnTo>
                  <a:lnTo>
                    <a:pt x="1848" y="844"/>
                  </a:lnTo>
                  <a:lnTo>
                    <a:pt x="1527" y="542"/>
                  </a:lnTo>
                  <a:lnTo>
                    <a:pt x="1205" y="281"/>
                  </a:lnTo>
                  <a:lnTo>
                    <a:pt x="864" y="40"/>
                  </a:lnTo>
                  <a:lnTo>
                    <a:pt x="804" y="2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6"/>
            <p:cNvSpPr/>
            <p:nvPr/>
          </p:nvSpPr>
          <p:spPr>
            <a:xfrm>
              <a:off x="4943400" y="636350"/>
              <a:ext cx="136625" cy="194350"/>
            </a:xfrm>
            <a:custGeom>
              <a:avLst/>
              <a:gdLst/>
              <a:ahLst/>
              <a:cxnLst/>
              <a:rect l="l" t="t" r="r" b="b"/>
              <a:pathLst>
                <a:path w="5465" h="7774" extrusionOk="0">
                  <a:moveTo>
                    <a:pt x="4320" y="0"/>
                  </a:moveTo>
                  <a:lnTo>
                    <a:pt x="3817" y="161"/>
                  </a:lnTo>
                  <a:lnTo>
                    <a:pt x="3355" y="342"/>
                  </a:lnTo>
                  <a:lnTo>
                    <a:pt x="2933" y="543"/>
                  </a:lnTo>
                  <a:lnTo>
                    <a:pt x="2532" y="763"/>
                  </a:lnTo>
                  <a:lnTo>
                    <a:pt x="2150" y="984"/>
                  </a:lnTo>
                  <a:lnTo>
                    <a:pt x="1789" y="1246"/>
                  </a:lnTo>
                  <a:lnTo>
                    <a:pt x="1467" y="1527"/>
                  </a:lnTo>
                  <a:lnTo>
                    <a:pt x="1166" y="1828"/>
                  </a:lnTo>
                  <a:lnTo>
                    <a:pt x="1005" y="2009"/>
                  </a:lnTo>
                  <a:lnTo>
                    <a:pt x="844" y="2210"/>
                  </a:lnTo>
                  <a:lnTo>
                    <a:pt x="704" y="2411"/>
                  </a:lnTo>
                  <a:lnTo>
                    <a:pt x="563" y="2632"/>
                  </a:lnTo>
                  <a:lnTo>
                    <a:pt x="463" y="2832"/>
                  </a:lnTo>
                  <a:lnTo>
                    <a:pt x="342" y="3053"/>
                  </a:lnTo>
                  <a:lnTo>
                    <a:pt x="262" y="3274"/>
                  </a:lnTo>
                  <a:lnTo>
                    <a:pt x="182" y="3495"/>
                  </a:lnTo>
                  <a:lnTo>
                    <a:pt x="121" y="3736"/>
                  </a:lnTo>
                  <a:lnTo>
                    <a:pt x="61" y="3957"/>
                  </a:lnTo>
                  <a:lnTo>
                    <a:pt x="21" y="4178"/>
                  </a:lnTo>
                  <a:lnTo>
                    <a:pt x="1" y="4419"/>
                  </a:lnTo>
                  <a:lnTo>
                    <a:pt x="1" y="4640"/>
                  </a:lnTo>
                  <a:lnTo>
                    <a:pt x="1" y="4861"/>
                  </a:lnTo>
                  <a:lnTo>
                    <a:pt x="21" y="5102"/>
                  </a:lnTo>
                  <a:lnTo>
                    <a:pt x="61" y="5323"/>
                  </a:lnTo>
                  <a:lnTo>
                    <a:pt x="121" y="5564"/>
                  </a:lnTo>
                  <a:lnTo>
                    <a:pt x="202" y="5805"/>
                  </a:lnTo>
                  <a:lnTo>
                    <a:pt x="302" y="6046"/>
                  </a:lnTo>
                  <a:lnTo>
                    <a:pt x="423" y="6267"/>
                  </a:lnTo>
                  <a:lnTo>
                    <a:pt x="543" y="6468"/>
                  </a:lnTo>
                  <a:lnTo>
                    <a:pt x="704" y="6669"/>
                  </a:lnTo>
                  <a:lnTo>
                    <a:pt x="865" y="6870"/>
                  </a:lnTo>
                  <a:lnTo>
                    <a:pt x="1025" y="7031"/>
                  </a:lnTo>
                  <a:lnTo>
                    <a:pt x="1226" y="7191"/>
                  </a:lnTo>
                  <a:lnTo>
                    <a:pt x="1427" y="7332"/>
                  </a:lnTo>
                  <a:lnTo>
                    <a:pt x="1628" y="7453"/>
                  </a:lnTo>
                  <a:lnTo>
                    <a:pt x="1849" y="7553"/>
                  </a:lnTo>
                  <a:lnTo>
                    <a:pt x="2070" y="7653"/>
                  </a:lnTo>
                  <a:lnTo>
                    <a:pt x="2291" y="7714"/>
                  </a:lnTo>
                  <a:lnTo>
                    <a:pt x="2532" y="7754"/>
                  </a:lnTo>
                  <a:lnTo>
                    <a:pt x="2753" y="7774"/>
                  </a:lnTo>
                  <a:lnTo>
                    <a:pt x="3094" y="7774"/>
                  </a:lnTo>
                  <a:lnTo>
                    <a:pt x="3355" y="7734"/>
                  </a:lnTo>
                  <a:lnTo>
                    <a:pt x="3596" y="7653"/>
                  </a:lnTo>
                  <a:lnTo>
                    <a:pt x="3837" y="7573"/>
                  </a:lnTo>
                  <a:lnTo>
                    <a:pt x="4058" y="7453"/>
                  </a:lnTo>
                  <a:lnTo>
                    <a:pt x="4279" y="7312"/>
                  </a:lnTo>
                  <a:lnTo>
                    <a:pt x="4500" y="7151"/>
                  </a:lnTo>
                  <a:lnTo>
                    <a:pt x="4701" y="6970"/>
                  </a:lnTo>
                  <a:lnTo>
                    <a:pt x="4882" y="6749"/>
                  </a:lnTo>
                  <a:lnTo>
                    <a:pt x="5043" y="6529"/>
                  </a:lnTo>
                  <a:lnTo>
                    <a:pt x="5183" y="6308"/>
                  </a:lnTo>
                  <a:lnTo>
                    <a:pt x="5304" y="6046"/>
                  </a:lnTo>
                  <a:lnTo>
                    <a:pt x="5384" y="5805"/>
                  </a:lnTo>
                  <a:lnTo>
                    <a:pt x="5444" y="5544"/>
                  </a:lnTo>
                  <a:lnTo>
                    <a:pt x="5464" y="5283"/>
                  </a:lnTo>
                  <a:lnTo>
                    <a:pt x="5464" y="5022"/>
                  </a:lnTo>
                  <a:lnTo>
                    <a:pt x="5424" y="4741"/>
                  </a:lnTo>
                  <a:lnTo>
                    <a:pt x="5364" y="4460"/>
                  </a:lnTo>
                  <a:lnTo>
                    <a:pt x="5264" y="4198"/>
                  </a:lnTo>
                  <a:lnTo>
                    <a:pt x="5143" y="3957"/>
                  </a:lnTo>
                  <a:lnTo>
                    <a:pt x="4982" y="3716"/>
                  </a:lnTo>
                  <a:lnTo>
                    <a:pt x="4802" y="3536"/>
                  </a:lnTo>
                  <a:lnTo>
                    <a:pt x="4601" y="3355"/>
                  </a:lnTo>
                  <a:lnTo>
                    <a:pt x="4360" y="3214"/>
                  </a:lnTo>
                  <a:lnTo>
                    <a:pt x="4219" y="3154"/>
                  </a:lnTo>
                  <a:lnTo>
                    <a:pt x="4078" y="3114"/>
                  </a:lnTo>
                  <a:lnTo>
                    <a:pt x="3938" y="3074"/>
                  </a:lnTo>
                  <a:lnTo>
                    <a:pt x="3797" y="3053"/>
                  </a:lnTo>
                  <a:lnTo>
                    <a:pt x="3496" y="3053"/>
                  </a:lnTo>
                  <a:lnTo>
                    <a:pt x="3335" y="3074"/>
                  </a:lnTo>
                  <a:lnTo>
                    <a:pt x="3195" y="3114"/>
                  </a:lnTo>
                  <a:lnTo>
                    <a:pt x="3054" y="3154"/>
                  </a:lnTo>
                  <a:lnTo>
                    <a:pt x="2933" y="3214"/>
                  </a:lnTo>
                  <a:lnTo>
                    <a:pt x="2793" y="3274"/>
                  </a:lnTo>
                  <a:lnTo>
                    <a:pt x="2672" y="3355"/>
                  </a:lnTo>
                  <a:lnTo>
                    <a:pt x="2572" y="3435"/>
                  </a:lnTo>
                  <a:lnTo>
                    <a:pt x="2471" y="3536"/>
                  </a:lnTo>
                  <a:lnTo>
                    <a:pt x="2371" y="3656"/>
                  </a:lnTo>
                  <a:lnTo>
                    <a:pt x="2291" y="3777"/>
                  </a:lnTo>
                  <a:lnTo>
                    <a:pt x="2271" y="3837"/>
                  </a:lnTo>
                  <a:lnTo>
                    <a:pt x="2251" y="3897"/>
                  </a:lnTo>
                  <a:lnTo>
                    <a:pt x="2251" y="3957"/>
                  </a:lnTo>
                  <a:lnTo>
                    <a:pt x="2271" y="4018"/>
                  </a:lnTo>
                  <a:lnTo>
                    <a:pt x="2291" y="4078"/>
                  </a:lnTo>
                  <a:lnTo>
                    <a:pt x="2311" y="4138"/>
                  </a:lnTo>
                  <a:lnTo>
                    <a:pt x="2371" y="4178"/>
                  </a:lnTo>
                  <a:lnTo>
                    <a:pt x="2411" y="4218"/>
                  </a:lnTo>
                  <a:lnTo>
                    <a:pt x="2471" y="4239"/>
                  </a:lnTo>
                  <a:lnTo>
                    <a:pt x="2532" y="4259"/>
                  </a:lnTo>
                  <a:lnTo>
                    <a:pt x="2672" y="4259"/>
                  </a:lnTo>
                  <a:lnTo>
                    <a:pt x="2713" y="4218"/>
                  </a:lnTo>
                  <a:lnTo>
                    <a:pt x="2773" y="4198"/>
                  </a:lnTo>
                  <a:lnTo>
                    <a:pt x="2833" y="4158"/>
                  </a:lnTo>
                  <a:lnTo>
                    <a:pt x="2853" y="4098"/>
                  </a:lnTo>
                  <a:lnTo>
                    <a:pt x="2954" y="3977"/>
                  </a:lnTo>
                  <a:lnTo>
                    <a:pt x="3074" y="3877"/>
                  </a:lnTo>
                  <a:lnTo>
                    <a:pt x="3235" y="3797"/>
                  </a:lnTo>
                  <a:lnTo>
                    <a:pt x="3396" y="3736"/>
                  </a:lnTo>
                  <a:lnTo>
                    <a:pt x="3556" y="3716"/>
                  </a:lnTo>
                  <a:lnTo>
                    <a:pt x="3737" y="3716"/>
                  </a:lnTo>
                  <a:lnTo>
                    <a:pt x="3918" y="3736"/>
                  </a:lnTo>
                  <a:lnTo>
                    <a:pt x="4078" y="3797"/>
                  </a:lnTo>
                  <a:lnTo>
                    <a:pt x="4219" y="3897"/>
                  </a:lnTo>
                  <a:lnTo>
                    <a:pt x="4360" y="4018"/>
                  </a:lnTo>
                  <a:lnTo>
                    <a:pt x="4480" y="4158"/>
                  </a:lnTo>
                  <a:lnTo>
                    <a:pt x="4601" y="4299"/>
                  </a:lnTo>
                  <a:lnTo>
                    <a:pt x="4681" y="4480"/>
                  </a:lnTo>
                  <a:lnTo>
                    <a:pt x="4741" y="4660"/>
                  </a:lnTo>
                  <a:lnTo>
                    <a:pt x="4802" y="4861"/>
                  </a:lnTo>
                  <a:lnTo>
                    <a:pt x="4822" y="5062"/>
                  </a:lnTo>
                  <a:lnTo>
                    <a:pt x="4822" y="5263"/>
                  </a:lnTo>
                  <a:lnTo>
                    <a:pt x="4802" y="5444"/>
                  </a:lnTo>
                  <a:lnTo>
                    <a:pt x="4741" y="5645"/>
                  </a:lnTo>
                  <a:lnTo>
                    <a:pt x="4681" y="5825"/>
                  </a:lnTo>
                  <a:lnTo>
                    <a:pt x="4601" y="6006"/>
                  </a:lnTo>
                  <a:lnTo>
                    <a:pt x="4500" y="6187"/>
                  </a:lnTo>
                  <a:lnTo>
                    <a:pt x="4380" y="6348"/>
                  </a:lnTo>
                  <a:lnTo>
                    <a:pt x="4219" y="6508"/>
                  </a:lnTo>
                  <a:lnTo>
                    <a:pt x="4078" y="6649"/>
                  </a:lnTo>
                  <a:lnTo>
                    <a:pt x="3898" y="6790"/>
                  </a:lnTo>
                  <a:lnTo>
                    <a:pt x="3737" y="6890"/>
                  </a:lnTo>
                  <a:lnTo>
                    <a:pt x="3536" y="6970"/>
                  </a:lnTo>
                  <a:lnTo>
                    <a:pt x="3355" y="7051"/>
                  </a:lnTo>
                  <a:lnTo>
                    <a:pt x="3175" y="7091"/>
                  </a:lnTo>
                  <a:lnTo>
                    <a:pt x="2974" y="7111"/>
                  </a:lnTo>
                  <a:lnTo>
                    <a:pt x="2793" y="7131"/>
                  </a:lnTo>
                  <a:lnTo>
                    <a:pt x="2612" y="7111"/>
                  </a:lnTo>
                  <a:lnTo>
                    <a:pt x="2431" y="7071"/>
                  </a:lnTo>
                  <a:lnTo>
                    <a:pt x="2251" y="7031"/>
                  </a:lnTo>
                  <a:lnTo>
                    <a:pt x="2090" y="6950"/>
                  </a:lnTo>
                  <a:lnTo>
                    <a:pt x="1909" y="6870"/>
                  </a:lnTo>
                  <a:lnTo>
                    <a:pt x="1748" y="6770"/>
                  </a:lnTo>
                  <a:lnTo>
                    <a:pt x="1608" y="6669"/>
                  </a:lnTo>
                  <a:lnTo>
                    <a:pt x="1467" y="6529"/>
                  </a:lnTo>
                  <a:lnTo>
                    <a:pt x="1327" y="6408"/>
                  </a:lnTo>
                  <a:lnTo>
                    <a:pt x="1206" y="6247"/>
                  </a:lnTo>
                  <a:lnTo>
                    <a:pt x="1085" y="6087"/>
                  </a:lnTo>
                  <a:lnTo>
                    <a:pt x="985" y="5926"/>
                  </a:lnTo>
                  <a:lnTo>
                    <a:pt x="885" y="5765"/>
                  </a:lnTo>
                  <a:lnTo>
                    <a:pt x="804" y="5564"/>
                  </a:lnTo>
                  <a:lnTo>
                    <a:pt x="744" y="5384"/>
                  </a:lnTo>
                  <a:lnTo>
                    <a:pt x="704" y="5183"/>
                  </a:lnTo>
                  <a:lnTo>
                    <a:pt x="664" y="5002"/>
                  </a:lnTo>
                  <a:lnTo>
                    <a:pt x="664" y="4821"/>
                  </a:lnTo>
                  <a:lnTo>
                    <a:pt x="644" y="4640"/>
                  </a:lnTo>
                  <a:lnTo>
                    <a:pt x="664" y="4439"/>
                  </a:lnTo>
                  <a:lnTo>
                    <a:pt x="704" y="4058"/>
                  </a:lnTo>
                  <a:lnTo>
                    <a:pt x="804" y="3676"/>
                  </a:lnTo>
                  <a:lnTo>
                    <a:pt x="965" y="3294"/>
                  </a:lnTo>
                  <a:lnTo>
                    <a:pt x="1146" y="2933"/>
                  </a:lnTo>
                  <a:lnTo>
                    <a:pt x="1387" y="2591"/>
                  </a:lnTo>
                  <a:lnTo>
                    <a:pt x="1648" y="2270"/>
                  </a:lnTo>
                  <a:lnTo>
                    <a:pt x="1909" y="2009"/>
                  </a:lnTo>
                  <a:lnTo>
                    <a:pt x="2210" y="1748"/>
                  </a:lnTo>
                  <a:lnTo>
                    <a:pt x="2512" y="1527"/>
                  </a:lnTo>
                  <a:lnTo>
                    <a:pt x="2873" y="1306"/>
                  </a:lnTo>
                  <a:lnTo>
                    <a:pt x="3235" y="1105"/>
                  </a:lnTo>
                  <a:lnTo>
                    <a:pt x="3637" y="944"/>
                  </a:lnTo>
                  <a:lnTo>
                    <a:pt x="4058" y="784"/>
                  </a:lnTo>
                  <a:lnTo>
                    <a:pt x="4500" y="623"/>
                  </a:lnTo>
                  <a:lnTo>
                    <a:pt x="4561" y="603"/>
                  </a:lnTo>
                  <a:lnTo>
                    <a:pt x="4621" y="583"/>
                  </a:lnTo>
                  <a:lnTo>
                    <a:pt x="4661" y="522"/>
                  </a:lnTo>
                  <a:lnTo>
                    <a:pt x="4701" y="482"/>
                  </a:lnTo>
                  <a:lnTo>
                    <a:pt x="4721" y="422"/>
                  </a:lnTo>
                  <a:lnTo>
                    <a:pt x="4721" y="362"/>
                  </a:lnTo>
                  <a:lnTo>
                    <a:pt x="4741" y="301"/>
                  </a:lnTo>
                  <a:lnTo>
                    <a:pt x="4721" y="221"/>
                  </a:lnTo>
                  <a:lnTo>
                    <a:pt x="4701" y="161"/>
                  </a:lnTo>
                  <a:lnTo>
                    <a:pt x="4661" y="121"/>
                  </a:lnTo>
                  <a:lnTo>
                    <a:pt x="4621" y="60"/>
                  </a:lnTo>
                  <a:lnTo>
                    <a:pt x="4561" y="40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6"/>
            <p:cNvSpPr/>
            <p:nvPr/>
          </p:nvSpPr>
          <p:spPr>
            <a:xfrm>
              <a:off x="4835450" y="983350"/>
              <a:ext cx="223975" cy="275225"/>
            </a:xfrm>
            <a:custGeom>
              <a:avLst/>
              <a:gdLst/>
              <a:ahLst/>
              <a:cxnLst/>
              <a:rect l="l" t="t" r="r" b="b"/>
              <a:pathLst>
                <a:path w="8959" h="11009" extrusionOk="0">
                  <a:moveTo>
                    <a:pt x="7955" y="0"/>
                  </a:moveTo>
                  <a:lnTo>
                    <a:pt x="7894" y="21"/>
                  </a:lnTo>
                  <a:lnTo>
                    <a:pt x="7834" y="41"/>
                  </a:lnTo>
                  <a:lnTo>
                    <a:pt x="7774" y="61"/>
                  </a:lnTo>
                  <a:lnTo>
                    <a:pt x="7714" y="121"/>
                  </a:lnTo>
                  <a:lnTo>
                    <a:pt x="7673" y="161"/>
                  </a:lnTo>
                  <a:lnTo>
                    <a:pt x="7653" y="221"/>
                  </a:lnTo>
                  <a:lnTo>
                    <a:pt x="7633" y="282"/>
                  </a:lnTo>
                  <a:lnTo>
                    <a:pt x="7633" y="342"/>
                  </a:lnTo>
                  <a:lnTo>
                    <a:pt x="7633" y="402"/>
                  </a:lnTo>
                  <a:lnTo>
                    <a:pt x="7653" y="462"/>
                  </a:lnTo>
                  <a:lnTo>
                    <a:pt x="7693" y="523"/>
                  </a:lnTo>
                  <a:lnTo>
                    <a:pt x="7874" y="824"/>
                  </a:lnTo>
                  <a:lnTo>
                    <a:pt x="8035" y="1145"/>
                  </a:lnTo>
                  <a:lnTo>
                    <a:pt x="8135" y="1467"/>
                  </a:lnTo>
                  <a:lnTo>
                    <a:pt x="8236" y="1828"/>
                  </a:lnTo>
                  <a:lnTo>
                    <a:pt x="8276" y="2170"/>
                  </a:lnTo>
                  <a:lnTo>
                    <a:pt x="8296" y="2531"/>
                  </a:lnTo>
                  <a:lnTo>
                    <a:pt x="8296" y="2893"/>
                  </a:lnTo>
                  <a:lnTo>
                    <a:pt x="8236" y="3234"/>
                  </a:lnTo>
                  <a:lnTo>
                    <a:pt x="8176" y="3596"/>
                  </a:lnTo>
                  <a:lnTo>
                    <a:pt x="8055" y="3938"/>
                  </a:lnTo>
                  <a:lnTo>
                    <a:pt x="7934" y="4259"/>
                  </a:lnTo>
                  <a:lnTo>
                    <a:pt x="7754" y="4580"/>
                  </a:lnTo>
                  <a:lnTo>
                    <a:pt x="7573" y="4882"/>
                  </a:lnTo>
                  <a:lnTo>
                    <a:pt x="7352" y="5143"/>
                  </a:lnTo>
                  <a:lnTo>
                    <a:pt x="7111" y="5404"/>
                  </a:lnTo>
                  <a:lnTo>
                    <a:pt x="6830" y="5625"/>
                  </a:lnTo>
                  <a:lnTo>
                    <a:pt x="6528" y="5826"/>
                  </a:lnTo>
                  <a:lnTo>
                    <a:pt x="6227" y="5986"/>
                  </a:lnTo>
                  <a:lnTo>
                    <a:pt x="5906" y="6127"/>
                  </a:lnTo>
                  <a:lnTo>
                    <a:pt x="5564" y="6268"/>
                  </a:lnTo>
                  <a:lnTo>
                    <a:pt x="5223" y="6368"/>
                  </a:lnTo>
                  <a:lnTo>
                    <a:pt x="4881" y="6489"/>
                  </a:lnTo>
                  <a:lnTo>
                    <a:pt x="4178" y="6669"/>
                  </a:lnTo>
                  <a:lnTo>
                    <a:pt x="3455" y="6870"/>
                  </a:lnTo>
                  <a:lnTo>
                    <a:pt x="3093" y="6971"/>
                  </a:lnTo>
                  <a:lnTo>
                    <a:pt x="2732" y="7111"/>
                  </a:lnTo>
                  <a:lnTo>
                    <a:pt x="2370" y="7252"/>
                  </a:lnTo>
                  <a:lnTo>
                    <a:pt x="2009" y="7433"/>
                  </a:lnTo>
                  <a:lnTo>
                    <a:pt x="1647" y="7614"/>
                  </a:lnTo>
                  <a:lnTo>
                    <a:pt x="1326" y="7855"/>
                  </a:lnTo>
                  <a:lnTo>
                    <a:pt x="1145" y="7995"/>
                  </a:lnTo>
                  <a:lnTo>
                    <a:pt x="964" y="8136"/>
                  </a:lnTo>
                  <a:lnTo>
                    <a:pt x="824" y="8296"/>
                  </a:lnTo>
                  <a:lnTo>
                    <a:pt x="663" y="8477"/>
                  </a:lnTo>
                  <a:lnTo>
                    <a:pt x="542" y="8658"/>
                  </a:lnTo>
                  <a:lnTo>
                    <a:pt x="422" y="8819"/>
                  </a:lnTo>
                  <a:lnTo>
                    <a:pt x="321" y="9020"/>
                  </a:lnTo>
                  <a:lnTo>
                    <a:pt x="221" y="9200"/>
                  </a:lnTo>
                  <a:lnTo>
                    <a:pt x="161" y="9381"/>
                  </a:lnTo>
                  <a:lnTo>
                    <a:pt x="80" y="9582"/>
                  </a:lnTo>
                  <a:lnTo>
                    <a:pt x="40" y="9783"/>
                  </a:lnTo>
                  <a:lnTo>
                    <a:pt x="20" y="9984"/>
                  </a:lnTo>
                  <a:lnTo>
                    <a:pt x="0" y="10165"/>
                  </a:lnTo>
                  <a:lnTo>
                    <a:pt x="0" y="10365"/>
                  </a:lnTo>
                  <a:lnTo>
                    <a:pt x="20" y="10566"/>
                  </a:lnTo>
                  <a:lnTo>
                    <a:pt x="40" y="10747"/>
                  </a:lnTo>
                  <a:lnTo>
                    <a:pt x="80" y="10868"/>
                  </a:lnTo>
                  <a:lnTo>
                    <a:pt x="161" y="10948"/>
                  </a:lnTo>
                  <a:lnTo>
                    <a:pt x="261" y="10988"/>
                  </a:lnTo>
                  <a:lnTo>
                    <a:pt x="362" y="11008"/>
                  </a:lnTo>
                  <a:lnTo>
                    <a:pt x="422" y="11008"/>
                  </a:lnTo>
                  <a:lnTo>
                    <a:pt x="502" y="10988"/>
                  </a:lnTo>
                  <a:lnTo>
                    <a:pt x="542" y="10948"/>
                  </a:lnTo>
                  <a:lnTo>
                    <a:pt x="603" y="10908"/>
                  </a:lnTo>
                  <a:lnTo>
                    <a:pt x="643" y="10868"/>
                  </a:lnTo>
                  <a:lnTo>
                    <a:pt x="663" y="10807"/>
                  </a:lnTo>
                  <a:lnTo>
                    <a:pt x="683" y="10747"/>
                  </a:lnTo>
                  <a:lnTo>
                    <a:pt x="683" y="10687"/>
                  </a:lnTo>
                  <a:lnTo>
                    <a:pt x="683" y="10627"/>
                  </a:lnTo>
                  <a:lnTo>
                    <a:pt x="663" y="10446"/>
                  </a:lnTo>
                  <a:lnTo>
                    <a:pt x="643" y="10285"/>
                  </a:lnTo>
                  <a:lnTo>
                    <a:pt x="643" y="10124"/>
                  </a:lnTo>
                  <a:lnTo>
                    <a:pt x="663" y="9964"/>
                  </a:lnTo>
                  <a:lnTo>
                    <a:pt x="703" y="9803"/>
                  </a:lnTo>
                  <a:lnTo>
                    <a:pt x="743" y="9642"/>
                  </a:lnTo>
                  <a:lnTo>
                    <a:pt x="884" y="9341"/>
                  </a:lnTo>
                  <a:lnTo>
                    <a:pt x="1045" y="9060"/>
                  </a:lnTo>
                  <a:lnTo>
                    <a:pt x="1245" y="8799"/>
                  </a:lnTo>
                  <a:lnTo>
                    <a:pt x="1466" y="8578"/>
                  </a:lnTo>
                  <a:lnTo>
                    <a:pt x="1707" y="8377"/>
                  </a:lnTo>
                  <a:lnTo>
                    <a:pt x="2009" y="8176"/>
                  </a:lnTo>
                  <a:lnTo>
                    <a:pt x="2330" y="7995"/>
                  </a:lnTo>
                  <a:lnTo>
                    <a:pt x="2652" y="7834"/>
                  </a:lnTo>
                  <a:lnTo>
                    <a:pt x="2993" y="7714"/>
                  </a:lnTo>
                  <a:lnTo>
                    <a:pt x="3334" y="7593"/>
                  </a:lnTo>
                  <a:lnTo>
                    <a:pt x="3676" y="7493"/>
                  </a:lnTo>
                  <a:lnTo>
                    <a:pt x="4339" y="7292"/>
                  </a:lnTo>
                  <a:lnTo>
                    <a:pt x="5082" y="7091"/>
                  </a:lnTo>
                  <a:lnTo>
                    <a:pt x="5464" y="6991"/>
                  </a:lnTo>
                  <a:lnTo>
                    <a:pt x="5825" y="6850"/>
                  </a:lnTo>
                  <a:lnTo>
                    <a:pt x="6187" y="6710"/>
                  </a:lnTo>
                  <a:lnTo>
                    <a:pt x="6528" y="6549"/>
                  </a:lnTo>
                  <a:lnTo>
                    <a:pt x="6870" y="6368"/>
                  </a:lnTo>
                  <a:lnTo>
                    <a:pt x="7211" y="6147"/>
                  </a:lnTo>
                  <a:lnTo>
                    <a:pt x="7533" y="5886"/>
                  </a:lnTo>
                  <a:lnTo>
                    <a:pt x="7834" y="5585"/>
                  </a:lnTo>
                  <a:lnTo>
                    <a:pt x="8095" y="5263"/>
                  </a:lnTo>
                  <a:lnTo>
                    <a:pt x="8336" y="4922"/>
                  </a:lnTo>
                  <a:lnTo>
                    <a:pt x="8517" y="4540"/>
                  </a:lnTo>
                  <a:lnTo>
                    <a:pt x="8678" y="4159"/>
                  </a:lnTo>
                  <a:lnTo>
                    <a:pt x="8798" y="3757"/>
                  </a:lnTo>
                  <a:lnTo>
                    <a:pt x="8899" y="3355"/>
                  </a:lnTo>
                  <a:lnTo>
                    <a:pt x="8939" y="2933"/>
                  </a:lnTo>
                  <a:lnTo>
                    <a:pt x="8959" y="2511"/>
                  </a:lnTo>
                  <a:lnTo>
                    <a:pt x="8939" y="2090"/>
                  </a:lnTo>
                  <a:lnTo>
                    <a:pt x="8879" y="1688"/>
                  </a:lnTo>
                  <a:lnTo>
                    <a:pt x="8778" y="1286"/>
                  </a:lnTo>
                  <a:lnTo>
                    <a:pt x="8638" y="884"/>
                  </a:lnTo>
                  <a:lnTo>
                    <a:pt x="8437" y="503"/>
                  </a:lnTo>
                  <a:lnTo>
                    <a:pt x="8216" y="141"/>
                  </a:lnTo>
                  <a:lnTo>
                    <a:pt x="8176" y="101"/>
                  </a:lnTo>
                  <a:lnTo>
                    <a:pt x="8135" y="61"/>
                  </a:lnTo>
                  <a:lnTo>
                    <a:pt x="8075" y="41"/>
                  </a:lnTo>
                  <a:lnTo>
                    <a:pt x="8015" y="21"/>
                  </a:lnTo>
                  <a:lnTo>
                    <a:pt x="795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5" name="Google Shape;3165;p46"/>
          <p:cNvGrpSpPr/>
          <p:nvPr/>
        </p:nvGrpSpPr>
        <p:grpSpPr>
          <a:xfrm>
            <a:off x="155175" y="3187125"/>
            <a:ext cx="1027975" cy="1851078"/>
            <a:chOff x="8046725" y="2806125"/>
            <a:chExt cx="1027975" cy="1851078"/>
          </a:xfrm>
        </p:grpSpPr>
        <p:sp>
          <p:nvSpPr>
            <p:cNvPr id="3166" name="Google Shape;3166;p46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7" name="Google Shape;3167;p46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3168" name="Google Shape;3168;p46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46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46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46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46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46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46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46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46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46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6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6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54" y="2660002"/>
            <a:ext cx="3273450" cy="16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4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6"/>
          <p:cNvSpPr txBox="1">
            <a:spLocks noGrp="1"/>
          </p:cNvSpPr>
          <p:nvPr>
            <p:ph type="body" idx="1"/>
          </p:nvPr>
        </p:nvSpPr>
        <p:spPr>
          <a:xfrm>
            <a:off x="1286008" y="1431033"/>
            <a:ext cx="4819102" cy="275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SzPts val="1100"/>
              <a:buNone/>
            </a:pP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di </a:t>
            </a:r>
            <a:r>
              <a:rPr lang="en-US" sz="1200" dirty="0" err="1" smtClean="0"/>
              <a:t>bawah</a:t>
            </a:r>
            <a:r>
              <a:rPr lang="en-US" sz="1200" dirty="0" smtClean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buah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err="1"/>
              <a:t>sejajar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membentuk</a:t>
            </a:r>
            <a:r>
              <a:rPr lang="en-US" sz="1200" dirty="0"/>
              <a:t> </a:t>
            </a:r>
            <a:r>
              <a:rPr lang="en-US" sz="1200" dirty="0" err="1"/>
              <a:t>hubungan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dipotong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lain. </a:t>
            </a:r>
            <a:r>
              <a:rPr lang="en-US" sz="1200" dirty="0" err="1"/>
              <a:t>Adapun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hubungan</a:t>
            </a:r>
            <a:r>
              <a:rPr lang="en-US" sz="1200" dirty="0"/>
              <a:t> </a:t>
            </a:r>
            <a:r>
              <a:rPr lang="en-US" sz="1200" dirty="0" err="1"/>
              <a:t>antar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terbentuk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meliputi</a:t>
            </a:r>
            <a:r>
              <a:rPr lang="en-US" sz="1200" dirty="0"/>
              <a:t>:</a:t>
            </a:r>
            <a:endParaRPr lang="en-US" sz="1200" dirty="0"/>
          </a:p>
          <a:p>
            <a:pPr marL="0" lvl="0" indent="0" algn="just">
              <a:buSzPts val="1100"/>
              <a:buNone/>
            </a:pPr>
            <a:endParaRPr lang="en-US" sz="1200" dirty="0" smtClean="0"/>
          </a:p>
          <a:p>
            <a:pPr marL="0" lvl="0" indent="0" algn="just">
              <a:buSzPts val="1100"/>
              <a:buNone/>
            </a:pPr>
            <a:endParaRPr lang="en-US" sz="1200" dirty="0"/>
          </a:p>
          <a:p>
            <a:pPr marL="0" lvl="0" indent="0" algn="just">
              <a:buSzPts val="1100"/>
              <a:buNone/>
            </a:pPr>
            <a:endParaRPr lang="en-US" sz="1200" dirty="0" smtClean="0"/>
          </a:p>
          <a:p>
            <a:pPr marL="0" lvl="0" indent="0" algn="just">
              <a:buSzPts val="1100"/>
              <a:buNone/>
            </a:pPr>
            <a:endParaRPr lang="en-US" sz="1200" dirty="0"/>
          </a:p>
          <a:p>
            <a:pPr marL="0" lvl="0" indent="0" algn="just">
              <a:buSzPts val="1100"/>
              <a:buNone/>
            </a:pPr>
            <a:endParaRPr lang="en-US" sz="1200" dirty="0" smtClean="0"/>
          </a:p>
          <a:p>
            <a:pPr marL="0" lvl="0" indent="0" algn="just">
              <a:buSzPts val="1100"/>
              <a:buNone/>
            </a:pPr>
            <a:endParaRPr lang="en-US" sz="1200" dirty="0"/>
          </a:p>
          <a:p>
            <a:pPr marL="0" lvl="0" indent="0" algn="just">
              <a:buSzPts val="1100"/>
              <a:buNone/>
            </a:pPr>
            <a:endParaRPr lang="en-US" sz="1200" dirty="0" smtClean="0"/>
          </a:p>
          <a:p>
            <a:pPr marL="0" lvl="0" indent="0" algn="just">
              <a:buSzPts val="1100"/>
              <a:buNone/>
            </a:pPr>
            <a:endParaRPr sz="1200" dirty="0"/>
          </a:p>
        </p:txBody>
      </p:sp>
      <p:sp>
        <p:nvSpPr>
          <p:cNvPr id="3060" name="Google Shape;3060;p46"/>
          <p:cNvSpPr txBox="1">
            <a:spLocks noGrp="1"/>
          </p:cNvSpPr>
          <p:nvPr>
            <p:ph type="title"/>
          </p:nvPr>
        </p:nvSpPr>
        <p:spPr>
          <a:xfrm>
            <a:off x="537155" y="602007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Hubungan</a:t>
            </a:r>
            <a:r>
              <a:rPr lang="en-US" sz="1600" dirty="0" smtClean="0"/>
              <a:t> </a:t>
            </a:r>
            <a:r>
              <a:rPr lang="en-US" sz="1600" dirty="0" err="1" smtClean="0"/>
              <a:t>antara</a:t>
            </a:r>
            <a:r>
              <a:rPr lang="en-US" sz="1600" dirty="0" smtClean="0"/>
              <a:t> </a:t>
            </a:r>
            <a:r>
              <a:rPr lang="en-US" sz="1600" dirty="0" err="1" smtClean="0"/>
              <a:t>sudut</a:t>
            </a:r>
            <a:r>
              <a:rPr lang="en-US" sz="1600" dirty="0" smtClean="0"/>
              <a:t> 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dua</a:t>
            </a:r>
            <a:r>
              <a:rPr lang="en-US" sz="1600" dirty="0" smtClean="0"/>
              <a:t> </a:t>
            </a:r>
            <a:r>
              <a:rPr lang="en-US" sz="1600" dirty="0" err="1" smtClean="0"/>
              <a:t>garis</a:t>
            </a:r>
            <a:r>
              <a:rPr lang="en-US" sz="1600" dirty="0" smtClean="0"/>
              <a:t> </a:t>
            </a:r>
            <a:r>
              <a:rPr lang="en-US" sz="1600" dirty="0" err="1" smtClean="0"/>
              <a:t>sejajar</a:t>
            </a:r>
            <a:r>
              <a:rPr lang="en-US" sz="1600" dirty="0" smtClean="0"/>
              <a:t> </a:t>
            </a:r>
            <a:r>
              <a:rPr lang="en-US" sz="1600" dirty="0" err="1" smtClean="0"/>
              <a:t>dipotong</a:t>
            </a:r>
            <a:r>
              <a:rPr lang="en-US" sz="1600" dirty="0" smtClean="0"/>
              <a:t> </a:t>
            </a:r>
            <a:r>
              <a:rPr lang="en-US" sz="1600" dirty="0" err="1" smtClean="0"/>
              <a:t>garis</a:t>
            </a:r>
            <a:r>
              <a:rPr lang="en-US" sz="1600" dirty="0" smtClean="0"/>
              <a:t> lain</a:t>
            </a:r>
            <a:endParaRPr sz="1600" dirty="0"/>
          </a:p>
        </p:txBody>
      </p:sp>
      <p:grpSp>
        <p:nvGrpSpPr>
          <p:cNvPr id="3061" name="Google Shape;3061;p46"/>
          <p:cNvGrpSpPr/>
          <p:nvPr/>
        </p:nvGrpSpPr>
        <p:grpSpPr>
          <a:xfrm>
            <a:off x="6200989" y="938787"/>
            <a:ext cx="2120749" cy="4204713"/>
            <a:chOff x="5982628" y="902911"/>
            <a:chExt cx="2120749" cy="4204713"/>
          </a:xfrm>
        </p:grpSpPr>
        <p:sp>
          <p:nvSpPr>
            <p:cNvPr id="3062" name="Google Shape;3062;p46"/>
            <p:cNvSpPr/>
            <p:nvPr/>
          </p:nvSpPr>
          <p:spPr>
            <a:xfrm>
              <a:off x="6672551" y="4906000"/>
              <a:ext cx="1430827" cy="201624"/>
            </a:xfrm>
            <a:custGeom>
              <a:avLst/>
              <a:gdLst/>
              <a:ahLst/>
              <a:cxnLst/>
              <a:rect l="l" t="t" r="r" b="b"/>
              <a:pathLst>
                <a:path w="73678" h="8329" extrusionOk="0">
                  <a:moveTo>
                    <a:pt x="36839" y="0"/>
                  </a:moveTo>
                  <a:lnTo>
                    <a:pt x="33071" y="27"/>
                  </a:lnTo>
                  <a:lnTo>
                    <a:pt x="29411" y="109"/>
                  </a:lnTo>
                  <a:lnTo>
                    <a:pt x="25889" y="191"/>
                  </a:lnTo>
                  <a:lnTo>
                    <a:pt x="22503" y="328"/>
                  </a:lnTo>
                  <a:lnTo>
                    <a:pt x="19280" y="519"/>
                  </a:lnTo>
                  <a:lnTo>
                    <a:pt x="16249" y="710"/>
                  </a:lnTo>
                  <a:lnTo>
                    <a:pt x="13409" y="956"/>
                  </a:lnTo>
                  <a:lnTo>
                    <a:pt x="10787" y="1229"/>
                  </a:lnTo>
                  <a:lnTo>
                    <a:pt x="8412" y="1529"/>
                  </a:lnTo>
                  <a:lnTo>
                    <a:pt x="6309" y="1857"/>
                  </a:lnTo>
                  <a:lnTo>
                    <a:pt x="5353" y="2021"/>
                  </a:lnTo>
                  <a:lnTo>
                    <a:pt x="4452" y="2185"/>
                  </a:lnTo>
                  <a:lnTo>
                    <a:pt x="3633" y="2376"/>
                  </a:lnTo>
                  <a:lnTo>
                    <a:pt x="2895" y="2540"/>
                  </a:lnTo>
                  <a:lnTo>
                    <a:pt x="2240" y="2731"/>
                  </a:lnTo>
                  <a:lnTo>
                    <a:pt x="1667" y="2922"/>
                  </a:lnTo>
                  <a:lnTo>
                    <a:pt x="1175" y="3141"/>
                  </a:lnTo>
                  <a:lnTo>
                    <a:pt x="765" y="3332"/>
                  </a:lnTo>
                  <a:lnTo>
                    <a:pt x="438" y="3523"/>
                  </a:lnTo>
                  <a:lnTo>
                    <a:pt x="192" y="3741"/>
                  </a:lnTo>
                  <a:lnTo>
                    <a:pt x="110" y="3851"/>
                  </a:lnTo>
                  <a:lnTo>
                    <a:pt x="55" y="3960"/>
                  </a:lnTo>
                  <a:lnTo>
                    <a:pt x="28" y="4069"/>
                  </a:lnTo>
                  <a:lnTo>
                    <a:pt x="1" y="4178"/>
                  </a:lnTo>
                  <a:lnTo>
                    <a:pt x="28" y="4287"/>
                  </a:lnTo>
                  <a:lnTo>
                    <a:pt x="55" y="4369"/>
                  </a:lnTo>
                  <a:lnTo>
                    <a:pt x="110" y="4479"/>
                  </a:lnTo>
                  <a:lnTo>
                    <a:pt x="192" y="4588"/>
                  </a:lnTo>
                  <a:lnTo>
                    <a:pt x="438" y="4806"/>
                  </a:lnTo>
                  <a:lnTo>
                    <a:pt x="765" y="4997"/>
                  </a:lnTo>
                  <a:lnTo>
                    <a:pt x="1175" y="5216"/>
                  </a:lnTo>
                  <a:lnTo>
                    <a:pt x="1667" y="5407"/>
                  </a:lnTo>
                  <a:lnTo>
                    <a:pt x="2240" y="5598"/>
                  </a:lnTo>
                  <a:lnTo>
                    <a:pt x="2895" y="5789"/>
                  </a:lnTo>
                  <a:lnTo>
                    <a:pt x="3633" y="5981"/>
                  </a:lnTo>
                  <a:lnTo>
                    <a:pt x="4452" y="6144"/>
                  </a:lnTo>
                  <a:lnTo>
                    <a:pt x="5353" y="6336"/>
                  </a:lnTo>
                  <a:lnTo>
                    <a:pt x="6309" y="6499"/>
                  </a:lnTo>
                  <a:lnTo>
                    <a:pt x="8412" y="6800"/>
                  </a:lnTo>
                  <a:lnTo>
                    <a:pt x="10787" y="7100"/>
                  </a:lnTo>
                  <a:lnTo>
                    <a:pt x="13409" y="7373"/>
                  </a:lnTo>
                  <a:lnTo>
                    <a:pt x="16249" y="7619"/>
                  </a:lnTo>
                  <a:lnTo>
                    <a:pt x="19280" y="7810"/>
                  </a:lnTo>
                  <a:lnTo>
                    <a:pt x="22503" y="8001"/>
                  </a:lnTo>
                  <a:lnTo>
                    <a:pt x="25889" y="8138"/>
                  </a:lnTo>
                  <a:lnTo>
                    <a:pt x="29411" y="8247"/>
                  </a:lnTo>
                  <a:lnTo>
                    <a:pt x="33071" y="8302"/>
                  </a:lnTo>
                  <a:lnTo>
                    <a:pt x="36839" y="8329"/>
                  </a:lnTo>
                  <a:lnTo>
                    <a:pt x="40608" y="8302"/>
                  </a:lnTo>
                  <a:lnTo>
                    <a:pt x="44267" y="8247"/>
                  </a:lnTo>
                  <a:lnTo>
                    <a:pt x="47817" y="8138"/>
                  </a:lnTo>
                  <a:lnTo>
                    <a:pt x="51176" y="8001"/>
                  </a:lnTo>
                  <a:lnTo>
                    <a:pt x="54398" y="7810"/>
                  </a:lnTo>
                  <a:lnTo>
                    <a:pt x="57457" y="7619"/>
                  </a:lnTo>
                  <a:lnTo>
                    <a:pt x="60269" y="7373"/>
                  </a:lnTo>
                  <a:lnTo>
                    <a:pt x="62891" y="7100"/>
                  </a:lnTo>
                  <a:lnTo>
                    <a:pt x="65267" y="6800"/>
                  </a:lnTo>
                  <a:lnTo>
                    <a:pt x="67397" y="6499"/>
                  </a:lnTo>
                  <a:lnTo>
                    <a:pt x="68353" y="6336"/>
                  </a:lnTo>
                  <a:lnTo>
                    <a:pt x="69254" y="6144"/>
                  </a:lnTo>
                  <a:lnTo>
                    <a:pt x="70046" y="5981"/>
                  </a:lnTo>
                  <a:lnTo>
                    <a:pt x="70783" y="5789"/>
                  </a:lnTo>
                  <a:lnTo>
                    <a:pt x="71466" y="5598"/>
                  </a:lnTo>
                  <a:lnTo>
                    <a:pt x="72039" y="5407"/>
                  </a:lnTo>
                  <a:lnTo>
                    <a:pt x="72531" y="5216"/>
                  </a:lnTo>
                  <a:lnTo>
                    <a:pt x="72940" y="4997"/>
                  </a:lnTo>
                  <a:lnTo>
                    <a:pt x="73268" y="4806"/>
                  </a:lnTo>
                  <a:lnTo>
                    <a:pt x="73486" y="4588"/>
                  </a:lnTo>
                  <a:lnTo>
                    <a:pt x="73568" y="4479"/>
                  </a:lnTo>
                  <a:lnTo>
                    <a:pt x="73650" y="4369"/>
                  </a:lnTo>
                  <a:lnTo>
                    <a:pt x="73678" y="4287"/>
                  </a:lnTo>
                  <a:lnTo>
                    <a:pt x="73678" y="4178"/>
                  </a:lnTo>
                  <a:lnTo>
                    <a:pt x="73678" y="4069"/>
                  </a:lnTo>
                  <a:lnTo>
                    <a:pt x="73650" y="3960"/>
                  </a:lnTo>
                  <a:lnTo>
                    <a:pt x="73568" y="3851"/>
                  </a:lnTo>
                  <a:lnTo>
                    <a:pt x="73486" y="3741"/>
                  </a:lnTo>
                  <a:lnTo>
                    <a:pt x="73268" y="3523"/>
                  </a:lnTo>
                  <a:lnTo>
                    <a:pt x="72940" y="3332"/>
                  </a:lnTo>
                  <a:lnTo>
                    <a:pt x="72531" y="3141"/>
                  </a:lnTo>
                  <a:lnTo>
                    <a:pt x="72039" y="2922"/>
                  </a:lnTo>
                  <a:lnTo>
                    <a:pt x="71466" y="2731"/>
                  </a:lnTo>
                  <a:lnTo>
                    <a:pt x="70783" y="2540"/>
                  </a:lnTo>
                  <a:lnTo>
                    <a:pt x="70046" y="2376"/>
                  </a:lnTo>
                  <a:lnTo>
                    <a:pt x="69254" y="2185"/>
                  </a:lnTo>
                  <a:lnTo>
                    <a:pt x="68353" y="2021"/>
                  </a:lnTo>
                  <a:lnTo>
                    <a:pt x="67397" y="1857"/>
                  </a:lnTo>
                  <a:lnTo>
                    <a:pt x="65267" y="1529"/>
                  </a:lnTo>
                  <a:lnTo>
                    <a:pt x="62891" y="1229"/>
                  </a:lnTo>
                  <a:lnTo>
                    <a:pt x="60269" y="956"/>
                  </a:lnTo>
                  <a:lnTo>
                    <a:pt x="57457" y="710"/>
                  </a:lnTo>
                  <a:lnTo>
                    <a:pt x="54398" y="519"/>
                  </a:lnTo>
                  <a:lnTo>
                    <a:pt x="51176" y="328"/>
                  </a:lnTo>
                  <a:lnTo>
                    <a:pt x="47817" y="191"/>
                  </a:lnTo>
                  <a:lnTo>
                    <a:pt x="44267" y="109"/>
                  </a:lnTo>
                  <a:lnTo>
                    <a:pt x="40608" y="27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3" name="Google Shape;3063;p46"/>
            <p:cNvGrpSpPr/>
            <p:nvPr/>
          </p:nvGrpSpPr>
          <p:grpSpPr>
            <a:xfrm flipH="1">
              <a:off x="5982628" y="902911"/>
              <a:ext cx="1978213" cy="4110699"/>
              <a:chOff x="5222525" y="3318075"/>
              <a:chExt cx="1027750" cy="2135650"/>
            </a:xfrm>
          </p:grpSpPr>
          <p:sp>
            <p:nvSpPr>
              <p:cNvPr id="3064" name="Google Shape;3064;p46"/>
              <p:cNvSpPr/>
              <p:nvPr/>
            </p:nvSpPr>
            <p:spPr>
              <a:xfrm>
                <a:off x="6105225" y="3703125"/>
                <a:ext cx="140425" cy="240050"/>
              </a:xfrm>
              <a:custGeom>
                <a:avLst/>
                <a:gdLst/>
                <a:ahLst/>
                <a:cxnLst/>
                <a:rect l="l" t="t" r="r" b="b"/>
                <a:pathLst>
                  <a:path w="5617" h="9602" extrusionOk="0">
                    <a:moveTo>
                      <a:pt x="2725" y="0"/>
                    </a:moveTo>
                    <a:lnTo>
                      <a:pt x="2633" y="19"/>
                    </a:lnTo>
                    <a:lnTo>
                      <a:pt x="2559" y="74"/>
                    </a:lnTo>
                    <a:lnTo>
                      <a:pt x="2484" y="149"/>
                    </a:lnTo>
                    <a:lnTo>
                      <a:pt x="2410" y="241"/>
                    </a:lnTo>
                    <a:lnTo>
                      <a:pt x="2336" y="352"/>
                    </a:lnTo>
                    <a:lnTo>
                      <a:pt x="2188" y="630"/>
                    </a:lnTo>
                    <a:lnTo>
                      <a:pt x="2040" y="964"/>
                    </a:lnTo>
                    <a:lnTo>
                      <a:pt x="1910" y="1335"/>
                    </a:lnTo>
                    <a:lnTo>
                      <a:pt x="1780" y="1724"/>
                    </a:lnTo>
                    <a:lnTo>
                      <a:pt x="1669" y="2150"/>
                    </a:lnTo>
                    <a:lnTo>
                      <a:pt x="1484" y="2966"/>
                    </a:lnTo>
                    <a:lnTo>
                      <a:pt x="1317" y="3689"/>
                    </a:lnTo>
                    <a:lnTo>
                      <a:pt x="1187" y="4393"/>
                    </a:lnTo>
                    <a:lnTo>
                      <a:pt x="1168" y="4078"/>
                    </a:lnTo>
                    <a:lnTo>
                      <a:pt x="1131" y="3763"/>
                    </a:lnTo>
                    <a:lnTo>
                      <a:pt x="1076" y="3392"/>
                    </a:lnTo>
                    <a:lnTo>
                      <a:pt x="983" y="3040"/>
                    </a:lnTo>
                    <a:lnTo>
                      <a:pt x="927" y="2873"/>
                    </a:lnTo>
                    <a:lnTo>
                      <a:pt x="872" y="2706"/>
                    </a:lnTo>
                    <a:lnTo>
                      <a:pt x="798" y="2577"/>
                    </a:lnTo>
                    <a:lnTo>
                      <a:pt x="724" y="2484"/>
                    </a:lnTo>
                    <a:lnTo>
                      <a:pt x="649" y="2410"/>
                    </a:lnTo>
                    <a:lnTo>
                      <a:pt x="557" y="2391"/>
                    </a:lnTo>
                    <a:lnTo>
                      <a:pt x="464" y="2410"/>
                    </a:lnTo>
                    <a:lnTo>
                      <a:pt x="390" y="2447"/>
                    </a:lnTo>
                    <a:lnTo>
                      <a:pt x="316" y="2521"/>
                    </a:lnTo>
                    <a:lnTo>
                      <a:pt x="260" y="2614"/>
                    </a:lnTo>
                    <a:lnTo>
                      <a:pt x="205" y="2743"/>
                    </a:lnTo>
                    <a:lnTo>
                      <a:pt x="149" y="2892"/>
                    </a:lnTo>
                    <a:lnTo>
                      <a:pt x="75" y="3262"/>
                    </a:lnTo>
                    <a:lnTo>
                      <a:pt x="19" y="3689"/>
                    </a:lnTo>
                    <a:lnTo>
                      <a:pt x="1" y="4152"/>
                    </a:lnTo>
                    <a:lnTo>
                      <a:pt x="1" y="4652"/>
                    </a:lnTo>
                    <a:lnTo>
                      <a:pt x="19" y="5171"/>
                    </a:lnTo>
                    <a:lnTo>
                      <a:pt x="56" y="5431"/>
                    </a:lnTo>
                    <a:lnTo>
                      <a:pt x="75" y="5653"/>
                    </a:lnTo>
                    <a:lnTo>
                      <a:pt x="112" y="5857"/>
                    </a:lnTo>
                    <a:lnTo>
                      <a:pt x="168" y="6024"/>
                    </a:lnTo>
                    <a:lnTo>
                      <a:pt x="279" y="6339"/>
                    </a:lnTo>
                    <a:lnTo>
                      <a:pt x="390" y="6561"/>
                    </a:lnTo>
                    <a:lnTo>
                      <a:pt x="501" y="6728"/>
                    </a:lnTo>
                    <a:lnTo>
                      <a:pt x="594" y="6839"/>
                    </a:lnTo>
                    <a:lnTo>
                      <a:pt x="687" y="6914"/>
                    </a:lnTo>
                    <a:lnTo>
                      <a:pt x="1" y="8637"/>
                    </a:lnTo>
                    <a:lnTo>
                      <a:pt x="2892" y="9601"/>
                    </a:lnTo>
                    <a:lnTo>
                      <a:pt x="3559" y="7785"/>
                    </a:lnTo>
                    <a:lnTo>
                      <a:pt x="3837" y="7581"/>
                    </a:lnTo>
                    <a:lnTo>
                      <a:pt x="4078" y="7340"/>
                    </a:lnTo>
                    <a:lnTo>
                      <a:pt x="4319" y="7080"/>
                    </a:lnTo>
                    <a:lnTo>
                      <a:pt x="4542" y="6802"/>
                    </a:lnTo>
                    <a:lnTo>
                      <a:pt x="4746" y="6487"/>
                    </a:lnTo>
                    <a:lnTo>
                      <a:pt x="4931" y="6191"/>
                    </a:lnTo>
                    <a:lnTo>
                      <a:pt x="5098" y="5876"/>
                    </a:lnTo>
                    <a:lnTo>
                      <a:pt x="5246" y="5561"/>
                    </a:lnTo>
                    <a:lnTo>
                      <a:pt x="5376" y="5264"/>
                    </a:lnTo>
                    <a:lnTo>
                      <a:pt x="5468" y="4986"/>
                    </a:lnTo>
                    <a:lnTo>
                      <a:pt x="5543" y="4727"/>
                    </a:lnTo>
                    <a:lnTo>
                      <a:pt x="5598" y="4486"/>
                    </a:lnTo>
                    <a:lnTo>
                      <a:pt x="5617" y="4282"/>
                    </a:lnTo>
                    <a:lnTo>
                      <a:pt x="5617" y="4115"/>
                    </a:lnTo>
                    <a:lnTo>
                      <a:pt x="5580" y="4004"/>
                    </a:lnTo>
                    <a:lnTo>
                      <a:pt x="5543" y="3967"/>
                    </a:lnTo>
                    <a:lnTo>
                      <a:pt x="5505" y="3930"/>
                    </a:lnTo>
                    <a:lnTo>
                      <a:pt x="5153" y="3744"/>
                    </a:lnTo>
                    <a:lnTo>
                      <a:pt x="4764" y="3540"/>
                    </a:lnTo>
                    <a:lnTo>
                      <a:pt x="4356" y="3299"/>
                    </a:lnTo>
                    <a:lnTo>
                      <a:pt x="3115" y="2725"/>
                    </a:lnTo>
                    <a:lnTo>
                      <a:pt x="3022" y="2706"/>
                    </a:lnTo>
                    <a:lnTo>
                      <a:pt x="2929" y="2725"/>
                    </a:lnTo>
                    <a:lnTo>
                      <a:pt x="2837" y="2743"/>
                    </a:lnTo>
                    <a:lnTo>
                      <a:pt x="2762" y="2780"/>
                    </a:lnTo>
                    <a:lnTo>
                      <a:pt x="2688" y="2836"/>
                    </a:lnTo>
                    <a:lnTo>
                      <a:pt x="2614" y="2910"/>
                    </a:lnTo>
                    <a:lnTo>
                      <a:pt x="2484" y="3058"/>
                    </a:lnTo>
                    <a:lnTo>
                      <a:pt x="2670" y="2595"/>
                    </a:lnTo>
                    <a:lnTo>
                      <a:pt x="2818" y="2132"/>
                    </a:lnTo>
                    <a:lnTo>
                      <a:pt x="2966" y="1576"/>
                    </a:lnTo>
                    <a:lnTo>
                      <a:pt x="3040" y="1298"/>
                    </a:lnTo>
                    <a:lnTo>
                      <a:pt x="3077" y="1020"/>
                    </a:lnTo>
                    <a:lnTo>
                      <a:pt x="3115" y="760"/>
                    </a:lnTo>
                    <a:lnTo>
                      <a:pt x="3115" y="538"/>
                    </a:lnTo>
                    <a:lnTo>
                      <a:pt x="3096" y="334"/>
                    </a:lnTo>
                    <a:lnTo>
                      <a:pt x="3059" y="241"/>
                    </a:lnTo>
                    <a:lnTo>
                      <a:pt x="3040" y="167"/>
                    </a:lnTo>
                    <a:lnTo>
                      <a:pt x="2985" y="93"/>
                    </a:lnTo>
                    <a:lnTo>
                      <a:pt x="2929" y="56"/>
                    </a:lnTo>
                    <a:lnTo>
                      <a:pt x="2874" y="19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46"/>
              <p:cNvSpPr/>
              <p:nvPr/>
            </p:nvSpPr>
            <p:spPr>
              <a:xfrm>
                <a:off x="6102925" y="3700350"/>
                <a:ext cx="145500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9824" extrusionOk="0">
                    <a:moveTo>
                      <a:pt x="2873" y="204"/>
                    </a:moveTo>
                    <a:lnTo>
                      <a:pt x="2929" y="223"/>
                    </a:lnTo>
                    <a:lnTo>
                      <a:pt x="2966" y="241"/>
                    </a:lnTo>
                    <a:lnTo>
                      <a:pt x="3003" y="278"/>
                    </a:lnTo>
                    <a:lnTo>
                      <a:pt x="3040" y="315"/>
                    </a:lnTo>
                    <a:lnTo>
                      <a:pt x="3077" y="426"/>
                    </a:lnTo>
                    <a:lnTo>
                      <a:pt x="3095" y="556"/>
                    </a:lnTo>
                    <a:lnTo>
                      <a:pt x="3114" y="704"/>
                    </a:lnTo>
                    <a:lnTo>
                      <a:pt x="3095" y="871"/>
                    </a:lnTo>
                    <a:lnTo>
                      <a:pt x="3058" y="1260"/>
                    </a:lnTo>
                    <a:lnTo>
                      <a:pt x="2966" y="1668"/>
                    </a:lnTo>
                    <a:lnTo>
                      <a:pt x="2854" y="2094"/>
                    </a:lnTo>
                    <a:lnTo>
                      <a:pt x="2725" y="2502"/>
                    </a:lnTo>
                    <a:lnTo>
                      <a:pt x="2484" y="3132"/>
                    </a:lnTo>
                    <a:lnTo>
                      <a:pt x="2484" y="3169"/>
                    </a:lnTo>
                    <a:lnTo>
                      <a:pt x="2484" y="3207"/>
                    </a:lnTo>
                    <a:lnTo>
                      <a:pt x="2502" y="3225"/>
                    </a:lnTo>
                    <a:lnTo>
                      <a:pt x="2539" y="3262"/>
                    </a:lnTo>
                    <a:lnTo>
                      <a:pt x="2613" y="3262"/>
                    </a:lnTo>
                    <a:lnTo>
                      <a:pt x="2632" y="3244"/>
                    </a:lnTo>
                    <a:lnTo>
                      <a:pt x="2669" y="3225"/>
                    </a:lnTo>
                    <a:lnTo>
                      <a:pt x="2780" y="3077"/>
                    </a:lnTo>
                    <a:lnTo>
                      <a:pt x="2910" y="2984"/>
                    </a:lnTo>
                    <a:lnTo>
                      <a:pt x="2966" y="2947"/>
                    </a:lnTo>
                    <a:lnTo>
                      <a:pt x="3040" y="2929"/>
                    </a:lnTo>
                    <a:lnTo>
                      <a:pt x="3169" y="2929"/>
                    </a:lnTo>
                    <a:lnTo>
                      <a:pt x="4411" y="3485"/>
                    </a:lnTo>
                    <a:lnTo>
                      <a:pt x="4819" y="3744"/>
                    </a:lnTo>
                    <a:lnTo>
                      <a:pt x="5190" y="3948"/>
                    </a:lnTo>
                    <a:lnTo>
                      <a:pt x="5560" y="4133"/>
                    </a:lnTo>
                    <a:lnTo>
                      <a:pt x="5597" y="4170"/>
                    </a:lnTo>
                    <a:lnTo>
                      <a:pt x="5616" y="4282"/>
                    </a:lnTo>
                    <a:lnTo>
                      <a:pt x="5616" y="4411"/>
                    </a:lnTo>
                    <a:lnTo>
                      <a:pt x="5597" y="4597"/>
                    </a:lnTo>
                    <a:lnTo>
                      <a:pt x="5560" y="4782"/>
                    </a:lnTo>
                    <a:lnTo>
                      <a:pt x="5486" y="5004"/>
                    </a:lnTo>
                    <a:lnTo>
                      <a:pt x="5412" y="5245"/>
                    </a:lnTo>
                    <a:lnTo>
                      <a:pt x="5319" y="5486"/>
                    </a:lnTo>
                    <a:lnTo>
                      <a:pt x="5208" y="5746"/>
                    </a:lnTo>
                    <a:lnTo>
                      <a:pt x="5078" y="6005"/>
                    </a:lnTo>
                    <a:lnTo>
                      <a:pt x="4930" y="6265"/>
                    </a:lnTo>
                    <a:lnTo>
                      <a:pt x="4782" y="6524"/>
                    </a:lnTo>
                    <a:lnTo>
                      <a:pt x="4615" y="6765"/>
                    </a:lnTo>
                    <a:lnTo>
                      <a:pt x="4430" y="7006"/>
                    </a:lnTo>
                    <a:lnTo>
                      <a:pt x="4244" y="7247"/>
                    </a:lnTo>
                    <a:lnTo>
                      <a:pt x="4041" y="7451"/>
                    </a:lnTo>
                    <a:lnTo>
                      <a:pt x="3818" y="7655"/>
                    </a:lnTo>
                    <a:lnTo>
                      <a:pt x="3596" y="7803"/>
                    </a:lnTo>
                    <a:lnTo>
                      <a:pt x="3559" y="7859"/>
                    </a:lnTo>
                    <a:lnTo>
                      <a:pt x="2929" y="9601"/>
                    </a:lnTo>
                    <a:lnTo>
                      <a:pt x="223" y="8693"/>
                    </a:lnTo>
                    <a:lnTo>
                      <a:pt x="871" y="7062"/>
                    </a:lnTo>
                    <a:lnTo>
                      <a:pt x="871" y="7025"/>
                    </a:lnTo>
                    <a:lnTo>
                      <a:pt x="871" y="6988"/>
                    </a:lnTo>
                    <a:lnTo>
                      <a:pt x="853" y="6969"/>
                    </a:lnTo>
                    <a:lnTo>
                      <a:pt x="834" y="6950"/>
                    </a:lnTo>
                    <a:lnTo>
                      <a:pt x="741" y="6858"/>
                    </a:lnTo>
                    <a:lnTo>
                      <a:pt x="649" y="6765"/>
                    </a:lnTo>
                    <a:lnTo>
                      <a:pt x="556" y="6598"/>
                    </a:lnTo>
                    <a:lnTo>
                      <a:pt x="445" y="6376"/>
                    </a:lnTo>
                    <a:lnTo>
                      <a:pt x="352" y="6079"/>
                    </a:lnTo>
                    <a:lnTo>
                      <a:pt x="260" y="5727"/>
                    </a:lnTo>
                    <a:lnTo>
                      <a:pt x="241" y="5505"/>
                    </a:lnTo>
                    <a:lnTo>
                      <a:pt x="223" y="5282"/>
                    </a:lnTo>
                    <a:lnTo>
                      <a:pt x="204" y="4801"/>
                    </a:lnTo>
                    <a:lnTo>
                      <a:pt x="204" y="4337"/>
                    </a:lnTo>
                    <a:lnTo>
                      <a:pt x="204" y="3929"/>
                    </a:lnTo>
                    <a:lnTo>
                      <a:pt x="241" y="3577"/>
                    </a:lnTo>
                    <a:lnTo>
                      <a:pt x="278" y="3244"/>
                    </a:lnTo>
                    <a:lnTo>
                      <a:pt x="352" y="2984"/>
                    </a:lnTo>
                    <a:lnTo>
                      <a:pt x="426" y="2799"/>
                    </a:lnTo>
                    <a:lnTo>
                      <a:pt x="463" y="2706"/>
                    </a:lnTo>
                    <a:lnTo>
                      <a:pt x="519" y="2651"/>
                    </a:lnTo>
                    <a:lnTo>
                      <a:pt x="575" y="2613"/>
                    </a:lnTo>
                    <a:lnTo>
                      <a:pt x="649" y="2595"/>
                    </a:lnTo>
                    <a:lnTo>
                      <a:pt x="704" y="2613"/>
                    </a:lnTo>
                    <a:lnTo>
                      <a:pt x="741" y="2651"/>
                    </a:lnTo>
                    <a:lnTo>
                      <a:pt x="797" y="2706"/>
                    </a:lnTo>
                    <a:lnTo>
                      <a:pt x="834" y="2780"/>
                    </a:lnTo>
                    <a:lnTo>
                      <a:pt x="908" y="2966"/>
                    </a:lnTo>
                    <a:lnTo>
                      <a:pt x="1001" y="3225"/>
                    </a:lnTo>
                    <a:lnTo>
                      <a:pt x="1057" y="3503"/>
                    </a:lnTo>
                    <a:lnTo>
                      <a:pt x="1112" y="3837"/>
                    </a:lnTo>
                    <a:lnTo>
                      <a:pt x="1168" y="4170"/>
                    </a:lnTo>
                    <a:lnTo>
                      <a:pt x="1186" y="4504"/>
                    </a:lnTo>
                    <a:lnTo>
                      <a:pt x="1205" y="4541"/>
                    </a:lnTo>
                    <a:lnTo>
                      <a:pt x="1223" y="4578"/>
                    </a:lnTo>
                    <a:lnTo>
                      <a:pt x="1242" y="4597"/>
                    </a:lnTo>
                    <a:lnTo>
                      <a:pt x="1316" y="4597"/>
                    </a:lnTo>
                    <a:lnTo>
                      <a:pt x="1353" y="4578"/>
                    </a:lnTo>
                    <a:lnTo>
                      <a:pt x="1372" y="4560"/>
                    </a:lnTo>
                    <a:lnTo>
                      <a:pt x="1390" y="4522"/>
                    </a:lnTo>
                    <a:lnTo>
                      <a:pt x="1520" y="3800"/>
                    </a:lnTo>
                    <a:lnTo>
                      <a:pt x="1668" y="3058"/>
                    </a:lnTo>
                    <a:lnTo>
                      <a:pt x="1854" y="2317"/>
                    </a:lnTo>
                    <a:lnTo>
                      <a:pt x="2039" y="1650"/>
                    </a:lnTo>
                    <a:lnTo>
                      <a:pt x="2150" y="1335"/>
                    </a:lnTo>
                    <a:lnTo>
                      <a:pt x="2243" y="1057"/>
                    </a:lnTo>
                    <a:lnTo>
                      <a:pt x="2354" y="797"/>
                    </a:lnTo>
                    <a:lnTo>
                      <a:pt x="2465" y="593"/>
                    </a:lnTo>
                    <a:lnTo>
                      <a:pt x="2558" y="426"/>
                    </a:lnTo>
                    <a:lnTo>
                      <a:pt x="2669" y="297"/>
                    </a:lnTo>
                    <a:lnTo>
                      <a:pt x="2780" y="223"/>
                    </a:lnTo>
                    <a:lnTo>
                      <a:pt x="2817" y="204"/>
                    </a:lnTo>
                    <a:close/>
                    <a:moveTo>
                      <a:pt x="2836" y="0"/>
                    </a:moveTo>
                    <a:lnTo>
                      <a:pt x="2762" y="19"/>
                    </a:lnTo>
                    <a:lnTo>
                      <a:pt x="2706" y="37"/>
                    </a:lnTo>
                    <a:lnTo>
                      <a:pt x="2632" y="93"/>
                    </a:lnTo>
                    <a:lnTo>
                      <a:pt x="2502" y="204"/>
                    </a:lnTo>
                    <a:lnTo>
                      <a:pt x="2372" y="371"/>
                    </a:lnTo>
                    <a:lnTo>
                      <a:pt x="2261" y="556"/>
                    </a:lnTo>
                    <a:lnTo>
                      <a:pt x="2150" y="797"/>
                    </a:lnTo>
                    <a:lnTo>
                      <a:pt x="2039" y="1075"/>
                    </a:lnTo>
                    <a:lnTo>
                      <a:pt x="1928" y="1353"/>
                    </a:lnTo>
                    <a:lnTo>
                      <a:pt x="1742" y="1983"/>
                    </a:lnTo>
                    <a:lnTo>
                      <a:pt x="1557" y="2632"/>
                    </a:lnTo>
                    <a:lnTo>
                      <a:pt x="1427" y="3244"/>
                    </a:lnTo>
                    <a:lnTo>
                      <a:pt x="1316" y="3800"/>
                    </a:lnTo>
                    <a:lnTo>
                      <a:pt x="1223" y="3336"/>
                    </a:lnTo>
                    <a:lnTo>
                      <a:pt x="1168" y="3095"/>
                    </a:lnTo>
                    <a:lnTo>
                      <a:pt x="1094" y="2873"/>
                    </a:lnTo>
                    <a:lnTo>
                      <a:pt x="1001" y="2688"/>
                    </a:lnTo>
                    <a:lnTo>
                      <a:pt x="908" y="2539"/>
                    </a:lnTo>
                    <a:lnTo>
                      <a:pt x="853" y="2484"/>
                    </a:lnTo>
                    <a:lnTo>
                      <a:pt x="797" y="2447"/>
                    </a:lnTo>
                    <a:lnTo>
                      <a:pt x="723" y="2410"/>
                    </a:lnTo>
                    <a:lnTo>
                      <a:pt x="575" y="2410"/>
                    </a:lnTo>
                    <a:lnTo>
                      <a:pt x="501" y="2428"/>
                    </a:lnTo>
                    <a:lnTo>
                      <a:pt x="445" y="2465"/>
                    </a:lnTo>
                    <a:lnTo>
                      <a:pt x="371" y="2521"/>
                    </a:lnTo>
                    <a:lnTo>
                      <a:pt x="297" y="2613"/>
                    </a:lnTo>
                    <a:lnTo>
                      <a:pt x="223" y="2743"/>
                    </a:lnTo>
                    <a:lnTo>
                      <a:pt x="167" y="2891"/>
                    </a:lnTo>
                    <a:lnTo>
                      <a:pt x="130" y="3077"/>
                    </a:lnTo>
                    <a:lnTo>
                      <a:pt x="56" y="3447"/>
                    </a:lnTo>
                    <a:lnTo>
                      <a:pt x="19" y="3874"/>
                    </a:lnTo>
                    <a:lnTo>
                      <a:pt x="0" y="4300"/>
                    </a:lnTo>
                    <a:lnTo>
                      <a:pt x="0" y="4689"/>
                    </a:lnTo>
                    <a:lnTo>
                      <a:pt x="19" y="5301"/>
                    </a:lnTo>
                    <a:lnTo>
                      <a:pt x="56" y="5690"/>
                    </a:lnTo>
                    <a:lnTo>
                      <a:pt x="130" y="6042"/>
                    </a:lnTo>
                    <a:lnTo>
                      <a:pt x="204" y="6320"/>
                    </a:lnTo>
                    <a:lnTo>
                      <a:pt x="297" y="6561"/>
                    </a:lnTo>
                    <a:lnTo>
                      <a:pt x="408" y="6747"/>
                    </a:lnTo>
                    <a:lnTo>
                      <a:pt x="501" y="6876"/>
                    </a:lnTo>
                    <a:lnTo>
                      <a:pt x="593" y="6988"/>
                    </a:lnTo>
                    <a:lnTo>
                      <a:pt x="649" y="7062"/>
                    </a:lnTo>
                    <a:lnTo>
                      <a:pt x="0" y="8711"/>
                    </a:lnTo>
                    <a:lnTo>
                      <a:pt x="0" y="8748"/>
                    </a:lnTo>
                    <a:lnTo>
                      <a:pt x="19" y="8785"/>
                    </a:lnTo>
                    <a:lnTo>
                      <a:pt x="37" y="8822"/>
                    </a:lnTo>
                    <a:lnTo>
                      <a:pt x="74" y="8841"/>
                    </a:lnTo>
                    <a:lnTo>
                      <a:pt x="2947" y="9805"/>
                    </a:lnTo>
                    <a:lnTo>
                      <a:pt x="2984" y="9823"/>
                    </a:lnTo>
                    <a:lnTo>
                      <a:pt x="3040" y="9805"/>
                    </a:lnTo>
                    <a:lnTo>
                      <a:pt x="3077" y="9749"/>
                    </a:lnTo>
                    <a:lnTo>
                      <a:pt x="3744" y="7951"/>
                    </a:lnTo>
                    <a:lnTo>
                      <a:pt x="3966" y="7785"/>
                    </a:lnTo>
                    <a:lnTo>
                      <a:pt x="4207" y="7581"/>
                    </a:lnTo>
                    <a:lnTo>
                      <a:pt x="4411" y="7340"/>
                    </a:lnTo>
                    <a:lnTo>
                      <a:pt x="4615" y="7099"/>
                    </a:lnTo>
                    <a:lnTo>
                      <a:pt x="4800" y="6839"/>
                    </a:lnTo>
                    <a:lnTo>
                      <a:pt x="4967" y="6580"/>
                    </a:lnTo>
                    <a:lnTo>
                      <a:pt x="5134" y="6320"/>
                    </a:lnTo>
                    <a:lnTo>
                      <a:pt x="5282" y="6042"/>
                    </a:lnTo>
                    <a:lnTo>
                      <a:pt x="5412" y="5764"/>
                    </a:lnTo>
                    <a:lnTo>
                      <a:pt x="5523" y="5505"/>
                    </a:lnTo>
                    <a:lnTo>
                      <a:pt x="5616" y="5245"/>
                    </a:lnTo>
                    <a:lnTo>
                      <a:pt x="5690" y="5004"/>
                    </a:lnTo>
                    <a:lnTo>
                      <a:pt x="5746" y="4782"/>
                    </a:lnTo>
                    <a:lnTo>
                      <a:pt x="5801" y="4578"/>
                    </a:lnTo>
                    <a:lnTo>
                      <a:pt x="5820" y="4411"/>
                    </a:lnTo>
                    <a:lnTo>
                      <a:pt x="5820" y="4263"/>
                    </a:lnTo>
                    <a:lnTo>
                      <a:pt x="5801" y="4152"/>
                    </a:lnTo>
                    <a:lnTo>
                      <a:pt x="5764" y="4059"/>
                    </a:lnTo>
                    <a:lnTo>
                      <a:pt x="5709" y="4004"/>
                    </a:lnTo>
                    <a:lnTo>
                      <a:pt x="5653" y="3948"/>
                    </a:lnTo>
                    <a:lnTo>
                      <a:pt x="5282" y="3781"/>
                    </a:lnTo>
                    <a:lnTo>
                      <a:pt x="4912" y="3559"/>
                    </a:lnTo>
                    <a:lnTo>
                      <a:pt x="4504" y="3318"/>
                    </a:lnTo>
                    <a:lnTo>
                      <a:pt x="3244" y="2743"/>
                    </a:lnTo>
                    <a:lnTo>
                      <a:pt x="3225" y="2725"/>
                    </a:lnTo>
                    <a:lnTo>
                      <a:pt x="3114" y="2725"/>
                    </a:lnTo>
                    <a:lnTo>
                      <a:pt x="3003" y="2743"/>
                    </a:lnTo>
                    <a:lnTo>
                      <a:pt x="2910" y="2762"/>
                    </a:lnTo>
                    <a:lnTo>
                      <a:pt x="2836" y="2799"/>
                    </a:lnTo>
                    <a:lnTo>
                      <a:pt x="3040" y="2169"/>
                    </a:lnTo>
                    <a:lnTo>
                      <a:pt x="3132" y="1816"/>
                    </a:lnTo>
                    <a:lnTo>
                      <a:pt x="3225" y="1446"/>
                    </a:lnTo>
                    <a:lnTo>
                      <a:pt x="3281" y="1075"/>
                    </a:lnTo>
                    <a:lnTo>
                      <a:pt x="3299" y="741"/>
                    </a:lnTo>
                    <a:lnTo>
                      <a:pt x="3299" y="593"/>
                    </a:lnTo>
                    <a:lnTo>
                      <a:pt x="3281" y="445"/>
                    </a:lnTo>
                    <a:lnTo>
                      <a:pt x="3262" y="334"/>
                    </a:lnTo>
                    <a:lnTo>
                      <a:pt x="3207" y="223"/>
                    </a:lnTo>
                    <a:lnTo>
                      <a:pt x="3151" y="148"/>
                    </a:lnTo>
                    <a:lnTo>
                      <a:pt x="3077" y="74"/>
                    </a:lnTo>
                    <a:lnTo>
                      <a:pt x="3003" y="37"/>
                    </a:lnTo>
                    <a:lnTo>
                      <a:pt x="2910" y="19"/>
                    </a:lnTo>
                    <a:lnTo>
                      <a:pt x="283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46"/>
              <p:cNvSpPr/>
              <p:nvPr/>
            </p:nvSpPr>
            <p:spPr>
              <a:xfrm>
                <a:off x="5246175" y="3870400"/>
                <a:ext cx="155700" cy="4291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7164" extrusionOk="0">
                    <a:moveTo>
                      <a:pt x="5134" y="0"/>
                    </a:moveTo>
                    <a:lnTo>
                      <a:pt x="5116" y="19"/>
                    </a:lnTo>
                    <a:lnTo>
                      <a:pt x="5023" y="93"/>
                    </a:lnTo>
                    <a:lnTo>
                      <a:pt x="4875" y="223"/>
                    </a:lnTo>
                    <a:lnTo>
                      <a:pt x="4689" y="445"/>
                    </a:lnTo>
                    <a:lnTo>
                      <a:pt x="4448" y="760"/>
                    </a:lnTo>
                    <a:lnTo>
                      <a:pt x="4170" y="1205"/>
                    </a:lnTo>
                    <a:lnTo>
                      <a:pt x="3855" y="1798"/>
                    </a:lnTo>
                    <a:lnTo>
                      <a:pt x="3522" y="2539"/>
                    </a:lnTo>
                    <a:lnTo>
                      <a:pt x="3336" y="2966"/>
                    </a:lnTo>
                    <a:lnTo>
                      <a:pt x="3132" y="3448"/>
                    </a:lnTo>
                    <a:lnTo>
                      <a:pt x="2929" y="3985"/>
                    </a:lnTo>
                    <a:lnTo>
                      <a:pt x="2725" y="4560"/>
                    </a:lnTo>
                    <a:lnTo>
                      <a:pt x="2521" y="5190"/>
                    </a:lnTo>
                    <a:lnTo>
                      <a:pt x="2317" y="5876"/>
                    </a:lnTo>
                    <a:lnTo>
                      <a:pt x="2095" y="6617"/>
                    </a:lnTo>
                    <a:lnTo>
                      <a:pt x="1872" y="7433"/>
                    </a:lnTo>
                    <a:lnTo>
                      <a:pt x="1650" y="8285"/>
                    </a:lnTo>
                    <a:lnTo>
                      <a:pt x="1409" y="9212"/>
                    </a:lnTo>
                    <a:lnTo>
                      <a:pt x="1186" y="10213"/>
                    </a:lnTo>
                    <a:lnTo>
                      <a:pt x="945" y="11288"/>
                    </a:lnTo>
                    <a:lnTo>
                      <a:pt x="704" y="12418"/>
                    </a:lnTo>
                    <a:lnTo>
                      <a:pt x="482" y="13623"/>
                    </a:lnTo>
                    <a:lnTo>
                      <a:pt x="241" y="14902"/>
                    </a:lnTo>
                    <a:lnTo>
                      <a:pt x="0" y="16273"/>
                    </a:lnTo>
                    <a:lnTo>
                      <a:pt x="5097" y="17163"/>
                    </a:lnTo>
                    <a:lnTo>
                      <a:pt x="6228" y="10583"/>
                    </a:lnTo>
                    <a:lnTo>
                      <a:pt x="51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46"/>
              <p:cNvSpPr/>
              <p:nvPr/>
            </p:nvSpPr>
            <p:spPr>
              <a:xfrm>
                <a:off x="5532525" y="3701725"/>
                <a:ext cx="142725" cy="179350"/>
              </a:xfrm>
              <a:custGeom>
                <a:avLst/>
                <a:gdLst/>
                <a:ahLst/>
                <a:cxnLst/>
                <a:rect l="l" t="t" r="r" b="b"/>
                <a:pathLst>
                  <a:path w="5709" h="7174" extrusionOk="0">
                    <a:moveTo>
                      <a:pt x="0" y="1"/>
                    </a:moveTo>
                    <a:lnTo>
                      <a:pt x="0" y="7136"/>
                    </a:lnTo>
                    <a:lnTo>
                      <a:pt x="5709" y="7174"/>
                    </a:lnTo>
                    <a:lnTo>
                      <a:pt x="57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46"/>
              <p:cNvSpPr/>
              <p:nvPr/>
            </p:nvSpPr>
            <p:spPr>
              <a:xfrm>
                <a:off x="5530200" y="3699425"/>
                <a:ext cx="14737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377" extrusionOk="0">
                    <a:moveTo>
                      <a:pt x="5691" y="204"/>
                    </a:moveTo>
                    <a:lnTo>
                      <a:pt x="5691" y="7173"/>
                    </a:lnTo>
                    <a:lnTo>
                      <a:pt x="186" y="7117"/>
                    </a:lnTo>
                    <a:lnTo>
                      <a:pt x="186" y="204"/>
                    </a:lnTo>
                    <a:close/>
                    <a:moveTo>
                      <a:pt x="56" y="0"/>
                    </a:moveTo>
                    <a:lnTo>
                      <a:pt x="19" y="37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" y="7228"/>
                    </a:lnTo>
                    <a:lnTo>
                      <a:pt x="1" y="7266"/>
                    </a:lnTo>
                    <a:lnTo>
                      <a:pt x="19" y="7284"/>
                    </a:lnTo>
                    <a:lnTo>
                      <a:pt x="56" y="7303"/>
                    </a:lnTo>
                    <a:lnTo>
                      <a:pt x="93" y="7321"/>
                    </a:lnTo>
                    <a:lnTo>
                      <a:pt x="5802" y="7377"/>
                    </a:lnTo>
                    <a:lnTo>
                      <a:pt x="5839" y="7358"/>
                    </a:lnTo>
                    <a:lnTo>
                      <a:pt x="5858" y="7340"/>
                    </a:lnTo>
                    <a:lnTo>
                      <a:pt x="5895" y="7321"/>
                    </a:lnTo>
                    <a:lnTo>
                      <a:pt x="5895" y="7266"/>
                    </a:lnTo>
                    <a:lnTo>
                      <a:pt x="5895" y="93"/>
                    </a:lnTo>
                    <a:lnTo>
                      <a:pt x="5895" y="56"/>
                    </a:lnTo>
                    <a:lnTo>
                      <a:pt x="5858" y="37"/>
                    </a:lnTo>
                    <a:lnTo>
                      <a:pt x="583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46"/>
              <p:cNvSpPr/>
              <p:nvPr/>
            </p:nvSpPr>
            <p:spPr>
              <a:xfrm>
                <a:off x="5641875" y="5368900"/>
                <a:ext cx="230775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3393" extrusionOk="0">
                    <a:moveTo>
                      <a:pt x="3763" y="0"/>
                    </a:moveTo>
                    <a:lnTo>
                      <a:pt x="0" y="241"/>
                    </a:lnTo>
                    <a:lnTo>
                      <a:pt x="0" y="3392"/>
                    </a:lnTo>
                    <a:lnTo>
                      <a:pt x="1872" y="3392"/>
                    </a:lnTo>
                    <a:lnTo>
                      <a:pt x="1891" y="2725"/>
                    </a:lnTo>
                    <a:lnTo>
                      <a:pt x="3559" y="3392"/>
                    </a:lnTo>
                    <a:lnTo>
                      <a:pt x="9231" y="3392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6"/>
              <p:cNvSpPr/>
              <p:nvPr/>
            </p:nvSpPr>
            <p:spPr>
              <a:xfrm>
                <a:off x="5222525" y="5368900"/>
                <a:ext cx="230775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3393" extrusionOk="0">
                    <a:moveTo>
                      <a:pt x="5469" y="0"/>
                    </a:moveTo>
                    <a:lnTo>
                      <a:pt x="1" y="3392"/>
                    </a:lnTo>
                    <a:lnTo>
                      <a:pt x="5802" y="3392"/>
                    </a:lnTo>
                    <a:lnTo>
                      <a:pt x="7340" y="2947"/>
                    </a:lnTo>
                    <a:lnTo>
                      <a:pt x="7415" y="3392"/>
                    </a:lnTo>
                    <a:lnTo>
                      <a:pt x="9231" y="3392"/>
                    </a:lnTo>
                    <a:lnTo>
                      <a:pt x="9231" y="297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6"/>
              <p:cNvSpPr/>
              <p:nvPr/>
            </p:nvSpPr>
            <p:spPr>
              <a:xfrm>
                <a:off x="5333750" y="3831000"/>
                <a:ext cx="495350" cy="1549050"/>
              </a:xfrm>
              <a:custGeom>
                <a:avLst/>
                <a:gdLst/>
                <a:ahLst/>
                <a:cxnLst/>
                <a:rect l="l" t="t" r="r" b="b"/>
                <a:pathLst>
                  <a:path w="19814" h="61962" extrusionOk="0">
                    <a:moveTo>
                      <a:pt x="7692" y="1"/>
                    </a:moveTo>
                    <a:lnTo>
                      <a:pt x="1631" y="1576"/>
                    </a:lnTo>
                    <a:lnTo>
                      <a:pt x="3299" y="29563"/>
                    </a:lnTo>
                    <a:lnTo>
                      <a:pt x="0" y="61387"/>
                    </a:lnTo>
                    <a:lnTo>
                      <a:pt x="5153" y="61961"/>
                    </a:lnTo>
                    <a:lnTo>
                      <a:pt x="10657" y="36291"/>
                    </a:lnTo>
                    <a:lnTo>
                      <a:pt x="11844" y="61887"/>
                    </a:lnTo>
                    <a:lnTo>
                      <a:pt x="16811" y="61479"/>
                    </a:lnTo>
                    <a:lnTo>
                      <a:pt x="17033" y="55623"/>
                    </a:lnTo>
                    <a:lnTo>
                      <a:pt x="17274" y="49914"/>
                    </a:lnTo>
                    <a:lnTo>
                      <a:pt x="17515" y="44539"/>
                    </a:lnTo>
                    <a:lnTo>
                      <a:pt x="17756" y="39701"/>
                    </a:lnTo>
                    <a:lnTo>
                      <a:pt x="18164" y="32399"/>
                    </a:lnTo>
                    <a:lnTo>
                      <a:pt x="18312" y="29619"/>
                    </a:lnTo>
                    <a:lnTo>
                      <a:pt x="19813" y="1706"/>
                    </a:lnTo>
                    <a:lnTo>
                      <a:pt x="139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6"/>
              <p:cNvSpPr/>
              <p:nvPr/>
            </p:nvSpPr>
            <p:spPr>
              <a:xfrm>
                <a:off x="5629825" y="5319775"/>
                <a:ext cx="1251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557" extrusionOk="0">
                    <a:moveTo>
                      <a:pt x="4894" y="1"/>
                    </a:moveTo>
                    <a:lnTo>
                      <a:pt x="93" y="372"/>
                    </a:lnTo>
                    <a:lnTo>
                      <a:pt x="56" y="372"/>
                    </a:lnTo>
                    <a:lnTo>
                      <a:pt x="19" y="409"/>
                    </a:lnTo>
                    <a:lnTo>
                      <a:pt x="1" y="427"/>
                    </a:lnTo>
                    <a:lnTo>
                      <a:pt x="1" y="464"/>
                    </a:lnTo>
                    <a:lnTo>
                      <a:pt x="1" y="501"/>
                    </a:lnTo>
                    <a:lnTo>
                      <a:pt x="19" y="538"/>
                    </a:lnTo>
                    <a:lnTo>
                      <a:pt x="56" y="557"/>
                    </a:lnTo>
                    <a:lnTo>
                      <a:pt x="93" y="557"/>
                    </a:lnTo>
                    <a:lnTo>
                      <a:pt x="4912" y="205"/>
                    </a:lnTo>
                    <a:lnTo>
                      <a:pt x="4949" y="186"/>
                    </a:lnTo>
                    <a:lnTo>
                      <a:pt x="4968" y="168"/>
                    </a:lnTo>
                    <a:lnTo>
                      <a:pt x="4986" y="131"/>
                    </a:lnTo>
                    <a:lnTo>
                      <a:pt x="5005" y="94"/>
                    </a:lnTo>
                    <a:lnTo>
                      <a:pt x="4986" y="56"/>
                    </a:lnTo>
                    <a:lnTo>
                      <a:pt x="4968" y="19"/>
                    </a:lnTo>
                    <a:lnTo>
                      <a:pt x="493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46"/>
              <p:cNvSpPr/>
              <p:nvPr/>
            </p:nvSpPr>
            <p:spPr>
              <a:xfrm>
                <a:off x="5340225" y="5318850"/>
                <a:ext cx="1302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5209" h="854" extrusionOk="0">
                    <a:moveTo>
                      <a:pt x="56" y="1"/>
                    </a:moveTo>
                    <a:lnTo>
                      <a:pt x="38" y="19"/>
                    </a:lnTo>
                    <a:lnTo>
                      <a:pt x="1" y="38"/>
                    </a:lnTo>
                    <a:lnTo>
                      <a:pt x="1" y="75"/>
                    </a:lnTo>
                    <a:lnTo>
                      <a:pt x="1" y="112"/>
                    </a:lnTo>
                    <a:lnTo>
                      <a:pt x="19" y="149"/>
                    </a:lnTo>
                    <a:lnTo>
                      <a:pt x="38" y="168"/>
                    </a:lnTo>
                    <a:lnTo>
                      <a:pt x="75" y="186"/>
                    </a:lnTo>
                    <a:lnTo>
                      <a:pt x="5098" y="853"/>
                    </a:lnTo>
                    <a:lnTo>
                      <a:pt x="5135" y="853"/>
                    </a:lnTo>
                    <a:lnTo>
                      <a:pt x="5172" y="835"/>
                    </a:lnTo>
                    <a:lnTo>
                      <a:pt x="5190" y="798"/>
                    </a:lnTo>
                    <a:lnTo>
                      <a:pt x="5209" y="779"/>
                    </a:lnTo>
                    <a:lnTo>
                      <a:pt x="5190" y="724"/>
                    </a:lnTo>
                    <a:lnTo>
                      <a:pt x="5190" y="705"/>
                    </a:lnTo>
                    <a:lnTo>
                      <a:pt x="5153" y="668"/>
                    </a:lnTo>
                    <a:lnTo>
                      <a:pt x="5116" y="66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46"/>
              <p:cNvSpPr/>
              <p:nvPr/>
            </p:nvSpPr>
            <p:spPr>
              <a:xfrm>
                <a:off x="5659475" y="4974125"/>
                <a:ext cx="19025" cy="3544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4179" extrusionOk="0">
                    <a:moveTo>
                      <a:pt x="93" y="0"/>
                    </a:moveTo>
                    <a:lnTo>
                      <a:pt x="56" y="19"/>
                    </a:lnTo>
                    <a:lnTo>
                      <a:pt x="19" y="37"/>
                    </a:lnTo>
                    <a:lnTo>
                      <a:pt x="1" y="56"/>
                    </a:lnTo>
                    <a:lnTo>
                      <a:pt x="1" y="111"/>
                    </a:lnTo>
                    <a:lnTo>
                      <a:pt x="557" y="14086"/>
                    </a:lnTo>
                    <a:lnTo>
                      <a:pt x="575" y="14123"/>
                    </a:lnTo>
                    <a:lnTo>
                      <a:pt x="594" y="14160"/>
                    </a:lnTo>
                    <a:lnTo>
                      <a:pt x="612" y="14179"/>
                    </a:lnTo>
                    <a:lnTo>
                      <a:pt x="705" y="14179"/>
                    </a:lnTo>
                    <a:lnTo>
                      <a:pt x="724" y="14160"/>
                    </a:lnTo>
                    <a:lnTo>
                      <a:pt x="742" y="14123"/>
                    </a:lnTo>
                    <a:lnTo>
                      <a:pt x="761" y="14086"/>
                    </a:lnTo>
                    <a:lnTo>
                      <a:pt x="186" y="93"/>
                    </a:lnTo>
                    <a:lnTo>
                      <a:pt x="186" y="56"/>
                    </a:lnTo>
                    <a:lnTo>
                      <a:pt x="168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6"/>
              <p:cNvSpPr/>
              <p:nvPr/>
            </p:nvSpPr>
            <p:spPr>
              <a:xfrm>
                <a:off x="5437075" y="4974125"/>
                <a:ext cx="48675" cy="35957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4383" extrusionOk="0">
                    <a:moveTo>
                      <a:pt x="1817" y="0"/>
                    </a:moveTo>
                    <a:lnTo>
                      <a:pt x="1780" y="19"/>
                    </a:lnTo>
                    <a:lnTo>
                      <a:pt x="1761" y="56"/>
                    </a:lnTo>
                    <a:lnTo>
                      <a:pt x="1743" y="93"/>
                    </a:lnTo>
                    <a:lnTo>
                      <a:pt x="0" y="14272"/>
                    </a:lnTo>
                    <a:lnTo>
                      <a:pt x="0" y="14309"/>
                    </a:lnTo>
                    <a:lnTo>
                      <a:pt x="19" y="14346"/>
                    </a:lnTo>
                    <a:lnTo>
                      <a:pt x="37" y="14364"/>
                    </a:lnTo>
                    <a:lnTo>
                      <a:pt x="74" y="14383"/>
                    </a:lnTo>
                    <a:lnTo>
                      <a:pt x="93" y="14383"/>
                    </a:lnTo>
                    <a:lnTo>
                      <a:pt x="130" y="14364"/>
                    </a:lnTo>
                    <a:lnTo>
                      <a:pt x="149" y="14346"/>
                    </a:lnTo>
                    <a:lnTo>
                      <a:pt x="186" y="14327"/>
                    </a:lnTo>
                    <a:lnTo>
                      <a:pt x="186" y="14290"/>
                    </a:lnTo>
                    <a:lnTo>
                      <a:pt x="1946" y="111"/>
                    </a:lnTo>
                    <a:lnTo>
                      <a:pt x="1946" y="74"/>
                    </a:lnTo>
                    <a:lnTo>
                      <a:pt x="1928" y="37"/>
                    </a:lnTo>
                    <a:lnTo>
                      <a:pt x="1891" y="19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6"/>
              <p:cNvSpPr/>
              <p:nvPr/>
            </p:nvSpPr>
            <p:spPr>
              <a:xfrm>
                <a:off x="5597850" y="4679425"/>
                <a:ext cx="22275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447" extrusionOk="0">
                    <a:moveTo>
                      <a:pt x="761" y="0"/>
                    </a:moveTo>
                    <a:lnTo>
                      <a:pt x="724" y="37"/>
                    </a:lnTo>
                    <a:lnTo>
                      <a:pt x="705" y="56"/>
                    </a:lnTo>
                    <a:lnTo>
                      <a:pt x="1" y="2317"/>
                    </a:lnTo>
                    <a:lnTo>
                      <a:pt x="1" y="2354"/>
                    </a:lnTo>
                    <a:lnTo>
                      <a:pt x="19" y="2391"/>
                    </a:lnTo>
                    <a:lnTo>
                      <a:pt x="38" y="2428"/>
                    </a:lnTo>
                    <a:lnTo>
                      <a:pt x="75" y="2447"/>
                    </a:lnTo>
                    <a:lnTo>
                      <a:pt x="93" y="2447"/>
                    </a:lnTo>
                    <a:lnTo>
                      <a:pt x="149" y="2428"/>
                    </a:lnTo>
                    <a:lnTo>
                      <a:pt x="186" y="2373"/>
                    </a:lnTo>
                    <a:lnTo>
                      <a:pt x="890" y="130"/>
                    </a:lnTo>
                    <a:lnTo>
                      <a:pt x="890" y="74"/>
                    </a:lnTo>
                    <a:lnTo>
                      <a:pt x="890" y="37"/>
                    </a:lnTo>
                    <a:lnTo>
                      <a:pt x="853" y="19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6"/>
              <p:cNvSpPr/>
              <p:nvPr/>
            </p:nvSpPr>
            <p:spPr>
              <a:xfrm>
                <a:off x="5424550" y="3332425"/>
                <a:ext cx="351250" cy="430500"/>
              </a:xfrm>
              <a:custGeom>
                <a:avLst/>
                <a:gdLst/>
                <a:ahLst/>
                <a:cxnLst/>
                <a:rect l="l" t="t" r="r" b="b"/>
                <a:pathLst>
                  <a:path w="14050" h="17220" extrusionOk="0">
                    <a:moveTo>
                      <a:pt x="7192" y="1"/>
                    </a:moveTo>
                    <a:lnTo>
                      <a:pt x="6562" y="19"/>
                    </a:lnTo>
                    <a:lnTo>
                      <a:pt x="5950" y="93"/>
                    </a:lnTo>
                    <a:lnTo>
                      <a:pt x="5376" y="186"/>
                    </a:lnTo>
                    <a:lnTo>
                      <a:pt x="4820" y="316"/>
                    </a:lnTo>
                    <a:lnTo>
                      <a:pt x="4319" y="464"/>
                    </a:lnTo>
                    <a:lnTo>
                      <a:pt x="3856" y="631"/>
                    </a:lnTo>
                    <a:lnTo>
                      <a:pt x="3430" y="835"/>
                    </a:lnTo>
                    <a:lnTo>
                      <a:pt x="3022" y="1057"/>
                    </a:lnTo>
                    <a:lnTo>
                      <a:pt x="2651" y="1317"/>
                    </a:lnTo>
                    <a:lnTo>
                      <a:pt x="2318" y="1576"/>
                    </a:lnTo>
                    <a:lnTo>
                      <a:pt x="2021" y="1854"/>
                    </a:lnTo>
                    <a:lnTo>
                      <a:pt x="1725" y="2132"/>
                    </a:lnTo>
                    <a:lnTo>
                      <a:pt x="1484" y="2447"/>
                    </a:lnTo>
                    <a:lnTo>
                      <a:pt x="1243" y="2762"/>
                    </a:lnTo>
                    <a:lnTo>
                      <a:pt x="1039" y="3077"/>
                    </a:lnTo>
                    <a:lnTo>
                      <a:pt x="872" y="3411"/>
                    </a:lnTo>
                    <a:lnTo>
                      <a:pt x="705" y="3745"/>
                    </a:lnTo>
                    <a:lnTo>
                      <a:pt x="557" y="4060"/>
                    </a:lnTo>
                    <a:lnTo>
                      <a:pt x="446" y="4393"/>
                    </a:lnTo>
                    <a:lnTo>
                      <a:pt x="334" y="4727"/>
                    </a:lnTo>
                    <a:lnTo>
                      <a:pt x="260" y="5061"/>
                    </a:lnTo>
                    <a:lnTo>
                      <a:pt x="186" y="5376"/>
                    </a:lnTo>
                    <a:lnTo>
                      <a:pt x="131" y="5691"/>
                    </a:lnTo>
                    <a:lnTo>
                      <a:pt x="56" y="6284"/>
                    </a:lnTo>
                    <a:lnTo>
                      <a:pt x="19" y="6821"/>
                    </a:lnTo>
                    <a:lnTo>
                      <a:pt x="1" y="7266"/>
                    </a:lnTo>
                    <a:lnTo>
                      <a:pt x="19" y="7637"/>
                    </a:lnTo>
                    <a:lnTo>
                      <a:pt x="38" y="7915"/>
                    </a:lnTo>
                    <a:lnTo>
                      <a:pt x="75" y="8156"/>
                    </a:lnTo>
                    <a:lnTo>
                      <a:pt x="131" y="8452"/>
                    </a:lnTo>
                    <a:lnTo>
                      <a:pt x="297" y="9212"/>
                    </a:lnTo>
                    <a:lnTo>
                      <a:pt x="557" y="10121"/>
                    </a:lnTo>
                    <a:lnTo>
                      <a:pt x="705" y="10621"/>
                    </a:lnTo>
                    <a:lnTo>
                      <a:pt x="890" y="11121"/>
                    </a:lnTo>
                    <a:lnTo>
                      <a:pt x="1076" y="11640"/>
                    </a:lnTo>
                    <a:lnTo>
                      <a:pt x="1280" y="12141"/>
                    </a:lnTo>
                    <a:lnTo>
                      <a:pt x="1502" y="12641"/>
                    </a:lnTo>
                    <a:lnTo>
                      <a:pt x="1725" y="13123"/>
                    </a:lnTo>
                    <a:lnTo>
                      <a:pt x="1965" y="13568"/>
                    </a:lnTo>
                    <a:lnTo>
                      <a:pt x="2225" y="13976"/>
                    </a:lnTo>
                    <a:lnTo>
                      <a:pt x="2503" y="14346"/>
                    </a:lnTo>
                    <a:lnTo>
                      <a:pt x="2651" y="14513"/>
                    </a:lnTo>
                    <a:lnTo>
                      <a:pt x="2781" y="14661"/>
                    </a:lnTo>
                    <a:lnTo>
                      <a:pt x="3078" y="14940"/>
                    </a:lnTo>
                    <a:lnTo>
                      <a:pt x="3411" y="15218"/>
                    </a:lnTo>
                    <a:lnTo>
                      <a:pt x="3763" y="15458"/>
                    </a:lnTo>
                    <a:lnTo>
                      <a:pt x="4115" y="15699"/>
                    </a:lnTo>
                    <a:lnTo>
                      <a:pt x="4486" y="15922"/>
                    </a:lnTo>
                    <a:lnTo>
                      <a:pt x="4857" y="16144"/>
                    </a:lnTo>
                    <a:lnTo>
                      <a:pt x="5246" y="16330"/>
                    </a:lnTo>
                    <a:lnTo>
                      <a:pt x="5617" y="16496"/>
                    </a:lnTo>
                    <a:lnTo>
                      <a:pt x="5987" y="16663"/>
                    </a:lnTo>
                    <a:lnTo>
                      <a:pt x="6340" y="16793"/>
                    </a:lnTo>
                    <a:lnTo>
                      <a:pt x="6673" y="16923"/>
                    </a:lnTo>
                    <a:lnTo>
                      <a:pt x="6988" y="17015"/>
                    </a:lnTo>
                    <a:lnTo>
                      <a:pt x="7266" y="17108"/>
                    </a:lnTo>
                    <a:lnTo>
                      <a:pt x="7526" y="17164"/>
                    </a:lnTo>
                    <a:lnTo>
                      <a:pt x="7748" y="17201"/>
                    </a:lnTo>
                    <a:lnTo>
                      <a:pt x="7934" y="17219"/>
                    </a:lnTo>
                    <a:lnTo>
                      <a:pt x="8137" y="17219"/>
                    </a:lnTo>
                    <a:lnTo>
                      <a:pt x="8378" y="17201"/>
                    </a:lnTo>
                    <a:lnTo>
                      <a:pt x="8656" y="17145"/>
                    </a:lnTo>
                    <a:lnTo>
                      <a:pt x="8990" y="17052"/>
                    </a:lnTo>
                    <a:lnTo>
                      <a:pt x="9361" y="16941"/>
                    </a:lnTo>
                    <a:lnTo>
                      <a:pt x="9750" y="16774"/>
                    </a:lnTo>
                    <a:lnTo>
                      <a:pt x="10158" y="16589"/>
                    </a:lnTo>
                    <a:lnTo>
                      <a:pt x="10602" y="16367"/>
                    </a:lnTo>
                    <a:lnTo>
                      <a:pt x="11029" y="16107"/>
                    </a:lnTo>
                    <a:lnTo>
                      <a:pt x="11474" y="15792"/>
                    </a:lnTo>
                    <a:lnTo>
                      <a:pt x="11900" y="15440"/>
                    </a:lnTo>
                    <a:lnTo>
                      <a:pt x="12122" y="15236"/>
                    </a:lnTo>
                    <a:lnTo>
                      <a:pt x="12326" y="15032"/>
                    </a:lnTo>
                    <a:lnTo>
                      <a:pt x="12530" y="14810"/>
                    </a:lnTo>
                    <a:lnTo>
                      <a:pt x="12734" y="14587"/>
                    </a:lnTo>
                    <a:lnTo>
                      <a:pt x="12938" y="14346"/>
                    </a:lnTo>
                    <a:lnTo>
                      <a:pt x="13123" y="14087"/>
                    </a:lnTo>
                    <a:lnTo>
                      <a:pt x="13290" y="13809"/>
                    </a:lnTo>
                    <a:lnTo>
                      <a:pt x="13475" y="13531"/>
                    </a:lnTo>
                    <a:lnTo>
                      <a:pt x="13624" y="13234"/>
                    </a:lnTo>
                    <a:lnTo>
                      <a:pt x="13790" y="12919"/>
                    </a:lnTo>
                    <a:lnTo>
                      <a:pt x="13883" y="12660"/>
                    </a:lnTo>
                    <a:lnTo>
                      <a:pt x="13939" y="12400"/>
                    </a:lnTo>
                    <a:lnTo>
                      <a:pt x="13994" y="12141"/>
                    </a:lnTo>
                    <a:lnTo>
                      <a:pt x="14031" y="11863"/>
                    </a:lnTo>
                    <a:lnTo>
                      <a:pt x="14050" y="11603"/>
                    </a:lnTo>
                    <a:lnTo>
                      <a:pt x="14050" y="11344"/>
                    </a:lnTo>
                    <a:lnTo>
                      <a:pt x="14013" y="10843"/>
                    </a:lnTo>
                    <a:lnTo>
                      <a:pt x="13976" y="10362"/>
                    </a:lnTo>
                    <a:lnTo>
                      <a:pt x="13902" y="9954"/>
                    </a:lnTo>
                    <a:lnTo>
                      <a:pt x="13846" y="9602"/>
                    </a:lnTo>
                    <a:lnTo>
                      <a:pt x="13790" y="9342"/>
                    </a:lnTo>
                    <a:lnTo>
                      <a:pt x="13790" y="9101"/>
                    </a:lnTo>
                    <a:lnTo>
                      <a:pt x="13790" y="8805"/>
                    </a:lnTo>
                    <a:lnTo>
                      <a:pt x="13865" y="8100"/>
                    </a:lnTo>
                    <a:lnTo>
                      <a:pt x="13939" y="7359"/>
                    </a:lnTo>
                    <a:lnTo>
                      <a:pt x="13976" y="7007"/>
                    </a:lnTo>
                    <a:lnTo>
                      <a:pt x="13994" y="6692"/>
                    </a:lnTo>
                    <a:lnTo>
                      <a:pt x="13994" y="6395"/>
                    </a:lnTo>
                    <a:lnTo>
                      <a:pt x="13976" y="6006"/>
                    </a:lnTo>
                    <a:lnTo>
                      <a:pt x="13920" y="5543"/>
                    </a:lnTo>
                    <a:lnTo>
                      <a:pt x="13827" y="5024"/>
                    </a:lnTo>
                    <a:lnTo>
                      <a:pt x="13753" y="4746"/>
                    </a:lnTo>
                    <a:lnTo>
                      <a:pt x="13679" y="4449"/>
                    </a:lnTo>
                    <a:lnTo>
                      <a:pt x="13587" y="4171"/>
                    </a:lnTo>
                    <a:lnTo>
                      <a:pt x="13475" y="3874"/>
                    </a:lnTo>
                    <a:lnTo>
                      <a:pt x="13346" y="3559"/>
                    </a:lnTo>
                    <a:lnTo>
                      <a:pt x="13197" y="3263"/>
                    </a:lnTo>
                    <a:lnTo>
                      <a:pt x="13049" y="2966"/>
                    </a:lnTo>
                    <a:lnTo>
                      <a:pt x="12864" y="2670"/>
                    </a:lnTo>
                    <a:lnTo>
                      <a:pt x="12660" y="2392"/>
                    </a:lnTo>
                    <a:lnTo>
                      <a:pt x="12437" y="2095"/>
                    </a:lnTo>
                    <a:lnTo>
                      <a:pt x="12196" y="1836"/>
                    </a:lnTo>
                    <a:lnTo>
                      <a:pt x="11918" y="1576"/>
                    </a:lnTo>
                    <a:lnTo>
                      <a:pt x="11640" y="1317"/>
                    </a:lnTo>
                    <a:lnTo>
                      <a:pt x="11325" y="1094"/>
                    </a:lnTo>
                    <a:lnTo>
                      <a:pt x="10973" y="872"/>
                    </a:lnTo>
                    <a:lnTo>
                      <a:pt x="10602" y="668"/>
                    </a:lnTo>
                    <a:lnTo>
                      <a:pt x="10213" y="501"/>
                    </a:lnTo>
                    <a:lnTo>
                      <a:pt x="9787" y="353"/>
                    </a:lnTo>
                    <a:lnTo>
                      <a:pt x="9324" y="223"/>
                    </a:lnTo>
                    <a:lnTo>
                      <a:pt x="8842" y="112"/>
                    </a:lnTo>
                    <a:lnTo>
                      <a:pt x="8323" y="56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6"/>
              <p:cNvSpPr/>
              <p:nvPr/>
            </p:nvSpPr>
            <p:spPr>
              <a:xfrm>
                <a:off x="5424550" y="3332425"/>
                <a:ext cx="351250" cy="430500"/>
              </a:xfrm>
              <a:custGeom>
                <a:avLst/>
                <a:gdLst/>
                <a:ahLst/>
                <a:cxnLst/>
                <a:rect l="l" t="t" r="r" b="b"/>
                <a:pathLst>
                  <a:path w="14050" h="17220" fill="none" extrusionOk="0">
                    <a:moveTo>
                      <a:pt x="7934" y="17219"/>
                    </a:moveTo>
                    <a:lnTo>
                      <a:pt x="7934" y="17219"/>
                    </a:lnTo>
                    <a:lnTo>
                      <a:pt x="7748" y="17201"/>
                    </a:lnTo>
                    <a:lnTo>
                      <a:pt x="7526" y="17164"/>
                    </a:lnTo>
                    <a:lnTo>
                      <a:pt x="7266" y="17108"/>
                    </a:lnTo>
                    <a:lnTo>
                      <a:pt x="6988" y="17015"/>
                    </a:lnTo>
                    <a:lnTo>
                      <a:pt x="6673" y="16923"/>
                    </a:lnTo>
                    <a:lnTo>
                      <a:pt x="6340" y="16793"/>
                    </a:lnTo>
                    <a:lnTo>
                      <a:pt x="5987" y="16663"/>
                    </a:lnTo>
                    <a:lnTo>
                      <a:pt x="5617" y="16496"/>
                    </a:lnTo>
                    <a:lnTo>
                      <a:pt x="5246" y="16330"/>
                    </a:lnTo>
                    <a:lnTo>
                      <a:pt x="4857" y="16144"/>
                    </a:lnTo>
                    <a:lnTo>
                      <a:pt x="4486" y="15922"/>
                    </a:lnTo>
                    <a:lnTo>
                      <a:pt x="4115" y="15699"/>
                    </a:lnTo>
                    <a:lnTo>
                      <a:pt x="3763" y="15458"/>
                    </a:lnTo>
                    <a:lnTo>
                      <a:pt x="3411" y="15218"/>
                    </a:lnTo>
                    <a:lnTo>
                      <a:pt x="3078" y="14940"/>
                    </a:lnTo>
                    <a:lnTo>
                      <a:pt x="2781" y="14661"/>
                    </a:lnTo>
                    <a:lnTo>
                      <a:pt x="2781" y="14661"/>
                    </a:lnTo>
                    <a:lnTo>
                      <a:pt x="2651" y="14513"/>
                    </a:lnTo>
                    <a:lnTo>
                      <a:pt x="2503" y="14346"/>
                    </a:lnTo>
                    <a:lnTo>
                      <a:pt x="2225" y="13976"/>
                    </a:lnTo>
                    <a:lnTo>
                      <a:pt x="1965" y="13568"/>
                    </a:lnTo>
                    <a:lnTo>
                      <a:pt x="1725" y="13123"/>
                    </a:lnTo>
                    <a:lnTo>
                      <a:pt x="1502" y="12641"/>
                    </a:lnTo>
                    <a:lnTo>
                      <a:pt x="1280" y="12141"/>
                    </a:lnTo>
                    <a:lnTo>
                      <a:pt x="1076" y="11640"/>
                    </a:lnTo>
                    <a:lnTo>
                      <a:pt x="890" y="11121"/>
                    </a:lnTo>
                    <a:lnTo>
                      <a:pt x="705" y="10621"/>
                    </a:lnTo>
                    <a:lnTo>
                      <a:pt x="557" y="10121"/>
                    </a:lnTo>
                    <a:lnTo>
                      <a:pt x="297" y="9212"/>
                    </a:lnTo>
                    <a:lnTo>
                      <a:pt x="131" y="8452"/>
                    </a:lnTo>
                    <a:lnTo>
                      <a:pt x="75" y="8156"/>
                    </a:lnTo>
                    <a:lnTo>
                      <a:pt x="38" y="7915"/>
                    </a:lnTo>
                    <a:lnTo>
                      <a:pt x="38" y="7915"/>
                    </a:lnTo>
                    <a:lnTo>
                      <a:pt x="19" y="7637"/>
                    </a:lnTo>
                    <a:lnTo>
                      <a:pt x="1" y="7266"/>
                    </a:lnTo>
                    <a:lnTo>
                      <a:pt x="19" y="6821"/>
                    </a:lnTo>
                    <a:lnTo>
                      <a:pt x="56" y="6284"/>
                    </a:lnTo>
                    <a:lnTo>
                      <a:pt x="131" y="5691"/>
                    </a:lnTo>
                    <a:lnTo>
                      <a:pt x="186" y="5376"/>
                    </a:lnTo>
                    <a:lnTo>
                      <a:pt x="260" y="5061"/>
                    </a:lnTo>
                    <a:lnTo>
                      <a:pt x="334" y="4727"/>
                    </a:lnTo>
                    <a:lnTo>
                      <a:pt x="446" y="4393"/>
                    </a:lnTo>
                    <a:lnTo>
                      <a:pt x="557" y="4060"/>
                    </a:lnTo>
                    <a:lnTo>
                      <a:pt x="705" y="3745"/>
                    </a:lnTo>
                    <a:lnTo>
                      <a:pt x="872" y="3411"/>
                    </a:lnTo>
                    <a:lnTo>
                      <a:pt x="1039" y="3077"/>
                    </a:lnTo>
                    <a:lnTo>
                      <a:pt x="1243" y="2762"/>
                    </a:lnTo>
                    <a:lnTo>
                      <a:pt x="1484" y="2447"/>
                    </a:lnTo>
                    <a:lnTo>
                      <a:pt x="1725" y="2132"/>
                    </a:lnTo>
                    <a:lnTo>
                      <a:pt x="2021" y="1854"/>
                    </a:lnTo>
                    <a:lnTo>
                      <a:pt x="2318" y="1576"/>
                    </a:lnTo>
                    <a:lnTo>
                      <a:pt x="2651" y="1317"/>
                    </a:lnTo>
                    <a:lnTo>
                      <a:pt x="3022" y="1057"/>
                    </a:lnTo>
                    <a:lnTo>
                      <a:pt x="3430" y="835"/>
                    </a:lnTo>
                    <a:lnTo>
                      <a:pt x="3856" y="631"/>
                    </a:lnTo>
                    <a:lnTo>
                      <a:pt x="4319" y="464"/>
                    </a:lnTo>
                    <a:lnTo>
                      <a:pt x="4820" y="316"/>
                    </a:lnTo>
                    <a:lnTo>
                      <a:pt x="5376" y="186"/>
                    </a:lnTo>
                    <a:lnTo>
                      <a:pt x="5950" y="93"/>
                    </a:lnTo>
                    <a:lnTo>
                      <a:pt x="6562" y="19"/>
                    </a:lnTo>
                    <a:lnTo>
                      <a:pt x="6562" y="19"/>
                    </a:lnTo>
                    <a:lnTo>
                      <a:pt x="7192" y="1"/>
                    </a:lnTo>
                    <a:lnTo>
                      <a:pt x="7767" y="1"/>
                    </a:lnTo>
                    <a:lnTo>
                      <a:pt x="8323" y="56"/>
                    </a:lnTo>
                    <a:lnTo>
                      <a:pt x="8842" y="112"/>
                    </a:lnTo>
                    <a:lnTo>
                      <a:pt x="9324" y="223"/>
                    </a:lnTo>
                    <a:lnTo>
                      <a:pt x="9787" y="353"/>
                    </a:lnTo>
                    <a:lnTo>
                      <a:pt x="10213" y="501"/>
                    </a:lnTo>
                    <a:lnTo>
                      <a:pt x="10602" y="668"/>
                    </a:lnTo>
                    <a:lnTo>
                      <a:pt x="10973" y="872"/>
                    </a:lnTo>
                    <a:lnTo>
                      <a:pt x="11325" y="1094"/>
                    </a:lnTo>
                    <a:lnTo>
                      <a:pt x="11640" y="1317"/>
                    </a:lnTo>
                    <a:lnTo>
                      <a:pt x="11918" y="1576"/>
                    </a:lnTo>
                    <a:lnTo>
                      <a:pt x="12196" y="1836"/>
                    </a:lnTo>
                    <a:lnTo>
                      <a:pt x="12437" y="2095"/>
                    </a:lnTo>
                    <a:lnTo>
                      <a:pt x="12660" y="2392"/>
                    </a:lnTo>
                    <a:lnTo>
                      <a:pt x="12864" y="2670"/>
                    </a:lnTo>
                    <a:lnTo>
                      <a:pt x="13049" y="2966"/>
                    </a:lnTo>
                    <a:lnTo>
                      <a:pt x="13197" y="3263"/>
                    </a:lnTo>
                    <a:lnTo>
                      <a:pt x="13346" y="3559"/>
                    </a:lnTo>
                    <a:lnTo>
                      <a:pt x="13475" y="3874"/>
                    </a:lnTo>
                    <a:lnTo>
                      <a:pt x="13587" y="4171"/>
                    </a:lnTo>
                    <a:lnTo>
                      <a:pt x="13679" y="4449"/>
                    </a:lnTo>
                    <a:lnTo>
                      <a:pt x="13753" y="4746"/>
                    </a:lnTo>
                    <a:lnTo>
                      <a:pt x="13827" y="5024"/>
                    </a:lnTo>
                    <a:lnTo>
                      <a:pt x="13920" y="5543"/>
                    </a:lnTo>
                    <a:lnTo>
                      <a:pt x="13976" y="6006"/>
                    </a:lnTo>
                    <a:lnTo>
                      <a:pt x="13994" y="6395"/>
                    </a:lnTo>
                    <a:lnTo>
                      <a:pt x="13994" y="6692"/>
                    </a:lnTo>
                    <a:lnTo>
                      <a:pt x="13994" y="6692"/>
                    </a:lnTo>
                    <a:lnTo>
                      <a:pt x="13976" y="7007"/>
                    </a:lnTo>
                    <a:lnTo>
                      <a:pt x="13939" y="7359"/>
                    </a:lnTo>
                    <a:lnTo>
                      <a:pt x="13865" y="8100"/>
                    </a:lnTo>
                    <a:lnTo>
                      <a:pt x="13790" y="8805"/>
                    </a:lnTo>
                    <a:lnTo>
                      <a:pt x="13790" y="9101"/>
                    </a:lnTo>
                    <a:lnTo>
                      <a:pt x="13790" y="9342"/>
                    </a:lnTo>
                    <a:lnTo>
                      <a:pt x="13790" y="9342"/>
                    </a:lnTo>
                    <a:lnTo>
                      <a:pt x="13846" y="9602"/>
                    </a:lnTo>
                    <a:lnTo>
                      <a:pt x="13902" y="9954"/>
                    </a:lnTo>
                    <a:lnTo>
                      <a:pt x="13976" y="10362"/>
                    </a:lnTo>
                    <a:lnTo>
                      <a:pt x="14013" y="10843"/>
                    </a:lnTo>
                    <a:lnTo>
                      <a:pt x="14050" y="11344"/>
                    </a:lnTo>
                    <a:lnTo>
                      <a:pt x="14050" y="11603"/>
                    </a:lnTo>
                    <a:lnTo>
                      <a:pt x="14031" y="11863"/>
                    </a:lnTo>
                    <a:lnTo>
                      <a:pt x="13994" y="12141"/>
                    </a:lnTo>
                    <a:lnTo>
                      <a:pt x="13939" y="12400"/>
                    </a:lnTo>
                    <a:lnTo>
                      <a:pt x="13883" y="12660"/>
                    </a:lnTo>
                    <a:lnTo>
                      <a:pt x="13790" y="12919"/>
                    </a:lnTo>
                    <a:lnTo>
                      <a:pt x="13790" y="12919"/>
                    </a:lnTo>
                    <a:lnTo>
                      <a:pt x="13624" y="13234"/>
                    </a:lnTo>
                    <a:lnTo>
                      <a:pt x="13475" y="13531"/>
                    </a:lnTo>
                    <a:lnTo>
                      <a:pt x="13290" y="13809"/>
                    </a:lnTo>
                    <a:lnTo>
                      <a:pt x="13123" y="14087"/>
                    </a:lnTo>
                    <a:lnTo>
                      <a:pt x="12938" y="14346"/>
                    </a:lnTo>
                    <a:lnTo>
                      <a:pt x="12734" y="14587"/>
                    </a:lnTo>
                    <a:lnTo>
                      <a:pt x="12530" y="14810"/>
                    </a:lnTo>
                    <a:lnTo>
                      <a:pt x="12326" y="15032"/>
                    </a:lnTo>
                    <a:lnTo>
                      <a:pt x="12122" y="15236"/>
                    </a:lnTo>
                    <a:lnTo>
                      <a:pt x="11900" y="15440"/>
                    </a:lnTo>
                    <a:lnTo>
                      <a:pt x="11474" y="15792"/>
                    </a:lnTo>
                    <a:lnTo>
                      <a:pt x="11029" y="16107"/>
                    </a:lnTo>
                    <a:lnTo>
                      <a:pt x="10602" y="16367"/>
                    </a:lnTo>
                    <a:lnTo>
                      <a:pt x="10158" y="16589"/>
                    </a:lnTo>
                    <a:lnTo>
                      <a:pt x="9750" y="16774"/>
                    </a:lnTo>
                    <a:lnTo>
                      <a:pt x="9361" y="16941"/>
                    </a:lnTo>
                    <a:lnTo>
                      <a:pt x="8990" y="17052"/>
                    </a:lnTo>
                    <a:lnTo>
                      <a:pt x="8656" y="17145"/>
                    </a:lnTo>
                    <a:lnTo>
                      <a:pt x="8378" y="17201"/>
                    </a:lnTo>
                    <a:lnTo>
                      <a:pt x="8137" y="17219"/>
                    </a:lnTo>
                    <a:lnTo>
                      <a:pt x="7934" y="172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6"/>
              <p:cNvSpPr/>
              <p:nvPr/>
            </p:nvSpPr>
            <p:spPr>
              <a:xfrm>
                <a:off x="5422250" y="3330125"/>
                <a:ext cx="355875" cy="435575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17423" extrusionOk="0">
                    <a:moveTo>
                      <a:pt x="7525" y="185"/>
                    </a:moveTo>
                    <a:lnTo>
                      <a:pt x="7933" y="204"/>
                    </a:lnTo>
                    <a:lnTo>
                      <a:pt x="8322" y="223"/>
                    </a:lnTo>
                    <a:lnTo>
                      <a:pt x="8711" y="278"/>
                    </a:lnTo>
                    <a:lnTo>
                      <a:pt x="9082" y="334"/>
                    </a:lnTo>
                    <a:lnTo>
                      <a:pt x="9434" y="426"/>
                    </a:lnTo>
                    <a:lnTo>
                      <a:pt x="9786" y="519"/>
                    </a:lnTo>
                    <a:lnTo>
                      <a:pt x="10120" y="630"/>
                    </a:lnTo>
                    <a:lnTo>
                      <a:pt x="10454" y="760"/>
                    </a:lnTo>
                    <a:lnTo>
                      <a:pt x="10769" y="908"/>
                    </a:lnTo>
                    <a:lnTo>
                      <a:pt x="11065" y="1075"/>
                    </a:lnTo>
                    <a:lnTo>
                      <a:pt x="11343" y="1260"/>
                    </a:lnTo>
                    <a:lnTo>
                      <a:pt x="11621" y="1446"/>
                    </a:lnTo>
                    <a:lnTo>
                      <a:pt x="11881" y="1668"/>
                    </a:lnTo>
                    <a:lnTo>
                      <a:pt x="12122" y="1909"/>
                    </a:lnTo>
                    <a:lnTo>
                      <a:pt x="12418" y="2224"/>
                    </a:lnTo>
                    <a:lnTo>
                      <a:pt x="12696" y="2558"/>
                    </a:lnTo>
                    <a:lnTo>
                      <a:pt x="12919" y="2910"/>
                    </a:lnTo>
                    <a:lnTo>
                      <a:pt x="13141" y="3262"/>
                    </a:lnTo>
                    <a:lnTo>
                      <a:pt x="13308" y="3614"/>
                    </a:lnTo>
                    <a:lnTo>
                      <a:pt x="13475" y="3966"/>
                    </a:lnTo>
                    <a:lnTo>
                      <a:pt x="13604" y="4337"/>
                    </a:lnTo>
                    <a:lnTo>
                      <a:pt x="13697" y="4671"/>
                    </a:lnTo>
                    <a:lnTo>
                      <a:pt x="13790" y="5004"/>
                    </a:lnTo>
                    <a:lnTo>
                      <a:pt x="13864" y="5338"/>
                    </a:lnTo>
                    <a:lnTo>
                      <a:pt x="13919" y="5635"/>
                    </a:lnTo>
                    <a:lnTo>
                      <a:pt x="13957" y="5931"/>
                    </a:lnTo>
                    <a:lnTo>
                      <a:pt x="13994" y="6413"/>
                    </a:lnTo>
                    <a:lnTo>
                      <a:pt x="13975" y="6784"/>
                    </a:lnTo>
                    <a:lnTo>
                      <a:pt x="13975" y="7062"/>
                    </a:lnTo>
                    <a:lnTo>
                      <a:pt x="13957" y="7358"/>
                    </a:lnTo>
                    <a:lnTo>
                      <a:pt x="13882" y="8007"/>
                    </a:lnTo>
                    <a:lnTo>
                      <a:pt x="13790" y="8822"/>
                    </a:lnTo>
                    <a:lnTo>
                      <a:pt x="13790" y="9156"/>
                    </a:lnTo>
                    <a:lnTo>
                      <a:pt x="13790" y="9453"/>
                    </a:lnTo>
                    <a:lnTo>
                      <a:pt x="13864" y="9860"/>
                    </a:lnTo>
                    <a:lnTo>
                      <a:pt x="13975" y="10509"/>
                    </a:lnTo>
                    <a:lnTo>
                      <a:pt x="14012" y="10880"/>
                    </a:lnTo>
                    <a:lnTo>
                      <a:pt x="14031" y="11288"/>
                    </a:lnTo>
                    <a:lnTo>
                      <a:pt x="14031" y="11714"/>
                    </a:lnTo>
                    <a:lnTo>
                      <a:pt x="13994" y="12140"/>
                    </a:lnTo>
                    <a:lnTo>
                      <a:pt x="13975" y="12344"/>
                    </a:lnTo>
                    <a:lnTo>
                      <a:pt x="13919" y="12566"/>
                    </a:lnTo>
                    <a:lnTo>
                      <a:pt x="13864" y="12770"/>
                    </a:lnTo>
                    <a:lnTo>
                      <a:pt x="13790" y="12974"/>
                    </a:lnTo>
                    <a:lnTo>
                      <a:pt x="13641" y="13289"/>
                    </a:lnTo>
                    <a:lnTo>
                      <a:pt x="13475" y="13586"/>
                    </a:lnTo>
                    <a:lnTo>
                      <a:pt x="13308" y="13864"/>
                    </a:lnTo>
                    <a:lnTo>
                      <a:pt x="13122" y="14123"/>
                    </a:lnTo>
                    <a:lnTo>
                      <a:pt x="12937" y="14383"/>
                    </a:lnTo>
                    <a:lnTo>
                      <a:pt x="12752" y="14624"/>
                    </a:lnTo>
                    <a:lnTo>
                      <a:pt x="12548" y="14846"/>
                    </a:lnTo>
                    <a:lnTo>
                      <a:pt x="12344" y="15050"/>
                    </a:lnTo>
                    <a:lnTo>
                      <a:pt x="12140" y="15254"/>
                    </a:lnTo>
                    <a:lnTo>
                      <a:pt x="11918" y="15458"/>
                    </a:lnTo>
                    <a:lnTo>
                      <a:pt x="11491" y="15810"/>
                    </a:lnTo>
                    <a:lnTo>
                      <a:pt x="11047" y="16107"/>
                    </a:lnTo>
                    <a:lnTo>
                      <a:pt x="10620" y="16366"/>
                    </a:lnTo>
                    <a:lnTo>
                      <a:pt x="10194" y="16588"/>
                    </a:lnTo>
                    <a:lnTo>
                      <a:pt x="9786" y="16774"/>
                    </a:lnTo>
                    <a:lnTo>
                      <a:pt x="9397" y="16922"/>
                    </a:lnTo>
                    <a:lnTo>
                      <a:pt x="9045" y="17052"/>
                    </a:lnTo>
                    <a:lnTo>
                      <a:pt x="8730" y="17126"/>
                    </a:lnTo>
                    <a:lnTo>
                      <a:pt x="8452" y="17181"/>
                    </a:lnTo>
                    <a:lnTo>
                      <a:pt x="8211" y="17219"/>
                    </a:lnTo>
                    <a:lnTo>
                      <a:pt x="8044" y="17219"/>
                    </a:lnTo>
                    <a:lnTo>
                      <a:pt x="7859" y="17200"/>
                    </a:lnTo>
                    <a:lnTo>
                      <a:pt x="7655" y="17163"/>
                    </a:lnTo>
                    <a:lnTo>
                      <a:pt x="7117" y="17015"/>
                    </a:lnTo>
                    <a:lnTo>
                      <a:pt x="6487" y="16811"/>
                    </a:lnTo>
                    <a:lnTo>
                      <a:pt x="6135" y="16663"/>
                    </a:lnTo>
                    <a:lnTo>
                      <a:pt x="5764" y="16514"/>
                    </a:lnTo>
                    <a:lnTo>
                      <a:pt x="5394" y="16347"/>
                    </a:lnTo>
                    <a:lnTo>
                      <a:pt x="5023" y="16162"/>
                    </a:lnTo>
                    <a:lnTo>
                      <a:pt x="4652" y="15940"/>
                    </a:lnTo>
                    <a:lnTo>
                      <a:pt x="4282" y="15717"/>
                    </a:lnTo>
                    <a:lnTo>
                      <a:pt x="3911" y="15495"/>
                    </a:lnTo>
                    <a:lnTo>
                      <a:pt x="3577" y="15235"/>
                    </a:lnTo>
                    <a:lnTo>
                      <a:pt x="3244" y="14976"/>
                    </a:lnTo>
                    <a:lnTo>
                      <a:pt x="2947" y="14698"/>
                    </a:lnTo>
                    <a:lnTo>
                      <a:pt x="2799" y="14531"/>
                    </a:lnTo>
                    <a:lnTo>
                      <a:pt x="2669" y="14364"/>
                    </a:lnTo>
                    <a:lnTo>
                      <a:pt x="2391" y="13994"/>
                    </a:lnTo>
                    <a:lnTo>
                      <a:pt x="2132" y="13586"/>
                    </a:lnTo>
                    <a:lnTo>
                      <a:pt x="1891" y="13141"/>
                    </a:lnTo>
                    <a:lnTo>
                      <a:pt x="1650" y="12659"/>
                    </a:lnTo>
                    <a:lnTo>
                      <a:pt x="1446" y="12159"/>
                    </a:lnTo>
                    <a:lnTo>
                      <a:pt x="1242" y="11658"/>
                    </a:lnTo>
                    <a:lnTo>
                      <a:pt x="1057" y="11158"/>
                    </a:lnTo>
                    <a:lnTo>
                      <a:pt x="890" y="10639"/>
                    </a:lnTo>
                    <a:lnTo>
                      <a:pt x="723" y="10157"/>
                    </a:lnTo>
                    <a:lnTo>
                      <a:pt x="482" y="9249"/>
                    </a:lnTo>
                    <a:lnTo>
                      <a:pt x="315" y="8507"/>
                    </a:lnTo>
                    <a:lnTo>
                      <a:pt x="260" y="8211"/>
                    </a:lnTo>
                    <a:lnTo>
                      <a:pt x="223" y="7988"/>
                    </a:lnTo>
                    <a:lnTo>
                      <a:pt x="204" y="7803"/>
                    </a:lnTo>
                    <a:lnTo>
                      <a:pt x="204" y="7377"/>
                    </a:lnTo>
                    <a:lnTo>
                      <a:pt x="204" y="7099"/>
                    </a:lnTo>
                    <a:lnTo>
                      <a:pt x="223" y="6765"/>
                    </a:lnTo>
                    <a:lnTo>
                      <a:pt x="241" y="6413"/>
                    </a:lnTo>
                    <a:lnTo>
                      <a:pt x="297" y="6005"/>
                    </a:lnTo>
                    <a:lnTo>
                      <a:pt x="352" y="5597"/>
                    </a:lnTo>
                    <a:lnTo>
                      <a:pt x="445" y="5153"/>
                    </a:lnTo>
                    <a:lnTo>
                      <a:pt x="575" y="4689"/>
                    </a:lnTo>
                    <a:lnTo>
                      <a:pt x="742" y="4244"/>
                    </a:lnTo>
                    <a:lnTo>
                      <a:pt x="927" y="3781"/>
                    </a:lnTo>
                    <a:lnTo>
                      <a:pt x="1168" y="3318"/>
                    </a:lnTo>
                    <a:lnTo>
                      <a:pt x="1298" y="3095"/>
                    </a:lnTo>
                    <a:lnTo>
                      <a:pt x="1446" y="2873"/>
                    </a:lnTo>
                    <a:lnTo>
                      <a:pt x="1594" y="2651"/>
                    </a:lnTo>
                    <a:lnTo>
                      <a:pt x="1779" y="2447"/>
                    </a:lnTo>
                    <a:lnTo>
                      <a:pt x="1983" y="2206"/>
                    </a:lnTo>
                    <a:lnTo>
                      <a:pt x="2206" y="1965"/>
                    </a:lnTo>
                    <a:lnTo>
                      <a:pt x="2447" y="1761"/>
                    </a:lnTo>
                    <a:lnTo>
                      <a:pt x="2706" y="1557"/>
                    </a:lnTo>
                    <a:lnTo>
                      <a:pt x="2966" y="1372"/>
                    </a:lnTo>
                    <a:lnTo>
                      <a:pt x="3244" y="1205"/>
                    </a:lnTo>
                    <a:lnTo>
                      <a:pt x="3522" y="1038"/>
                    </a:lnTo>
                    <a:lnTo>
                      <a:pt x="3837" y="890"/>
                    </a:lnTo>
                    <a:lnTo>
                      <a:pt x="4133" y="760"/>
                    </a:lnTo>
                    <a:lnTo>
                      <a:pt x="4467" y="649"/>
                    </a:lnTo>
                    <a:lnTo>
                      <a:pt x="4801" y="538"/>
                    </a:lnTo>
                    <a:lnTo>
                      <a:pt x="5153" y="445"/>
                    </a:lnTo>
                    <a:lnTo>
                      <a:pt x="5505" y="371"/>
                    </a:lnTo>
                    <a:lnTo>
                      <a:pt x="5876" y="297"/>
                    </a:lnTo>
                    <a:lnTo>
                      <a:pt x="6265" y="260"/>
                    </a:lnTo>
                    <a:lnTo>
                      <a:pt x="6654" y="223"/>
                    </a:lnTo>
                    <a:lnTo>
                      <a:pt x="7099" y="204"/>
                    </a:lnTo>
                    <a:lnTo>
                      <a:pt x="7525" y="185"/>
                    </a:lnTo>
                    <a:close/>
                    <a:moveTo>
                      <a:pt x="7099" y="0"/>
                    </a:moveTo>
                    <a:lnTo>
                      <a:pt x="6654" y="19"/>
                    </a:lnTo>
                    <a:lnTo>
                      <a:pt x="6246" y="56"/>
                    </a:lnTo>
                    <a:lnTo>
                      <a:pt x="5857" y="111"/>
                    </a:lnTo>
                    <a:lnTo>
                      <a:pt x="5468" y="167"/>
                    </a:lnTo>
                    <a:lnTo>
                      <a:pt x="5097" y="260"/>
                    </a:lnTo>
                    <a:lnTo>
                      <a:pt x="4745" y="352"/>
                    </a:lnTo>
                    <a:lnTo>
                      <a:pt x="4393" y="463"/>
                    </a:lnTo>
                    <a:lnTo>
                      <a:pt x="4059" y="575"/>
                    </a:lnTo>
                    <a:lnTo>
                      <a:pt x="3744" y="723"/>
                    </a:lnTo>
                    <a:lnTo>
                      <a:pt x="3429" y="871"/>
                    </a:lnTo>
                    <a:lnTo>
                      <a:pt x="3132" y="1038"/>
                    </a:lnTo>
                    <a:lnTo>
                      <a:pt x="2854" y="1205"/>
                    </a:lnTo>
                    <a:lnTo>
                      <a:pt x="2576" y="1409"/>
                    </a:lnTo>
                    <a:lnTo>
                      <a:pt x="2317" y="1613"/>
                    </a:lnTo>
                    <a:lnTo>
                      <a:pt x="2076" y="1835"/>
                    </a:lnTo>
                    <a:lnTo>
                      <a:pt x="1835" y="2076"/>
                    </a:lnTo>
                    <a:lnTo>
                      <a:pt x="1613" y="2317"/>
                    </a:lnTo>
                    <a:lnTo>
                      <a:pt x="1446" y="2539"/>
                    </a:lnTo>
                    <a:lnTo>
                      <a:pt x="1298" y="2743"/>
                    </a:lnTo>
                    <a:lnTo>
                      <a:pt x="1149" y="2966"/>
                    </a:lnTo>
                    <a:lnTo>
                      <a:pt x="1001" y="3207"/>
                    </a:lnTo>
                    <a:lnTo>
                      <a:pt x="760" y="3651"/>
                    </a:lnTo>
                    <a:lnTo>
                      <a:pt x="556" y="4115"/>
                    </a:lnTo>
                    <a:lnTo>
                      <a:pt x="408" y="4578"/>
                    </a:lnTo>
                    <a:lnTo>
                      <a:pt x="278" y="5023"/>
                    </a:lnTo>
                    <a:lnTo>
                      <a:pt x="167" y="5468"/>
                    </a:lnTo>
                    <a:lnTo>
                      <a:pt x="93" y="5894"/>
                    </a:lnTo>
                    <a:lnTo>
                      <a:pt x="56" y="6283"/>
                    </a:lnTo>
                    <a:lnTo>
                      <a:pt x="19" y="6654"/>
                    </a:lnTo>
                    <a:lnTo>
                      <a:pt x="0" y="6988"/>
                    </a:lnTo>
                    <a:lnTo>
                      <a:pt x="0" y="7303"/>
                    </a:lnTo>
                    <a:lnTo>
                      <a:pt x="0" y="7766"/>
                    </a:lnTo>
                    <a:lnTo>
                      <a:pt x="37" y="8007"/>
                    </a:lnTo>
                    <a:lnTo>
                      <a:pt x="56" y="8248"/>
                    </a:lnTo>
                    <a:lnTo>
                      <a:pt x="111" y="8544"/>
                    </a:lnTo>
                    <a:lnTo>
                      <a:pt x="297" y="9304"/>
                    </a:lnTo>
                    <a:lnTo>
                      <a:pt x="538" y="10213"/>
                    </a:lnTo>
                    <a:lnTo>
                      <a:pt x="704" y="10713"/>
                    </a:lnTo>
                    <a:lnTo>
                      <a:pt x="871" y="11232"/>
                    </a:lnTo>
                    <a:lnTo>
                      <a:pt x="1057" y="11732"/>
                    </a:lnTo>
                    <a:lnTo>
                      <a:pt x="1261" y="12251"/>
                    </a:lnTo>
                    <a:lnTo>
                      <a:pt x="1483" y="12752"/>
                    </a:lnTo>
                    <a:lnTo>
                      <a:pt x="1724" y="13252"/>
                    </a:lnTo>
                    <a:lnTo>
                      <a:pt x="1983" y="13697"/>
                    </a:lnTo>
                    <a:lnTo>
                      <a:pt x="2243" y="14123"/>
                    </a:lnTo>
                    <a:lnTo>
                      <a:pt x="2521" y="14513"/>
                    </a:lnTo>
                    <a:lnTo>
                      <a:pt x="2669" y="14679"/>
                    </a:lnTo>
                    <a:lnTo>
                      <a:pt x="2799" y="14828"/>
                    </a:lnTo>
                    <a:lnTo>
                      <a:pt x="3114" y="15124"/>
                    </a:lnTo>
                    <a:lnTo>
                      <a:pt x="3448" y="15402"/>
                    </a:lnTo>
                    <a:lnTo>
                      <a:pt x="3818" y="15662"/>
                    </a:lnTo>
                    <a:lnTo>
                      <a:pt x="4170" y="15903"/>
                    </a:lnTo>
                    <a:lnTo>
                      <a:pt x="4560" y="16125"/>
                    </a:lnTo>
                    <a:lnTo>
                      <a:pt x="4930" y="16329"/>
                    </a:lnTo>
                    <a:lnTo>
                      <a:pt x="5320" y="16533"/>
                    </a:lnTo>
                    <a:lnTo>
                      <a:pt x="5709" y="16700"/>
                    </a:lnTo>
                    <a:lnTo>
                      <a:pt x="6061" y="16866"/>
                    </a:lnTo>
                    <a:lnTo>
                      <a:pt x="6432" y="16996"/>
                    </a:lnTo>
                    <a:lnTo>
                      <a:pt x="6765" y="17107"/>
                    </a:lnTo>
                    <a:lnTo>
                      <a:pt x="7080" y="17219"/>
                    </a:lnTo>
                    <a:lnTo>
                      <a:pt x="7377" y="17293"/>
                    </a:lnTo>
                    <a:lnTo>
                      <a:pt x="7618" y="17348"/>
                    </a:lnTo>
                    <a:lnTo>
                      <a:pt x="7840" y="17404"/>
                    </a:lnTo>
                    <a:lnTo>
                      <a:pt x="8026" y="17422"/>
                    </a:lnTo>
                    <a:lnTo>
                      <a:pt x="8100" y="17422"/>
                    </a:lnTo>
                    <a:lnTo>
                      <a:pt x="8304" y="17404"/>
                    </a:lnTo>
                    <a:lnTo>
                      <a:pt x="8563" y="17367"/>
                    </a:lnTo>
                    <a:lnTo>
                      <a:pt x="8860" y="17311"/>
                    </a:lnTo>
                    <a:lnTo>
                      <a:pt x="9193" y="17219"/>
                    </a:lnTo>
                    <a:lnTo>
                      <a:pt x="9564" y="17089"/>
                    </a:lnTo>
                    <a:lnTo>
                      <a:pt x="9953" y="16941"/>
                    </a:lnTo>
                    <a:lnTo>
                      <a:pt x="10361" y="16737"/>
                    </a:lnTo>
                    <a:lnTo>
                      <a:pt x="10787" y="16514"/>
                    </a:lnTo>
                    <a:lnTo>
                      <a:pt x="11232" y="16236"/>
                    </a:lnTo>
                    <a:lnTo>
                      <a:pt x="11658" y="15940"/>
                    </a:lnTo>
                    <a:lnTo>
                      <a:pt x="12103" y="15569"/>
                    </a:lnTo>
                    <a:lnTo>
                      <a:pt x="12307" y="15384"/>
                    </a:lnTo>
                    <a:lnTo>
                      <a:pt x="12511" y="15180"/>
                    </a:lnTo>
                    <a:lnTo>
                      <a:pt x="12715" y="14957"/>
                    </a:lnTo>
                    <a:lnTo>
                      <a:pt x="12919" y="14716"/>
                    </a:lnTo>
                    <a:lnTo>
                      <a:pt x="13122" y="14475"/>
                    </a:lnTo>
                    <a:lnTo>
                      <a:pt x="13308" y="14216"/>
                    </a:lnTo>
                    <a:lnTo>
                      <a:pt x="13475" y="13957"/>
                    </a:lnTo>
                    <a:lnTo>
                      <a:pt x="13660" y="13660"/>
                    </a:lnTo>
                    <a:lnTo>
                      <a:pt x="13808" y="13363"/>
                    </a:lnTo>
                    <a:lnTo>
                      <a:pt x="13975" y="13048"/>
                    </a:lnTo>
                    <a:lnTo>
                      <a:pt x="14049" y="12844"/>
                    </a:lnTo>
                    <a:lnTo>
                      <a:pt x="14105" y="12622"/>
                    </a:lnTo>
                    <a:lnTo>
                      <a:pt x="14160" y="12400"/>
                    </a:lnTo>
                    <a:lnTo>
                      <a:pt x="14197" y="12177"/>
                    </a:lnTo>
                    <a:lnTo>
                      <a:pt x="14235" y="11732"/>
                    </a:lnTo>
                    <a:lnTo>
                      <a:pt x="14235" y="11306"/>
                    </a:lnTo>
                    <a:lnTo>
                      <a:pt x="14216" y="10880"/>
                    </a:lnTo>
                    <a:lnTo>
                      <a:pt x="14160" y="10491"/>
                    </a:lnTo>
                    <a:lnTo>
                      <a:pt x="14049" y="9823"/>
                    </a:lnTo>
                    <a:lnTo>
                      <a:pt x="13994" y="9416"/>
                    </a:lnTo>
                    <a:lnTo>
                      <a:pt x="13975" y="9156"/>
                    </a:lnTo>
                    <a:lnTo>
                      <a:pt x="13994" y="8804"/>
                    </a:lnTo>
                    <a:lnTo>
                      <a:pt x="14068" y="8026"/>
                    </a:lnTo>
                    <a:lnTo>
                      <a:pt x="14142" y="7377"/>
                    </a:lnTo>
                    <a:lnTo>
                      <a:pt x="14160" y="7062"/>
                    </a:lnTo>
                    <a:lnTo>
                      <a:pt x="14179" y="6784"/>
                    </a:lnTo>
                    <a:lnTo>
                      <a:pt x="14179" y="6413"/>
                    </a:lnTo>
                    <a:lnTo>
                      <a:pt x="14142" y="5913"/>
                    </a:lnTo>
                    <a:lnTo>
                      <a:pt x="14105" y="5616"/>
                    </a:lnTo>
                    <a:lnTo>
                      <a:pt x="14049" y="5301"/>
                    </a:lnTo>
                    <a:lnTo>
                      <a:pt x="13975" y="4967"/>
                    </a:lnTo>
                    <a:lnTo>
                      <a:pt x="13901" y="4615"/>
                    </a:lnTo>
                    <a:lnTo>
                      <a:pt x="13790" y="4263"/>
                    </a:lnTo>
                    <a:lnTo>
                      <a:pt x="13641" y="3892"/>
                    </a:lnTo>
                    <a:lnTo>
                      <a:pt x="13493" y="3540"/>
                    </a:lnTo>
                    <a:lnTo>
                      <a:pt x="13308" y="3169"/>
                    </a:lnTo>
                    <a:lnTo>
                      <a:pt x="13085" y="2799"/>
                    </a:lnTo>
                    <a:lnTo>
                      <a:pt x="12844" y="2447"/>
                    </a:lnTo>
                    <a:lnTo>
                      <a:pt x="12566" y="2094"/>
                    </a:lnTo>
                    <a:lnTo>
                      <a:pt x="12270" y="1761"/>
                    </a:lnTo>
                    <a:lnTo>
                      <a:pt x="12010" y="1520"/>
                    </a:lnTo>
                    <a:lnTo>
                      <a:pt x="11732" y="1298"/>
                    </a:lnTo>
                    <a:lnTo>
                      <a:pt x="11454" y="1094"/>
                    </a:lnTo>
                    <a:lnTo>
                      <a:pt x="11158" y="908"/>
                    </a:lnTo>
                    <a:lnTo>
                      <a:pt x="10861" y="741"/>
                    </a:lnTo>
                    <a:lnTo>
                      <a:pt x="10528" y="575"/>
                    </a:lnTo>
                    <a:lnTo>
                      <a:pt x="10194" y="445"/>
                    </a:lnTo>
                    <a:lnTo>
                      <a:pt x="9860" y="334"/>
                    </a:lnTo>
                    <a:lnTo>
                      <a:pt x="9508" y="223"/>
                    </a:lnTo>
                    <a:lnTo>
                      <a:pt x="9138" y="148"/>
                    </a:lnTo>
                    <a:lnTo>
                      <a:pt x="8748" y="74"/>
                    </a:lnTo>
                    <a:lnTo>
                      <a:pt x="8359" y="37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6"/>
              <p:cNvSpPr/>
              <p:nvPr/>
            </p:nvSpPr>
            <p:spPr>
              <a:xfrm>
                <a:off x="5422250" y="3330125"/>
                <a:ext cx="355875" cy="435575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17423" fill="none" extrusionOk="0">
                    <a:moveTo>
                      <a:pt x="8100" y="17422"/>
                    </a:moveTo>
                    <a:lnTo>
                      <a:pt x="8100" y="17422"/>
                    </a:lnTo>
                    <a:lnTo>
                      <a:pt x="8026" y="17422"/>
                    </a:lnTo>
                    <a:lnTo>
                      <a:pt x="8026" y="17422"/>
                    </a:lnTo>
                    <a:lnTo>
                      <a:pt x="7840" y="17404"/>
                    </a:lnTo>
                    <a:lnTo>
                      <a:pt x="7618" y="17348"/>
                    </a:lnTo>
                    <a:lnTo>
                      <a:pt x="7377" y="17293"/>
                    </a:lnTo>
                    <a:lnTo>
                      <a:pt x="7080" y="17219"/>
                    </a:lnTo>
                    <a:lnTo>
                      <a:pt x="6765" y="17107"/>
                    </a:lnTo>
                    <a:lnTo>
                      <a:pt x="6432" y="16996"/>
                    </a:lnTo>
                    <a:lnTo>
                      <a:pt x="6061" y="16866"/>
                    </a:lnTo>
                    <a:lnTo>
                      <a:pt x="5709" y="16700"/>
                    </a:lnTo>
                    <a:lnTo>
                      <a:pt x="5320" y="16533"/>
                    </a:lnTo>
                    <a:lnTo>
                      <a:pt x="4930" y="16329"/>
                    </a:lnTo>
                    <a:lnTo>
                      <a:pt x="4560" y="16125"/>
                    </a:lnTo>
                    <a:lnTo>
                      <a:pt x="4170" y="15903"/>
                    </a:lnTo>
                    <a:lnTo>
                      <a:pt x="3818" y="15662"/>
                    </a:lnTo>
                    <a:lnTo>
                      <a:pt x="3448" y="15402"/>
                    </a:lnTo>
                    <a:lnTo>
                      <a:pt x="3114" y="15124"/>
                    </a:lnTo>
                    <a:lnTo>
                      <a:pt x="2799" y="14828"/>
                    </a:lnTo>
                    <a:lnTo>
                      <a:pt x="2799" y="14828"/>
                    </a:lnTo>
                    <a:lnTo>
                      <a:pt x="2669" y="14679"/>
                    </a:lnTo>
                    <a:lnTo>
                      <a:pt x="2521" y="14513"/>
                    </a:lnTo>
                    <a:lnTo>
                      <a:pt x="2243" y="14123"/>
                    </a:lnTo>
                    <a:lnTo>
                      <a:pt x="1983" y="13697"/>
                    </a:lnTo>
                    <a:lnTo>
                      <a:pt x="1724" y="13252"/>
                    </a:lnTo>
                    <a:lnTo>
                      <a:pt x="1483" y="12752"/>
                    </a:lnTo>
                    <a:lnTo>
                      <a:pt x="1261" y="12251"/>
                    </a:lnTo>
                    <a:lnTo>
                      <a:pt x="1057" y="11732"/>
                    </a:lnTo>
                    <a:lnTo>
                      <a:pt x="871" y="11232"/>
                    </a:lnTo>
                    <a:lnTo>
                      <a:pt x="704" y="10713"/>
                    </a:lnTo>
                    <a:lnTo>
                      <a:pt x="538" y="10213"/>
                    </a:lnTo>
                    <a:lnTo>
                      <a:pt x="297" y="9304"/>
                    </a:lnTo>
                    <a:lnTo>
                      <a:pt x="111" y="8544"/>
                    </a:lnTo>
                    <a:lnTo>
                      <a:pt x="56" y="8248"/>
                    </a:lnTo>
                    <a:lnTo>
                      <a:pt x="37" y="8007"/>
                    </a:lnTo>
                    <a:lnTo>
                      <a:pt x="37" y="8007"/>
                    </a:lnTo>
                    <a:lnTo>
                      <a:pt x="0" y="7766"/>
                    </a:lnTo>
                    <a:lnTo>
                      <a:pt x="0" y="7303"/>
                    </a:lnTo>
                    <a:lnTo>
                      <a:pt x="0" y="6988"/>
                    </a:lnTo>
                    <a:lnTo>
                      <a:pt x="19" y="6654"/>
                    </a:lnTo>
                    <a:lnTo>
                      <a:pt x="56" y="6283"/>
                    </a:lnTo>
                    <a:lnTo>
                      <a:pt x="93" y="5894"/>
                    </a:lnTo>
                    <a:lnTo>
                      <a:pt x="167" y="5468"/>
                    </a:lnTo>
                    <a:lnTo>
                      <a:pt x="278" y="5023"/>
                    </a:lnTo>
                    <a:lnTo>
                      <a:pt x="408" y="4578"/>
                    </a:lnTo>
                    <a:lnTo>
                      <a:pt x="556" y="4115"/>
                    </a:lnTo>
                    <a:lnTo>
                      <a:pt x="760" y="3651"/>
                    </a:lnTo>
                    <a:lnTo>
                      <a:pt x="1001" y="3207"/>
                    </a:lnTo>
                    <a:lnTo>
                      <a:pt x="1149" y="2966"/>
                    </a:lnTo>
                    <a:lnTo>
                      <a:pt x="1298" y="2743"/>
                    </a:lnTo>
                    <a:lnTo>
                      <a:pt x="1446" y="2539"/>
                    </a:lnTo>
                    <a:lnTo>
                      <a:pt x="1613" y="2317"/>
                    </a:lnTo>
                    <a:lnTo>
                      <a:pt x="1613" y="2317"/>
                    </a:lnTo>
                    <a:lnTo>
                      <a:pt x="1835" y="2076"/>
                    </a:lnTo>
                    <a:lnTo>
                      <a:pt x="2076" y="1835"/>
                    </a:lnTo>
                    <a:lnTo>
                      <a:pt x="2317" y="1613"/>
                    </a:lnTo>
                    <a:lnTo>
                      <a:pt x="2576" y="1409"/>
                    </a:lnTo>
                    <a:lnTo>
                      <a:pt x="2854" y="1205"/>
                    </a:lnTo>
                    <a:lnTo>
                      <a:pt x="3132" y="1038"/>
                    </a:lnTo>
                    <a:lnTo>
                      <a:pt x="3429" y="871"/>
                    </a:lnTo>
                    <a:lnTo>
                      <a:pt x="3744" y="723"/>
                    </a:lnTo>
                    <a:lnTo>
                      <a:pt x="4059" y="575"/>
                    </a:lnTo>
                    <a:lnTo>
                      <a:pt x="4393" y="463"/>
                    </a:lnTo>
                    <a:lnTo>
                      <a:pt x="4745" y="352"/>
                    </a:lnTo>
                    <a:lnTo>
                      <a:pt x="5097" y="260"/>
                    </a:lnTo>
                    <a:lnTo>
                      <a:pt x="5468" y="167"/>
                    </a:lnTo>
                    <a:lnTo>
                      <a:pt x="5857" y="111"/>
                    </a:lnTo>
                    <a:lnTo>
                      <a:pt x="6246" y="56"/>
                    </a:lnTo>
                    <a:lnTo>
                      <a:pt x="6654" y="19"/>
                    </a:lnTo>
                    <a:lnTo>
                      <a:pt x="6654" y="19"/>
                    </a:lnTo>
                    <a:lnTo>
                      <a:pt x="7099" y="0"/>
                    </a:lnTo>
                    <a:lnTo>
                      <a:pt x="7525" y="0"/>
                    </a:lnTo>
                    <a:lnTo>
                      <a:pt x="7951" y="0"/>
                    </a:lnTo>
                    <a:lnTo>
                      <a:pt x="8359" y="37"/>
                    </a:lnTo>
                    <a:lnTo>
                      <a:pt x="8748" y="74"/>
                    </a:lnTo>
                    <a:lnTo>
                      <a:pt x="9138" y="148"/>
                    </a:lnTo>
                    <a:lnTo>
                      <a:pt x="9508" y="223"/>
                    </a:lnTo>
                    <a:lnTo>
                      <a:pt x="9860" y="334"/>
                    </a:lnTo>
                    <a:lnTo>
                      <a:pt x="10194" y="445"/>
                    </a:lnTo>
                    <a:lnTo>
                      <a:pt x="10528" y="575"/>
                    </a:lnTo>
                    <a:lnTo>
                      <a:pt x="10861" y="741"/>
                    </a:lnTo>
                    <a:lnTo>
                      <a:pt x="11158" y="908"/>
                    </a:lnTo>
                    <a:lnTo>
                      <a:pt x="11454" y="1094"/>
                    </a:lnTo>
                    <a:lnTo>
                      <a:pt x="11732" y="1298"/>
                    </a:lnTo>
                    <a:lnTo>
                      <a:pt x="12010" y="1520"/>
                    </a:lnTo>
                    <a:lnTo>
                      <a:pt x="12270" y="1761"/>
                    </a:lnTo>
                    <a:lnTo>
                      <a:pt x="12270" y="1761"/>
                    </a:lnTo>
                    <a:lnTo>
                      <a:pt x="12566" y="2094"/>
                    </a:lnTo>
                    <a:lnTo>
                      <a:pt x="12844" y="2447"/>
                    </a:lnTo>
                    <a:lnTo>
                      <a:pt x="13085" y="2799"/>
                    </a:lnTo>
                    <a:lnTo>
                      <a:pt x="13308" y="3169"/>
                    </a:lnTo>
                    <a:lnTo>
                      <a:pt x="13493" y="3540"/>
                    </a:lnTo>
                    <a:lnTo>
                      <a:pt x="13641" y="3892"/>
                    </a:lnTo>
                    <a:lnTo>
                      <a:pt x="13790" y="4263"/>
                    </a:lnTo>
                    <a:lnTo>
                      <a:pt x="13901" y="4615"/>
                    </a:lnTo>
                    <a:lnTo>
                      <a:pt x="13975" y="4967"/>
                    </a:lnTo>
                    <a:lnTo>
                      <a:pt x="14049" y="5301"/>
                    </a:lnTo>
                    <a:lnTo>
                      <a:pt x="14105" y="5616"/>
                    </a:lnTo>
                    <a:lnTo>
                      <a:pt x="14142" y="5913"/>
                    </a:lnTo>
                    <a:lnTo>
                      <a:pt x="14179" y="6413"/>
                    </a:lnTo>
                    <a:lnTo>
                      <a:pt x="14179" y="6784"/>
                    </a:lnTo>
                    <a:lnTo>
                      <a:pt x="14179" y="6784"/>
                    </a:lnTo>
                    <a:lnTo>
                      <a:pt x="14160" y="7062"/>
                    </a:lnTo>
                    <a:lnTo>
                      <a:pt x="14142" y="7377"/>
                    </a:lnTo>
                    <a:lnTo>
                      <a:pt x="14068" y="8026"/>
                    </a:lnTo>
                    <a:lnTo>
                      <a:pt x="14068" y="8026"/>
                    </a:lnTo>
                    <a:lnTo>
                      <a:pt x="13994" y="8804"/>
                    </a:lnTo>
                    <a:lnTo>
                      <a:pt x="13975" y="9156"/>
                    </a:lnTo>
                    <a:lnTo>
                      <a:pt x="13994" y="9416"/>
                    </a:lnTo>
                    <a:lnTo>
                      <a:pt x="13994" y="9416"/>
                    </a:lnTo>
                    <a:lnTo>
                      <a:pt x="14049" y="9823"/>
                    </a:lnTo>
                    <a:lnTo>
                      <a:pt x="14049" y="9823"/>
                    </a:lnTo>
                    <a:lnTo>
                      <a:pt x="14160" y="10491"/>
                    </a:lnTo>
                    <a:lnTo>
                      <a:pt x="14216" y="10880"/>
                    </a:lnTo>
                    <a:lnTo>
                      <a:pt x="14235" y="11306"/>
                    </a:lnTo>
                    <a:lnTo>
                      <a:pt x="14235" y="11732"/>
                    </a:lnTo>
                    <a:lnTo>
                      <a:pt x="14197" y="12177"/>
                    </a:lnTo>
                    <a:lnTo>
                      <a:pt x="14160" y="12400"/>
                    </a:lnTo>
                    <a:lnTo>
                      <a:pt x="14105" y="12622"/>
                    </a:lnTo>
                    <a:lnTo>
                      <a:pt x="14049" y="12844"/>
                    </a:lnTo>
                    <a:lnTo>
                      <a:pt x="13975" y="13048"/>
                    </a:lnTo>
                    <a:lnTo>
                      <a:pt x="13975" y="13048"/>
                    </a:lnTo>
                    <a:lnTo>
                      <a:pt x="13808" y="13363"/>
                    </a:lnTo>
                    <a:lnTo>
                      <a:pt x="13660" y="13660"/>
                    </a:lnTo>
                    <a:lnTo>
                      <a:pt x="13475" y="13957"/>
                    </a:lnTo>
                    <a:lnTo>
                      <a:pt x="13308" y="14216"/>
                    </a:lnTo>
                    <a:lnTo>
                      <a:pt x="13122" y="14475"/>
                    </a:lnTo>
                    <a:lnTo>
                      <a:pt x="12919" y="14716"/>
                    </a:lnTo>
                    <a:lnTo>
                      <a:pt x="12715" y="14957"/>
                    </a:lnTo>
                    <a:lnTo>
                      <a:pt x="12511" y="15180"/>
                    </a:lnTo>
                    <a:lnTo>
                      <a:pt x="12307" y="15384"/>
                    </a:lnTo>
                    <a:lnTo>
                      <a:pt x="12103" y="15569"/>
                    </a:lnTo>
                    <a:lnTo>
                      <a:pt x="11658" y="15940"/>
                    </a:lnTo>
                    <a:lnTo>
                      <a:pt x="11232" y="16236"/>
                    </a:lnTo>
                    <a:lnTo>
                      <a:pt x="10787" y="16514"/>
                    </a:lnTo>
                    <a:lnTo>
                      <a:pt x="10361" y="16737"/>
                    </a:lnTo>
                    <a:lnTo>
                      <a:pt x="9953" y="16941"/>
                    </a:lnTo>
                    <a:lnTo>
                      <a:pt x="9564" y="17089"/>
                    </a:lnTo>
                    <a:lnTo>
                      <a:pt x="9193" y="17219"/>
                    </a:lnTo>
                    <a:lnTo>
                      <a:pt x="8860" y="17311"/>
                    </a:lnTo>
                    <a:lnTo>
                      <a:pt x="8563" y="17367"/>
                    </a:lnTo>
                    <a:lnTo>
                      <a:pt x="8304" y="17404"/>
                    </a:lnTo>
                    <a:lnTo>
                      <a:pt x="8100" y="1742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6"/>
              <p:cNvSpPr/>
              <p:nvPr/>
            </p:nvSpPr>
            <p:spPr>
              <a:xfrm>
                <a:off x="5427350" y="3334750"/>
                <a:ext cx="345675" cy="425850"/>
              </a:xfrm>
              <a:custGeom>
                <a:avLst/>
                <a:gdLst/>
                <a:ahLst/>
                <a:cxnLst/>
                <a:rect l="l" t="t" r="r" b="b"/>
                <a:pathLst>
                  <a:path w="13827" h="17034" fill="none" extrusionOk="0">
                    <a:moveTo>
                      <a:pt x="7840" y="17034"/>
                    </a:moveTo>
                    <a:lnTo>
                      <a:pt x="7840" y="17034"/>
                    </a:lnTo>
                    <a:lnTo>
                      <a:pt x="8007" y="17034"/>
                    </a:lnTo>
                    <a:lnTo>
                      <a:pt x="8248" y="16996"/>
                    </a:lnTo>
                    <a:lnTo>
                      <a:pt x="8526" y="16941"/>
                    </a:lnTo>
                    <a:lnTo>
                      <a:pt x="8841" y="16867"/>
                    </a:lnTo>
                    <a:lnTo>
                      <a:pt x="9193" y="16737"/>
                    </a:lnTo>
                    <a:lnTo>
                      <a:pt x="9582" y="16589"/>
                    </a:lnTo>
                    <a:lnTo>
                      <a:pt x="9990" y="16403"/>
                    </a:lnTo>
                    <a:lnTo>
                      <a:pt x="10416" y="16181"/>
                    </a:lnTo>
                    <a:lnTo>
                      <a:pt x="10843" y="15922"/>
                    </a:lnTo>
                    <a:lnTo>
                      <a:pt x="11287" y="15625"/>
                    </a:lnTo>
                    <a:lnTo>
                      <a:pt x="11714" y="15273"/>
                    </a:lnTo>
                    <a:lnTo>
                      <a:pt x="11936" y="15069"/>
                    </a:lnTo>
                    <a:lnTo>
                      <a:pt x="12140" y="14865"/>
                    </a:lnTo>
                    <a:lnTo>
                      <a:pt x="12344" y="14661"/>
                    </a:lnTo>
                    <a:lnTo>
                      <a:pt x="12548" y="14439"/>
                    </a:lnTo>
                    <a:lnTo>
                      <a:pt x="12733" y="14198"/>
                    </a:lnTo>
                    <a:lnTo>
                      <a:pt x="12918" y="13938"/>
                    </a:lnTo>
                    <a:lnTo>
                      <a:pt x="13104" y="13679"/>
                    </a:lnTo>
                    <a:lnTo>
                      <a:pt x="13271" y="13401"/>
                    </a:lnTo>
                    <a:lnTo>
                      <a:pt x="13437" y="13104"/>
                    </a:lnTo>
                    <a:lnTo>
                      <a:pt x="13586" y="12789"/>
                    </a:lnTo>
                    <a:lnTo>
                      <a:pt x="13586" y="12789"/>
                    </a:lnTo>
                    <a:lnTo>
                      <a:pt x="13660" y="12585"/>
                    </a:lnTo>
                    <a:lnTo>
                      <a:pt x="13715" y="12381"/>
                    </a:lnTo>
                    <a:lnTo>
                      <a:pt x="13771" y="12159"/>
                    </a:lnTo>
                    <a:lnTo>
                      <a:pt x="13790" y="11955"/>
                    </a:lnTo>
                    <a:lnTo>
                      <a:pt x="13827" y="11529"/>
                    </a:lnTo>
                    <a:lnTo>
                      <a:pt x="13827" y="11103"/>
                    </a:lnTo>
                    <a:lnTo>
                      <a:pt x="13808" y="10695"/>
                    </a:lnTo>
                    <a:lnTo>
                      <a:pt x="13771" y="10324"/>
                    </a:lnTo>
                    <a:lnTo>
                      <a:pt x="13660" y="9675"/>
                    </a:lnTo>
                    <a:lnTo>
                      <a:pt x="13660" y="9675"/>
                    </a:lnTo>
                    <a:lnTo>
                      <a:pt x="13586" y="9268"/>
                    </a:lnTo>
                    <a:lnTo>
                      <a:pt x="13586" y="9268"/>
                    </a:lnTo>
                    <a:lnTo>
                      <a:pt x="13586" y="8971"/>
                    </a:lnTo>
                    <a:lnTo>
                      <a:pt x="13586" y="8637"/>
                    </a:lnTo>
                    <a:lnTo>
                      <a:pt x="13678" y="7822"/>
                    </a:lnTo>
                    <a:lnTo>
                      <a:pt x="13678" y="7822"/>
                    </a:lnTo>
                    <a:lnTo>
                      <a:pt x="13753" y="7173"/>
                    </a:lnTo>
                    <a:lnTo>
                      <a:pt x="13771" y="6877"/>
                    </a:lnTo>
                    <a:lnTo>
                      <a:pt x="13771" y="6599"/>
                    </a:lnTo>
                    <a:lnTo>
                      <a:pt x="13771" y="6599"/>
                    </a:lnTo>
                    <a:lnTo>
                      <a:pt x="13790" y="6228"/>
                    </a:lnTo>
                    <a:lnTo>
                      <a:pt x="13753" y="5746"/>
                    </a:lnTo>
                    <a:lnTo>
                      <a:pt x="13715" y="5450"/>
                    </a:lnTo>
                    <a:lnTo>
                      <a:pt x="13660" y="5153"/>
                    </a:lnTo>
                    <a:lnTo>
                      <a:pt x="13586" y="4819"/>
                    </a:lnTo>
                    <a:lnTo>
                      <a:pt x="13493" y="4486"/>
                    </a:lnTo>
                    <a:lnTo>
                      <a:pt x="13400" y="4152"/>
                    </a:lnTo>
                    <a:lnTo>
                      <a:pt x="13271" y="3781"/>
                    </a:lnTo>
                    <a:lnTo>
                      <a:pt x="13104" y="3429"/>
                    </a:lnTo>
                    <a:lnTo>
                      <a:pt x="12937" y="3077"/>
                    </a:lnTo>
                    <a:lnTo>
                      <a:pt x="12715" y="2725"/>
                    </a:lnTo>
                    <a:lnTo>
                      <a:pt x="12492" y="2373"/>
                    </a:lnTo>
                    <a:lnTo>
                      <a:pt x="12214" y="2039"/>
                    </a:lnTo>
                    <a:lnTo>
                      <a:pt x="11918" y="1724"/>
                    </a:lnTo>
                    <a:lnTo>
                      <a:pt x="11918" y="1724"/>
                    </a:lnTo>
                    <a:lnTo>
                      <a:pt x="11677" y="1483"/>
                    </a:lnTo>
                    <a:lnTo>
                      <a:pt x="11417" y="1261"/>
                    </a:lnTo>
                    <a:lnTo>
                      <a:pt x="11139" y="1075"/>
                    </a:lnTo>
                    <a:lnTo>
                      <a:pt x="10861" y="890"/>
                    </a:lnTo>
                    <a:lnTo>
                      <a:pt x="10565" y="723"/>
                    </a:lnTo>
                    <a:lnTo>
                      <a:pt x="10250" y="575"/>
                    </a:lnTo>
                    <a:lnTo>
                      <a:pt x="9916" y="445"/>
                    </a:lnTo>
                    <a:lnTo>
                      <a:pt x="9582" y="334"/>
                    </a:lnTo>
                    <a:lnTo>
                      <a:pt x="9230" y="241"/>
                    </a:lnTo>
                    <a:lnTo>
                      <a:pt x="8878" y="149"/>
                    </a:lnTo>
                    <a:lnTo>
                      <a:pt x="8507" y="93"/>
                    </a:lnTo>
                    <a:lnTo>
                      <a:pt x="8118" y="38"/>
                    </a:lnTo>
                    <a:lnTo>
                      <a:pt x="7729" y="19"/>
                    </a:lnTo>
                    <a:lnTo>
                      <a:pt x="7321" y="0"/>
                    </a:lnTo>
                    <a:lnTo>
                      <a:pt x="6895" y="19"/>
                    </a:lnTo>
                    <a:lnTo>
                      <a:pt x="6450" y="38"/>
                    </a:lnTo>
                    <a:lnTo>
                      <a:pt x="6450" y="38"/>
                    </a:lnTo>
                    <a:lnTo>
                      <a:pt x="6061" y="75"/>
                    </a:lnTo>
                    <a:lnTo>
                      <a:pt x="5672" y="112"/>
                    </a:lnTo>
                    <a:lnTo>
                      <a:pt x="5301" y="186"/>
                    </a:lnTo>
                    <a:lnTo>
                      <a:pt x="4949" y="260"/>
                    </a:lnTo>
                    <a:lnTo>
                      <a:pt x="4597" y="353"/>
                    </a:lnTo>
                    <a:lnTo>
                      <a:pt x="4263" y="464"/>
                    </a:lnTo>
                    <a:lnTo>
                      <a:pt x="3929" y="575"/>
                    </a:lnTo>
                    <a:lnTo>
                      <a:pt x="3633" y="705"/>
                    </a:lnTo>
                    <a:lnTo>
                      <a:pt x="3318" y="853"/>
                    </a:lnTo>
                    <a:lnTo>
                      <a:pt x="3040" y="1020"/>
                    </a:lnTo>
                    <a:lnTo>
                      <a:pt x="2762" y="1187"/>
                    </a:lnTo>
                    <a:lnTo>
                      <a:pt x="2502" y="1372"/>
                    </a:lnTo>
                    <a:lnTo>
                      <a:pt x="2243" y="1576"/>
                    </a:lnTo>
                    <a:lnTo>
                      <a:pt x="2002" y="1780"/>
                    </a:lnTo>
                    <a:lnTo>
                      <a:pt x="1779" y="2021"/>
                    </a:lnTo>
                    <a:lnTo>
                      <a:pt x="1575" y="2262"/>
                    </a:lnTo>
                    <a:lnTo>
                      <a:pt x="1575" y="2262"/>
                    </a:lnTo>
                    <a:lnTo>
                      <a:pt x="1390" y="2466"/>
                    </a:lnTo>
                    <a:lnTo>
                      <a:pt x="1242" y="2688"/>
                    </a:lnTo>
                    <a:lnTo>
                      <a:pt x="1094" y="2910"/>
                    </a:lnTo>
                    <a:lnTo>
                      <a:pt x="964" y="3133"/>
                    </a:lnTo>
                    <a:lnTo>
                      <a:pt x="723" y="3596"/>
                    </a:lnTo>
                    <a:lnTo>
                      <a:pt x="538" y="4059"/>
                    </a:lnTo>
                    <a:lnTo>
                      <a:pt x="371" y="4504"/>
                    </a:lnTo>
                    <a:lnTo>
                      <a:pt x="241" y="4968"/>
                    </a:lnTo>
                    <a:lnTo>
                      <a:pt x="148" y="5412"/>
                    </a:lnTo>
                    <a:lnTo>
                      <a:pt x="93" y="5820"/>
                    </a:lnTo>
                    <a:lnTo>
                      <a:pt x="37" y="6228"/>
                    </a:lnTo>
                    <a:lnTo>
                      <a:pt x="19" y="6580"/>
                    </a:lnTo>
                    <a:lnTo>
                      <a:pt x="0" y="6914"/>
                    </a:lnTo>
                    <a:lnTo>
                      <a:pt x="0" y="7192"/>
                    </a:lnTo>
                    <a:lnTo>
                      <a:pt x="0" y="7618"/>
                    </a:lnTo>
                    <a:lnTo>
                      <a:pt x="19" y="7803"/>
                    </a:lnTo>
                    <a:lnTo>
                      <a:pt x="19" y="7803"/>
                    </a:lnTo>
                    <a:lnTo>
                      <a:pt x="56" y="8026"/>
                    </a:lnTo>
                    <a:lnTo>
                      <a:pt x="111" y="8322"/>
                    </a:lnTo>
                    <a:lnTo>
                      <a:pt x="278" y="9064"/>
                    </a:lnTo>
                    <a:lnTo>
                      <a:pt x="519" y="9972"/>
                    </a:lnTo>
                    <a:lnTo>
                      <a:pt x="686" y="10454"/>
                    </a:lnTo>
                    <a:lnTo>
                      <a:pt x="853" y="10973"/>
                    </a:lnTo>
                    <a:lnTo>
                      <a:pt x="1038" y="11473"/>
                    </a:lnTo>
                    <a:lnTo>
                      <a:pt x="1242" y="11974"/>
                    </a:lnTo>
                    <a:lnTo>
                      <a:pt x="1446" y="12474"/>
                    </a:lnTo>
                    <a:lnTo>
                      <a:pt x="1687" y="12956"/>
                    </a:lnTo>
                    <a:lnTo>
                      <a:pt x="1928" y="13401"/>
                    </a:lnTo>
                    <a:lnTo>
                      <a:pt x="2187" y="13809"/>
                    </a:lnTo>
                    <a:lnTo>
                      <a:pt x="2465" y="14179"/>
                    </a:lnTo>
                    <a:lnTo>
                      <a:pt x="2595" y="14346"/>
                    </a:lnTo>
                    <a:lnTo>
                      <a:pt x="2743" y="14513"/>
                    </a:lnTo>
                    <a:lnTo>
                      <a:pt x="2743" y="14513"/>
                    </a:lnTo>
                    <a:lnTo>
                      <a:pt x="3040" y="14791"/>
                    </a:lnTo>
                    <a:lnTo>
                      <a:pt x="3373" y="15050"/>
                    </a:lnTo>
                    <a:lnTo>
                      <a:pt x="3707" y="15310"/>
                    </a:lnTo>
                    <a:lnTo>
                      <a:pt x="4078" y="15532"/>
                    </a:lnTo>
                    <a:lnTo>
                      <a:pt x="4448" y="15755"/>
                    </a:lnTo>
                    <a:lnTo>
                      <a:pt x="4819" y="15977"/>
                    </a:lnTo>
                    <a:lnTo>
                      <a:pt x="5190" y="16162"/>
                    </a:lnTo>
                    <a:lnTo>
                      <a:pt x="5560" y="16329"/>
                    </a:lnTo>
                    <a:lnTo>
                      <a:pt x="5931" y="16478"/>
                    </a:lnTo>
                    <a:lnTo>
                      <a:pt x="6283" y="16626"/>
                    </a:lnTo>
                    <a:lnTo>
                      <a:pt x="6913" y="16830"/>
                    </a:lnTo>
                    <a:lnTo>
                      <a:pt x="7451" y="16978"/>
                    </a:lnTo>
                    <a:lnTo>
                      <a:pt x="7655" y="17015"/>
                    </a:lnTo>
                    <a:lnTo>
                      <a:pt x="7840" y="170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6"/>
              <p:cNvSpPr/>
              <p:nvPr/>
            </p:nvSpPr>
            <p:spPr>
              <a:xfrm>
                <a:off x="5522800" y="3558550"/>
                <a:ext cx="6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03" extrusionOk="0">
                    <a:moveTo>
                      <a:pt x="1260" y="1"/>
                    </a:moveTo>
                    <a:lnTo>
                      <a:pt x="1075" y="19"/>
                    </a:lnTo>
                    <a:lnTo>
                      <a:pt x="908" y="56"/>
                    </a:lnTo>
                    <a:lnTo>
                      <a:pt x="779" y="93"/>
                    </a:lnTo>
                    <a:lnTo>
                      <a:pt x="667" y="149"/>
                    </a:lnTo>
                    <a:lnTo>
                      <a:pt x="556" y="223"/>
                    </a:lnTo>
                    <a:lnTo>
                      <a:pt x="463" y="297"/>
                    </a:lnTo>
                    <a:lnTo>
                      <a:pt x="371" y="371"/>
                    </a:lnTo>
                    <a:lnTo>
                      <a:pt x="297" y="464"/>
                    </a:lnTo>
                    <a:lnTo>
                      <a:pt x="223" y="557"/>
                    </a:lnTo>
                    <a:lnTo>
                      <a:pt x="148" y="668"/>
                    </a:lnTo>
                    <a:lnTo>
                      <a:pt x="111" y="779"/>
                    </a:lnTo>
                    <a:lnTo>
                      <a:pt x="56" y="890"/>
                    </a:lnTo>
                    <a:lnTo>
                      <a:pt x="37" y="1001"/>
                    </a:lnTo>
                    <a:lnTo>
                      <a:pt x="19" y="1131"/>
                    </a:lnTo>
                    <a:lnTo>
                      <a:pt x="0" y="1242"/>
                    </a:lnTo>
                    <a:lnTo>
                      <a:pt x="19" y="1372"/>
                    </a:lnTo>
                    <a:lnTo>
                      <a:pt x="37" y="1502"/>
                    </a:lnTo>
                    <a:lnTo>
                      <a:pt x="56" y="1613"/>
                    </a:lnTo>
                    <a:lnTo>
                      <a:pt x="130" y="1817"/>
                    </a:lnTo>
                    <a:lnTo>
                      <a:pt x="241" y="1984"/>
                    </a:lnTo>
                    <a:lnTo>
                      <a:pt x="371" y="2132"/>
                    </a:lnTo>
                    <a:lnTo>
                      <a:pt x="519" y="2262"/>
                    </a:lnTo>
                    <a:lnTo>
                      <a:pt x="686" y="2373"/>
                    </a:lnTo>
                    <a:lnTo>
                      <a:pt x="871" y="2447"/>
                    </a:lnTo>
                    <a:lnTo>
                      <a:pt x="1057" y="2503"/>
                    </a:lnTo>
                    <a:lnTo>
                      <a:pt x="1446" y="2503"/>
                    </a:lnTo>
                    <a:lnTo>
                      <a:pt x="1631" y="2466"/>
                    </a:lnTo>
                    <a:lnTo>
                      <a:pt x="1742" y="2410"/>
                    </a:lnTo>
                    <a:lnTo>
                      <a:pt x="1854" y="2354"/>
                    </a:lnTo>
                    <a:lnTo>
                      <a:pt x="1965" y="2299"/>
                    </a:lnTo>
                    <a:lnTo>
                      <a:pt x="2057" y="2225"/>
                    </a:lnTo>
                    <a:lnTo>
                      <a:pt x="2150" y="2132"/>
                    </a:lnTo>
                    <a:lnTo>
                      <a:pt x="2243" y="2058"/>
                    </a:lnTo>
                    <a:lnTo>
                      <a:pt x="2298" y="1947"/>
                    </a:lnTo>
                    <a:lnTo>
                      <a:pt x="2373" y="1854"/>
                    </a:lnTo>
                    <a:lnTo>
                      <a:pt x="2428" y="1743"/>
                    </a:lnTo>
                    <a:lnTo>
                      <a:pt x="2465" y="1632"/>
                    </a:lnTo>
                    <a:lnTo>
                      <a:pt x="2484" y="1502"/>
                    </a:lnTo>
                    <a:lnTo>
                      <a:pt x="2502" y="1391"/>
                    </a:lnTo>
                    <a:lnTo>
                      <a:pt x="2521" y="1261"/>
                    </a:lnTo>
                    <a:lnTo>
                      <a:pt x="2521" y="1150"/>
                    </a:lnTo>
                    <a:lnTo>
                      <a:pt x="2502" y="1020"/>
                    </a:lnTo>
                    <a:lnTo>
                      <a:pt x="2465" y="890"/>
                    </a:lnTo>
                    <a:lnTo>
                      <a:pt x="2391" y="705"/>
                    </a:lnTo>
                    <a:lnTo>
                      <a:pt x="2280" y="520"/>
                    </a:lnTo>
                    <a:lnTo>
                      <a:pt x="2150" y="371"/>
                    </a:lnTo>
                    <a:lnTo>
                      <a:pt x="2002" y="242"/>
                    </a:lnTo>
                    <a:lnTo>
                      <a:pt x="1835" y="149"/>
                    </a:lnTo>
                    <a:lnTo>
                      <a:pt x="1650" y="75"/>
                    </a:lnTo>
                    <a:lnTo>
                      <a:pt x="1464" y="19"/>
                    </a:lnTo>
                    <a:lnTo>
                      <a:pt x="1260" y="1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6"/>
              <p:cNvSpPr/>
              <p:nvPr/>
            </p:nvSpPr>
            <p:spPr>
              <a:xfrm>
                <a:off x="5522800" y="3558550"/>
                <a:ext cx="6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03" fill="none" extrusionOk="0">
                    <a:moveTo>
                      <a:pt x="1260" y="1"/>
                    </a:moveTo>
                    <a:lnTo>
                      <a:pt x="1260" y="1"/>
                    </a:lnTo>
                    <a:lnTo>
                      <a:pt x="1075" y="19"/>
                    </a:lnTo>
                    <a:lnTo>
                      <a:pt x="908" y="56"/>
                    </a:lnTo>
                    <a:lnTo>
                      <a:pt x="908" y="56"/>
                    </a:lnTo>
                    <a:lnTo>
                      <a:pt x="779" y="93"/>
                    </a:lnTo>
                    <a:lnTo>
                      <a:pt x="667" y="149"/>
                    </a:lnTo>
                    <a:lnTo>
                      <a:pt x="556" y="223"/>
                    </a:lnTo>
                    <a:lnTo>
                      <a:pt x="463" y="297"/>
                    </a:lnTo>
                    <a:lnTo>
                      <a:pt x="371" y="371"/>
                    </a:lnTo>
                    <a:lnTo>
                      <a:pt x="297" y="464"/>
                    </a:lnTo>
                    <a:lnTo>
                      <a:pt x="223" y="557"/>
                    </a:lnTo>
                    <a:lnTo>
                      <a:pt x="148" y="668"/>
                    </a:lnTo>
                    <a:lnTo>
                      <a:pt x="111" y="779"/>
                    </a:lnTo>
                    <a:lnTo>
                      <a:pt x="56" y="890"/>
                    </a:lnTo>
                    <a:lnTo>
                      <a:pt x="37" y="1001"/>
                    </a:lnTo>
                    <a:lnTo>
                      <a:pt x="19" y="1131"/>
                    </a:lnTo>
                    <a:lnTo>
                      <a:pt x="0" y="1242"/>
                    </a:lnTo>
                    <a:lnTo>
                      <a:pt x="19" y="1372"/>
                    </a:lnTo>
                    <a:lnTo>
                      <a:pt x="37" y="1502"/>
                    </a:lnTo>
                    <a:lnTo>
                      <a:pt x="56" y="1613"/>
                    </a:lnTo>
                    <a:lnTo>
                      <a:pt x="56" y="1613"/>
                    </a:lnTo>
                    <a:lnTo>
                      <a:pt x="130" y="1817"/>
                    </a:lnTo>
                    <a:lnTo>
                      <a:pt x="241" y="1984"/>
                    </a:lnTo>
                    <a:lnTo>
                      <a:pt x="371" y="2132"/>
                    </a:lnTo>
                    <a:lnTo>
                      <a:pt x="519" y="2262"/>
                    </a:lnTo>
                    <a:lnTo>
                      <a:pt x="686" y="2373"/>
                    </a:lnTo>
                    <a:lnTo>
                      <a:pt x="871" y="2447"/>
                    </a:lnTo>
                    <a:lnTo>
                      <a:pt x="1057" y="2503"/>
                    </a:lnTo>
                    <a:lnTo>
                      <a:pt x="1260" y="2503"/>
                    </a:lnTo>
                    <a:lnTo>
                      <a:pt x="1260" y="2503"/>
                    </a:lnTo>
                    <a:lnTo>
                      <a:pt x="1446" y="2503"/>
                    </a:lnTo>
                    <a:lnTo>
                      <a:pt x="1631" y="2466"/>
                    </a:lnTo>
                    <a:lnTo>
                      <a:pt x="1631" y="2466"/>
                    </a:lnTo>
                    <a:lnTo>
                      <a:pt x="1742" y="2410"/>
                    </a:lnTo>
                    <a:lnTo>
                      <a:pt x="1854" y="2354"/>
                    </a:lnTo>
                    <a:lnTo>
                      <a:pt x="1965" y="2299"/>
                    </a:lnTo>
                    <a:lnTo>
                      <a:pt x="2057" y="2225"/>
                    </a:lnTo>
                    <a:lnTo>
                      <a:pt x="2150" y="2132"/>
                    </a:lnTo>
                    <a:lnTo>
                      <a:pt x="2243" y="2058"/>
                    </a:lnTo>
                    <a:lnTo>
                      <a:pt x="2298" y="1947"/>
                    </a:lnTo>
                    <a:lnTo>
                      <a:pt x="2373" y="1854"/>
                    </a:lnTo>
                    <a:lnTo>
                      <a:pt x="2428" y="1743"/>
                    </a:lnTo>
                    <a:lnTo>
                      <a:pt x="2465" y="1632"/>
                    </a:lnTo>
                    <a:lnTo>
                      <a:pt x="2484" y="1502"/>
                    </a:lnTo>
                    <a:lnTo>
                      <a:pt x="2502" y="1391"/>
                    </a:lnTo>
                    <a:lnTo>
                      <a:pt x="2521" y="1261"/>
                    </a:lnTo>
                    <a:lnTo>
                      <a:pt x="2521" y="1150"/>
                    </a:lnTo>
                    <a:lnTo>
                      <a:pt x="2502" y="1020"/>
                    </a:lnTo>
                    <a:lnTo>
                      <a:pt x="2465" y="890"/>
                    </a:lnTo>
                    <a:lnTo>
                      <a:pt x="2465" y="890"/>
                    </a:lnTo>
                    <a:lnTo>
                      <a:pt x="2391" y="705"/>
                    </a:lnTo>
                    <a:lnTo>
                      <a:pt x="2280" y="520"/>
                    </a:lnTo>
                    <a:lnTo>
                      <a:pt x="2150" y="371"/>
                    </a:lnTo>
                    <a:lnTo>
                      <a:pt x="2002" y="242"/>
                    </a:lnTo>
                    <a:lnTo>
                      <a:pt x="1835" y="149"/>
                    </a:lnTo>
                    <a:lnTo>
                      <a:pt x="1650" y="75"/>
                    </a:lnTo>
                    <a:lnTo>
                      <a:pt x="1464" y="19"/>
                    </a:lnTo>
                    <a:lnTo>
                      <a:pt x="126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6"/>
              <p:cNvSpPr/>
              <p:nvPr/>
            </p:nvSpPr>
            <p:spPr>
              <a:xfrm>
                <a:off x="5708125" y="3566425"/>
                <a:ext cx="630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2503" extrusionOk="0">
                    <a:moveTo>
                      <a:pt x="1076" y="1"/>
                    </a:moveTo>
                    <a:lnTo>
                      <a:pt x="890" y="38"/>
                    </a:lnTo>
                    <a:lnTo>
                      <a:pt x="779" y="93"/>
                    </a:lnTo>
                    <a:lnTo>
                      <a:pt x="668" y="149"/>
                    </a:lnTo>
                    <a:lnTo>
                      <a:pt x="557" y="205"/>
                    </a:lnTo>
                    <a:lnTo>
                      <a:pt x="464" y="279"/>
                    </a:lnTo>
                    <a:lnTo>
                      <a:pt x="372" y="371"/>
                    </a:lnTo>
                    <a:lnTo>
                      <a:pt x="279" y="445"/>
                    </a:lnTo>
                    <a:lnTo>
                      <a:pt x="223" y="557"/>
                    </a:lnTo>
                    <a:lnTo>
                      <a:pt x="149" y="649"/>
                    </a:lnTo>
                    <a:lnTo>
                      <a:pt x="94" y="761"/>
                    </a:lnTo>
                    <a:lnTo>
                      <a:pt x="56" y="872"/>
                    </a:lnTo>
                    <a:lnTo>
                      <a:pt x="38" y="1002"/>
                    </a:lnTo>
                    <a:lnTo>
                      <a:pt x="19" y="1113"/>
                    </a:lnTo>
                    <a:lnTo>
                      <a:pt x="1" y="1242"/>
                    </a:lnTo>
                    <a:lnTo>
                      <a:pt x="1" y="1354"/>
                    </a:lnTo>
                    <a:lnTo>
                      <a:pt x="19" y="1483"/>
                    </a:lnTo>
                    <a:lnTo>
                      <a:pt x="56" y="1613"/>
                    </a:lnTo>
                    <a:lnTo>
                      <a:pt x="131" y="1798"/>
                    </a:lnTo>
                    <a:lnTo>
                      <a:pt x="242" y="1984"/>
                    </a:lnTo>
                    <a:lnTo>
                      <a:pt x="372" y="2132"/>
                    </a:lnTo>
                    <a:lnTo>
                      <a:pt x="520" y="2262"/>
                    </a:lnTo>
                    <a:lnTo>
                      <a:pt x="687" y="2355"/>
                    </a:lnTo>
                    <a:lnTo>
                      <a:pt x="872" y="2447"/>
                    </a:lnTo>
                    <a:lnTo>
                      <a:pt x="1057" y="2484"/>
                    </a:lnTo>
                    <a:lnTo>
                      <a:pt x="1261" y="2503"/>
                    </a:lnTo>
                    <a:lnTo>
                      <a:pt x="1447" y="2484"/>
                    </a:lnTo>
                    <a:lnTo>
                      <a:pt x="1613" y="2447"/>
                    </a:lnTo>
                    <a:lnTo>
                      <a:pt x="1743" y="2410"/>
                    </a:lnTo>
                    <a:lnTo>
                      <a:pt x="1854" y="2355"/>
                    </a:lnTo>
                    <a:lnTo>
                      <a:pt x="1965" y="2280"/>
                    </a:lnTo>
                    <a:lnTo>
                      <a:pt x="2058" y="2206"/>
                    </a:lnTo>
                    <a:lnTo>
                      <a:pt x="2151" y="2132"/>
                    </a:lnTo>
                    <a:lnTo>
                      <a:pt x="2225" y="2039"/>
                    </a:lnTo>
                    <a:lnTo>
                      <a:pt x="2299" y="1947"/>
                    </a:lnTo>
                    <a:lnTo>
                      <a:pt x="2355" y="1836"/>
                    </a:lnTo>
                    <a:lnTo>
                      <a:pt x="2410" y="1724"/>
                    </a:lnTo>
                    <a:lnTo>
                      <a:pt x="2447" y="1613"/>
                    </a:lnTo>
                    <a:lnTo>
                      <a:pt x="2484" y="1502"/>
                    </a:lnTo>
                    <a:lnTo>
                      <a:pt x="2503" y="1372"/>
                    </a:lnTo>
                    <a:lnTo>
                      <a:pt x="2522" y="1261"/>
                    </a:lnTo>
                    <a:lnTo>
                      <a:pt x="2503" y="1131"/>
                    </a:lnTo>
                    <a:lnTo>
                      <a:pt x="2484" y="1002"/>
                    </a:lnTo>
                    <a:lnTo>
                      <a:pt x="2466" y="890"/>
                    </a:lnTo>
                    <a:lnTo>
                      <a:pt x="2373" y="686"/>
                    </a:lnTo>
                    <a:lnTo>
                      <a:pt x="2281" y="520"/>
                    </a:lnTo>
                    <a:lnTo>
                      <a:pt x="2151" y="371"/>
                    </a:lnTo>
                    <a:lnTo>
                      <a:pt x="2003" y="242"/>
                    </a:lnTo>
                    <a:lnTo>
                      <a:pt x="1836" y="130"/>
                    </a:lnTo>
                    <a:lnTo>
                      <a:pt x="1650" y="56"/>
                    </a:lnTo>
                    <a:lnTo>
                      <a:pt x="1465" y="1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6"/>
              <p:cNvSpPr/>
              <p:nvPr/>
            </p:nvSpPr>
            <p:spPr>
              <a:xfrm>
                <a:off x="5708125" y="3566425"/>
                <a:ext cx="630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2503" fill="none" extrusionOk="0">
                    <a:moveTo>
                      <a:pt x="1261" y="1"/>
                    </a:moveTo>
                    <a:lnTo>
                      <a:pt x="1261" y="1"/>
                    </a:lnTo>
                    <a:lnTo>
                      <a:pt x="1076" y="1"/>
                    </a:lnTo>
                    <a:lnTo>
                      <a:pt x="890" y="38"/>
                    </a:lnTo>
                    <a:lnTo>
                      <a:pt x="890" y="38"/>
                    </a:lnTo>
                    <a:lnTo>
                      <a:pt x="779" y="93"/>
                    </a:lnTo>
                    <a:lnTo>
                      <a:pt x="668" y="149"/>
                    </a:lnTo>
                    <a:lnTo>
                      <a:pt x="557" y="205"/>
                    </a:lnTo>
                    <a:lnTo>
                      <a:pt x="464" y="279"/>
                    </a:lnTo>
                    <a:lnTo>
                      <a:pt x="372" y="371"/>
                    </a:lnTo>
                    <a:lnTo>
                      <a:pt x="279" y="445"/>
                    </a:lnTo>
                    <a:lnTo>
                      <a:pt x="223" y="557"/>
                    </a:lnTo>
                    <a:lnTo>
                      <a:pt x="149" y="649"/>
                    </a:lnTo>
                    <a:lnTo>
                      <a:pt x="94" y="761"/>
                    </a:lnTo>
                    <a:lnTo>
                      <a:pt x="56" y="872"/>
                    </a:lnTo>
                    <a:lnTo>
                      <a:pt x="38" y="1002"/>
                    </a:lnTo>
                    <a:lnTo>
                      <a:pt x="19" y="1113"/>
                    </a:lnTo>
                    <a:lnTo>
                      <a:pt x="1" y="1242"/>
                    </a:lnTo>
                    <a:lnTo>
                      <a:pt x="1" y="1354"/>
                    </a:lnTo>
                    <a:lnTo>
                      <a:pt x="19" y="1483"/>
                    </a:lnTo>
                    <a:lnTo>
                      <a:pt x="56" y="1613"/>
                    </a:lnTo>
                    <a:lnTo>
                      <a:pt x="56" y="1613"/>
                    </a:lnTo>
                    <a:lnTo>
                      <a:pt x="131" y="1798"/>
                    </a:lnTo>
                    <a:lnTo>
                      <a:pt x="242" y="1984"/>
                    </a:lnTo>
                    <a:lnTo>
                      <a:pt x="372" y="2132"/>
                    </a:lnTo>
                    <a:lnTo>
                      <a:pt x="520" y="2262"/>
                    </a:lnTo>
                    <a:lnTo>
                      <a:pt x="687" y="2355"/>
                    </a:lnTo>
                    <a:lnTo>
                      <a:pt x="872" y="2447"/>
                    </a:lnTo>
                    <a:lnTo>
                      <a:pt x="1057" y="2484"/>
                    </a:lnTo>
                    <a:lnTo>
                      <a:pt x="1261" y="2503"/>
                    </a:lnTo>
                    <a:lnTo>
                      <a:pt x="1261" y="2503"/>
                    </a:lnTo>
                    <a:lnTo>
                      <a:pt x="1447" y="2484"/>
                    </a:lnTo>
                    <a:lnTo>
                      <a:pt x="1613" y="2447"/>
                    </a:lnTo>
                    <a:lnTo>
                      <a:pt x="1613" y="2447"/>
                    </a:lnTo>
                    <a:lnTo>
                      <a:pt x="1743" y="2410"/>
                    </a:lnTo>
                    <a:lnTo>
                      <a:pt x="1854" y="2355"/>
                    </a:lnTo>
                    <a:lnTo>
                      <a:pt x="1965" y="2280"/>
                    </a:lnTo>
                    <a:lnTo>
                      <a:pt x="2058" y="2206"/>
                    </a:lnTo>
                    <a:lnTo>
                      <a:pt x="2151" y="2132"/>
                    </a:lnTo>
                    <a:lnTo>
                      <a:pt x="2225" y="2039"/>
                    </a:lnTo>
                    <a:lnTo>
                      <a:pt x="2299" y="1947"/>
                    </a:lnTo>
                    <a:lnTo>
                      <a:pt x="2355" y="1836"/>
                    </a:lnTo>
                    <a:lnTo>
                      <a:pt x="2410" y="1724"/>
                    </a:lnTo>
                    <a:lnTo>
                      <a:pt x="2447" y="1613"/>
                    </a:lnTo>
                    <a:lnTo>
                      <a:pt x="2484" y="1502"/>
                    </a:lnTo>
                    <a:lnTo>
                      <a:pt x="2503" y="1372"/>
                    </a:lnTo>
                    <a:lnTo>
                      <a:pt x="2522" y="1261"/>
                    </a:lnTo>
                    <a:lnTo>
                      <a:pt x="2503" y="1131"/>
                    </a:lnTo>
                    <a:lnTo>
                      <a:pt x="2484" y="1002"/>
                    </a:lnTo>
                    <a:lnTo>
                      <a:pt x="2466" y="890"/>
                    </a:lnTo>
                    <a:lnTo>
                      <a:pt x="2466" y="890"/>
                    </a:lnTo>
                    <a:lnTo>
                      <a:pt x="2373" y="686"/>
                    </a:lnTo>
                    <a:lnTo>
                      <a:pt x="2281" y="520"/>
                    </a:lnTo>
                    <a:lnTo>
                      <a:pt x="2151" y="371"/>
                    </a:lnTo>
                    <a:lnTo>
                      <a:pt x="2003" y="242"/>
                    </a:lnTo>
                    <a:lnTo>
                      <a:pt x="1836" y="130"/>
                    </a:lnTo>
                    <a:lnTo>
                      <a:pt x="1650" y="56"/>
                    </a:lnTo>
                    <a:lnTo>
                      <a:pt x="1465" y="1"/>
                    </a:lnTo>
                    <a:lnTo>
                      <a:pt x="12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46"/>
              <p:cNvSpPr/>
              <p:nvPr/>
            </p:nvSpPr>
            <p:spPr>
              <a:xfrm>
                <a:off x="5412500" y="3318075"/>
                <a:ext cx="374425" cy="249300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9972" extrusionOk="0">
                    <a:moveTo>
                      <a:pt x="7396" y="0"/>
                    </a:moveTo>
                    <a:lnTo>
                      <a:pt x="7044" y="19"/>
                    </a:lnTo>
                    <a:lnTo>
                      <a:pt x="6692" y="37"/>
                    </a:lnTo>
                    <a:lnTo>
                      <a:pt x="6358" y="93"/>
                    </a:lnTo>
                    <a:lnTo>
                      <a:pt x="6043" y="148"/>
                    </a:lnTo>
                    <a:lnTo>
                      <a:pt x="5469" y="278"/>
                    </a:lnTo>
                    <a:lnTo>
                      <a:pt x="4987" y="426"/>
                    </a:lnTo>
                    <a:lnTo>
                      <a:pt x="4597" y="556"/>
                    </a:lnTo>
                    <a:lnTo>
                      <a:pt x="4319" y="686"/>
                    </a:lnTo>
                    <a:lnTo>
                      <a:pt x="4134" y="779"/>
                    </a:lnTo>
                    <a:lnTo>
                      <a:pt x="3893" y="890"/>
                    </a:lnTo>
                    <a:lnTo>
                      <a:pt x="3671" y="1001"/>
                    </a:lnTo>
                    <a:lnTo>
                      <a:pt x="3467" y="1112"/>
                    </a:lnTo>
                    <a:lnTo>
                      <a:pt x="3282" y="1242"/>
                    </a:lnTo>
                    <a:lnTo>
                      <a:pt x="2948" y="1483"/>
                    </a:lnTo>
                    <a:lnTo>
                      <a:pt x="2707" y="1724"/>
                    </a:lnTo>
                    <a:lnTo>
                      <a:pt x="2522" y="1928"/>
                    </a:lnTo>
                    <a:lnTo>
                      <a:pt x="2392" y="2095"/>
                    </a:lnTo>
                    <a:lnTo>
                      <a:pt x="2299" y="2243"/>
                    </a:lnTo>
                    <a:lnTo>
                      <a:pt x="1984" y="2558"/>
                    </a:lnTo>
                    <a:lnTo>
                      <a:pt x="1725" y="2873"/>
                    </a:lnTo>
                    <a:lnTo>
                      <a:pt x="1465" y="3207"/>
                    </a:lnTo>
                    <a:lnTo>
                      <a:pt x="1243" y="3540"/>
                    </a:lnTo>
                    <a:lnTo>
                      <a:pt x="1039" y="3874"/>
                    </a:lnTo>
                    <a:lnTo>
                      <a:pt x="872" y="4208"/>
                    </a:lnTo>
                    <a:lnTo>
                      <a:pt x="705" y="4541"/>
                    </a:lnTo>
                    <a:lnTo>
                      <a:pt x="576" y="4875"/>
                    </a:lnTo>
                    <a:lnTo>
                      <a:pt x="446" y="5190"/>
                    </a:lnTo>
                    <a:lnTo>
                      <a:pt x="335" y="5523"/>
                    </a:lnTo>
                    <a:lnTo>
                      <a:pt x="260" y="5839"/>
                    </a:lnTo>
                    <a:lnTo>
                      <a:pt x="186" y="6154"/>
                    </a:lnTo>
                    <a:lnTo>
                      <a:pt x="131" y="6469"/>
                    </a:lnTo>
                    <a:lnTo>
                      <a:pt x="75" y="6765"/>
                    </a:lnTo>
                    <a:lnTo>
                      <a:pt x="19" y="7358"/>
                    </a:lnTo>
                    <a:lnTo>
                      <a:pt x="1" y="7896"/>
                    </a:lnTo>
                    <a:lnTo>
                      <a:pt x="19" y="8378"/>
                    </a:lnTo>
                    <a:lnTo>
                      <a:pt x="57" y="8823"/>
                    </a:lnTo>
                    <a:lnTo>
                      <a:pt x="112" y="9193"/>
                    </a:lnTo>
                    <a:lnTo>
                      <a:pt x="149" y="9508"/>
                    </a:lnTo>
                    <a:lnTo>
                      <a:pt x="205" y="9731"/>
                    </a:lnTo>
                    <a:lnTo>
                      <a:pt x="260" y="9935"/>
                    </a:lnTo>
                    <a:lnTo>
                      <a:pt x="2373" y="9972"/>
                    </a:lnTo>
                    <a:lnTo>
                      <a:pt x="2336" y="9620"/>
                    </a:lnTo>
                    <a:lnTo>
                      <a:pt x="2336" y="9230"/>
                    </a:lnTo>
                    <a:lnTo>
                      <a:pt x="2318" y="8748"/>
                    </a:lnTo>
                    <a:lnTo>
                      <a:pt x="2336" y="8248"/>
                    </a:lnTo>
                    <a:lnTo>
                      <a:pt x="2373" y="7729"/>
                    </a:lnTo>
                    <a:lnTo>
                      <a:pt x="2392" y="7488"/>
                    </a:lnTo>
                    <a:lnTo>
                      <a:pt x="2429" y="7266"/>
                    </a:lnTo>
                    <a:lnTo>
                      <a:pt x="2485" y="7062"/>
                    </a:lnTo>
                    <a:lnTo>
                      <a:pt x="2559" y="6895"/>
                    </a:lnTo>
                    <a:lnTo>
                      <a:pt x="2633" y="6747"/>
                    </a:lnTo>
                    <a:lnTo>
                      <a:pt x="2726" y="6598"/>
                    </a:lnTo>
                    <a:lnTo>
                      <a:pt x="2818" y="6487"/>
                    </a:lnTo>
                    <a:lnTo>
                      <a:pt x="2929" y="6376"/>
                    </a:lnTo>
                    <a:lnTo>
                      <a:pt x="3170" y="6172"/>
                    </a:lnTo>
                    <a:lnTo>
                      <a:pt x="3393" y="6024"/>
                    </a:lnTo>
                    <a:lnTo>
                      <a:pt x="3615" y="5913"/>
                    </a:lnTo>
                    <a:lnTo>
                      <a:pt x="3800" y="5839"/>
                    </a:lnTo>
                    <a:lnTo>
                      <a:pt x="3967" y="5783"/>
                    </a:lnTo>
                    <a:lnTo>
                      <a:pt x="3930" y="5635"/>
                    </a:lnTo>
                    <a:lnTo>
                      <a:pt x="3912" y="5505"/>
                    </a:lnTo>
                    <a:lnTo>
                      <a:pt x="3893" y="5190"/>
                    </a:lnTo>
                    <a:lnTo>
                      <a:pt x="3930" y="4856"/>
                    </a:lnTo>
                    <a:lnTo>
                      <a:pt x="4004" y="4541"/>
                    </a:lnTo>
                    <a:lnTo>
                      <a:pt x="4116" y="4226"/>
                    </a:lnTo>
                    <a:lnTo>
                      <a:pt x="4171" y="4078"/>
                    </a:lnTo>
                    <a:lnTo>
                      <a:pt x="4264" y="3930"/>
                    </a:lnTo>
                    <a:lnTo>
                      <a:pt x="4338" y="3800"/>
                    </a:lnTo>
                    <a:lnTo>
                      <a:pt x="4431" y="3670"/>
                    </a:lnTo>
                    <a:lnTo>
                      <a:pt x="4542" y="3559"/>
                    </a:lnTo>
                    <a:lnTo>
                      <a:pt x="4653" y="3448"/>
                    </a:lnTo>
                    <a:lnTo>
                      <a:pt x="4875" y="3281"/>
                    </a:lnTo>
                    <a:lnTo>
                      <a:pt x="5135" y="3133"/>
                    </a:lnTo>
                    <a:lnTo>
                      <a:pt x="5413" y="3003"/>
                    </a:lnTo>
                    <a:lnTo>
                      <a:pt x="5691" y="2910"/>
                    </a:lnTo>
                    <a:lnTo>
                      <a:pt x="6006" y="2836"/>
                    </a:lnTo>
                    <a:lnTo>
                      <a:pt x="6358" y="2799"/>
                    </a:lnTo>
                    <a:lnTo>
                      <a:pt x="6729" y="2780"/>
                    </a:lnTo>
                    <a:lnTo>
                      <a:pt x="7118" y="2799"/>
                    </a:lnTo>
                    <a:lnTo>
                      <a:pt x="7378" y="2873"/>
                    </a:lnTo>
                    <a:lnTo>
                      <a:pt x="7526" y="3188"/>
                    </a:lnTo>
                    <a:lnTo>
                      <a:pt x="7711" y="3559"/>
                    </a:lnTo>
                    <a:lnTo>
                      <a:pt x="7822" y="3763"/>
                    </a:lnTo>
                    <a:lnTo>
                      <a:pt x="7971" y="3967"/>
                    </a:lnTo>
                    <a:lnTo>
                      <a:pt x="8119" y="4170"/>
                    </a:lnTo>
                    <a:lnTo>
                      <a:pt x="8304" y="4374"/>
                    </a:lnTo>
                    <a:lnTo>
                      <a:pt x="8490" y="4560"/>
                    </a:lnTo>
                    <a:lnTo>
                      <a:pt x="8694" y="4745"/>
                    </a:lnTo>
                    <a:lnTo>
                      <a:pt x="8934" y="4893"/>
                    </a:lnTo>
                    <a:lnTo>
                      <a:pt x="9175" y="5023"/>
                    </a:lnTo>
                    <a:lnTo>
                      <a:pt x="9453" y="5134"/>
                    </a:lnTo>
                    <a:lnTo>
                      <a:pt x="9750" y="5208"/>
                    </a:lnTo>
                    <a:lnTo>
                      <a:pt x="10065" y="5245"/>
                    </a:lnTo>
                    <a:lnTo>
                      <a:pt x="10399" y="5245"/>
                    </a:lnTo>
                    <a:lnTo>
                      <a:pt x="10343" y="5227"/>
                    </a:lnTo>
                    <a:lnTo>
                      <a:pt x="10195" y="5171"/>
                    </a:lnTo>
                    <a:lnTo>
                      <a:pt x="9991" y="5060"/>
                    </a:lnTo>
                    <a:lnTo>
                      <a:pt x="9731" y="4875"/>
                    </a:lnTo>
                    <a:lnTo>
                      <a:pt x="9602" y="4764"/>
                    </a:lnTo>
                    <a:lnTo>
                      <a:pt x="9491" y="4634"/>
                    </a:lnTo>
                    <a:lnTo>
                      <a:pt x="9361" y="4486"/>
                    </a:lnTo>
                    <a:lnTo>
                      <a:pt x="9250" y="4319"/>
                    </a:lnTo>
                    <a:lnTo>
                      <a:pt x="9138" y="4133"/>
                    </a:lnTo>
                    <a:lnTo>
                      <a:pt x="9046" y="3911"/>
                    </a:lnTo>
                    <a:lnTo>
                      <a:pt x="8990" y="3670"/>
                    </a:lnTo>
                    <a:lnTo>
                      <a:pt x="8934" y="3411"/>
                    </a:lnTo>
                    <a:lnTo>
                      <a:pt x="9213" y="3707"/>
                    </a:lnTo>
                    <a:lnTo>
                      <a:pt x="9491" y="4004"/>
                    </a:lnTo>
                    <a:lnTo>
                      <a:pt x="9843" y="4319"/>
                    </a:lnTo>
                    <a:lnTo>
                      <a:pt x="10250" y="4634"/>
                    </a:lnTo>
                    <a:lnTo>
                      <a:pt x="10454" y="4801"/>
                    </a:lnTo>
                    <a:lnTo>
                      <a:pt x="10677" y="4930"/>
                    </a:lnTo>
                    <a:lnTo>
                      <a:pt x="10899" y="5060"/>
                    </a:lnTo>
                    <a:lnTo>
                      <a:pt x="11122" y="5171"/>
                    </a:lnTo>
                    <a:lnTo>
                      <a:pt x="11344" y="5264"/>
                    </a:lnTo>
                    <a:lnTo>
                      <a:pt x="11548" y="5301"/>
                    </a:lnTo>
                    <a:lnTo>
                      <a:pt x="11863" y="5357"/>
                    </a:lnTo>
                    <a:lnTo>
                      <a:pt x="12178" y="5375"/>
                    </a:lnTo>
                    <a:lnTo>
                      <a:pt x="12493" y="5394"/>
                    </a:lnTo>
                    <a:lnTo>
                      <a:pt x="12808" y="5375"/>
                    </a:lnTo>
                    <a:lnTo>
                      <a:pt x="13142" y="5338"/>
                    </a:lnTo>
                    <a:lnTo>
                      <a:pt x="13457" y="5283"/>
                    </a:lnTo>
                    <a:lnTo>
                      <a:pt x="13753" y="5208"/>
                    </a:lnTo>
                    <a:lnTo>
                      <a:pt x="14069" y="5116"/>
                    </a:lnTo>
                    <a:lnTo>
                      <a:pt x="14198" y="5171"/>
                    </a:lnTo>
                    <a:lnTo>
                      <a:pt x="14180" y="5060"/>
                    </a:lnTo>
                    <a:lnTo>
                      <a:pt x="14402" y="4967"/>
                    </a:lnTo>
                    <a:lnTo>
                      <a:pt x="14606" y="4875"/>
                    </a:lnTo>
                    <a:lnTo>
                      <a:pt x="14791" y="4764"/>
                    </a:lnTo>
                    <a:lnTo>
                      <a:pt x="14977" y="4634"/>
                    </a:lnTo>
                    <a:lnTo>
                      <a:pt x="14847" y="4208"/>
                    </a:lnTo>
                    <a:lnTo>
                      <a:pt x="14680" y="3800"/>
                    </a:lnTo>
                    <a:lnTo>
                      <a:pt x="14513" y="3429"/>
                    </a:lnTo>
                    <a:lnTo>
                      <a:pt x="14328" y="3095"/>
                    </a:lnTo>
                    <a:lnTo>
                      <a:pt x="14124" y="2762"/>
                    </a:lnTo>
                    <a:lnTo>
                      <a:pt x="13920" y="2465"/>
                    </a:lnTo>
                    <a:lnTo>
                      <a:pt x="13698" y="2187"/>
                    </a:lnTo>
                    <a:lnTo>
                      <a:pt x="13457" y="1928"/>
                    </a:lnTo>
                    <a:lnTo>
                      <a:pt x="13216" y="1705"/>
                    </a:lnTo>
                    <a:lnTo>
                      <a:pt x="12975" y="1483"/>
                    </a:lnTo>
                    <a:lnTo>
                      <a:pt x="12715" y="1279"/>
                    </a:lnTo>
                    <a:lnTo>
                      <a:pt x="12456" y="1112"/>
                    </a:lnTo>
                    <a:lnTo>
                      <a:pt x="12197" y="945"/>
                    </a:lnTo>
                    <a:lnTo>
                      <a:pt x="11919" y="797"/>
                    </a:lnTo>
                    <a:lnTo>
                      <a:pt x="11659" y="667"/>
                    </a:lnTo>
                    <a:lnTo>
                      <a:pt x="11400" y="556"/>
                    </a:lnTo>
                    <a:lnTo>
                      <a:pt x="11122" y="464"/>
                    </a:lnTo>
                    <a:lnTo>
                      <a:pt x="10862" y="371"/>
                    </a:lnTo>
                    <a:lnTo>
                      <a:pt x="10343" y="223"/>
                    </a:lnTo>
                    <a:lnTo>
                      <a:pt x="9861" y="130"/>
                    </a:lnTo>
                    <a:lnTo>
                      <a:pt x="9416" y="56"/>
                    </a:lnTo>
                    <a:lnTo>
                      <a:pt x="9009" y="19"/>
                    </a:lnTo>
                    <a:lnTo>
                      <a:pt x="8656" y="0"/>
                    </a:lnTo>
                    <a:lnTo>
                      <a:pt x="8175" y="19"/>
                    </a:lnTo>
                    <a:lnTo>
                      <a:pt x="77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46"/>
              <p:cNvSpPr/>
              <p:nvPr/>
            </p:nvSpPr>
            <p:spPr>
              <a:xfrm>
                <a:off x="5385175" y="3543250"/>
                <a:ext cx="9547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839" extrusionOk="0">
                    <a:moveTo>
                      <a:pt x="1724" y="1"/>
                    </a:moveTo>
                    <a:lnTo>
                      <a:pt x="1465" y="38"/>
                    </a:lnTo>
                    <a:lnTo>
                      <a:pt x="1335" y="75"/>
                    </a:lnTo>
                    <a:lnTo>
                      <a:pt x="1205" y="112"/>
                    </a:lnTo>
                    <a:lnTo>
                      <a:pt x="1057" y="186"/>
                    </a:lnTo>
                    <a:lnTo>
                      <a:pt x="909" y="260"/>
                    </a:lnTo>
                    <a:lnTo>
                      <a:pt x="742" y="353"/>
                    </a:lnTo>
                    <a:lnTo>
                      <a:pt x="594" y="483"/>
                    </a:lnTo>
                    <a:lnTo>
                      <a:pt x="445" y="613"/>
                    </a:lnTo>
                    <a:lnTo>
                      <a:pt x="316" y="761"/>
                    </a:lnTo>
                    <a:lnTo>
                      <a:pt x="204" y="928"/>
                    </a:lnTo>
                    <a:lnTo>
                      <a:pt x="130" y="1094"/>
                    </a:lnTo>
                    <a:lnTo>
                      <a:pt x="75" y="1280"/>
                    </a:lnTo>
                    <a:lnTo>
                      <a:pt x="37" y="1465"/>
                    </a:lnTo>
                    <a:lnTo>
                      <a:pt x="19" y="1669"/>
                    </a:lnTo>
                    <a:lnTo>
                      <a:pt x="0" y="1873"/>
                    </a:lnTo>
                    <a:lnTo>
                      <a:pt x="19" y="2077"/>
                    </a:lnTo>
                    <a:lnTo>
                      <a:pt x="56" y="2262"/>
                    </a:lnTo>
                    <a:lnTo>
                      <a:pt x="93" y="2466"/>
                    </a:lnTo>
                    <a:lnTo>
                      <a:pt x="149" y="2670"/>
                    </a:lnTo>
                    <a:lnTo>
                      <a:pt x="204" y="2874"/>
                    </a:lnTo>
                    <a:lnTo>
                      <a:pt x="278" y="3059"/>
                    </a:lnTo>
                    <a:lnTo>
                      <a:pt x="445" y="3411"/>
                    </a:lnTo>
                    <a:lnTo>
                      <a:pt x="556" y="3578"/>
                    </a:lnTo>
                    <a:lnTo>
                      <a:pt x="686" y="3745"/>
                    </a:lnTo>
                    <a:lnTo>
                      <a:pt x="834" y="3893"/>
                    </a:lnTo>
                    <a:lnTo>
                      <a:pt x="1001" y="4041"/>
                    </a:lnTo>
                    <a:lnTo>
                      <a:pt x="1168" y="4190"/>
                    </a:lnTo>
                    <a:lnTo>
                      <a:pt x="1353" y="4301"/>
                    </a:lnTo>
                    <a:lnTo>
                      <a:pt x="1557" y="4431"/>
                    </a:lnTo>
                    <a:lnTo>
                      <a:pt x="1761" y="4523"/>
                    </a:lnTo>
                    <a:lnTo>
                      <a:pt x="1965" y="4616"/>
                    </a:lnTo>
                    <a:lnTo>
                      <a:pt x="2187" y="4709"/>
                    </a:lnTo>
                    <a:lnTo>
                      <a:pt x="2391" y="4764"/>
                    </a:lnTo>
                    <a:lnTo>
                      <a:pt x="2614" y="4801"/>
                    </a:lnTo>
                    <a:lnTo>
                      <a:pt x="2818" y="4838"/>
                    </a:lnTo>
                    <a:lnTo>
                      <a:pt x="3022" y="4838"/>
                    </a:lnTo>
                    <a:lnTo>
                      <a:pt x="3207" y="4820"/>
                    </a:lnTo>
                    <a:lnTo>
                      <a:pt x="3374" y="4783"/>
                    </a:lnTo>
                    <a:lnTo>
                      <a:pt x="3466" y="4746"/>
                    </a:lnTo>
                    <a:lnTo>
                      <a:pt x="3540" y="4690"/>
                    </a:lnTo>
                    <a:lnTo>
                      <a:pt x="3596" y="4635"/>
                    </a:lnTo>
                    <a:lnTo>
                      <a:pt x="3652" y="4542"/>
                    </a:lnTo>
                    <a:lnTo>
                      <a:pt x="3689" y="4449"/>
                    </a:lnTo>
                    <a:lnTo>
                      <a:pt x="3726" y="4338"/>
                    </a:lnTo>
                    <a:lnTo>
                      <a:pt x="3781" y="4078"/>
                    </a:lnTo>
                    <a:lnTo>
                      <a:pt x="3800" y="3782"/>
                    </a:lnTo>
                    <a:lnTo>
                      <a:pt x="3819" y="3467"/>
                    </a:lnTo>
                    <a:lnTo>
                      <a:pt x="3800" y="3133"/>
                    </a:lnTo>
                    <a:lnTo>
                      <a:pt x="3763" y="2781"/>
                    </a:lnTo>
                    <a:lnTo>
                      <a:pt x="3670" y="2114"/>
                    </a:lnTo>
                    <a:lnTo>
                      <a:pt x="3578" y="1521"/>
                    </a:lnTo>
                    <a:lnTo>
                      <a:pt x="3466" y="965"/>
                    </a:lnTo>
                    <a:lnTo>
                      <a:pt x="3374" y="835"/>
                    </a:lnTo>
                    <a:lnTo>
                      <a:pt x="3262" y="705"/>
                    </a:lnTo>
                    <a:lnTo>
                      <a:pt x="3133" y="575"/>
                    </a:lnTo>
                    <a:lnTo>
                      <a:pt x="3003" y="464"/>
                    </a:lnTo>
                    <a:lnTo>
                      <a:pt x="2725" y="279"/>
                    </a:lnTo>
                    <a:lnTo>
                      <a:pt x="2465" y="131"/>
                    </a:lnTo>
                    <a:lnTo>
                      <a:pt x="2317" y="75"/>
                    </a:lnTo>
                    <a:lnTo>
                      <a:pt x="2150" y="38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6"/>
              <p:cNvSpPr/>
              <p:nvPr/>
            </p:nvSpPr>
            <p:spPr>
              <a:xfrm>
                <a:off x="5398150" y="3576150"/>
                <a:ext cx="737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2948" h="1836" extrusionOk="0">
                    <a:moveTo>
                      <a:pt x="75" y="1"/>
                    </a:moveTo>
                    <a:lnTo>
                      <a:pt x="37" y="19"/>
                    </a:lnTo>
                    <a:lnTo>
                      <a:pt x="0" y="38"/>
                    </a:lnTo>
                    <a:lnTo>
                      <a:pt x="0" y="75"/>
                    </a:lnTo>
                    <a:lnTo>
                      <a:pt x="0" y="112"/>
                    </a:lnTo>
                    <a:lnTo>
                      <a:pt x="19" y="149"/>
                    </a:lnTo>
                    <a:lnTo>
                      <a:pt x="37" y="186"/>
                    </a:lnTo>
                    <a:lnTo>
                      <a:pt x="2799" y="1817"/>
                    </a:lnTo>
                    <a:lnTo>
                      <a:pt x="2855" y="1836"/>
                    </a:lnTo>
                    <a:lnTo>
                      <a:pt x="2910" y="1817"/>
                    </a:lnTo>
                    <a:lnTo>
                      <a:pt x="2947" y="1780"/>
                    </a:lnTo>
                    <a:lnTo>
                      <a:pt x="2947" y="1743"/>
                    </a:lnTo>
                    <a:lnTo>
                      <a:pt x="2947" y="1706"/>
                    </a:lnTo>
                    <a:lnTo>
                      <a:pt x="2929" y="1669"/>
                    </a:lnTo>
                    <a:lnTo>
                      <a:pt x="2910" y="1650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6"/>
              <p:cNvSpPr/>
              <p:nvPr/>
            </p:nvSpPr>
            <p:spPr>
              <a:xfrm>
                <a:off x="5416225" y="3571525"/>
                <a:ext cx="47275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392" extrusionOk="0">
                    <a:moveTo>
                      <a:pt x="1742" y="1"/>
                    </a:moveTo>
                    <a:lnTo>
                      <a:pt x="1724" y="38"/>
                    </a:lnTo>
                    <a:lnTo>
                      <a:pt x="19" y="2225"/>
                    </a:lnTo>
                    <a:lnTo>
                      <a:pt x="19" y="2262"/>
                    </a:lnTo>
                    <a:lnTo>
                      <a:pt x="0" y="2299"/>
                    </a:lnTo>
                    <a:lnTo>
                      <a:pt x="19" y="2336"/>
                    </a:lnTo>
                    <a:lnTo>
                      <a:pt x="37" y="2373"/>
                    </a:lnTo>
                    <a:lnTo>
                      <a:pt x="111" y="2391"/>
                    </a:lnTo>
                    <a:lnTo>
                      <a:pt x="149" y="2373"/>
                    </a:lnTo>
                    <a:lnTo>
                      <a:pt x="186" y="2354"/>
                    </a:lnTo>
                    <a:lnTo>
                      <a:pt x="1872" y="149"/>
                    </a:lnTo>
                    <a:lnTo>
                      <a:pt x="1891" y="112"/>
                    </a:lnTo>
                    <a:lnTo>
                      <a:pt x="1891" y="75"/>
                    </a:lnTo>
                    <a:lnTo>
                      <a:pt x="1891" y="38"/>
                    </a:lnTo>
                    <a:lnTo>
                      <a:pt x="1854" y="19"/>
                    </a:lnTo>
                    <a:lnTo>
                      <a:pt x="181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6"/>
              <p:cNvSpPr/>
              <p:nvPr/>
            </p:nvSpPr>
            <p:spPr>
              <a:xfrm>
                <a:off x="5382850" y="3541400"/>
                <a:ext cx="91325" cy="125150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5006" extrusionOk="0">
                    <a:moveTo>
                      <a:pt x="1799" y="1"/>
                    </a:moveTo>
                    <a:lnTo>
                      <a:pt x="1558" y="19"/>
                    </a:lnTo>
                    <a:lnTo>
                      <a:pt x="1317" y="93"/>
                    </a:lnTo>
                    <a:lnTo>
                      <a:pt x="1076" y="186"/>
                    </a:lnTo>
                    <a:lnTo>
                      <a:pt x="853" y="316"/>
                    </a:lnTo>
                    <a:lnTo>
                      <a:pt x="612" y="483"/>
                    </a:lnTo>
                    <a:lnTo>
                      <a:pt x="464" y="612"/>
                    </a:lnTo>
                    <a:lnTo>
                      <a:pt x="334" y="761"/>
                    </a:lnTo>
                    <a:lnTo>
                      <a:pt x="242" y="928"/>
                    </a:lnTo>
                    <a:lnTo>
                      <a:pt x="149" y="1094"/>
                    </a:lnTo>
                    <a:lnTo>
                      <a:pt x="93" y="1280"/>
                    </a:lnTo>
                    <a:lnTo>
                      <a:pt x="38" y="1465"/>
                    </a:lnTo>
                    <a:lnTo>
                      <a:pt x="19" y="1669"/>
                    </a:lnTo>
                    <a:lnTo>
                      <a:pt x="1" y="1873"/>
                    </a:lnTo>
                    <a:lnTo>
                      <a:pt x="19" y="2095"/>
                    </a:lnTo>
                    <a:lnTo>
                      <a:pt x="38" y="2299"/>
                    </a:lnTo>
                    <a:lnTo>
                      <a:pt x="75" y="2521"/>
                    </a:lnTo>
                    <a:lnTo>
                      <a:pt x="130" y="2725"/>
                    </a:lnTo>
                    <a:lnTo>
                      <a:pt x="186" y="2929"/>
                    </a:lnTo>
                    <a:lnTo>
                      <a:pt x="260" y="3152"/>
                    </a:lnTo>
                    <a:lnTo>
                      <a:pt x="353" y="3337"/>
                    </a:lnTo>
                    <a:lnTo>
                      <a:pt x="464" y="3541"/>
                    </a:lnTo>
                    <a:lnTo>
                      <a:pt x="557" y="3689"/>
                    </a:lnTo>
                    <a:lnTo>
                      <a:pt x="668" y="3837"/>
                    </a:lnTo>
                    <a:lnTo>
                      <a:pt x="798" y="3986"/>
                    </a:lnTo>
                    <a:lnTo>
                      <a:pt x="927" y="4115"/>
                    </a:lnTo>
                    <a:lnTo>
                      <a:pt x="1076" y="4245"/>
                    </a:lnTo>
                    <a:lnTo>
                      <a:pt x="1243" y="4356"/>
                    </a:lnTo>
                    <a:lnTo>
                      <a:pt x="1409" y="4468"/>
                    </a:lnTo>
                    <a:lnTo>
                      <a:pt x="1595" y="4579"/>
                    </a:lnTo>
                    <a:lnTo>
                      <a:pt x="1947" y="4764"/>
                    </a:lnTo>
                    <a:lnTo>
                      <a:pt x="2151" y="4838"/>
                    </a:lnTo>
                    <a:lnTo>
                      <a:pt x="2336" y="4894"/>
                    </a:lnTo>
                    <a:lnTo>
                      <a:pt x="2521" y="4949"/>
                    </a:lnTo>
                    <a:lnTo>
                      <a:pt x="2707" y="4987"/>
                    </a:lnTo>
                    <a:lnTo>
                      <a:pt x="2892" y="5005"/>
                    </a:lnTo>
                    <a:lnTo>
                      <a:pt x="3077" y="5005"/>
                    </a:lnTo>
                    <a:lnTo>
                      <a:pt x="3300" y="4987"/>
                    </a:lnTo>
                    <a:lnTo>
                      <a:pt x="3504" y="4949"/>
                    </a:lnTo>
                    <a:lnTo>
                      <a:pt x="3541" y="4931"/>
                    </a:lnTo>
                    <a:lnTo>
                      <a:pt x="3559" y="4912"/>
                    </a:lnTo>
                    <a:lnTo>
                      <a:pt x="3578" y="4875"/>
                    </a:lnTo>
                    <a:lnTo>
                      <a:pt x="3578" y="4838"/>
                    </a:lnTo>
                    <a:lnTo>
                      <a:pt x="3559" y="4801"/>
                    </a:lnTo>
                    <a:lnTo>
                      <a:pt x="3522" y="4764"/>
                    </a:lnTo>
                    <a:lnTo>
                      <a:pt x="3448" y="4764"/>
                    </a:lnTo>
                    <a:lnTo>
                      <a:pt x="3281" y="4801"/>
                    </a:lnTo>
                    <a:lnTo>
                      <a:pt x="2911" y="4801"/>
                    </a:lnTo>
                    <a:lnTo>
                      <a:pt x="2725" y="4783"/>
                    </a:lnTo>
                    <a:lnTo>
                      <a:pt x="2521" y="4746"/>
                    </a:lnTo>
                    <a:lnTo>
                      <a:pt x="2318" y="4671"/>
                    </a:lnTo>
                    <a:lnTo>
                      <a:pt x="2114" y="4597"/>
                    </a:lnTo>
                    <a:lnTo>
                      <a:pt x="1910" y="4523"/>
                    </a:lnTo>
                    <a:lnTo>
                      <a:pt x="1706" y="4412"/>
                    </a:lnTo>
                    <a:lnTo>
                      <a:pt x="1521" y="4301"/>
                    </a:lnTo>
                    <a:lnTo>
                      <a:pt x="1335" y="4190"/>
                    </a:lnTo>
                    <a:lnTo>
                      <a:pt x="1150" y="4041"/>
                    </a:lnTo>
                    <a:lnTo>
                      <a:pt x="1002" y="3912"/>
                    </a:lnTo>
                    <a:lnTo>
                      <a:pt x="853" y="3763"/>
                    </a:lnTo>
                    <a:lnTo>
                      <a:pt x="742" y="3596"/>
                    </a:lnTo>
                    <a:lnTo>
                      <a:pt x="631" y="3448"/>
                    </a:lnTo>
                    <a:lnTo>
                      <a:pt x="538" y="3263"/>
                    </a:lnTo>
                    <a:lnTo>
                      <a:pt x="446" y="3078"/>
                    </a:lnTo>
                    <a:lnTo>
                      <a:pt x="371" y="2892"/>
                    </a:lnTo>
                    <a:lnTo>
                      <a:pt x="316" y="2688"/>
                    </a:lnTo>
                    <a:lnTo>
                      <a:pt x="260" y="2503"/>
                    </a:lnTo>
                    <a:lnTo>
                      <a:pt x="223" y="2299"/>
                    </a:lnTo>
                    <a:lnTo>
                      <a:pt x="205" y="2095"/>
                    </a:lnTo>
                    <a:lnTo>
                      <a:pt x="205" y="1910"/>
                    </a:lnTo>
                    <a:lnTo>
                      <a:pt x="205" y="1724"/>
                    </a:lnTo>
                    <a:lnTo>
                      <a:pt x="223" y="1539"/>
                    </a:lnTo>
                    <a:lnTo>
                      <a:pt x="260" y="1354"/>
                    </a:lnTo>
                    <a:lnTo>
                      <a:pt x="334" y="1187"/>
                    </a:lnTo>
                    <a:lnTo>
                      <a:pt x="409" y="1039"/>
                    </a:lnTo>
                    <a:lnTo>
                      <a:pt x="501" y="890"/>
                    </a:lnTo>
                    <a:lnTo>
                      <a:pt x="612" y="742"/>
                    </a:lnTo>
                    <a:lnTo>
                      <a:pt x="742" y="631"/>
                    </a:lnTo>
                    <a:lnTo>
                      <a:pt x="890" y="520"/>
                    </a:lnTo>
                    <a:lnTo>
                      <a:pt x="1039" y="427"/>
                    </a:lnTo>
                    <a:lnTo>
                      <a:pt x="1187" y="353"/>
                    </a:lnTo>
                    <a:lnTo>
                      <a:pt x="1335" y="297"/>
                    </a:lnTo>
                    <a:lnTo>
                      <a:pt x="1465" y="242"/>
                    </a:lnTo>
                    <a:lnTo>
                      <a:pt x="1595" y="223"/>
                    </a:lnTo>
                    <a:lnTo>
                      <a:pt x="1836" y="186"/>
                    </a:lnTo>
                    <a:lnTo>
                      <a:pt x="2058" y="186"/>
                    </a:lnTo>
                    <a:lnTo>
                      <a:pt x="2225" y="223"/>
                    </a:lnTo>
                    <a:lnTo>
                      <a:pt x="2373" y="260"/>
                    </a:lnTo>
                    <a:lnTo>
                      <a:pt x="2484" y="297"/>
                    </a:lnTo>
                    <a:lnTo>
                      <a:pt x="2707" y="390"/>
                    </a:lnTo>
                    <a:lnTo>
                      <a:pt x="2892" y="520"/>
                    </a:lnTo>
                    <a:lnTo>
                      <a:pt x="3077" y="649"/>
                    </a:lnTo>
                    <a:lnTo>
                      <a:pt x="3207" y="779"/>
                    </a:lnTo>
                    <a:lnTo>
                      <a:pt x="3411" y="1002"/>
                    </a:lnTo>
                    <a:lnTo>
                      <a:pt x="3467" y="1094"/>
                    </a:lnTo>
                    <a:lnTo>
                      <a:pt x="3504" y="1131"/>
                    </a:lnTo>
                    <a:lnTo>
                      <a:pt x="3541" y="1131"/>
                    </a:lnTo>
                    <a:lnTo>
                      <a:pt x="3578" y="1150"/>
                    </a:lnTo>
                    <a:lnTo>
                      <a:pt x="3615" y="1131"/>
                    </a:lnTo>
                    <a:lnTo>
                      <a:pt x="3633" y="1094"/>
                    </a:lnTo>
                    <a:lnTo>
                      <a:pt x="3652" y="1057"/>
                    </a:lnTo>
                    <a:lnTo>
                      <a:pt x="3652" y="1020"/>
                    </a:lnTo>
                    <a:lnTo>
                      <a:pt x="3633" y="983"/>
                    </a:lnTo>
                    <a:lnTo>
                      <a:pt x="3559" y="872"/>
                    </a:lnTo>
                    <a:lnTo>
                      <a:pt x="3467" y="779"/>
                    </a:lnTo>
                    <a:lnTo>
                      <a:pt x="3355" y="649"/>
                    </a:lnTo>
                    <a:lnTo>
                      <a:pt x="3189" y="501"/>
                    </a:lnTo>
                    <a:lnTo>
                      <a:pt x="3003" y="353"/>
                    </a:lnTo>
                    <a:lnTo>
                      <a:pt x="2799" y="223"/>
                    </a:lnTo>
                    <a:lnTo>
                      <a:pt x="2540" y="112"/>
                    </a:lnTo>
                    <a:lnTo>
                      <a:pt x="2299" y="38"/>
                    </a:lnTo>
                    <a:lnTo>
                      <a:pt x="204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6"/>
              <p:cNvSpPr/>
              <p:nvPr/>
            </p:nvSpPr>
            <p:spPr>
              <a:xfrm>
                <a:off x="5469500" y="3372750"/>
                <a:ext cx="5377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724" extrusionOk="0">
                    <a:moveTo>
                      <a:pt x="112" y="0"/>
                    </a:moveTo>
                    <a:lnTo>
                      <a:pt x="75" y="19"/>
                    </a:lnTo>
                    <a:lnTo>
                      <a:pt x="38" y="19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" y="130"/>
                    </a:lnTo>
                    <a:lnTo>
                      <a:pt x="1" y="167"/>
                    </a:lnTo>
                    <a:lnTo>
                      <a:pt x="38" y="186"/>
                    </a:lnTo>
                    <a:lnTo>
                      <a:pt x="334" y="371"/>
                    </a:lnTo>
                    <a:lnTo>
                      <a:pt x="649" y="612"/>
                    </a:lnTo>
                    <a:lnTo>
                      <a:pt x="1280" y="1094"/>
                    </a:lnTo>
                    <a:lnTo>
                      <a:pt x="1780" y="1520"/>
                    </a:lnTo>
                    <a:lnTo>
                      <a:pt x="1984" y="1687"/>
                    </a:lnTo>
                    <a:lnTo>
                      <a:pt x="2021" y="1705"/>
                    </a:lnTo>
                    <a:lnTo>
                      <a:pt x="2058" y="1724"/>
                    </a:lnTo>
                    <a:lnTo>
                      <a:pt x="2095" y="1705"/>
                    </a:lnTo>
                    <a:lnTo>
                      <a:pt x="2132" y="1687"/>
                    </a:lnTo>
                    <a:lnTo>
                      <a:pt x="2151" y="1650"/>
                    </a:lnTo>
                    <a:lnTo>
                      <a:pt x="2151" y="1613"/>
                    </a:lnTo>
                    <a:lnTo>
                      <a:pt x="2151" y="1576"/>
                    </a:lnTo>
                    <a:lnTo>
                      <a:pt x="2114" y="1539"/>
                    </a:lnTo>
                    <a:lnTo>
                      <a:pt x="1891" y="1353"/>
                    </a:lnTo>
                    <a:lnTo>
                      <a:pt x="1391" y="927"/>
                    </a:lnTo>
                    <a:lnTo>
                      <a:pt x="742" y="445"/>
                    </a:lnTo>
                    <a:lnTo>
                      <a:pt x="427" y="204"/>
                    </a:lnTo>
                    <a:lnTo>
                      <a:pt x="149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6"/>
              <p:cNvSpPr/>
              <p:nvPr/>
            </p:nvSpPr>
            <p:spPr>
              <a:xfrm>
                <a:off x="5583950" y="3523800"/>
                <a:ext cx="39425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595" extrusionOk="0">
                    <a:moveTo>
                      <a:pt x="761" y="0"/>
                    </a:moveTo>
                    <a:lnTo>
                      <a:pt x="612" y="19"/>
                    </a:lnTo>
                    <a:lnTo>
                      <a:pt x="464" y="75"/>
                    </a:lnTo>
                    <a:lnTo>
                      <a:pt x="334" y="149"/>
                    </a:lnTo>
                    <a:lnTo>
                      <a:pt x="205" y="260"/>
                    </a:lnTo>
                    <a:lnTo>
                      <a:pt x="112" y="371"/>
                    </a:lnTo>
                    <a:lnTo>
                      <a:pt x="56" y="519"/>
                    </a:lnTo>
                    <a:lnTo>
                      <a:pt x="1" y="668"/>
                    </a:lnTo>
                    <a:lnTo>
                      <a:pt x="1" y="816"/>
                    </a:lnTo>
                    <a:lnTo>
                      <a:pt x="19" y="983"/>
                    </a:lnTo>
                    <a:lnTo>
                      <a:pt x="75" y="1131"/>
                    </a:lnTo>
                    <a:lnTo>
                      <a:pt x="149" y="1261"/>
                    </a:lnTo>
                    <a:lnTo>
                      <a:pt x="242" y="1372"/>
                    </a:lnTo>
                    <a:lnTo>
                      <a:pt x="371" y="1465"/>
                    </a:lnTo>
                    <a:lnTo>
                      <a:pt x="501" y="1539"/>
                    </a:lnTo>
                    <a:lnTo>
                      <a:pt x="649" y="1576"/>
                    </a:lnTo>
                    <a:lnTo>
                      <a:pt x="816" y="1594"/>
                    </a:lnTo>
                    <a:lnTo>
                      <a:pt x="964" y="1557"/>
                    </a:lnTo>
                    <a:lnTo>
                      <a:pt x="1113" y="1520"/>
                    </a:lnTo>
                    <a:lnTo>
                      <a:pt x="1242" y="1446"/>
                    </a:lnTo>
                    <a:lnTo>
                      <a:pt x="1372" y="1335"/>
                    </a:lnTo>
                    <a:lnTo>
                      <a:pt x="1465" y="1224"/>
                    </a:lnTo>
                    <a:lnTo>
                      <a:pt x="1520" y="1075"/>
                    </a:lnTo>
                    <a:lnTo>
                      <a:pt x="1558" y="927"/>
                    </a:lnTo>
                    <a:lnTo>
                      <a:pt x="1576" y="779"/>
                    </a:lnTo>
                    <a:lnTo>
                      <a:pt x="1558" y="612"/>
                    </a:lnTo>
                    <a:lnTo>
                      <a:pt x="1502" y="464"/>
                    </a:lnTo>
                    <a:lnTo>
                      <a:pt x="1428" y="334"/>
                    </a:lnTo>
                    <a:lnTo>
                      <a:pt x="1335" y="223"/>
                    </a:lnTo>
                    <a:lnTo>
                      <a:pt x="1205" y="130"/>
                    </a:lnTo>
                    <a:lnTo>
                      <a:pt x="1076" y="56"/>
                    </a:lnTo>
                    <a:lnTo>
                      <a:pt x="927" y="19"/>
                    </a:lnTo>
                    <a:lnTo>
                      <a:pt x="76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6"/>
              <p:cNvSpPr/>
              <p:nvPr/>
            </p:nvSpPr>
            <p:spPr>
              <a:xfrm>
                <a:off x="5705825" y="3523800"/>
                <a:ext cx="39400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95" extrusionOk="0">
                    <a:moveTo>
                      <a:pt x="760" y="0"/>
                    </a:moveTo>
                    <a:lnTo>
                      <a:pt x="612" y="19"/>
                    </a:lnTo>
                    <a:lnTo>
                      <a:pt x="464" y="75"/>
                    </a:lnTo>
                    <a:lnTo>
                      <a:pt x="334" y="149"/>
                    </a:lnTo>
                    <a:lnTo>
                      <a:pt x="223" y="260"/>
                    </a:lnTo>
                    <a:lnTo>
                      <a:pt x="130" y="371"/>
                    </a:lnTo>
                    <a:lnTo>
                      <a:pt x="56" y="519"/>
                    </a:lnTo>
                    <a:lnTo>
                      <a:pt x="19" y="668"/>
                    </a:lnTo>
                    <a:lnTo>
                      <a:pt x="0" y="816"/>
                    </a:lnTo>
                    <a:lnTo>
                      <a:pt x="19" y="983"/>
                    </a:lnTo>
                    <a:lnTo>
                      <a:pt x="74" y="1131"/>
                    </a:lnTo>
                    <a:lnTo>
                      <a:pt x="148" y="1261"/>
                    </a:lnTo>
                    <a:lnTo>
                      <a:pt x="260" y="1372"/>
                    </a:lnTo>
                    <a:lnTo>
                      <a:pt x="371" y="1465"/>
                    </a:lnTo>
                    <a:lnTo>
                      <a:pt x="501" y="1539"/>
                    </a:lnTo>
                    <a:lnTo>
                      <a:pt x="649" y="1576"/>
                    </a:lnTo>
                    <a:lnTo>
                      <a:pt x="816" y="1594"/>
                    </a:lnTo>
                    <a:lnTo>
                      <a:pt x="982" y="1557"/>
                    </a:lnTo>
                    <a:lnTo>
                      <a:pt x="1131" y="1520"/>
                    </a:lnTo>
                    <a:lnTo>
                      <a:pt x="1261" y="1446"/>
                    </a:lnTo>
                    <a:lnTo>
                      <a:pt x="1372" y="1335"/>
                    </a:lnTo>
                    <a:lnTo>
                      <a:pt x="1464" y="1224"/>
                    </a:lnTo>
                    <a:lnTo>
                      <a:pt x="1539" y="1075"/>
                    </a:lnTo>
                    <a:lnTo>
                      <a:pt x="1576" y="927"/>
                    </a:lnTo>
                    <a:lnTo>
                      <a:pt x="1576" y="779"/>
                    </a:lnTo>
                    <a:lnTo>
                      <a:pt x="1557" y="612"/>
                    </a:lnTo>
                    <a:lnTo>
                      <a:pt x="1520" y="464"/>
                    </a:lnTo>
                    <a:lnTo>
                      <a:pt x="1427" y="334"/>
                    </a:lnTo>
                    <a:lnTo>
                      <a:pt x="1335" y="223"/>
                    </a:lnTo>
                    <a:lnTo>
                      <a:pt x="1205" y="130"/>
                    </a:lnTo>
                    <a:lnTo>
                      <a:pt x="1075" y="56"/>
                    </a:lnTo>
                    <a:lnTo>
                      <a:pt x="927" y="1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6"/>
              <p:cNvSpPr/>
              <p:nvPr/>
            </p:nvSpPr>
            <p:spPr>
              <a:xfrm>
                <a:off x="5563575" y="3473750"/>
                <a:ext cx="681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132" extrusionOk="0">
                    <a:moveTo>
                      <a:pt x="1576" y="1"/>
                    </a:moveTo>
                    <a:lnTo>
                      <a:pt x="1335" y="56"/>
                    </a:lnTo>
                    <a:lnTo>
                      <a:pt x="1112" y="112"/>
                    </a:lnTo>
                    <a:lnTo>
                      <a:pt x="908" y="205"/>
                    </a:lnTo>
                    <a:lnTo>
                      <a:pt x="742" y="297"/>
                    </a:lnTo>
                    <a:lnTo>
                      <a:pt x="575" y="409"/>
                    </a:lnTo>
                    <a:lnTo>
                      <a:pt x="426" y="520"/>
                    </a:lnTo>
                    <a:lnTo>
                      <a:pt x="204" y="742"/>
                    </a:lnTo>
                    <a:lnTo>
                      <a:pt x="56" y="909"/>
                    </a:lnTo>
                    <a:lnTo>
                      <a:pt x="19" y="965"/>
                    </a:lnTo>
                    <a:lnTo>
                      <a:pt x="0" y="1002"/>
                    </a:lnTo>
                    <a:lnTo>
                      <a:pt x="0" y="1039"/>
                    </a:lnTo>
                    <a:lnTo>
                      <a:pt x="19" y="1076"/>
                    </a:lnTo>
                    <a:lnTo>
                      <a:pt x="37" y="1113"/>
                    </a:lnTo>
                    <a:lnTo>
                      <a:pt x="93" y="1131"/>
                    </a:lnTo>
                    <a:lnTo>
                      <a:pt x="148" y="1113"/>
                    </a:lnTo>
                    <a:lnTo>
                      <a:pt x="167" y="1076"/>
                    </a:lnTo>
                    <a:lnTo>
                      <a:pt x="223" y="1002"/>
                    </a:lnTo>
                    <a:lnTo>
                      <a:pt x="352" y="853"/>
                    </a:lnTo>
                    <a:lnTo>
                      <a:pt x="575" y="649"/>
                    </a:lnTo>
                    <a:lnTo>
                      <a:pt x="704" y="557"/>
                    </a:lnTo>
                    <a:lnTo>
                      <a:pt x="834" y="464"/>
                    </a:lnTo>
                    <a:lnTo>
                      <a:pt x="1001" y="371"/>
                    </a:lnTo>
                    <a:lnTo>
                      <a:pt x="1186" y="297"/>
                    </a:lnTo>
                    <a:lnTo>
                      <a:pt x="1390" y="242"/>
                    </a:lnTo>
                    <a:lnTo>
                      <a:pt x="1594" y="205"/>
                    </a:lnTo>
                    <a:lnTo>
                      <a:pt x="1817" y="205"/>
                    </a:lnTo>
                    <a:lnTo>
                      <a:pt x="2057" y="223"/>
                    </a:lnTo>
                    <a:lnTo>
                      <a:pt x="2317" y="297"/>
                    </a:lnTo>
                    <a:lnTo>
                      <a:pt x="2595" y="390"/>
                    </a:lnTo>
                    <a:lnTo>
                      <a:pt x="2632" y="409"/>
                    </a:lnTo>
                    <a:lnTo>
                      <a:pt x="2669" y="409"/>
                    </a:lnTo>
                    <a:lnTo>
                      <a:pt x="2688" y="371"/>
                    </a:lnTo>
                    <a:lnTo>
                      <a:pt x="2725" y="353"/>
                    </a:lnTo>
                    <a:lnTo>
                      <a:pt x="2725" y="316"/>
                    </a:lnTo>
                    <a:lnTo>
                      <a:pt x="2725" y="279"/>
                    </a:lnTo>
                    <a:lnTo>
                      <a:pt x="2706" y="242"/>
                    </a:lnTo>
                    <a:lnTo>
                      <a:pt x="2669" y="223"/>
                    </a:lnTo>
                    <a:lnTo>
                      <a:pt x="2373" y="93"/>
                    </a:lnTo>
                    <a:lnTo>
                      <a:pt x="2095" y="38"/>
                    </a:lnTo>
                    <a:lnTo>
                      <a:pt x="181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6"/>
              <p:cNvSpPr/>
              <p:nvPr/>
            </p:nvSpPr>
            <p:spPr>
              <a:xfrm>
                <a:off x="5706275" y="3473300"/>
                <a:ext cx="62575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150" extrusionOk="0">
                    <a:moveTo>
                      <a:pt x="853" y="0"/>
                    </a:moveTo>
                    <a:lnTo>
                      <a:pt x="612" y="19"/>
                    </a:lnTo>
                    <a:lnTo>
                      <a:pt x="353" y="56"/>
                    </a:lnTo>
                    <a:lnTo>
                      <a:pt x="75" y="149"/>
                    </a:lnTo>
                    <a:lnTo>
                      <a:pt x="38" y="167"/>
                    </a:lnTo>
                    <a:lnTo>
                      <a:pt x="19" y="204"/>
                    </a:lnTo>
                    <a:lnTo>
                      <a:pt x="1" y="241"/>
                    </a:lnTo>
                    <a:lnTo>
                      <a:pt x="19" y="278"/>
                    </a:lnTo>
                    <a:lnTo>
                      <a:pt x="38" y="315"/>
                    </a:lnTo>
                    <a:lnTo>
                      <a:pt x="56" y="334"/>
                    </a:lnTo>
                    <a:lnTo>
                      <a:pt x="149" y="334"/>
                    </a:lnTo>
                    <a:lnTo>
                      <a:pt x="390" y="260"/>
                    </a:lnTo>
                    <a:lnTo>
                      <a:pt x="631" y="204"/>
                    </a:lnTo>
                    <a:lnTo>
                      <a:pt x="853" y="186"/>
                    </a:lnTo>
                    <a:lnTo>
                      <a:pt x="1057" y="204"/>
                    </a:lnTo>
                    <a:lnTo>
                      <a:pt x="1243" y="260"/>
                    </a:lnTo>
                    <a:lnTo>
                      <a:pt x="1428" y="315"/>
                    </a:lnTo>
                    <a:lnTo>
                      <a:pt x="1576" y="389"/>
                    </a:lnTo>
                    <a:lnTo>
                      <a:pt x="1724" y="482"/>
                    </a:lnTo>
                    <a:lnTo>
                      <a:pt x="1873" y="575"/>
                    </a:lnTo>
                    <a:lnTo>
                      <a:pt x="1984" y="686"/>
                    </a:lnTo>
                    <a:lnTo>
                      <a:pt x="2169" y="871"/>
                    </a:lnTo>
                    <a:lnTo>
                      <a:pt x="2280" y="1020"/>
                    </a:lnTo>
                    <a:lnTo>
                      <a:pt x="2318" y="1094"/>
                    </a:lnTo>
                    <a:lnTo>
                      <a:pt x="2355" y="1131"/>
                    </a:lnTo>
                    <a:lnTo>
                      <a:pt x="2410" y="1149"/>
                    </a:lnTo>
                    <a:lnTo>
                      <a:pt x="2466" y="1131"/>
                    </a:lnTo>
                    <a:lnTo>
                      <a:pt x="2484" y="1094"/>
                    </a:lnTo>
                    <a:lnTo>
                      <a:pt x="2503" y="1075"/>
                    </a:lnTo>
                    <a:lnTo>
                      <a:pt x="2503" y="1020"/>
                    </a:lnTo>
                    <a:lnTo>
                      <a:pt x="2503" y="983"/>
                    </a:lnTo>
                    <a:lnTo>
                      <a:pt x="2447" y="927"/>
                    </a:lnTo>
                    <a:lnTo>
                      <a:pt x="2318" y="760"/>
                    </a:lnTo>
                    <a:lnTo>
                      <a:pt x="2132" y="556"/>
                    </a:lnTo>
                    <a:lnTo>
                      <a:pt x="2002" y="445"/>
                    </a:lnTo>
                    <a:lnTo>
                      <a:pt x="1854" y="334"/>
                    </a:lnTo>
                    <a:lnTo>
                      <a:pt x="1687" y="241"/>
                    </a:lnTo>
                    <a:lnTo>
                      <a:pt x="1502" y="149"/>
                    </a:lnTo>
                    <a:lnTo>
                      <a:pt x="1298" y="74"/>
                    </a:lnTo>
                    <a:lnTo>
                      <a:pt x="1094" y="19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6"/>
              <p:cNvSpPr/>
              <p:nvPr/>
            </p:nvSpPr>
            <p:spPr>
              <a:xfrm>
                <a:off x="5601550" y="3631300"/>
                <a:ext cx="116800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72" extrusionOk="0">
                    <a:moveTo>
                      <a:pt x="75" y="0"/>
                    </a:moveTo>
                    <a:lnTo>
                      <a:pt x="38" y="19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" y="130"/>
                    </a:lnTo>
                    <a:lnTo>
                      <a:pt x="19" y="167"/>
                    </a:lnTo>
                    <a:lnTo>
                      <a:pt x="75" y="223"/>
                    </a:lnTo>
                    <a:lnTo>
                      <a:pt x="205" y="371"/>
                    </a:lnTo>
                    <a:lnTo>
                      <a:pt x="427" y="556"/>
                    </a:lnTo>
                    <a:lnTo>
                      <a:pt x="724" y="779"/>
                    </a:lnTo>
                    <a:lnTo>
                      <a:pt x="909" y="890"/>
                    </a:lnTo>
                    <a:lnTo>
                      <a:pt x="1113" y="1001"/>
                    </a:lnTo>
                    <a:lnTo>
                      <a:pt x="1317" y="1094"/>
                    </a:lnTo>
                    <a:lnTo>
                      <a:pt x="1558" y="1187"/>
                    </a:lnTo>
                    <a:lnTo>
                      <a:pt x="1799" y="1261"/>
                    </a:lnTo>
                    <a:lnTo>
                      <a:pt x="2058" y="1316"/>
                    </a:lnTo>
                    <a:lnTo>
                      <a:pt x="2336" y="1353"/>
                    </a:lnTo>
                    <a:lnTo>
                      <a:pt x="2633" y="1372"/>
                    </a:lnTo>
                    <a:lnTo>
                      <a:pt x="2855" y="1372"/>
                    </a:lnTo>
                    <a:lnTo>
                      <a:pt x="3096" y="1335"/>
                    </a:lnTo>
                    <a:lnTo>
                      <a:pt x="3337" y="1298"/>
                    </a:lnTo>
                    <a:lnTo>
                      <a:pt x="3578" y="1242"/>
                    </a:lnTo>
                    <a:lnTo>
                      <a:pt x="3838" y="1150"/>
                    </a:lnTo>
                    <a:lnTo>
                      <a:pt x="4097" y="1038"/>
                    </a:lnTo>
                    <a:lnTo>
                      <a:pt x="4357" y="909"/>
                    </a:lnTo>
                    <a:lnTo>
                      <a:pt x="4635" y="760"/>
                    </a:lnTo>
                    <a:lnTo>
                      <a:pt x="4653" y="723"/>
                    </a:lnTo>
                    <a:lnTo>
                      <a:pt x="4672" y="686"/>
                    </a:lnTo>
                    <a:lnTo>
                      <a:pt x="4672" y="649"/>
                    </a:lnTo>
                    <a:lnTo>
                      <a:pt x="4653" y="612"/>
                    </a:lnTo>
                    <a:lnTo>
                      <a:pt x="4635" y="594"/>
                    </a:lnTo>
                    <a:lnTo>
                      <a:pt x="4597" y="575"/>
                    </a:lnTo>
                    <a:lnTo>
                      <a:pt x="4560" y="575"/>
                    </a:lnTo>
                    <a:lnTo>
                      <a:pt x="4523" y="594"/>
                    </a:lnTo>
                    <a:lnTo>
                      <a:pt x="4282" y="723"/>
                    </a:lnTo>
                    <a:lnTo>
                      <a:pt x="4060" y="835"/>
                    </a:lnTo>
                    <a:lnTo>
                      <a:pt x="3838" y="946"/>
                    </a:lnTo>
                    <a:lnTo>
                      <a:pt x="3615" y="1020"/>
                    </a:lnTo>
                    <a:lnTo>
                      <a:pt x="3393" y="1075"/>
                    </a:lnTo>
                    <a:lnTo>
                      <a:pt x="3189" y="1131"/>
                    </a:lnTo>
                    <a:lnTo>
                      <a:pt x="2985" y="1168"/>
                    </a:lnTo>
                    <a:lnTo>
                      <a:pt x="2781" y="1187"/>
                    </a:lnTo>
                    <a:lnTo>
                      <a:pt x="2392" y="1187"/>
                    </a:lnTo>
                    <a:lnTo>
                      <a:pt x="2040" y="1131"/>
                    </a:lnTo>
                    <a:lnTo>
                      <a:pt x="1725" y="1057"/>
                    </a:lnTo>
                    <a:lnTo>
                      <a:pt x="1428" y="946"/>
                    </a:lnTo>
                    <a:lnTo>
                      <a:pt x="1150" y="816"/>
                    </a:lnTo>
                    <a:lnTo>
                      <a:pt x="909" y="668"/>
                    </a:lnTo>
                    <a:lnTo>
                      <a:pt x="705" y="519"/>
                    </a:lnTo>
                    <a:lnTo>
                      <a:pt x="520" y="390"/>
                    </a:lnTo>
                    <a:lnTo>
                      <a:pt x="279" y="149"/>
                    </a:lnTo>
                    <a:lnTo>
                      <a:pt x="168" y="38"/>
                    </a:lnTo>
                    <a:lnTo>
                      <a:pt x="149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46"/>
              <p:cNvSpPr/>
              <p:nvPr/>
            </p:nvSpPr>
            <p:spPr>
              <a:xfrm>
                <a:off x="5675225" y="3519625"/>
                <a:ext cx="35250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913" extrusionOk="0">
                    <a:moveTo>
                      <a:pt x="205" y="1"/>
                    </a:moveTo>
                    <a:lnTo>
                      <a:pt x="149" y="19"/>
                    </a:lnTo>
                    <a:lnTo>
                      <a:pt x="131" y="38"/>
                    </a:lnTo>
                    <a:lnTo>
                      <a:pt x="112" y="75"/>
                    </a:lnTo>
                    <a:lnTo>
                      <a:pt x="94" y="112"/>
                    </a:lnTo>
                    <a:lnTo>
                      <a:pt x="94" y="1632"/>
                    </a:lnTo>
                    <a:lnTo>
                      <a:pt x="112" y="1669"/>
                    </a:lnTo>
                    <a:lnTo>
                      <a:pt x="131" y="1706"/>
                    </a:lnTo>
                    <a:lnTo>
                      <a:pt x="353" y="1873"/>
                    </a:lnTo>
                    <a:lnTo>
                      <a:pt x="538" y="2077"/>
                    </a:lnTo>
                    <a:lnTo>
                      <a:pt x="724" y="2317"/>
                    </a:lnTo>
                    <a:lnTo>
                      <a:pt x="872" y="2577"/>
                    </a:lnTo>
                    <a:lnTo>
                      <a:pt x="1020" y="2836"/>
                    </a:lnTo>
                    <a:lnTo>
                      <a:pt x="1113" y="3096"/>
                    </a:lnTo>
                    <a:lnTo>
                      <a:pt x="1187" y="3374"/>
                    </a:lnTo>
                    <a:lnTo>
                      <a:pt x="1224" y="3615"/>
                    </a:lnTo>
                    <a:lnTo>
                      <a:pt x="75" y="4023"/>
                    </a:lnTo>
                    <a:lnTo>
                      <a:pt x="19" y="4060"/>
                    </a:lnTo>
                    <a:lnTo>
                      <a:pt x="1" y="4115"/>
                    </a:lnTo>
                    <a:lnTo>
                      <a:pt x="19" y="4820"/>
                    </a:lnTo>
                    <a:lnTo>
                      <a:pt x="19" y="4857"/>
                    </a:lnTo>
                    <a:lnTo>
                      <a:pt x="38" y="4894"/>
                    </a:lnTo>
                    <a:lnTo>
                      <a:pt x="75" y="4912"/>
                    </a:lnTo>
                    <a:lnTo>
                      <a:pt x="149" y="4912"/>
                    </a:lnTo>
                    <a:lnTo>
                      <a:pt x="186" y="4894"/>
                    </a:lnTo>
                    <a:lnTo>
                      <a:pt x="205" y="4857"/>
                    </a:lnTo>
                    <a:lnTo>
                      <a:pt x="205" y="4820"/>
                    </a:lnTo>
                    <a:lnTo>
                      <a:pt x="205" y="4189"/>
                    </a:lnTo>
                    <a:lnTo>
                      <a:pt x="1354" y="3782"/>
                    </a:lnTo>
                    <a:lnTo>
                      <a:pt x="1391" y="3745"/>
                    </a:lnTo>
                    <a:lnTo>
                      <a:pt x="1410" y="3689"/>
                    </a:lnTo>
                    <a:lnTo>
                      <a:pt x="1391" y="3411"/>
                    </a:lnTo>
                    <a:lnTo>
                      <a:pt x="1335" y="3133"/>
                    </a:lnTo>
                    <a:lnTo>
                      <a:pt x="1224" y="2836"/>
                    </a:lnTo>
                    <a:lnTo>
                      <a:pt x="1094" y="2540"/>
                    </a:lnTo>
                    <a:lnTo>
                      <a:pt x="928" y="2262"/>
                    </a:lnTo>
                    <a:lnTo>
                      <a:pt x="724" y="2002"/>
                    </a:lnTo>
                    <a:lnTo>
                      <a:pt x="520" y="1780"/>
                    </a:lnTo>
                    <a:lnTo>
                      <a:pt x="297" y="1576"/>
                    </a:lnTo>
                    <a:lnTo>
                      <a:pt x="297" y="112"/>
                    </a:lnTo>
                    <a:lnTo>
                      <a:pt x="279" y="75"/>
                    </a:lnTo>
                    <a:lnTo>
                      <a:pt x="260" y="38"/>
                    </a:lnTo>
                    <a:lnTo>
                      <a:pt x="242" y="1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46"/>
              <p:cNvSpPr/>
              <p:nvPr/>
            </p:nvSpPr>
            <p:spPr>
              <a:xfrm>
                <a:off x="5472275" y="3829625"/>
                <a:ext cx="257650" cy="377650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15106" extrusionOk="0">
                    <a:moveTo>
                      <a:pt x="8304" y="0"/>
                    </a:moveTo>
                    <a:lnTo>
                      <a:pt x="2151" y="56"/>
                    </a:lnTo>
                    <a:lnTo>
                      <a:pt x="1" y="612"/>
                    </a:lnTo>
                    <a:lnTo>
                      <a:pt x="5506" y="15106"/>
                    </a:lnTo>
                    <a:lnTo>
                      <a:pt x="10306" y="612"/>
                    </a:lnTo>
                    <a:lnTo>
                      <a:pt x="83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46"/>
              <p:cNvSpPr/>
              <p:nvPr/>
            </p:nvSpPr>
            <p:spPr>
              <a:xfrm>
                <a:off x="5567275" y="3824050"/>
                <a:ext cx="80650" cy="38322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5329" extrusionOk="0">
                    <a:moveTo>
                      <a:pt x="1650" y="1"/>
                    </a:moveTo>
                    <a:lnTo>
                      <a:pt x="112" y="2966"/>
                    </a:lnTo>
                    <a:lnTo>
                      <a:pt x="686" y="4282"/>
                    </a:lnTo>
                    <a:lnTo>
                      <a:pt x="0" y="10862"/>
                    </a:lnTo>
                    <a:lnTo>
                      <a:pt x="1706" y="15329"/>
                    </a:lnTo>
                    <a:lnTo>
                      <a:pt x="3188" y="10825"/>
                    </a:lnTo>
                    <a:lnTo>
                      <a:pt x="2558" y="4301"/>
                    </a:lnTo>
                    <a:lnTo>
                      <a:pt x="3225" y="2966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46"/>
              <p:cNvSpPr/>
              <p:nvPr/>
            </p:nvSpPr>
            <p:spPr>
              <a:xfrm>
                <a:off x="5509350" y="3788375"/>
                <a:ext cx="182600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7304" h="4931" extrusionOk="0">
                    <a:moveTo>
                      <a:pt x="705" y="1"/>
                    </a:moveTo>
                    <a:lnTo>
                      <a:pt x="1" y="1873"/>
                    </a:lnTo>
                    <a:lnTo>
                      <a:pt x="2188" y="4857"/>
                    </a:lnTo>
                    <a:lnTo>
                      <a:pt x="3967" y="1428"/>
                    </a:lnTo>
                    <a:lnTo>
                      <a:pt x="705" y="1"/>
                    </a:lnTo>
                    <a:close/>
                    <a:moveTo>
                      <a:pt x="6747" y="353"/>
                    </a:moveTo>
                    <a:lnTo>
                      <a:pt x="3967" y="1428"/>
                    </a:lnTo>
                    <a:lnTo>
                      <a:pt x="5839" y="4931"/>
                    </a:lnTo>
                    <a:lnTo>
                      <a:pt x="7303" y="1706"/>
                    </a:lnTo>
                    <a:lnTo>
                      <a:pt x="6747" y="3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46"/>
              <p:cNvSpPr/>
              <p:nvPr/>
            </p:nvSpPr>
            <p:spPr>
              <a:xfrm>
                <a:off x="5507025" y="3821275"/>
                <a:ext cx="187225" cy="92700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3708" extrusionOk="0">
                    <a:moveTo>
                      <a:pt x="4041" y="1"/>
                    </a:moveTo>
                    <a:lnTo>
                      <a:pt x="4023" y="19"/>
                    </a:lnTo>
                    <a:lnTo>
                      <a:pt x="3986" y="56"/>
                    </a:lnTo>
                    <a:lnTo>
                      <a:pt x="2262" y="3355"/>
                    </a:lnTo>
                    <a:lnTo>
                      <a:pt x="186" y="501"/>
                    </a:lnTo>
                    <a:lnTo>
                      <a:pt x="149" y="464"/>
                    </a:lnTo>
                    <a:lnTo>
                      <a:pt x="75" y="464"/>
                    </a:lnTo>
                    <a:lnTo>
                      <a:pt x="38" y="482"/>
                    </a:lnTo>
                    <a:lnTo>
                      <a:pt x="19" y="501"/>
                    </a:lnTo>
                    <a:lnTo>
                      <a:pt x="1" y="538"/>
                    </a:lnTo>
                    <a:lnTo>
                      <a:pt x="1" y="575"/>
                    </a:lnTo>
                    <a:lnTo>
                      <a:pt x="19" y="612"/>
                    </a:lnTo>
                    <a:lnTo>
                      <a:pt x="2207" y="3596"/>
                    </a:lnTo>
                    <a:lnTo>
                      <a:pt x="2244" y="3633"/>
                    </a:lnTo>
                    <a:lnTo>
                      <a:pt x="2281" y="3633"/>
                    </a:lnTo>
                    <a:lnTo>
                      <a:pt x="2336" y="3615"/>
                    </a:lnTo>
                    <a:lnTo>
                      <a:pt x="2373" y="3578"/>
                    </a:lnTo>
                    <a:lnTo>
                      <a:pt x="4060" y="316"/>
                    </a:lnTo>
                    <a:lnTo>
                      <a:pt x="5839" y="3652"/>
                    </a:lnTo>
                    <a:lnTo>
                      <a:pt x="5876" y="3707"/>
                    </a:lnTo>
                    <a:lnTo>
                      <a:pt x="5932" y="3707"/>
                    </a:lnTo>
                    <a:lnTo>
                      <a:pt x="5988" y="3689"/>
                    </a:lnTo>
                    <a:lnTo>
                      <a:pt x="6025" y="3652"/>
                    </a:lnTo>
                    <a:lnTo>
                      <a:pt x="7470" y="427"/>
                    </a:lnTo>
                    <a:lnTo>
                      <a:pt x="7489" y="390"/>
                    </a:lnTo>
                    <a:lnTo>
                      <a:pt x="7489" y="353"/>
                    </a:lnTo>
                    <a:lnTo>
                      <a:pt x="7452" y="316"/>
                    </a:lnTo>
                    <a:lnTo>
                      <a:pt x="7433" y="297"/>
                    </a:lnTo>
                    <a:lnTo>
                      <a:pt x="7359" y="297"/>
                    </a:lnTo>
                    <a:lnTo>
                      <a:pt x="7322" y="316"/>
                    </a:lnTo>
                    <a:lnTo>
                      <a:pt x="7303" y="353"/>
                    </a:lnTo>
                    <a:lnTo>
                      <a:pt x="5913" y="3392"/>
                    </a:lnTo>
                    <a:lnTo>
                      <a:pt x="4153" y="56"/>
                    </a:lnTo>
                    <a:lnTo>
                      <a:pt x="4116" y="19"/>
                    </a:lnTo>
                    <a:lnTo>
                      <a:pt x="406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46"/>
              <p:cNvSpPr/>
              <p:nvPr/>
            </p:nvSpPr>
            <p:spPr>
              <a:xfrm>
                <a:off x="5524650" y="3786050"/>
                <a:ext cx="1561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1614" extrusionOk="0">
                    <a:moveTo>
                      <a:pt x="56" y="1"/>
                    </a:moveTo>
                    <a:lnTo>
                      <a:pt x="19" y="19"/>
                    </a:lnTo>
                    <a:lnTo>
                      <a:pt x="0" y="57"/>
                    </a:lnTo>
                    <a:lnTo>
                      <a:pt x="0" y="94"/>
                    </a:lnTo>
                    <a:lnTo>
                      <a:pt x="0" y="131"/>
                    </a:lnTo>
                    <a:lnTo>
                      <a:pt x="19" y="168"/>
                    </a:lnTo>
                    <a:lnTo>
                      <a:pt x="56" y="186"/>
                    </a:lnTo>
                    <a:lnTo>
                      <a:pt x="3318" y="1595"/>
                    </a:lnTo>
                    <a:lnTo>
                      <a:pt x="3355" y="1613"/>
                    </a:lnTo>
                    <a:lnTo>
                      <a:pt x="3392" y="1595"/>
                    </a:lnTo>
                    <a:lnTo>
                      <a:pt x="6172" y="538"/>
                    </a:lnTo>
                    <a:lnTo>
                      <a:pt x="6209" y="520"/>
                    </a:lnTo>
                    <a:lnTo>
                      <a:pt x="6228" y="483"/>
                    </a:lnTo>
                    <a:lnTo>
                      <a:pt x="6246" y="446"/>
                    </a:lnTo>
                    <a:lnTo>
                      <a:pt x="6228" y="409"/>
                    </a:lnTo>
                    <a:lnTo>
                      <a:pt x="6209" y="372"/>
                    </a:lnTo>
                    <a:lnTo>
                      <a:pt x="6191" y="353"/>
                    </a:lnTo>
                    <a:lnTo>
                      <a:pt x="6154" y="335"/>
                    </a:lnTo>
                    <a:lnTo>
                      <a:pt x="6098" y="353"/>
                    </a:lnTo>
                    <a:lnTo>
                      <a:pt x="3374" y="1410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46"/>
              <p:cNvSpPr/>
              <p:nvPr/>
            </p:nvSpPr>
            <p:spPr>
              <a:xfrm>
                <a:off x="5583500" y="3927375"/>
                <a:ext cx="486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5" extrusionOk="0">
                    <a:moveTo>
                      <a:pt x="93" y="1"/>
                    </a:moveTo>
                    <a:lnTo>
                      <a:pt x="56" y="19"/>
                    </a:lnTo>
                    <a:lnTo>
                      <a:pt x="19" y="38"/>
                    </a:lnTo>
                    <a:lnTo>
                      <a:pt x="0" y="75"/>
                    </a:lnTo>
                    <a:lnTo>
                      <a:pt x="0" y="112"/>
                    </a:lnTo>
                    <a:lnTo>
                      <a:pt x="0" y="149"/>
                    </a:lnTo>
                    <a:lnTo>
                      <a:pt x="19" y="186"/>
                    </a:lnTo>
                    <a:lnTo>
                      <a:pt x="56" y="205"/>
                    </a:lnTo>
                    <a:lnTo>
                      <a:pt x="1891" y="205"/>
                    </a:lnTo>
                    <a:lnTo>
                      <a:pt x="1928" y="186"/>
                    </a:lnTo>
                    <a:lnTo>
                      <a:pt x="1946" y="149"/>
                    </a:lnTo>
                    <a:lnTo>
                      <a:pt x="1946" y="112"/>
                    </a:lnTo>
                    <a:lnTo>
                      <a:pt x="1946" y="75"/>
                    </a:lnTo>
                    <a:lnTo>
                      <a:pt x="1928" y="38"/>
                    </a:lnTo>
                    <a:lnTo>
                      <a:pt x="1891" y="19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46"/>
              <p:cNvSpPr/>
              <p:nvPr/>
            </p:nvSpPr>
            <p:spPr>
              <a:xfrm>
                <a:off x="5433375" y="3855100"/>
                <a:ext cx="10150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636" extrusionOk="0">
                    <a:moveTo>
                      <a:pt x="612" y="1"/>
                    </a:moveTo>
                    <a:lnTo>
                      <a:pt x="575" y="19"/>
                    </a:lnTo>
                    <a:lnTo>
                      <a:pt x="556" y="38"/>
                    </a:lnTo>
                    <a:lnTo>
                      <a:pt x="537" y="93"/>
                    </a:lnTo>
                    <a:lnTo>
                      <a:pt x="0" y="5802"/>
                    </a:lnTo>
                    <a:lnTo>
                      <a:pt x="0" y="5839"/>
                    </a:lnTo>
                    <a:lnTo>
                      <a:pt x="19" y="5876"/>
                    </a:lnTo>
                    <a:lnTo>
                      <a:pt x="56" y="5895"/>
                    </a:lnTo>
                    <a:lnTo>
                      <a:pt x="93" y="5913"/>
                    </a:lnTo>
                    <a:lnTo>
                      <a:pt x="3948" y="6636"/>
                    </a:lnTo>
                    <a:lnTo>
                      <a:pt x="4003" y="6636"/>
                    </a:lnTo>
                    <a:lnTo>
                      <a:pt x="4022" y="6617"/>
                    </a:lnTo>
                    <a:lnTo>
                      <a:pt x="4059" y="6599"/>
                    </a:lnTo>
                    <a:lnTo>
                      <a:pt x="4059" y="6562"/>
                    </a:lnTo>
                    <a:lnTo>
                      <a:pt x="4059" y="6525"/>
                    </a:lnTo>
                    <a:lnTo>
                      <a:pt x="4040" y="6488"/>
                    </a:lnTo>
                    <a:lnTo>
                      <a:pt x="4022" y="6451"/>
                    </a:lnTo>
                    <a:lnTo>
                      <a:pt x="3985" y="6451"/>
                    </a:lnTo>
                    <a:lnTo>
                      <a:pt x="204" y="5728"/>
                    </a:lnTo>
                    <a:lnTo>
                      <a:pt x="741" y="112"/>
                    </a:lnTo>
                    <a:lnTo>
                      <a:pt x="741" y="56"/>
                    </a:lnTo>
                    <a:lnTo>
                      <a:pt x="723" y="38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46"/>
              <p:cNvSpPr/>
              <p:nvPr/>
            </p:nvSpPr>
            <p:spPr>
              <a:xfrm>
                <a:off x="5493600" y="4010325"/>
                <a:ext cx="118650" cy="19972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7989" extrusionOk="0">
                    <a:moveTo>
                      <a:pt x="278" y="1"/>
                    </a:moveTo>
                    <a:lnTo>
                      <a:pt x="241" y="19"/>
                    </a:lnTo>
                    <a:lnTo>
                      <a:pt x="223" y="56"/>
                    </a:lnTo>
                    <a:lnTo>
                      <a:pt x="204" y="93"/>
                    </a:lnTo>
                    <a:lnTo>
                      <a:pt x="0" y="3652"/>
                    </a:lnTo>
                    <a:lnTo>
                      <a:pt x="19" y="3689"/>
                    </a:lnTo>
                    <a:lnTo>
                      <a:pt x="38" y="3726"/>
                    </a:lnTo>
                    <a:lnTo>
                      <a:pt x="4578" y="7952"/>
                    </a:lnTo>
                    <a:lnTo>
                      <a:pt x="4616" y="7970"/>
                    </a:lnTo>
                    <a:lnTo>
                      <a:pt x="4653" y="7989"/>
                    </a:lnTo>
                    <a:lnTo>
                      <a:pt x="4690" y="7970"/>
                    </a:lnTo>
                    <a:lnTo>
                      <a:pt x="4727" y="7952"/>
                    </a:lnTo>
                    <a:lnTo>
                      <a:pt x="4745" y="7915"/>
                    </a:lnTo>
                    <a:lnTo>
                      <a:pt x="4745" y="7878"/>
                    </a:lnTo>
                    <a:lnTo>
                      <a:pt x="4745" y="7841"/>
                    </a:lnTo>
                    <a:lnTo>
                      <a:pt x="4727" y="7822"/>
                    </a:lnTo>
                    <a:lnTo>
                      <a:pt x="204" y="3615"/>
                    </a:lnTo>
                    <a:lnTo>
                      <a:pt x="408" y="112"/>
                    </a:lnTo>
                    <a:lnTo>
                      <a:pt x="408" y="56"/>
                    </a:lnTo>
                    <a:lnTo>
                      <a:pt x="390" y="38"/>
                    </a:ln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46"/>
              <p:cNvSpPr/>
              <p:nvPr/>
            </p:nvSpPr>
            <p:spPr>
              <a:xfrm>
                <a:off x="5672450" y="3854175"/>
                <a:ext cx="1015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673" extrusionOk="0">
                    <a:moveTo>
                      <a:pt x="3448" y="1"/>
                    </a:moveTo>
                    <a:lnTo>
                      <a:pt x="3411" y="19"/>
                    </a:lnTo>
                    <a:lnTo>
                      <a:pt x="3374" y="38"/>
                    </a:lnTo>
                    <a:lnTo>
                      <a:pt x="3355" y="75"/>
                    </a:lnTo>
                    <a:lnTo>
                      <a:pt x="3355" y="112"/>
                    </a:lnTo>
                    <a:lnTo>
                      <a:pt x="3856" y="5765"/>
                    </a:lnTo>
                    <a:lnTo>
                      <a:pt x="93" y="6488"/>
                    </a:lnTo>
                    <a:lnTo>
                      <a:pt x="56" y="6488"/>
                    </a:lnTo>
                    <a:lnTo>
                      <a:pt x="19" y="6525"/>
                    </a:lnTo>
                    <a:lnTo>
                      <a:pt x="1" y="6562"/>
                    </a:lnTo>
                    <a:lnTo>
                      <a:pt x="1" y="6599"/>
                    </a:lnTo>
                    <a:lnTo>
                      <a:pt x="19" y="6636"/>
                    </a:lnTo>
                    <a:lnTo>
                      <a:pt x="38" y="6654"/>
                    </a:lnTo>
                    <a:lnTo>
                      <a:pt x="75" y="6673"/>
                    </a:lnTo>
                    <a:lnTo>
                      <a:pt x="130" y="6673"/>
                    </a:lnTo>
                    <a:lnTo>
                      <a:pt x="3986" y="5950"/>
                    </a:lnTo>
                    <a:lnTo>
                      <a:pt x="4023" y="5932"/>
                    </a:lnTo>
                    <a:lnTo>
                      <a:pt x="4041" y="5913"/>
                    </a:lnTo>
                    <a:lnTo>
                      <a:pt x="4060" y="5876"/>
                    </a:lnTo>
                    <a:lnTo>
                      <a:pt x="4060" y="5839"/>
                    </a:lnTo>
                    <a:lnTo>
                      <a:pt x="3559" y="93"/>
                    </a:lnTo>
                    <a:lnTo>
                      <a:pt x="3541" y="56"/>
                    </a:lnTo>
                    <a:lnTo>
                      <a:pt x="3522" y="19"/>
                    </a:lnTo>
                    <a:lnTo>
                      <a:pt x="348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46"/>
              <p:cNvSpPr/>
              <p:nvPr/>
            </p:nvSpPr>
            <p:spPr>
              <a:xfrm>
                <a:off x="5607575" y="4010325"/>
                <a:ext cx="106150" cy="19972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7989" extrusionOk="0">
                    <a:moveTo>
                      <a:pt x="3912" y="1"/>
                    </a:moveTo>
                    <a:lnTo>
                      <a:pt x="3875" y="38"/>
                    </a:lnTo>
                    <a:lnTo>
                      <a:pt x="3856" y="56"/>
                    </a:lnTo>
                    <a:lnTo>
                      <a:pt x="3856" y="112"/>
                    </a:lnTo>
                    <a:lnTo>
                      <a:pt x="4060" y="3615"/>
                    </a:lnTo>
                    <a:lnTo>
                      <a:pt x="19" y="7822"/>
                    </a:lnTo>
                    <a:lnTo>
                      <a:pt x="1" y="7859"/>
                    </a:lnTo>
                    <a:lnTo>
                      <a:pt x="1" y="7896"/>
                    </a:lnTo>
                    <a:lnTo>
                      <a:pt x="1" y="7933"/>
                    </a:lnTo>
                    <a:lnTo>
                      <a:pt x="19" y="7952"/>
                    </a:lnTo>
                    <a:lnTo>
                      <a:pt x="57" y="7970"/>
                    </a:lnTo>
                    <a:lnTo>
                      <a:pt x="94" y="7989"/>
                    </a:lnTo>
                    <a:lnTo>
                      <a:pt x="131" y="7970"/>
                    </a:lnTo>
                    <a:lnTo>
                      <a:pt x="168" y="7952"/>
                    </a:lnTo>
                    <a:lnTo>
                      <a:pt x="4227" y="3726"/>
                    </a:lnTo>
                    <a:lnTo>
                      <a:pt x="4245" y="3689"/>
                    </a:lnTo>
                    <a:lnTo>
                      <a:pt x="4245" y="3652"/>
                    </a:lnTo>
                    <a:lnTo>
                      <a:pt x="4041" y="93"/>
                    </a:lnTo>
                    <a:lnTo>
                      <a:pt x="4041" y="56"/>
                    </a:lnTo>
                    <a:lnTo>
                      <a:pt x="4023" y="1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46"/>
              <p:cNvSpPr/>
              <p:nvPr/>
            </p:nvSpPr>
            <p:spPr>
              <a:xfrm>
                <a:off x="5413450" y="4567750"/>
                <a:ext cx="379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15180" h="2077" extrusionOk="0">
                    <a:moveTo>
                      <a:pt x="74" y="1"/>
                    </a:moveTo>
                    <a:lnTo>
                      <a:pt x="37" y="38"/>
                    </a:lnTo>
                    <a:lnTo>
                      <a:pt x="19" y="56"/>
                    </a:lnTo>
                    <a:lnTo>
                      <a:pt x="0" y="112"/>
                    </a:lnTo>
                    <a:lnTo>
                      <a:pt x="19" y="130"/>
                    </a:lnTo>
                    <a:lnTo>
                      <a:pt x="37" y="167"/>
                    </a:lnTo>
                    <a:lnTo>
                      <a:pt x="222" y="316"/>
                    </a:lnTo>
                    <a:lnTo>
                      <a:pt x="426" y="482"/>
                    </a:lnTo>
                    <a:lnTo>
                      <a:pt x="704" y="668"/>
                    </a:lnTo>
                    <a:lnTo>
                      <a:pt x="1038" y="872"/>
                    </a:lnTo>
                    <a:lnTo>
                      <a:pt x="1446" y="1075"/>
                    </a:lnTo>
                    <a:lnTo>
                      <a:pt x="1909" y="1279"/>
                    </a:lnTo>
                    <a:lnTo>
                      <a:pt x="2169" y="1372"/>
                    </a:lnTo>
                    <a:lnTo>
                      <a:pt x="2428" y="1465"/>
                    </a:lnTo>
                    <a:lnTo>
                      <a:pt x="2706" y="1539"/>
                    </a:lnTo>
                    <a:lnTo>
                      <a:pt x="2984" y="1594"/>
                    </a:lnTo>
                    <a:lnTo>
                      <a:pt x="3281" y="1650"/>
                    </a:lnTo>
                    <a:lnTo>
                      <a:pt x="3596" y="1687"/>
                    </a:lnTo>
                    <a:lnTo>
                      <a:pt x="3911" y="1706"/>
                    </a:lnTo>
                    <a:lnTo>
                      <a:pt x="4226" y="1706"/>
                    </a:lnTo>
                    <a:lnTo>
                      <a:pt x="4559" y="1669"/>
                    </a:lnTo>
                    <a:lnTo>
                      <a:pt x="4912" y="1632"/>
                    </a:lnTo>
                    <a:lnTo>
                      <a:pt x="5264" y="1557"/>
                    </a:lnTo>
                    <a:lnTo>
                      <a:pt x="5616" y="1465"/>
                    </a:lnTo>
                    <a:lnTo>
                      <a:pt x="5968" y="1335"/>
                    </a:lnTo>
                    <a:lnTo>
                      <a:pt x="6339" y="1187"/>
                    </a:lnTo>
                    <a:lnTo>
                      <a:pt x="6709" y="1001"/>
                    </a:lnTo>
                    <a:lnTo>
                      <a:pt x="7080" y="779"/>
                    </a:lnTo>
                    <a:lnTo>
                      <a:pt x="7469" y="519"/>
                    </a:lnTo>
                    <a:lnTo>
                      <a:pt x="7840" y="241"/>
                    </a:lnTo>
                    <a:lnTo>
                      <a:pt x="8025" y="408"/>
                    </a:lnTo>
                    <a:lnTo>
                      <a:pt x="8303" y="668"/>
                    </a:lnTo>
                    <a:lnTo>
                      <a:pt x="8693" y="964"/>
                    </a:lnTo>
                    <a:lnTo>
                      <a:pt x="8934" y="1131"/>
                    </a:lnTo>
                    <a:lnTo>
                      <a:pt x="9175" y="1298"/>
                    </a:lnTo>
                    <a:lnTo>
                      <a:pt x="9453" y="1446"/>
                    </a:lnTo>
                    <a:lnTo>
                      <a:pt x="9749" y="1594"/>
                    </a:lnTo>
                    <a:lnTo>
                      <a:pt x="10064" y="1724"/>
                    </a:lnTo>
                    <a:lnTo>
                      <a:pt x="10379" y="1835"/>
                    </a:lnTo>
                    <a:lnTo>
                      <a:pt x="10731" y="1947"/>
                    </a:lnTo>
                    <a:lnTo>
                      <a:pt x="11102" y="2021"/>
                    </a:lnTo>
                    <a:lnTo>
                      <a:pt x="11491" y="2076"/>
                    </a:lnTo>
                    <a:lnTo>
                      <a:pt x="12270" y="2076"/>
                    </a:lnTo>
                    <a:lnTo>
                      <a:pt x="12640" y="2021"/>
                    </a:lnTo>
                    <a:lnTo>
                      <a:pt x="13030" y="1947"/>
                    </a:lnTo>
                    <a:lnTo>
                      <a:pt x="13437" y="1835"/>
                    </a:lnTo>
                    <a:lnTo>
                      <a:pt x="13845" y="1669"/>
                    </a:lnTo>
                    <a:lnTo>
                      <a:pt x="14271" y="1465"/>
                    </a:lnTo>
                    <a:lnTo>
                      <a:pt x="14698" y="1224"/>
                    </a:lnTo>
                    <a:lnTo>
                      <a:pt x="15143" y="927"/>
                    </a:lnTo>
                    <a:lnTo>
                      <a:pt x="15161" y="909"/>
                    </a:lnTo>
                    <a:lnTo>
                      <a:pt x="15180" y="872"/>
                    </a:lnTo>
                    <a:lnTo>
                      <a:pt x="15180" y="835"/>
                    </a:lnTo>
                    <a:lnTo>
                      <a:pt x="15161" y="797"/>
                    </a:lnTo>
                    <a:lnTo>
                      <a:pt x="15143" y="779"/>
                    </a:lnTo>
                    <a:lnTo>
                      <a:pt x="15105" y="760"/>
                    </a:lnTo>
                    <a:lnTo>
                      <a:pt x="15068" y="760"/>
                    </a:lnTo>
                    <a:lnTo>
                      <a:pt x="15031" y="779"/>
                    </a:lnTo>
                    <a:lnTo>
                      <a:pt x="14661" y="1020"/>
                    </a:lnTo>
                    <a:lnTo>
                      <a:pt x="14290" y="1242"/>
                    </a:lnTo>
                    <a:lnTo>
                      <a:pt x="13938" y="1428"/>
                    </a:lnTo>
                    <a:lnTo>
                      <a:pt x="13586" y="1576"/>
                    </a:lnTo>
                    <a:lnTo>
                      <a:pt x="13252" y="1687"/>
                    </a:lnTo>
                    <a:lnTo>
                      <a:pt x="12918" y="1780"/>
                    </a:lnTo>
                    <a:lnTo>
                      <a:pt x="12585" y="1854"/>
                    </a:lnTo>
                    <a:lnTo>
                      <a:pt x="12270" y="1891"/>
                    </a:lnTo>
                    <a:lnTo>
                      <a:pt x="11955" y="1910"/>
                    </a:lnTo>
                    <a:lnTo>
                      <a:pt x="11640" y="1891"/>
                    </a:lnTo>
                    <a:lnTo>
                      <a:pt x="11362" y="1872"/>
                    </a:lnTo>
                    <a:lnTo>
                      <a:pt x="11065" y="1835"/>
                    </a:lnTo>
                    <a:lnTo>
                      <a:pt x="10806" y="1780"/>
                    </a:lnTo>
                    <a:lnTo>
                      <a:pt x="10528" y="1706"/>
                    </a:lnTo>
                    <a:lnTo>
                      <a:pt x="10287" y="1632"/>
                    </a:lnTo>
                    <a:lnTo>
                      <a:pt x="10046" y="1539"/>
                    </a:lnTo>
                    <a:lnTo>
                      <a:pt x="9805" y="1428"/>
                    </a:lnTo>
                    <a:lnTo>
                      <a:pt x="9582" y="1316"/>
                    </a:lnTo>
                    <a:lnTo>
                      <a:pt x="9193" y="1094"/>
                    </a:lnTo>
                    <a:lnTo>
                      <a:pt x="8841" y="853"/>
                    </a:lnTo>
                    <a:lnTo>
                      <a:pt x="8544" y="612"/>
                    </a:lnTo>
                    <a:lnTo>
                      <a:pt x="8285" y="408"/>
                    </a:lnTo>
                    <a:lnTo>
                      <a:pt x="8118" y="223"/>
                    </a:lnTo>
                    <a:lnTo>
                      <a:pt x="7933" y="38"/>
                    </a:lnTo>
                    <a:lnTo>
                      <a:pt x="7896" y="19"/>
                    </a:lnTo>
                    <a:lnTo>
                      <a:pt x="7859" y="1"/>
                    </a:lnTo>
                    <a:lnTo>
                      <a:pt x="7822" y="1"/>
                    </a:lnTo>
                    <a:lnTo>
                      <a:pt x="7784" y="19"/>
                    </a:lnTo>
                    <a:lnTo>
                      <a:pt x="7414" y="316"/>
                    </a:lnTo>
                    <a:lnTo>
                      <a:pt x="7062" y="575"/>
                    </a:lnTo>
                    <a:lnTo>
                      <a:pt x="6691" y="797"/>
                    </a:lnTo>
                    <a:lnTo>
                      <a:pt x="6339" y="983"/>
                    </a:lnTo>
                    <a:lnTo>
                      <a:pt x="5968" y="1131"/>
                    </a:lnTo>
                    <a:lnTo>
                      <a:pt x="5634" y="1261"/>
                    </a:lnTo>
                    <a:lnTo>
                      <a:pt x="5282" y="1372"/>
                    </a:lnTo>
                    <a:lnTo>
                      <a:pt x="4949" y="1446"/>
                    </a:lnTo>
                    <a:lnTo>
                      <a:pt x="4615" y="1483"/>
                    </a:lnTo>
                    <a:lnTo>
                      <a:pt x="4300" y="1520"/>
                    </a:lnTo>
                    <a:lnTo>
                      <a:pt x="3670" y="1520"/>
                    </a:lnTo>
                    <a:lnTo>
                      <a:pt x="3373" y="1483"/>
                    </a:lnTo>
                    <a:lnTo>
                      <a:pt x="3095" y="1446"/>
                    </a:lnTo>
                    <a:lnTo>
                      <a:pt x="2817" y="1391"/>
                    </a:lnTo>
                    <a:lnTo>
                      <a:pt x="2539" y="1316"/>
                    </a:lnTo>
                    <a:lnTo>
                      <a:pt x="2298" y="1242"/>
                    </a:lnTo>
                    <a:lnTo>
                      <a:pt x="2057" y="1150"/>
                    </a:lnTo>
                    <a:lnTo>
                      <a:pt x="1594" y="964"/>
                    </a:lnTo>
                    <a:lnTo>
                      <a:pt x="1205" y="760"/>
                    </a:lnTo>
                    <a:lnTo>
                      <a:pt x="871" y="557"/>
                    </a:lnTo>
                    <a:lnTo>
                      <a:pt x="593" y="353"/>
                    </a:lnTo>
                    <a:lnTo>
                      <a:pt x="389" y="204"/>
                    </a:lnTo>
                    <a:lnTo>
                      <a:pt x="167" y="1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46"/>
              <p:cNvSpPr/>
              <p:nvPr/>
            </p:nvSpPr>
            <p:spPr>
              <a:xfrm>
                <a:off x="5607575" y="4207250"/>
                <a:ext cx="4675" cy="3656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625" extrusionOk="0">
                    <a:moveTo>
                      <a:pt x="94" y="1"/>
                    </a:moveTo>
                    <a:lnTo>
                      <a:pt x="57" y="19"/>
                    </a:lnTo>
                    <a:lnTo>
                      <a:pt x="19" y="38"/>
                    </a:lnTo>
                    <a:lnTo>
                      <a:pt x="1" y="75"/>
                    </a:lnTo>
                    <a:lnTo>
                      <a:pt x="1" y="112"/>
                    </a:lnTo>
                    <a:lnTo>
                      <a:pt x="1" y="14513"/>
                    </a:lnTo>
                    <a:lnTo>
                      <a:pt x="1" y="14550"/>
                    </a:lnTo>
                    <a:lnTo>
                      <a:pt x="19" y="14587"/>
                    </a:lnTo>
                    <a:lnTo>
                      <a:pt x="57" y="14606"/>
                    </a:lnTo>
                    <a:lnTo>
                      <a:pt x="94" y="14624"/>
                    </a:lnTo>
                    <a:lnTo>
                      <a:pt x="131" y="14606"/>
                    </a:lnTo>
                    <a:lnTo>
                      <a:pt x="168" y="14587"/>
                    </a:lnTo>
                    <a:lnTo>
                      <a:pt x="186" y="14550"/>
                    </a:lnTo>
                    <a:lnTo>
                      <a:pt x="186" y="14513"/>
                    </a:lnTo>
                    <a:lnTo>
                      <a:pt x="186" y="112"/>
                    </a:lnTo>
                    <a:lnTo>
                      <a:pt x="186" y="75"/>
                    </a:lnTo>
                    <a:lnTo>
                      <a:pt x="168" y="38"/>
                    </a:lnTo>
                    <a:lnTo>
                      <a:pt x="131" y="1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46"/>
              <p:cNvSpPr/>
              <p:nvPr/>
            </p:nvSpPr>
            <p:spPr>
              <a:xfrm>
                <a:off x="5620100" y="4213275"/>
                <a:ext cx="301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0" extrusionOk="0">
                    <a:moveTo>
                      <a:pt x="482" y="1"/>
                    </a:moveTo>
                    <a:lnTo>
                      <a:pt x="371" y="38"/>
                    </a:lnTo>
                    <a:lnTo>
                      <a:pt x="278" y="93"/>
                    </a:lnTo>
                    <a:lnTo>
                      <a:pt x="186" y="186"/>
                    </a:lnTo>
                    <a:lnTo>
                      <a:pt x="112" y="279"/>
                    </a:lnTo>
                    <a:lnTo>
                      <a:pt x="56" y="390"/>
                    </a:lnTo>
                    <a:lnTo>
                      <a:pt x="19" y="501"/>
                    </a:lnTo>
                    <a:lnTo>
                      <a:pt x="0" y="631"/>
                    </a:lnTo>
                    <a:lnTo>
                      <a:pt x="19" y="761"/>
                    </a:lnTo>
                    <a:lnTo>
                      <a:pt x="56" y="890"/>
                    </a:lnTo>
                    <a:lnTo>
                      <a:pt x="112" y="1002"/>
                    </a:lnTo>
                    <a:lnTo>
                      <a:pt x="186" y="1094"/>
                    </a:lnTo>
                    <a:lnTo>
                      <a:pt x="278" y="1168"/>
                    </a:lnTo>
                    <a:lnTo>
                      <a:pt x="371" y="1224"/>
                    </a:lnTo>
                    <a:lnTo>
                      <a:pt x="482" y="1261"/>
                    </a:lnTo>
                    <a:lnTo>
                      <a:pt x="612" y="1280"/>
                    </a:lnTo>
                    <a:lnTo>
                      <a:pt x="723" y="1261"/>
                    </a:lnTo>
                    <a:lnTo>
                      <a:pt x="853" y="1224"/>
                    </a:lnTo>
                    <a:lnTo>
                      <a:pt x="946" y="1168"/>
                    </a:lnTo>
                    <a:lnTo>
                      <a:pt x="1038" y="1094"/>
                    </a:lnTo>
                    <a:lnTo>
                      <a:pt x="1112" y="1002"/>
                    </a:lnTo>
                    <a:lnTo>
                      <a:pt x="1168" y="890"/>
                    </a:lnTo>
                    <a:lnTo>
                      <a:pt x="1205" y="761"/>
                    </a:lnTo>
                    <a:lnTo>
                      <a:pt x="1205" y="631"/>
                    </a:lnTo>
                    <a:lnTo>
                      <a:pt x="1205" y="501"/>
                    </a:lnTo>
                    <a:lnTo>
                      <a:pt x="1168" y="390"/>
                    </a:lnTo>
                    <a:lnTo>
                      <a:pt x="1112" y="279"/>
                    </a:lnTo>
                    <a:lnTo>
                      <a:pt x="1038" y="186"/>
                    </a:lnTo>
                    <a:lnTo>
                      <a:pt x="946" y="93"/>
                    </a:lnTo>
                    <a:lnTo>
                      <a:pt x="853" y="38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46"/>
              <p:cNvSpPr/>
              <p:nvPr/>
            </p:nvSpPr>
            <p:spPr>
              <a:xfrm>
                <a:off x="5621475" y="4305950"/>
                <a:ext cx="301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0" extrusionOk="0">
                    <a:moveTo>
                      <a:pt x="483" y="1"/>
                    </a:moveTo>
                    <a:lnTo>
                      <a:pt x="372" y="38"/>
                    </a:lnTo>
                    <a:lnTo>
                      <a:pt x="260" y="112"/>
                    </a:lnTo>
                    <a:lnTo>
                      <a:pt x="168" y="186"/>
                    </a:lnTo>
                    <a:lnTo>
                      <a:pt x="94" y="279"/>
                    </a:lnTo>
                    <a:lnTo>
                      <a:pt x="38" y="390"/>
                    </a:lnTo>
                    <a:lnTo>
                      <a:pt x="19" y="501"/>
                    </a:lnTo>
                    <a:lnTo>
                      <a:pt x="1" y="631"/>
                    </a:lnTo>
                    <a:lnTo>
                      <a:pt x="19" y="760"/>
                    </a:lnTo>
                    <a:lnTo>
                      <a:pt x="38" y="890"/>
                    </a:lnTo>
                    <a:lnTo>
                      <a:pt x="94" y="1001"/>
                    </a:lnTo>
                    <a:lnTo>
                      <a:pt x="168" y="1094"/>
                    </a:lnTo>
                    <a:lnTo>
                      <a:pt x="260" y="1168"/>
                    </a:lnTo>
                    <a:lnTo>
                      <a:pt x="372" y="1224"/>
                    </a:lnTo>
                    <a:lnTo>
                      <a:pt x="483" y="1261"/>
                    </a:lnTo>
                    <a:lnTo>
                      <a:pt x="594" y="1279"/>
                    </a:lnTo>
                    <a:lnTo>
                      <a:pt x="724" y="1261"/>
                    </a:lnTo>
                    <a:lnTo>
                      <a:pt x="835" y="1224"/>
                    </a:lnTo>
                    <a:lnTo>
                      <a:pt x="946" y="1168"/>
                    </a:lnTo>
                    <a:lnTo>
                      <a:pt x="1020" y="1094"/>
                    </a:lnTo>
                    <a:lnTo>
                      <a:pt x="1094" y="1001"/>
                    </a:lnTo>
                    <a:lnTo>
                      <a:pt x="1150" y="890"/>
                    </a:lnTo>
                    <a:lnTo>
                      <a:pt x="1187" y="760"/>
                    </a:lnTo>
                    <a:lnTo>
                      <a:pt x="1206" y="631"/>
                    </a:lnTo>
                    <a:lnTo>
                      <a:pt x="1187" y="501"/>
                    </a:lnTo>
                    <a:lnTo>
                      <a:pt x="1150" y="390"/>
                    </a:lnTo>
                    <a:lnTo>
                      <a:pt x="1094" y="279"/>
                    </a:lnTo>
                    <a:lnTo>
                      <a:pt x="1020" y="186"/>
                    </a:lnTo>
                    <a:lnTo>
                      <a:pt x="946" y="112"/>
                    </a:lnTo>
                    <a:lnTo>
                      <a:pt x="835" y="38"/>
                    </a:lnTo>
                    <a:lnTo>
                      <a:pt x="724" y="1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46"/>
              <p:cNvSpPr/>
              <p:nvPr/>
            </p:nvSpPr>
            <p:spPr>
              <a:xfrm>
                <a:off x="5618700" y="4422725"/>
                <a:ext cx="3015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98" extrusionOk="0">
                    <a:moveTo>
                      <a:pt x="594" y="0"/>
                    </a:moveTo>
                    <a:lnTo>
                      <a:pt x="483" y="19"/>
                    </a:lnTo>
                    <a:lnTo>
                      <a:pt x="371" y="56"/>
                    </a:lnTo>
                    <a:lnTo>
                      <a:pt x="260" y="111"/>
                    </a:lnTo>
                    <a:lnTo>
                      <a:pt x="168" y="204"/>
                    </a:lnTo>
                    <a:lnTo>
                      <a:pt x="93" y="297"/>
                    </a:lnTo>
                    <a:lnTo>
                      <a:pt x="38" y="408"/>
                    </a:lnTo>
                    <a:lnTo>
                      <a:pt x="1" y="519"/>
                    </a:lnTo>
                    <a:lnTo>
                      <a:pt x="1" y="649"/>
                    </a:lnTo>
                    <a:lnTo>
                      <a:pt x="1" y="779"/>
                    </a:lnTo>
                    <a:lnTo>
                      <a:pt x="38" y="908"/>
                    </a:lnTo>
                    <a:lnTo>
                      <a:pt x="93" y="1020"/>
                    </a:lnTo>
                    <a:lnTo>
                      <a:pt x="168" y="1112"/>
                    </a:lnTo>
                    <a:lnTo>
                      <a:pt x="260" y="1186"/>
                    </a:lnTo>
                    <a:lnTo>
                      <a:pt x="371" y="1242"/>
                    </a:lnTo>
                    <a:lnTo>
                      <a:pt x="483" y="1279"/>
                    </a:lnTo>
                    <a:lnTo>
                      <a:pt x="594" y="1298"/>
                    </a:lnTo>
                    <a:lnTo>
                      <a:pt x="724" y="1279"/>
                    </a:lnTo>
                    <a:lnTo>
                      <a:pt x="835" y="1242"/>
                    </a:lnTo>
                    <a:lnTo>
                      <a:pt x="927" y="1186"/>
                    </a:lnTo>
                    <a:lnTo>
                      <a:pt x="1020" y="1112"/>
                    </a:lnTo>
                    <a:lnTo>
                      <a:pt x="1094" y="1020"/>
                    </a:lnTo>
                    <a:lnTo>
                      <a:pt x="1150" y="908"/>
                    </a:lnTo>
                    <a:lnTo>
                      <a:pt x="1187" y="779"/>
                    </a:lnTo>
                    <a:lnTo>
                      <a:pt x="1205" y="649"/>
                    </a:lnTo>
                    <a:lnTo>
                      <a:pt x="1187" y="519"/>
                    </a:lnTo>
                    <a:lnTo>
                      <a:pt x="1150" y="408"/>
                    </a:lnTo>
                    <a:lnTo>
                      <a:pt x="1094" y="297"/>
                    </a:lnTo>
                    <a:lnTo>
                      <a:pt x="1020" y="204"/>
                    </a:lnTo>
                    <a:lnTo>
                      <a:pt x="927" y="111"/>
                    </a:lnTo>
                    <a:lnTo>
                      <a:pt x="835" y="56"/>
                    </a:lnTo>
                    <a:lnTo>
                      <a:pt x="724" y="19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46"/>
              <p:cNvSpPr/>
              <p:nvPr/>
            </p:nvSpPr>
            <p:spPr>
              <a:xfrm>
                <a:off x="5620100" y="4529750"/>
                <a:ext cx="301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0" extrusionOk="0">
                    <a:moveTo>
                      <a:pt x="482" y="1"/>
                    </a:moveTo>
                    <a:lnTo>
                      <a:pt x="371" y="38"/>
                    </a:lnTo>
                    <a:lnTo>
                      <a:pt x="278" y="93"/>
                    </a:lnTo>
                    <a:lnTo>
                      <a:pt x="186" y="186"/>
                    </a:lnTo>
                    <a:lnTo>
                      <a:pt x="112" y="279"/>
                    </a:lnTo>
                    <a:lnTo>
                      <a:pt x="56" y="390"/>
                    </a:lnTo>
                    <a:lnTo>
                      <a:pt x="19" y="501"/>
                    </a:lnTo>
                    <a:lnTo>
                      <a:pt x="0" y="631"/>
                    </a:lnTo>
                    <a:lnTo>
                      <a:pt x="19" y="761"/>
                    </a:lnTo>
                    <a:lnTo>
                      <a:pt x="56" y="890"/>
                    </a:lnTo>
                    <a:lnTo>
                      <a:pt x="112" y="1002"/>
                    </a:lnTo>
                    <a:lnTo>
                      <a:pt x="186" y="1094"/>
                    </a:lnTo>
                    <a:lnTo>
                      <a:pt x="278" y="1168"/>
                    </a:lnTo>
                    <a:lnTo>
                      <a:pt x="371" y="1224"/>
                    </a:lnTo>
                    <a:lnTo>
                      <a:pt x="482" y="1261"/>
                    </a:lnTo>
                    <a:lnTo>
                      <a:pt x="612" y="1280"/>
                    </a:lnTo>
                    <a:lnTo>
                      <a:pt x="723" y="1261"/>
                    </a:lnTo>
                    <a:lnTo>
                      <a:pt x="853" y="1224"/>
                    </a:lnTo>
                    <a:lnTo>
                      <a:pt x="946" y="1168"/>
                    </a:lnTo>
                    <a:lnTo>
                      <a:pt x="1038" y="1094"/>
                    </a:lnTo>
                    <a:lnTo>
                      <a:pt x="1112" y="1002"/>
                    </a:lnTo>
                    <a:lnTo>
                      <a:pt x="1168" y="890"/>
                    </a:lnTo>
                    <a:lnTo>
                      <a:pt x="1205" y="761"/>
                    </a:lnTo>
                    <a:lnTo>
                      <a:pt x="1205" y="631"/>
                    </a:lnTo>
                    <a:lnTo>
                      <a:pt x="1205" y="501"/>
                    </a:lnTo>
                    <a:lnTo>
                      <a:pt x="1168" y="390"/>
                    </a:lnTo>
                    <a:lnTo>
                      <a:pt x="1112" y="279"/>
                    </a:lnTo>
                    <a:lnTo>
                      <a:pt x="1038" y="186"/>
                    </a:lnTo>
                    <a:lnTo>
                      <a:pt x="946" y="93"/>
                    </a:lnTo>
                    <a:lnTo>
                      <a:pt x="853" y="38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46"/>
              <p:cNvSpPr/>
              <p:nvPr/>
            </p:nvSpPr>
            <p:spPr>
              <a:xfrm>
                <a:off x="5400475" y="3981125"/>
                <a:ext cx="271075" cy="412425"/>
              </a:xfrm>
              <a:custGeom>
                <a:avLst/>
                <a:gdLst/>
                <a:ahLst/>
                <a:cxnLst/>
                <a:rect l="l" t="t" r="r" b="b"/>
                <a:pathLst>
                  <a:path w="10843" h="16497" extrusionOk="0">
                    <a:moveTo>
                      <a:pt x="1390" y="1"/>
                    </a:moveTo>
                    <a:lnTo>
                      <a:pt x="0" y="15533"/>
                    </a:lnTo>
                    <a:lnTo>
                      <a:pt x="9453" y="16497"/>
                    </a:lnTo>
                    <a:lnTo>
                      <a:pt x="10843" y="965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46"/>
              <p:cNvSpPr/>
              <p:nvPr/>
            </p:nvSpPr>
            <p:spPr>
              <a:xfrm>
                <a:off x="5395375" y="3993650"/>
                <a:ext cx="292850" cy="425850"/>
              </a:xfrm>
              <a:custGeom>
                <a:avLst/>
                <a:gdLst/>
                <a:ahLst/>
                <a:cxnLst/>
                <a:rect l="l" t="t" r="r" b="b"/>
                <a:pathLst>
                  <a:path w="11714" h="17034" extrusionOk="0">
                    <a:moveTo>
                      <a:pt x="2336" y="0"/>
                    </a:moveTo>
                    <a:lnTo>
                      <a:pt x="0" y="15402"/>
                    </a:lnTo>
                    <a:lnTo>
                      <a:pt x="9379" y="17033"/>
                    </a:lnTo>
                    <a:lnTo>
                      <a:pt x="11714" y="1631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46"/>
              <p:cNvSpPr/>
              <p:nvPr/>
            </p:nvSpPr>
            <p:spPr>
              <a:xfrm>
                <a:off x="5263775" y="4195200"/>
                <a:ext cx="313250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12530" h="4987" extrusionOk="0">
                    <a:moveTo>
                      <a:pt x="3652" y="1"/>
                    </a:moveTo>
                    <a:lnTo>
                      <a:pt x="0" y="3040"/>
                    </a:lnTo>
                    <a:lnTo>
                      <a:pt x="167" y="3189"/>
                    </a:lnTo>
                    <a:lnTo>
                      <a:pt x="371" y="3337"/>
                    </a:lnTo>
                    <a:lnTo>
                      <a:pt x="631" y="3485"/>
                    </a:lnTo>
                    <a:lnTo>
                      <a:pt x="927" y="3615"/>
                    </a:lnTo>
                    <a:lnTo>
                      <a:pt x="1279" y="3745"/>
                    </a:lnTo>
                    <a:lnTo>
                      <a:pt x="1650" y="3856"/>
                    </a:lnTo>
                    <a:lnTo>
                      <a:pt x="2058" y="3967"/>
                    </a:lnTo>
                    <a:lnTo>
                      <a:pt x="2484" y="4060"/>
                    </a:lnTo>
                    <a:lnTo>
                      <a:pt x="3429" y="4245"/>
                    </a:lnTo>
                    <a:lnTo>
                      <a:pt x="4430" y="4412"/>
                    </a:lnTo>
                    <a:lnTo>
                      <a:pt x="5487" y="4542"/>
                    </a:lnTo>
                    <a:lnTo>
                      <a:pt x="6543" y="4653"/>
                    </a:lnTo>
                    <a:lnTo>
                      <a:pt x="7600" y="4746"/>
                    </a:lnTo>
                    <a:lnTo>
                      <a:pt x="8582" y="4820"/>
                    </a:lnTo>
                    <a:lnTo>
                      <a:pt x="10324" y="4931"/>
                    </a:lnTo>
                    <a:lnTo>
                      <a:pt x="11547" y="4987"/>
                    </a:lnTo>
                    <a:lnTo>
                      <a:pt x="11992" y="4987"/>
                    </a:lnTo>
                    <a:lnTo>
                      <a:pt x="12530" y="1409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46"/>
              <p:cNvSpPr/>
              <p:nvPr/>
            </p:nvSpPr>
            <p:spPr>
              <a:xfrm>
                <a:off x="5563575" y="4187325"/>
                <a:ext cx="1163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6099" extrusionOk="0">
                    <a:moveTo>
                      <a:pt x="3003" y="1"/>
                    </a:moveTo>
                    <a:lnTo>
                      <a:pt x="2632" y="38"/>
                    </a:lnTo>
                    <a:lnTo>
                      <a:pt x="2428" y="75"/>
                    </a:lnTo>
                    <a:lnTo>
                      <a:pt x="2224" y="130"/>
                    </a:lnTo>
                    <a:lnTo>
                      <a:pt x="2039" y="186"/>
                    </a:lnTo>
                    <a:lnTo>
                      <a:pt x="1854" y="242"/>
                    </a:lnTo>
                    <a:lnTo>
                      <a:pt x="1668" y="334"/>
                    </a:lnTo>
                    <a:lnTo>
                      <a:pt x="1501" y="427"/>
                    </a:lnTo>
                    <a:lnTo>
                      <a:pt x="1353" y="520"/>
                    </a:lnTo>
                    <a:lnTo>
                      <a:pt x="1242" y="631"/>
                    </a:lnTo>
                    <a:lnTo>
                      <a:pt x="1020" y="872"/>
                    </a:lnTo>
                    <a:lnTo>
                      <a:pt x="816" y="1094"/>
                    </a:lnTo>
                    <a:lnTo>
                      <a:pt x="482" y="1521"/>
                    </a:lnTo>
                    <a:lnTo>
                      <a:pt x="278" y="1817"/>
                    </a:lnTo>
                    <a:lnTo>
                      <a:pt x="204" y="1947"/>
                    </a:lnTo>
                    <a:lnTo>
                      <a:pt x="0" y="5302"/>
                    </a:lnTo>
                    <a:lnTo>
                      <a:pt x="389" y="5450"/>
                    </a:lnTo>
                    <a:lnTo>
                      <a:pt x="871" y="5598"/>
                    </a:lnTo>
                    <a:lnTo>
                      <a:pt x="1390" y="5765"/>
                    </a:lnTo>
                    <a:lnTo>
                      <a:pt x="1946" y="5895"/>
                    </a:lnTo>
                    <a:lnTo>
                      <a:pt x="2465" y="6006"/>
                    </a:lnTo>
                    <a:lnTo>
                      <a:pt x="2929" y="6080"/>
                    </a:lnTo>
                    <a:lnTo>
                      <a:pt x="3132" y="6099"/>
                    </a:lnTo>
                    <a:lnTo>
                      <a:pt x="3429" y="6099"/>
                    </a:lnTo>
                    <a:lnTo>
                      <a:pt x="3540" y="6062"/>
                    </a:lnTo>
                    <a:lnTo>
                      <a:pt x="3633" y="6006"/>
                    </a:lnTo>
                    <a:lnTo>
                      <a:pt x="3726" y="5950"/>
                    </a:lnTo>
                    <a:lnTo>
                      <a:pt x="3800" y="5876"/>
                    </a:lnTo>
                    <a:lnTo>
                      <a:pt x="3874" y="5802"/>
                    </a:lnTo>
                    <a:lnTo>
                      <a:pt x="3985" y="5654"/>
                    </a:lnTo>
                    <a:lnTo>
                      <a:pt x="4059" y="5505"/>
                    </a:lnTo>
                    <a:lnTo>
                      <a:pt x="4096" y="5376"/>
                    </a:lnTo>
                    <a:lnTo>
                      <a:pt x="4133" y="5265"/>
                    </a:lnTo>
                    <a:lnTo>
                      <a:pt x="4133" y="5153"/>
                    </a:lnTo>
                    <a:lnTo>
                      <a:pt x="4207" y="5079"/>
                    </a:lnTo>
                    <a:lnTo>
                      <a:pt x="4282" y="4968"/>
                    </a:lnTo>
                    <a:lnTo>
                      <a:pt x="4337" y="4857"/>
                    </a:lnTo>
                    <a:lnTo>
                      <a:pt x="4374" y="4746"/>
                    </a:lnTo>
                    <a:lnTo>
                      <a:pt x="4448" y="4523"/>
                    </a:lnTo>
                    <a:lnTo>
                      <a:pt x="4485" y="4301"/>
                    </a:lnTo>
                    <a:lnTo>
                      <a:pt x="4504" y="4097"/>
                    </a:lnTo>
                    <a:lnTo>
                      <a:pt x="4485" y="3930"/>
                    </a:lnTo>
                    <a:lnTo>
                      <a:pt x="4485" y="3819"/>
                    </a:lnTo>
                    <a:lnTo>
                      <a:pt x="4467" y="3782"/>
                    </a:lnTo>
                    <a:lnTo>
                      <a:pt x="4523" y="3652"/>
                    </a:lnTo>
                    <a:lnTo>
                      <a:pt x="4578" y="3522"/>
                    </a:lnTo>
                    <a:lnTo>
                      <a:pt x="4615" y="3393"/>
                    </a:lnTo>
                    <a:lnTo>
                      <a:pt x="4634" y="3281"/>
                    </a:lnTo>
                    <a:lnTo>
                      <a:pt x="4652" y="3040"/>
                    </a:lnTo>
                    <a:lnTo>
                      <a:pt x="4615" y="2818"/>
                    </a:lnTo>
                    <a:lnTo>
                      <a:pt x="4578" y="2614"/>
                    </a:lnTo>
                    <a:lnTo>
                      <a:pt x="4523" y="2466"/>
                    </a:lnTo>
                    <a:lnTo>
                      <a:pt x="4467" y="2336"/>
                    </a:lnTo>
                    <a:lnTo>
                      <a:pt x="4485" y="2188"/>
                    </a:lnTo>
                    <a:lnTo>
                      <a:pt x="4485" y="2058"/>
                    </a:lnTo>
                    <a:lnTo>
                      <a:pt x="4448" y="1928"/>
                    </a:lnTo>
                    <a:lnTo>
                      <a:pt x="4430" y="1817"/>
                    </a:lnTo>
                    <a:lnTo>
                      <a:pt x="4374" y="1706"/>
                    </a:lnTo>
                    <a:lnTo>
                      <a:pt x="4337" y="1613"/>
                    </a:lnTo>
                    <a:lnTo>
                      <a:pt x="4207" y="1446"/>
                    </a:lnTo>
                    <a:lnTo>
                      <a:pt x="4096" y="1317"/>
                    </a:lnTo>
                    <a:lnTo>
                      <a:pt x="3985" y="1224"/>
                    </a:lnTo>
                    <a:lnTo>
                      <a:pt x="3874" y="1150"/>
                    </a:lnTo>
                    <a:lnTo>
                      <a:pt x="3800" y="1372"/>
                    </a:lnTo>
                    <a:lnTo>
                      <a:pt x="3726" y="1539"/>
                    </a:lnTo>
                    <a:lnTo>
                      <a:pt x="3688" y="1576"/>
                    </a:lnTo>
                    <a:lnTo>
                      <a:pt x="3651" y="1613"/>
                    </a:lnTo>
                    <a:lnTo>
                      <a:pt x="3448" y="1558"/>
                    </a:lnTo>
                    <a:lnTo>
                      <a:pt x="3077" y="1465"/>
                    </a:lnTo>
                    <a:lnTo>
                      <a:pt x="2539" y="1317"/>
                    </a:lnTo>
                    <a:lnTo>
                      <a:pt x="2762" y="1187"/>
                    </a:lnTo>
                    <a:lnTo>
                      <a:pt x="3003" y="1057"/>
                    </a:lnTo>
                    <a:lnTo>
                      <a:pt x="3262" y="872"/>
                    </a:lnTo>
                    <a:lnTo>
                      <a:pt x="3503" y="705"/>
                    </a:lnTo>
                    <a:lnTo>
                      <a:pt x="3614" y="594"/>
                    </a:lnTo>
                    <a:lnTo>
                      <a:pt x="3707" y="501"/>
                    </a:lnTo>
                    <a:lnTo>
                      <a:pt x="3763" y="427"/>
                    </a:lnTo>
                    <a:lnTo>
                      <a:pt x="3800" y="334"/>
                    </a:lnTo>
                    <a:lnTo>
                      <a:pt x="3800" y="260"/>
                    </a:lnTo>
                    <a:lnTo>
                      <a:pt x="3781" y="186"/>
                    </a:lnTo>
                    <a:lnTo>
                      <a:pt x="3707" y="130"/>
                    </a:lnTo>
                    <a:lnTo>
                      <a:pt x="3596" y="75"/>
                    </a:lnTo>
                    <a:lnTo>
                      <a:pt x="3485" y="38"/>
                    </a:lnTo>
                    <a:lnTo>
                      <a:pt x="3336" y="19"/>
                    </a:lnTo>
                    <a:lnTo>
                      <a:pt x="3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46"/>
              <p:cNvSpPr/>
              <p:nvPr/>
            </p:nvSpPr>
            <p:spPr>
              <a:xfrm>
                <a:off x="5530675" y="4218850"/>
                <a:ext cx="41250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4653" extrusionOk="0">
                    <a:moveTo>
                      <a:pt x="742" y="0"/>
                    </a:moveTo>
                    <a:lnTo>
                      <a:pt x="0" y="4374"/>
                    </a:lnTo>
                    <a:lnTo>
                      <a:pt x="1168" y="4652"/>
                    </a:lnTo>
                    <a:lnTo>
                      <a:pt x="1650" y="223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46"/>
              <p:cNvSpPr/>
              <p:nvPr/>
            </p:nvSpPr>
            <p:spPr>
              <a:xfrm>
                <a:off x="5528350" y="4216525"/>
                <a:ext cx="45900" cy="12095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4838" extrusionOk="0">
                    <a:moveTo>
                      <a:pt x="909" y="223"/>
                    </a:moveTo>
                    <a:lnTo>
                      <a:pt x="1632" y="390"/>
                    </a:lnTo>
                    <a:lnTo>
                      <a:pt x="1168" y="4615"/>
                    </a:lnTo>
                    <a:lnTo>
                      <a:pt x="204" y="4393"/>
                    </a:lnTo>
                    <a:lnTo>
                      <a:pt x="909" y="223"/>
                    </a:lnTo>
                    <a:close/>
                    <a:moveTo>
                      <a:pt x="816" y="0"/>
                    </a:moveTo>
                    <a:lnTo>
                      <a:pt x="779" y="19"/>
                    </a:lnTo>
                    <a:lnTo>
                      <a:pt x="760" y="37"/>
                    </a:lnTo>
                    <a:lnTo>
                      <a:pt x="742" y="75"/>
                    </a:lnTo>
                    <a:lnTo>
                      <a:pt x="1" y="4449"/>
                    </a:lnTo>
                    <a:lnTo>
                      <a:pt x="1" y="4486"/>
                    </a:lnTo>
                    <a:lnTo>
                      <a:pt x="19" y="4523"/>
                    </a:lnTo>
                    <a:lnTo>
                      <a:pt x="38" y="4560"/>
                    </a:lnTo>
                    <a:lnTo>
                      <a:pt x="75" y="4560"/>
                    </a:lnTo>
                    <a:lnTo>
                      <a:pt x="1224" y="4838"/>
                    </a:lnTo>
                    <a:lnTo>
                      <a:pt x="1261" y="4838"/>
                    </a:lnTo>
                    <a:lnTo>
                      <a:pt x="1316" y="4819"/>
                    </a:lnTo>
                    <a:lnTo>
                      <a:pt x="1335" y="4782"/>
                    </a:lnTo>
                    <a:lnTo>
                      <a:pt x="1354" y="4745"/>
                    </a:lnTo>
                    <a:lnTo>
                      <a:pt x="1835" y="334"/>
                    </a:lnTo>
                    <a:lnTo>
                      <a:pt x="1835" y="297"/>
                    </a:lnTo>
                    <a:lnTo>
                      <a:pt x="1817" y="260"/>
                    </a:lnTo>
                    <a:lnTo>
                      <a:pt x="1798" y="241"/>
                    </a:lnTo>
                    <a:lnTo>
                      <a:pt x="1761" y="223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46"/>
              <p:cNvSpPr/>
              <p:nvPr/>
            </p:nvSpPr>
            <p:spPr>
              <a:xfrm>
                <a:off x="5246175" y="4171575"/>
                <a:ext cx="308600" cy="168225"/>
              </a:xfrm>
              <a:custGeom>
                <a:avLst/>
                <a:gdLst/>
                <a:ahLst/>
                <a:cxnLst/>
                <a:rect l="l" t="t" r="r" b="b"/>
                <a:pathLst>
                  <a:path w="12344" h="6729" extrusionOk="0">
                    <a:moveTo>
                      <a:pt x="3651" y="1"/>
                    </a:moveTo>
                    <a:lnTo>
                      <a:pt x="0" y="4226"/>
                    </a:lnTo>
                    <a:lnTo>
                      <a:pt x="74" y="4393"/>
                    </a:lnTo>
                    <a:lnTo>
                      <a:pt x="167" y="4560"/>
                    </a:lnTo>
                    <a:lnTo>
                      <a:pt x="297" y="4708"/>
                    </a:lnTo>
                    <a:lnTo>
                      <a:pt x="445" y="4857"/>
                    </a:lnTo>
                    <a:lnTo>
                      <a:pt x="649" y="4986"/>
                    </a:lnTo>
                    <a:lnTo>
                      <a:pt x="871" y="5098"/>
                    </a:lnTo>
                    <a:lnTo>
                      <a:pt x="1112" y="5209"/>
                    </a:lnTo>
                    <a:lnTo>
                      <a:pt x="1390" y="5320"/>
                    </a:lnTo>
                    <a:lnTo>
                      <a:pt x="1687" y="5413"/>
                    </a:lnTo>
                    <a:lnTo>
                      <a:pt x="2020" y="5505"/>
                    </a:lnTo>
                    <a:lnTo>
                      <a:pt x="2725" y="5654"/>
                    </a:lnTo>
                    <a:lnTo>
                      <a:pt x="3503" y="5802"/>
                    </a:lnTo>
                    <a:lnTo>
                      <a:pt x="4337" y="5913"/>
                    </a:lnTo>
                    <a:lnTo>
                      <a:pt x="5227" y="6006"/>
                    </a:lnTo>
                    <a:lnTo>
                      <a:pt x="6135" y="6098"/>
                    </a:lnTo>
                    <a:lnTo>
                      <a:pt x="8007" y="6284"/>
                    </a:lnTo>
                    <a:lnTo>
                      <a:pt x="8934" y="6376"/>
                    </a:lnTo>
                    <a:lnTo>
                      <a:pt x="9842" y="6469"/>
                    </a:lnTo>
                    <a:lnTo>
                      <a:pt x="10713" y="6599"/>
                    </a:lnTo>
                    <a:lnTo>
                      <a:pt x="11547" y="6729"/>
                    </a:lnTo>
                    <a:lnTo>
                      <a:pt x="12344" y="1780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46"/>
              <p:cNvSpPr/>
              <p:nvPr/>
            </p:nvSpPr>
            <p:spPr>
              <a:xfrm>
                <a:off x="5817950" y="3873625"/>
                <a:ext cx="211775" cy="377675"/>
              </a:xfrm>
              <a:custGeom>
                <a:avLst/>
                <a:gdLst/>
                <a:ahLst/>
                <a:cxnLst/>
                <a:rect l="l" t="t" r="r" b="b"/>
                <a:pathLst>
                  <a:path w="8471" h="15107" extrusionOk="0">
                    <a:moveTo>
                      <a:pt x="427" y="1"/>
                    </a:moveTo>
                    <a:lnTo>
                      <a:pt x="0" y="7322"/>
                    </a:lnTo>
                    <a:lnTo>
                      <a:pt x="1205" y="8527"/>
                    </a:lnTo>
                    <a:lnTo>
                      <a:pt x="2466" y="9750"/>
                    </a:lnTo>
                    <a:lnTo>
                      <a:pt x="3930" y="11159"/>
                    </a:lnTo>
                    <a:lnTo>
                      <a:pt x="5431" y="12586"/>
                    </a:lnTo>
                    <a:lnTo>
                      <a:pt x="6135" y="13235"/>
                    </a:lnTo>
                    <a:lnTo>
                      <a:pt x="6803" y="13828"/>
                    </a:lnTo>
                    <a:lnTo>
                      <a:pt x="7377" y="14328"/>
                    </a:lnTo>
                    <a:lnTo>
                      <a:pt x="7878" y="14736"/>
                    </a:lnTo>
                    <a:lnTo>
                      <a:pt x="8248" y="14995"/>
                    </a:lnTo>
                    <a:lnTo>
                      <a:pt x="8378" y="15069"/>
                    </a:lnTo>
                    <a:lnTo>
                      <a:pt x="8471" y="15107"/>
                    </a:lnTo>
                    <a:lnTo>
                      <a:pt x="8471" y="15107"/>
                    </a:lnTo>
                    <a:lnTo>
                      <a:pt x="8304" y="7860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46"/>
              <p:cNvSpPr/>
              <p:nvPr/>
            </p:nvSpPr>
            <p:spPr>
              <a:xfrm>
                <a:off x="6089025" y="3898650"/>
                <a:ext cx="102425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392" extrusionOk="0">
                    <a:moveTo>
                      <a:pt x="389" y="1"/>
                    </a:moveTo>
                    <a:lnTo>
                      <a:pt x="0" y="853"/>
                    </a:lnTo>
                    <a:lnTo>
                      <a:pt x="3688" y="2392"/>
                    </a:lnTo>
                    <a:lnTo>
                      <a:pt x="4096" y="1409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46"/>
              <p:cNvSpPr/>
              <p:nvPr/>
            </p:nvSpPr>
            <p:spPr>
              <a:xfrm>
                <a:off x="6086225" y="3896350"/>
                <a:ext cx="107525" cy="64425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2577" extrusionOk="0">
                    <a:moveTo>
                      <a:pt x="557" y="223"/>
                    </a:moveTo>
                    <a:lnTo>
                      <a:pt x="4078" y="1557"/>
                    </a:lnTo>
                    <a:lnTo>
                      <a:pt x="3745" y="2354"/>
                    </a:lnTo>
                    <a:lnTo>
                      <a:pt x="242" y="890"/>
                    </a:lnTo>
                    <a:lnTo>
                      <a:pt x="557" y="223"/>
                    </a:lnTo>
                    <a:close/>
                    <a:moveTo>
                      <a:pt x="464" y="0"/>
                    </a:moveTo>
                    <a:lnTo>
                      <a:pt x="446" y="19"/>
                    </a:lnTo>
                    <a:lnTo>
                      <a:pt x="427" y="56"/>
                    </a:lnTo>
                    <a:lnTo>
                      <a:pt x="19" y="890"/>
                    </a:lnTo>
                    <a:lnTo>
                      <a:pt x="1" y="927"/>
                    </a:lnTo>
                    <a:lnTo>
                      <a:pt x="19" y="964"/>
                    </a:lnTo>
                    <a:lnTo>
                      <a:pt x="38" y="1001"/>
                    </a:lnTo>
                    <a:lnTo>
                      <a:pt x="75" y="1038"/>
                    </a:lnTo>
                    <a:lnTo>
                      <a:pt x="3763" y="2576"/>
                    </a:lnTo>
                    <a:lnTo>
                      <a:pt x="3837" y="2576"/>
                    </a:lnTo>
                    <a:lnTo>
                      <a:pt x="3875" y="2558"/>
                    </a:lnTo>
                    <a:lnTo>
                      <a:pt x="3893" y="2521"/>
                    </a:lnTo>
                    <a:lnTo>
                      <a:pt x="4301" y="1539"/>
                    </a:lnTo>
                    <a:lnTo>
                      <a:pt x="4301" y="1501"/>
                    </a:lnTo>
                    <a:lnTo>
                      <a:pt x="4301" y="1464"/>
                    </a:lnTo>
                    <a:lnTo>
                      <a:pt x="4264" y="1427"/>
                    </a:lnTo>
                    <a:lnTo>
                      <a:pt x="4245" y="1409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46"/>
              <p:cNvSpPr/>
              <p:nvPr/>
            </p:nvSpPr>
            <p:spPr>
              <a:xfrm>
                <a:off x="6006075" y="3911175"/>
                <a:ext cx="181200" cy="340125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13605" extrusionOk="0">
                    <a:moveTo>
                      <a:pt x="3244" y="0"/>
                    </a:moveTo>
                    <a:lnTo>
                      <a:pt x="0" y="7933"/>
                    </a:lnTo>
                    <a:lnTo>
                      <a:pt x="946" y="13605"/>
                    </a:lnTo>
                    <a:lnTo>
                      <a:pt x="1075" y="13586"/>
                    </a:lnTo>
                    <a:lnTo>
                      <a:pt x="1224" y="13567"/>
                    </a:lnTo>
                    <a:lnTo>
                      <a:pt x="1483" y="13512"/>
                    </a:lnTo>
                    <a:lnTo>
                      <a:pt x="1743" y="13401"/>
                    </a:lnTo>
                    <a:lnTo>
                      <a:pt x="2002" y="13252"/>
                    </a:lnTo>
                    <a:lnTo>
                      <a:pt x="2243" y="13067"/>
                    </a:lnTo>
                    <a:lnTo>
                      <a:pt x="2484" y="12845"/>
                    </a:lnTo>
                    <a:lnTo>
                      <a:pt x="2725" y="12604"/>
                    </a:lnTo>
                    <a:lnTo>
                      <a:pt x="2966" y="12307"/>
                    </a:lnTo>
                    <a:lnTo>
                      <a:pt x="3188" y="12011"/>
                    </a:lnTo>
                    <a:lnTo>
                      <a:pt x="3411" y="11658"/>
                    </a:lnTo>
                    <a:lnTo>
                      <a:pt x="3615" y="11306"/>
                    </a:lnTo>
                    <a:lnTo>
                      <a:pt x="3837" y="10917"/>
                    </a:lnTo>
                    <a:lnTo>
                      <a:pt x="4041" y="10509"/>
                    </a:lnTo>
                    <a:lnTo>
                      <a:pt x="4245" y="10083"/>
                    </a:lnTo>
                    <a:lnTo>
                      <a:pt x="4634" y="9193"/>
                    </a:lnTo>
                    <a:lnTo>
                      <a:pt x="5005" y="8248"/>
                    </a:lnTo>
                    <a:lnTo>
                      <a:pt x="5375" y="7284"/>
                    </a:lnTo>
                    <a:lnTo>
                      <a:pt x="5709" y="6302"/>
                    </a:lnTo>
                    <a:lnTo>
                      <a:pt x="6043" y="5320"/>
                    </a:lnTo>
                    <a:lnTo>
                      <a:pt x="6673" y="3429"/>
                    </a:lnTo>
                    <a:lnTo>
                      <a:pt x="6969" y="2577"/>
                    </a:lnTo>
                    <a:lnTo>
                      <a:pt x="7247" y="1780"/>
                    </a:lnTo>
                    <a:lnTo>
                      <a:pt x="32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46"/>
              <p:cNvSpPr/>
              <p:nvPr/>
            </p:nvSpPr>
            <p:spPr>
              <a:xfrm>
                <a:off x="5362925" y="4174825"/>
                <a:ext cx="54250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594" extrusionOk="0">
                    <a:moveTo>
                      <a:pt x="38" y="0"/>
                    </a:moveTo>
                    <a:lnTo>
                      <a:pt x="19" y="37"/>
                    </a:lnTo>
                    <a:lnTo>
                      <a:pt x="1" y="74"/>
                    </a:lnTo>
                    <a:lnTo>
                      <a:pt x="1" y="112"/>
                    </a:lnTo>
                    <a:lnTo>
                      <a:pt x="19" y="149"/>
                    </a:lnTo>
                    <a:lnTo>
                      <a:pt x="38" y="167"/>
                    </a:lnTo>
                    <a:lnTo>
                      <a:pt x="75" y="186"/>
                    </a:lnTo>
                    <a:lnTo>
                      <a:pt x="2058" y="593"/>
                    </a:lnTo>
                    <a:lnTo>
                      <a:pt x="2114" y="593"/>
                    </a:lnTo>
                    <a:lnTo>
                      <a:pt x="2132" y="575"/>
                    </a:lnTo>
                    <a:lnTo>
                      <a:pt x="2151" y="556"/>
                    </a:lnTo>
                    <a:lnTo>
                      <a:pt x="2169" y="519"/>
                    </a:lnTo>
                    <a:lnTo>
                      <a:pt x="2169" y="482"/>
                    </a:lnTo>
                    <a:lnTo>
                      <a:pt x="2151" y="445"/>
                    </a:lnTo>
                    <a:lnTo>
                      <a:pt x="2132" y="427"/>
                    </a:lnTo>
                    <a:lnTo>
                      <a:pt x="2095" y="40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46"/>
              <p:cNvSpPr/>
              <p:nvPr/>
            </p:nvSpPr>
            <p:spPr>
              <a:xfrm>
                <a:off x="5391650" y="4039525"/>
                <a:ext cx="26900" cy="14505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5802" extrusionOk="0">
                    <a:moveTo>
                      <a:pt x="965" y="0"/>
                    </a:moveTo>
                    <a:lnTo>
                      <a:pt x="928" y="19"/>
                    </a:lnTo>
                    <a:lnTo>
                      <a:pt x="891" y="37"/>
                    </a:lnTo>
                    <a:lnTo>
                      <a:pt x="891" y="74"/>
                    </a:lnTo>
                    <a:lnTo>
                      <a:pt x="1" y="5690"/>
                    </a:lnTo>
                    <a:lnTo>
                      <a:pt x="1" y="5727"/>
                    </a:lnTo>
                    <a:lnTo>
                      <a:pt x="1" y="5764"/>
                    </a:lnTo>
                    <a:lnTo>
                      <a:pt x="38" y="5783"/>
                    </a:lnTo>
                    <a:lnTo>
                      <a:pt x="75" y="5802"/>
                    </a:lnTo>
                    <a:lnTo>
                      <a:pt x="131" y="5802"/>
                    </a:lnTo>
                    <a:lnTo>
                      <a:pt x="149" y="5783"/>
                    </a:lnTo>
                    <a:lnTo>
                      <a:pt x="168" y="5764"/>
                    </a:lnTo>
                    <a:lnTo>
                      <a:pt x="186" y="5727"/>
                    </a:lnTo>
                    <a:lnTo>
                      <a:pt x="1076" y="111"/>
                    </a:lnTo>
                    <a:lnTo>
                      <a:pt x="1076" y="74"/>
                    </a:lnTo>
                    <a:lnTo>
                      <a:pt x="1057" y="37"/>
                    </a:lnTo>
                    <a:lnTo>
                      <a:pt x="1039" y="19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46"/>
              <p:cNvSpPr/>
              <p:nvPr/>
            </p:nvSpPr>
            <p:spPr>
              <a:xfrm>
                <a:off x="5385625" y="3898200"/>
                <a:ext cx="32925" cy="1070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4282" extrusionOk="0">
                    <a:moveTo>
                      <a:pt x="75" y="0"/>
                    </a:moveTo>
                    <a:lnTo>
                      <a:pt x="38" y="19"/>
                    </a:lnTo>
                    <a:lnTo>
                      <a:pt x="19" y="56"/>
                    </a:lnTo>
                    <a:lnTo>
                      <a:pt x="1" y="93"/>
                    </a:lnTo>
                    <a:lnTo>
                      <a:pt x="19" y="130"/>
                    </a:lnTo>
                    <a:lnTo>
                      <a:pt x="279" y="853"/>
                    </a:lnTo>
                    <a:lnTo>
                      <a:pt x="409" y="1279"/>
                    </a:lnTo>
                    <a:lnTo>
                      <a:pt x="557" y="1761"/>
                    </a:lnTo>
                    <a:lnTo>
                      <a:pt x="705" y="2299"/>
                    </a:lnTo>
                    <a:lnTo>
                      <a:pt x="854" y="2892"/>
                    </a:lnTo>
                    <a:lnTo>
                      <a:pt x="983" y="3522"/>
                    </a:lnTo>
                    <a:lnTo>
                      <a:pt x="1132" y="4208"/>
                    </a:lnTo>
                    <a:lnTo>
                      <a:pt x="1132" y="4245"/>
                    </a:lnTo>
                    <a:lnTo>
                      <a:pt x="1150" y="4263"/>
                    </a:lnTo>
                    <a:lnTo>
                      <a:pt x="1187" y="4282"/>
                    </a:lnTo>
                    <a:lnTo>
                      <a:pt x="1280" y="4282"/>
                    </a:lnTo>
                    <a:lnTo>
                      <a:pt x="1298" y="4245"/>
                    </a:lnTo>
                    <a:lnTo>
                      <a:pt x="1317" y="4208"/>
                    </a:lnTo>
                    <a:lnTo>
                      <a:pt x="1317" y="4171"/>
                    </a:lnTo>
                    <a:lnTo>
                      <a:pt x="1187" y="3485"/>
                    </a:lnTo>
                    <a:lnTo>
                      <a:pt x="1039" y="2836"/>
                    </a:lnTo>
                    <a:lnTo>
                      <a:pt x="891" y="2243"/>
                    </a:lnTo>
                    <a:lnTo>
                      <a:pt x="742" y="1705"/>
                    </a:lnTo>
                    <a:lnTo>
                      <a:pt x="594" y="1224"/>
                    </a:lnTo>
                    <a:lnTo>
                      <a:pt x="464" y="779"/>
                    </a:lnTo>
                    <a:lnTo>
                      <a:pt x="205" y="56"/>
                    </a:lnTo>
                    <a:lnTo>
                      <a:pt x="186" y="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46"/>
              <p:cNvSpPr/>
              <p:nvPr/>
            </p:nvSpPr>
            <p:spPr>
              <a:xfrm>
                <a:off x="5372675" y="3869475"/>
                <a:ext cx="134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72" extrusionOk="0">
                    <a:moveTo>
                      <a:pt x="56" y="0"/>
                    </a:moveTo>
                    <a:lnTo>
                      <a:pt x="19" y="37"/>
                    </a:lnTo>
                    <a:lnTo>
                      <a:pt x="19" y="74"/>
                    </a:lnTo>
                    <a:lnTo>
                      <a:pt x="0" y="111"/>
                    </a:lnTo>
                    <a:lnTo>
                      <a:pt x="19" y="148"/>
                    </a:lnTo>
                    <a:lnTo>
                      <a:pt x="111" y="297"/>
                    </a:lnTo>
                    <a:lnTo>
                      <a:pt x="334" y="816"/>
                    </a:lnTo>
                    <a:lnTo>
                      <a:pt x="371" y="853"/>
                    </a:lnTo>
                    <a:lnTo>
                      <a:pt x="426" y="871"/>
                    </a:lnTo>
                    <a:lnTo>
                      <a:pt x="463" y="871"/>
                    </a:lnTo>
                    <a:lnTo>
                      <a:pt x="500" y="853"/>
                    </a:lnTo>
                    <a:lnTo>
                      <a:pt x="519" y="816"/>
                    </a:lnTo>
                    <a:lnTo>
                      <a:pt x="537" y="779"/>
                    </a:lnTo>
                    <a:lnTo>
                      <a:pt x="519" y="742"/>
                    </a:lnTo>
                    <a:lnTo>
                      <a:pt x="278" y="204"/>
                    </a:lnTo>
                    <a:lnTo>
                      <a:pt x="185" y="37"/>
                    </a:lnTo>
                    <a:lnTo>
                      <a:pt x="167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46"/>
              <p:cNvSpPr/>
              <p:nvPr/>
            </p:nvSpPr>
            <p:spPr>
              <a:xfrm>
                <a:off x="6164550" y="3762425"/>
                <a:ext cx="834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134" extrusionOk="0">
                    <a:moveTo>
                      <a:pt x="742" y="1"/>
                    </a:moveTo>
                    <a:lnTo>
                      <a:pt x="649" y="19"/>
                    </a:lnTo>
                    <a:lnTo>
                      <a:pt x="556" y="56"/>
                    </a:lnTo>
                    <a:lnTo>
                      <a:pt x="482" y="93"/>
                    </a:lnTo>
                    <a:lnTo>
                      <a:pt x="408" y="149"/>
                    </a:lnTo>
                    <a:lnTo>
                      <a:pt x="334" y="205"/>
                    </a:lnTo>
                    <a:lnTo>
                      <a:pt x="278" y="279"/>
                    </a:lnTo>
                    <a:lnTo>
                      <a:pt x="241" y="353"/>
                    </a:lnTo>
                    <a:lnTo>
                      <a:pt x="167" y="557"/>
                    </a:lnTo>
                    <a:lnTo>
                      <a:pt x="93" y="835"/>
                    </a:lnTo>
                    <a:lnTo>
                      <a:pt x="37" y="1150"/>
                    </a:lnTo>
                    <a:lnTo>
                      <a:pt x="0" y="1483"/>
                    </a:lnTo>
                    <a:lnTo>
                      <a:pt x="0" y="1799"/>
                    </a:lnTo>
                    <a:lnTo>
                      <a:pt x="19" y="2077"/>
                    </a:lnTo>
                    <a:lnTo>
                      <a:pt x="37" y="2188"/>
                    </a:lnTo>
                    <a:lnTo>
                      <a:pt x="74" y="2280"/>
                    </a:lnTo>
                    <a:lnTo>
                      <a:pt x="111" y="2336"/>
                    </a:lnTo>
                    <a:lnTo>
                      <a:pt x="167" y="2373"/>
                    </a:lnTo>
                    <a:lnTo>
                      <a:pt x="297" y="2373"/>
                    </a:lnTo>
                    <a:lnTo>
                      <a:pt x="426" y="2336"/>
                    </a:lnTo>
                    <a:lnTo>
                      <a:pt x="556" y="2280"/>
                    </a:lnTo>
                    <a:lnTo>
                      <a:pt x="686" y="2188"/>
                    </a:lnTo>
                    <a:lnTo>
                      <a:pt x="871" y="2021"/>
                    </a:lnTo>
                    <a:lnTo>
                      <a:pt x="964" y="1947"/>
                    </a:lnTo>
                    <a:lnTo>
                      <a:pt x="945" y="2077"/>
                    </a:lnTo>
                    <a:lnTo>
                      <a:pt x="927" y="2206"/>
                    </a:lnTo>
                    <a:lnTo>
                      <a:pt x="945" y="2355"/>
                    </a:lnTo>
                    <a:lnTo>
                      <a:pt x="964" y="2521"/>
                    </a:lnTo>
                    <a:lnTo>
                      <a:pt x="1001" y="2670"/>
                    </a:lnTo>
                    <a:lnTo>
                      <a:pt x="1038" y="2744"/>
                    </a:lnTo>
                    <a:lnTo>
                      <a:pt x="1094" y="2799"/>
                    </a:lnTo>
                    <a:lnTo>
                      <a:pt x="1149" y="2855"/>
                    </a:lnTo>
                    <a:lnTo>
                      <a:pt x="1205" y="2892"/>
                    </a:lnTo>
                    <a:lnTo>
                      <a:pt x="1279" y="2929"/>
                    </a:lnTo>
                    <a:lnTo>
                      <a:pt x="1353" y="2948"/>
                    </a:lnTo>
                    <a:lnTo>
                      <a:pt x="1427" y="2948"/>
                    </a:lnTo>
                    <a:lnTo>
                      <a:pt x="1501" y="2929"/>
                    </a:lnTo>
                    <a:lnTo>
                      <a:pt x="1631" y="2874"/>
                    </a:lnTo>
                    <a:lnTo>
                      <a:pt x="1761" y="2781"/>
                    </a:lnTo>
                    <a:lnTo>
                      <a:pt x="1872" y="2688"/>
                    </a:lnTo>
                    <a:lnTo>
                      <a:pt x="1965" y="2596"/>
                    </a:lnTo>
                    <a:lnTo>
                      <a:pt x="2039" y="2521"/>
                    </a:lnTo>
                    <a:lnTo>
                      <a:pt x="2020" y="2596"/>
                    </a:lnTo>
                    <a:lnTo>
                      <a:pt x="2039" y="2762"/>
                    </a:lnTo>
                    <a:lnTo>
                      <a:pt x="2057" y="2855"/>
                    </a:lnTo>
                    <a:lnTo>
                      <a:pt x="2095" y="2948"/>
                    </a:lnTo>
                    <a:lnTo>
                      <a:pt x="2150" y="3040"/>
                    </a:lnTo>
                    <a:lnTo>
                      <a:pt x="2243" y="3114"/>
                    </a:lnTo>
                    <a:lnTo>
                      <a:pt x="2298" y="3133"/>
                    </a:lnTo>
                    <a:lnTo>
                      <a:pt x="2354" y="3133"/>
                    </a:lnTo>
                    <a:lnTo>
                      <a:pt x="2428" y="3114"/>
                    </a:lnTo>
                    <a:lnTo>
                      <a:pt x="2502" y="3096"/>
                    </a:lnTo>
                    <a:lnTo>
                      <a:pt x="2651" y="3003"/>
                    </a:lnTo>
                    <a:lnTo>
                      <a:pt x="2799" y="2855"/>
                    </a:lnTo>
                    <a:lnTo>
                      <a:pt x="2947" y="2670"/>
                    </a:lnTo>
                    <a:lnTo>
                      <a:pt x="3077" y="2447"/>
                    </a:lnTo>
                    <a:lnTo>
                      <a:pt x="3207" y="2188"/>
                    </a:lnTo>
                    <a:lnTo>
                      <a:pt x="3299" y="1910"/>
                    </a:lnTo>
                    <a:lnTo>
                      <a:pt x="3318" y="1761"/>
                    </a:lnTo>
                    <a:lnTo>
                      <a:pt x="3336" y="1632"/>
                    </a:lnTo>
                    <a:lnTo>
                      <a:pt x="3318" y="1521"/>
                    </a:lnTo>
                    <a:lnTo>
                      <a:pt x="3281" y="1428"/>
                    </a:lnTo>
                    <a:lnTo>
                      <a:pt x="3225" y="1335"/>
                    </a:lnTo>
                    <a:lnTo>
                      <a:pt x="3170" y="1261"/>
                    </a:lnTo>
                    <a:lnTo>
                      <a:pt x="3114" y="1205"/>
                    </a:lnTo>
                    <a:lnTo>
                      <a:pt x="3040" y="1150"/>
                    </a:lnTo>
                    <a:lnTo>
                      <a:pt x="2892" y="1057"/>
                    </a:lnTo>
                    <a:lnTo>
                      <a:pt x="2743" y="1002"/>
                    </a:lnTo>
                    <a:lnTo>
                      <a:pt x="2613" y="983"/>
                    </a:lnTo>
                    <a:lnTo>
                      <a:pt x="2576" y="853"/>
                    </a:lnTo>
                    <a:lnTo>
                      <a:pt x="2521" y="742"/>
                    </a:lnTo>
                    <a:lnTo>
                      <a:pt x="2447" y="649"/>
                    </a:lnTo>
                    <a:lnTo>
                      <a:pt x="2373" y="575"/>
                    </a:lnTo>
                    <a:lnTo>
                      <a:pt x="2280" y="520"/>
                    </a:lnTo>
                    <a:lnTo>
                      <a:pt x="2187" y="464"/>
                    </a:lnTo>
                    <a:lnTo>
                      <a:pt x="1983" y="408"/>
                    </a:lnTo>
                    <a:lnTo>
                      <a:pt x="1798" y="390"/>
                    </a:lnTo>
                    <a:lnTo>
                      <a:pt x="1483" y="390"/>
                    </a:lnTo>
                    <a:lnTo>
                      <a:pt x="1427" y="297"/>
                    </a:lnTo>
                    <a:lnTo>
                      <a:pt x="1353" y="205"/>
                    </a:lnTo>
                    <a:lnTo>
                      <a:pt x="1279" y="130"/>
                    </a:lnTo>
                    <a:lnTo>
                      <a:pt x="1186" y="75"/>
                    </a:lnTo>
                    <a:lnTo>
                      <a:pt x="1112" y="38"/>
                    </a:lnTo>
                    <a:lnTo>
                      <a:pt x="1020" y="19"/>
                    </a:lnTo>
                    <a:lnTo>
                      <a:pt x="9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46"/>
              <p:cNvSpPr/>
              <p:nvPr/>
            </p:nvSpPr>
            <p:spPr>
              <a:xfrm>
                <a:off x="6161750" y="3759650"/>
                <a:ext cx="88525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3337" extrusionOk="0">
                    <a:moveTo>
                      <a:pt x="1039" y="204"/>
                    </a:moveTo>
                    <a:lnTo>
                      <a:pt x="1132" y="223"/>
                    </a:lnTo>
                    <a:lnTo>
                      <a:pt x="1206" y="260"/>
                    </a:lnTo>
                    <a:lnTo>
                      <a:pt x="1280" y="297"/>
                    </a:lnTo>
                    <a:lnTo>
                      <a:pt x="1354" y="353"/>
                    </a:lnTo>
                    <a:lnTo>
                      <a:pt x="1410" y="408"/>
                    </a:lnTo>
                    <a:lnTo>
                      <a:pt x="1465" y="482"/>
                    </a:lnTo>
                    <a:lnTo>
                      <a:pt x="1521" y="557"/>
                    </a:lnTo>
                    <a:lnTo>
                      <a:pt x="1558" y="594"/>
                    </a:lnTo>
                    <a:lnTo>
                      <a:pt x="1613" y="612"/>
                    </a:lnTo>
                    <a:lnTo>
                      <a:pt x="1762" y="594"/>
                    </a:lnTo>
                    <a:lnTo>
                      <a:pt x="1910" y="594"/>
                    </a:lnTo>
                    <a:lnTo>
                      <a:pt x="2077" y="612"/>
                    </a:lnTo>
                    <a:lnTo>
                      <a:pt x="2244" y="668"/>
                    </a:lnTo>
                    <a:lnTo>
                      <a:pt x="2336" y="705"/>
                    </a:lnTo>
                    <a:lnTo>
                      <a:pt x="2410" y="760"/>
                    </a:lnTo>
                    <a:lnTo>
                      <a:pt x="2485" y="835"/>
                    </a:lnTo>
                    <a:lnTo>
                      <a:pt x="2540" y="909"/>
                    </a:lnTo>
                    <a:lnTo>
                      <a:pt x="2596" y="1001"/>
                    </a:lnTo>
                    <a:lnTo>
                      <a:pt x="2633" y="1113"/>
                    </a:lnTo>
                    <a:lnTo>
                      <a:pt x="2651" y="1150"/>
                    </a:lnTo>
                    <a:lnTo>
                      <a:pt x="2707" y="1187"/>
                    </a:lnTo>
                    <a:lnTo>
                      <a:pt x="2763" y="1205"/>
                    </a:lnTo>
                    <a:lnTo>
                      <a:pt x="2929" y="1242"/>
                    </a:lnTo>
                    <a:lnTo>
                      <a:pt x="3022" y="1298"/>
                    </a:lnTo>
                    <a:lnTo>
                      <a:pt x="3096" y="1354"/>
                    </a:lnTo>
                    <a:lnTo>
                      <a:pt x="3189" y="1428"/>
                    </a:lnTo>
                    <a:lnTo>
                      <a:pt x="3263" y="1502"/>
                    </a:lnTo>
                    <a:lnTo>
                      <a:pt x="3319" y="1613"/>
                    </a:lnTo>
                    <a:lnTo>
                      <a:pt x="3337" y="1724"/>
                    </a:lnTo>
                    <a:lnTo>
                      <a:pt x="3337" y="1854"/>
                    </a:lnTo>
                    <a:lnTo>
                      <a:pt x="3319" y="2002"/>
                    </a:lnTo>
                    <a:lnTo>
                      <a:pt x="3244" y="2206"/>
                    </a:lnTo>
                    <a:lnTo>
                      <a:pt x="3170" y="2391"/>
                    </a:lnTo>
                    <a:lnTo>
                      <a:pt x="3078" y="2577"/>
                    </a:lnTo>
                    <a:lnTo>
                      <a:pt x="2985" y="2725"/>
                    </a:lnTo>
                    <a:lnTo>
                      <a:pt x="2874" y="2873"/>
                    </a:lnTo>
                    <a:lnTo>
                      <a:pt x="2763" y="2985"/>
                    </a:lnTo>
                    <a:lnTo>
                      <a:pt x="2670" y="3059"/>
                    </a:lnTo>
                    <a:lnTo>
                      <a:pt x="2559" y="3114"/>
                    </a:lnTo>
                    <a:lnTo>
                      <a:pt x="2485" y="3151"/>
                    </a:lnTo>
                    <a:lnTo>
                      <a:pt x="2429" y="3151"/>
                    </a:lnTo>
                    <a:lnTo>
                      <a:pt x="2392" y="3133"/>
                    </a:lnTo>
                    <a:lnTo>
                      <a:pt x="2336" y="3077"/>
                    </a:lnTo>
                    <a:lnTo>
                      <a:pt x="2281" y="3003"/>
                    </a:lnTo>
                    <a:lnTo>
                      <a:pt x="2262" y="2929"/>
                    </a:lnTo>
                    <a:lnTo>
                      <a:pt x="2244" y="2855"/>
                    </a:lnTo>
                    <a:lnTo>
                      <a:pt x="2244" y="2707"/>
                    </a:lnTo>
                    <a:lnTo>
                      <a:pt x="2244" y="2651"/>
                    </a:lnTo>
                    <a:lnTo>
                      <a:pt x="2244" y="2614"/>
                    </a:lnTo>
                    <a:lnTo>
                      <a:pt x="2244" y="2577"/>
                    </a:lnTo>
                    <a:lnTo>
                      <a:pt x="2225" y="2558"/>
                    </a:lnTo>
                    <a:lnTo>
                      <a:pt x="2188" y="2540"/>
                    </a:lnTo>
                    <a:lnTo>
                      <a:pt x="2151" y="2521"/>
                    </a:lnTo>
                    <a:lnTo>
                      <a:pt x="2114" y="2540"/>
                    </a:lnTo>
                    <a:lnTo>
                      <a:pt x="2077" y="2558"/>
                    </a:lnTo>
                    <a:lnTo>
                      <a:pt x="2003" y="2651"/>
                    </a:lnTo>
                    <a:lnTo>
                      <a:pt x="1817" y="2799"/>
                    </a:lnTo>
                    <a:lnTo>
                      <a:pt x="1725" y="2873"/>
                    </a:lnTo>
                    <a:lnTo>
                      <a:pt x="1595" y="2929"/>
                    </a:lnTo>
                    <a:lnTo>
                      <a:pt x="1484" y="2947"/>
                    </a:lnTo>
                    <a:lnTo>
                      <a:pt x="1428" y="2947"/>
                    </a:lnTo>
                    <a:lnTo>
                      <a:pt x="1372" y="2929"/>
                    </a:lnTo>
                    <a:lnTo>
                      <a:pt x="1280" y="2855"/>
                    </a:lnTo>
                    <a:lnTo>
                      <a:pt x="1224" y="2762"/>
                    </a:lnTo>
                    <a:lnTo>
                      <a:pt x="1187" y="2651"/>
                    </a:lnTo>
                    <a:lnTo>
                      <a:pt x="1150" y="2521"/>
                    </a:lnTo>
                    <a:lnTo>
                      <a:pt x="1150" y="2391"/>
                    </a:lnTo>
                    <a:lnTo>
                      <a:pt x="1150" y="2262"/>
                    </a:lnTo>
                    <a:lnTo>
                      <a:pt x="1169" y="2076"/>
                    </a:lnTo>
                    <a:lnTo>
                      <a:pt x="1150" y="2021"/>
                    </a:lnTo>
                    <a:lnTo>
                      <a:pt x="1113" y="1965"/>
                    </a:lnTo>
                    <a:lnTo>
                      <a:pt x="1057" y="1965"/>
                    </a:lnTo>
                    <a:lnTo>
                      <a:pt x="1002" y="1984"/>
                    </a:lnTo>
                    <a:lnTo>
                      <a:pt x="835" y="2132"/>
                    </a:lnTo>
                    <a:lnTo>
                      <a:pt x="650" y="2280"/>
                    </a:lnTo>
                    <a:lnTo>
                      <a:pt x="557" y="2336"/>
                    </a:lnTo>
                    <a:lnTo>
                      <a:pt x="464" y="2373"/>
                    </a:lnTo>
                    <a:lnTo>
                      <a:pt x="390" y="2391"/>
                    </a:lnTo>
                    <a:lnTo>
                      <a:pt x="298" y="2391"/>
                    </a:lnTo>
                    <a:lnTo>
                      <a:pt x="298" y="2373"/>
                    </a:lnTo>
                    <a:lnTo>
                      <a:pt x="260" y="2317"/>
                    </a:lnTo>
                    <a:lnTo>
                      <a:pt x="223" y="2169"/>
                    </a:lnTo>
                    <a:lnTo>
                      <a:pt x="205" y="1947"/>
                    </a:lnTo>
                    <a:lnTo>
                      <a:pt x="205" y="1706"/>
                    </a:lnTo>
                    <a:lnTo>
                      <a:pt x="223" y="1428"/>
                    </a:lnTo>
                    <a:lnTo>
                      <a:pt x="260" y="1150"/>
                    </a:lnTo>
                    <a:lnTo>
                      <a:pt x="316" y="890"/>
                    </a:lnTo>
                    <a:lnTo>
                      <a:pt x="372" y="668"/>
                    </a:lnTo>
                    <a:lnTo>
                      <a:pt x="446" y="501"/>
                    </a:lnTo>
                    <a:lnTo>
                      <a:pt x="483" y="445"/>
                    </a:lnTo>
                    <a:lnTo>
                      <a:pt x="520" y="371"/>
                    </a:lnTo>
                    <a:lnTo>
                      <a:pt x="650" y="279"/>
                    </a:lnTo>
                    <a:lnTo>
                      <a:pt x="779" y="223"/>
                    </a:lnTo>
                    <a:lnTo>
                      <a:pt x="946" y="204"/>
                    </a:lnTo>
                    <a:close/>
                    <a:moveTo>
                      <a:pt x="946" y="0"/>
                    </a:moveTo>
                    <a:lnTo>
                      <a:pt x="835" y="19"/>
                    </a:lnTo>
                    <a:lnTo>
                      <a:pt x="724" y="38"/>
                    </a:lnTo>
                    <a:lnTo>
                      <a:pt x="631" y="75"/>
                    </a:lnTo>
                    <a:lnTo>
                      <a:pt x="538" y="112"/>
                    </a:lnTo>
                    <a:lnTo>
                      <a:pt x="446" y="186"/>
                    </a:lnTo>
                    <a:lnTo>
                      <a:pt x="372" y="241"/>
                    </a:lnTo>
                    <a:lnTo>
                      <a:pt x="316" y="334"/>
                    </a:lnTo>
                    <a:lnTo>
                      <a:pt x="260" y="408"/>
                    </a:lnTo>
                    <a:lnTo>
                      <a:pt x="186" y="594"/>
                    </a:lnTo>
                    <a:lnTo>
                      <a:pt x="131" y="835"/>
                    </a:lnTo>
                    <a:lnTo>
                      <a:pt x="75" y="1113"/>
                    </a:lnTo>
                    <a:lnTo>
                      <a:pt x="38" y="1391"/>
                    </a:lnTo>
                    <a:lnTo>
                      <a:pt x="1" y="1687"/>
                    </a:lnTo>
                    <a:lnTo>
                      <a:pt x="1" y="1965"/>
                    </a:lnTo>
                    <a:lnTo>
                      <a:pt x="38" y="2225"/>
                    </a:lnTo>
                    <a:lnTo>
                      <a:pt x="57" y="2317"/>
                    </a:lnTo>
                    <a:lnTo>
                      <a:pt x="75" y="2410"/>
                    </a:lnTo>
                    <a:lnTo>
                      <a:pt x="112" y="2466"/>
                    </a:lnTo>
                    <a:lnTo>
                      <a:pt x="149" y="2521"/>
                    </a:lnTo>
                    <a:lnTo>
                      <a:pt x="205" y="2558"/>
                    </a:lnTo>
                    <a:lnTo>
                      <a:pt x="260" y="2577"/>
                    </a:lnTo>
                    <a:lnTo>
                      <a:pt x="335" y="2595"/>
                    </a:lnTo>
                    <a:lnTo>
                      <a:pt x="427" y="2577"/>
                    </a:lnTo>
                    <a:lnTo>
                      <a:pt x="520" y="2558"/>
                    </a:lnTo>
                    <a:lnTo>
                      <a:pt x="613" y="2521"/>
                    </a:lnTo>
                    <a:lnTo>
                      <a:pt x="798" y="2429"/>
                    </a:lnTo>
                    <a:lnTo>
                      <a:pt x="946" y="2299"/>
                    </a:lnTo>
                    <a:lnTo>
                      <a:pt x="965" y="2521"/>
                    </a:lnTo>
                    <a:lnTo>
                      <a:pt x="983" y="2632"/>
                    </a:lnTo>
                    <a:lnTo>
                      <a:pt x="1002" y="2744"/>
                    </a:lnTo>
                    <a:lnTo>
                      <a:pt x="1039" y="2855"/>
                    </a:lnTo>
                    <a:lnTo>
                      <a:pt x="1094" y="2947"/>
                    </a:lnTo>
                    <a:lnTo>
                      <a:pt x="1169" y="3040"/>
                    </a:lnTo>
                    <a:lnTo>
                      <a:pt x="1280" y="3096"/>
                    </a:lnTo>
                    <a:lnTo>
                      <a:pt x="1372" y="3133"/>
                    </a:lnTo>
                    <a:lnTo>
                      <a:pt x="1484" y="3151"/>
                    </a:lnTo>
                    <a:lnTo>
                      <a:pt x="1595" y="3133"/>
                    </a:lnTo>
                    <a:lnTo>
                      <a:pt x="1688" y="3114"/>
                    </a:lnTo>
                    <a:lnTo>
                      <a:pt x="1799" y="3059"/>
                    </a:lnTo>
                    <a:lnTo>
                      <a:pt x="1891" y="3003"/>
                    </a:lnTo>
                    <a:lnTo>
                      <a:pt x="2040" y="2873"/>
                    </a:lnTo>
                    <a:lnTo>
                      <a:pt x="2058" y="3003"/>
                    </a:lnTo>
                    <a:lnTo>
                      <a:pt x="2114" y="3114"/>
                    </a:lnTo>
                    <a:lnTo>
                      <a:pt x="2188" y="3225"/>
                    </a:lnTo>
                    <a:lnTo>
                      <a:pt x="2244" y="3263"/>
                    </a:lnTo>
                    <a:lnTo>
                      <a:pt x="2299" y="3300"/>
                    </a:lnTo>
                    <a:lnTo>
                      <a:pt x="2373" y="3337"/>
                    </a:lnTo>
                    <a:lnTo>
                      <a:pt x="2540" y="3337"/>
                    </a:lnTo>
                    <a:lnTo>
                      <a:pt x="2651" y="3300"/>
                    </a:lnTo>
                    <a:lnTo>
                      <a:pt x="2781" y="3225"/>
                    </a:lnTo>
                    <a:lnTo>
                      <a:pt x="2911" y="3114"/>
                    </a:lnTo>
                    <a:lnTo>
                      <a:pt x="3041" y="2985"/>
                    </a:lnTo>
                    <a:lnTo>
                      <a:pt x="3152" y="2836"/>
                    </a:lnTo>
                    <a:lnTo>
                      <a:pt x="3263" y="2651"/>
                    </a:lnTo>
                    <a:lnTo>
                      <a:pt x="3356" y="2466"/>
                    </a:lnTo>
                    <a:lnTo>
                      <a:pt x="3448" y="2262"/>
                    </a:lnTo>
                    <a:lnTo>
                      <a:pt x="3504" y="2039"/>
                    </a:lnTo>
                    <a:lnTo>
                      <a:pt x="3541" y="1872"/>
                    </a:lnTo>
                    <a:lnTo>
                      <a:pt x="3541" y="1706"/>
                    </a:lnTo>
                    <a:lnTo>
                      <a:pt x="3504" y="1539"/>
                    </a:lnTo>
                    <a:lnTo>
                      <a:pt x="3430" y="1391"/>
                    </a:lnTo>
                    <a:lnTo>
                      <a:pt x="3356" y="1316"/>
                    </a:lnTo>
                    <a:lnTo>
                      <a:pt x="3282" y="1224"/>
                    </a:lnTo>
                    <a:lnTo>
                      <a:pt x="3189" y="1168"/>
                    </a:lnTo>
                    <a:lnTo>
                      <a:pt x="3096" y="1113"/>
                    </a:lnTo>
                    <a:lnTo>
                      <a:pt x="2929" y="1038"/>
                    </a:lnTo>
                    <a:lnTo>
                      <a:pt x="2800" y="1001"/>
                    </a:lnTo>
                    <a:lnTo>
                      <a:pt x="2763" y="909"/>
                    </a:lnTo>
                    <a:lnTo>
                      <a:pt x="2725" y="816"/>
                    </a:lnTo>
                    <a:lnTo>
                      <a:pt x="2670" y="742"/>
                    </a:lnTo>
                    <a:lnTo>
                      <a:pt x="2596" y="668"/>
                    </a:lnTo>
                    <a:lnTo>
                      <a:pt x="2466" y="557"/>
                    </a:lnTo>
                    <a:lnTo>
                      <a:pt x="2299" y="482"/>
                    </a:lnTo>
                    <a:lnTo>
                      <a:pt x="2132" y="427"/>
                    </a:lnTo>
                    <a:lnTo>
                      <a:pt x="1966" y="408"/>
                    </a:lnTo>
                    <a:lnTo>
                      <a:pt x="1799" y="390"/>
                    </a:lnTo>
                    <a:lnTo>
                      <a:pt x="1651" y="408"/>
                    </a:lnTo>
                    <a:lnTo>
                      <a:pt x="1595" y="316"/>
                    </a:lnTo>
                    <a:lnTo>
                      <a:pt x="1521" y="223"/>
                    </a:lnTo>
                    <a:lnTo>
                      <a:pt x="1428" y="167"/>
                    </a:lnTo>
                    <a:lnTo>
                      <a:pt x="1354" y="112"/>
                    </a:lnTo>
                    <a:lnTo>
                      <a:pt x="1261" y="56"/>
                    </a:lnTo>
                    <a:lnTo>
                      <a:pt x="1150" y="19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46"/>
              <p:cNvSpPr/>
              <p:nvPr/>
            </p:nvSpPr>
            <p:spPr>
              <a:xfrm>
                <a:off x="6185850" y="3769850"/>
                <a:ext cx="1857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24" extrusionOk="0">
                    <a:moveTo>
                      <a:pt x="631" y="0"/>
                    </a:moveTo>
                    <a:lnTo>
                      <a:pt x="594" y="19"/>
                    </a:lnTo>
                    <a:lnTo>
                      <a:pt x="557" y="37"/>
                    </a:lnTo>
                    <a:lnTo>
                      <a:pt x="538" y="74"/>
                    </a:lnTo>
                    <a:lnTo>
                      <a:pt x="19" y="1594"/>
                    </a:lnTo>
                    <a:lnTo>
                      <a:pt x="1" y="1650"/>
                    </a:lnTo>
                    <a:lnTo>
                      <a:pt x="19" y="1668"/>
                    </a:lnTo>
                    <a:lnTo>
                      <a:pt x="38" y="1705"/>
                    </a:lnTo>
                    <a:lnTo>
                      <a:pt x="75" y="1724"/>
                    </a:lnTo>
                    <a:lnTo>
                      <a:pt x="168" y="1724"/>
                    </a:lnTo>
                    <a:lnTo>
                      <a:pt x="205" y="1668"/>
                    </a:lnTo>
                    <a:lnTo>
                      <a:pt x="724" y="130"/>
                    </a:lnTo>
                    <a:lnTo>
                      <a:pt x="742" y="93"/>
                    </a:lnTo>
                    <a:lnTo>
                      <a:pt x="724" y="56"/>
                    </a:lnTo>
                    <a:lnTo>
                      <a:pt x="705" y="19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46"/>
              <p:cNvSpPr/>
              <p:nvPr/>
            </p:nvSpPr>
            <p:spPr>
              <a:xfrm>
                <a:off x="6213200" y="3784200"/>
                <a:ext cx="19025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744" extrusionOk="0">
                    <a:moveTo>
                      <a:pt x="667" y="1"/>
                    </a:moveTo>
                    <a:lnTo>
                      <a:pt x="630" y="19"/>
                    </a:lnTo>
                    <a:lnTo>
                      <a:pt x="593" y="38"/>
                    </a:lnTo>
                    <a:lnTo>
                      <a:pt x="575" y="75"/>
                    </a:lnTo>
                    <a:lnTo>
                      <a:pt x="0" y="1613"/>
                    </a:lnTo>
                    <a:lnTo>
                      <a:pt x="0" y="1650"/>
                    </a:lnTo>
                    <a:lnTo>
                      <a:pt x="0" y="1687"/>
                    </a:lnTo>
                    <a:lnTo>
                      <a:pt x="19" y="1725"/>
                    </a:lnTo>
                    <a:lnTo>
                      <a:pt x="56" y="1743"/>
                    </a:lnTo>
                    <a:lnTo>
                      <a:pt x="93" y="1743"/>
                    </a:lnTo>
                    <a:lnTo>
                      <a:pt x="149" y="1725"/>
                    </a:lnTo>
                    <a:lnTo>
                      <a:pt x="186" y="1687"/>
                    </a:lnTo>
                    <a:lnTo>
                      <a:pt x="760" y="131"/>
                    </a:lnTo>
                    <a:lnTo>
                      <a:pt x="760" y="93"/>
                    </a:lnTo>
                    <a:lnTo>
                      <a:pt x="760" y="56"/>
                    </a:lnTo>
                    <a:lnTo>
                      <a:pt x="723" y="38"/>
                    </a:lnTo>
                    <a:lnTo>
                      <a:pt x="705" y="1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46"/>
              <p:cNvSpPr/>
              <p:nvPr/>
            </p:nvSpPr>
            <p:spPr>
              <a:xfrm>
                <a:off x="6132575" y="3810625"/>
                <a:ext cx="3430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02" extrusionOk="0">
                    <a:moveTo>
                      <a:pt x="74" y="0"/>
                    </a:moveTo>
                    <a:lnTo>
                      <a:pt x="37" y="19"/>
                    </a:lnTo>
                    <a:lnTo>
                      <a:pt x="19" y="37"/>
                    </a:lnTo>
                    <a:lnTo>
                      <a:pt x="0" y="74"/>
                    </a:lnTo>
                    <a:lnTo>
                      <a:pt x="0" y="111"/>
                    </a:lnTo>
                    <a:lnTo>
                      <a:pt x="19" y="149"/>
                    </a:lnTo>
                    <a:lnTo>
                      <a:pt x="56" y="167"/>
                    </a:lnTo>
                    <a:lnTo>
                      <a:pt x="204" y="297"/>
                    </a:lnTo>
                    <a:lnTo>
                      <a:pt x="371" y="445"/>
                    </a:lnTo>
                    <a:lnTo>
                      <a:pt x="575" y="630"/>
                    </a:lnTo>
                    <a:lnTo>
                      <a:pt x="760" y="890"/>
                    </a:lnTo>
                    <a:lnTo>
                      <a:pt x="853" y="1038"/>
                    </a:lnTo>
                    <a:lnTo>
                      <a:pt x="946" y="1186"/>
                    </a:lnTo>
                    <a:lnTo>
                      <a:pt x="1020" y="1353"/>
                    </a:lnTo>
                    <a:lnTo>
                      <a:pt x="1094" y="1520"/>
                    </a:lnTo>
                    <a:lnTo>
                      <a:pt x="1131" y="1724"/>
                    </a:lnTo>
                    <a:lnTo>
                      <a:pt x="1168" y="1909"/>
                    </a:lnTo>
                    <a:lnTo>
                      <a:pt x="1186" y="1946"/>
                    </a:lnTo>
                    <a:lnTo>
                      <a:pt x="1205" y="1983"/>
                    </a:lnTo>
                    <a:lnTo>
                      <a:pt x="1242" y="2002"/>
                    </a:lnTo>
                    <a:lnTo>
                      <a:pt x="1279" y="2002"/>
                    </a:lnTo>
                    <a:lnTo>
                      <a:pt x="1316" y="1983"/>
                    </a:lnTo>
                    <a:lnTo>
                      <a:pt x="1353" y="1965"/>
                    </a:lnTo>
                    <a:lnTo>
                      <a:pt x="1372" y="1928"/>
                    </a:lnTo>
                    <a:lnTo>
                      <a:pt x="1372" y="1891"/>
                    </a:lnTo>
                    <a:lnTo>
                      <a:pt x="1335" y="1668"/>
                    </a:lnTo>
                    <a:lnTo>
                      <a:pt x="1279" y="1465"/>
                    </a:lnTo>
                    <a:lnTo>
                      <a:pt x="1205" y="1279"/>
                    </a:lnTo>
                    <a:lnTo>
                      <a:pt x="1131" y="1112"/>
                    </a:lnTo>
                    <a:lnTo>
                      <a:pt x="1038" y="946"/>
                    </a:lnTo>
                    <a:lnTo>
                      <a:pt x="946" y="779"/>
                    </a:lnTo>
                    <a:lnTo>
                      <a:pt x="723" y="519"/>
                    </a:lnTo>
                    <a:lnTo>
                      <a:pt x="519" y="297"/>
                    </a:lnTo>
                    <a:lnTo>
                      <a:pt x="352" y="14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46"/>
              <p:cNvSpPr/>
              <p:nvPr/>
            </p:nvSpPr>
            <p:spPr>
              <a:xfrm>
                <a:off x="6020900" y="4065925"/>
                <a:ext cx="79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299" extrusionOk="0">
                    <a:moveTo>
                      <a:pt x="56" y="1"/>
                    </a:moveTo>
                    <a:lnTo>
                      <a:pt x="19" y="38"/>
                    </a:lnTo>
                    <a:lnTo>
                      <a:pt x="19" y="75"/>
                    </a:lnTo>
                    <a:lnTo>
                      <a:pt x="1" y="112"/>
                    </a:lnTo>
                    <a:lnTo>
                      <a:pt x="130" y="1205"/>
                    </a:lnTo>
                    <a:lnTo>
                      <a:pt x="130" y="1243"/>
                    </a:lnTo>
                    <a:lnTo>
                      <a:pt x="149" y="1280"/>
                    </a:lnTo>
                    <a:lnTo>
                      <a:pt x="186" y="1298"/>
                    </a:lnTo>
                    <a:lnTo>
                      <a:pt x="241" y="1298"/>
                    </a:lnTo>
                    <a:lnTo>
                      <a:pt x="279" y="1280"/>
                    </a:lnTo>
                    <a:lnTo>
                      <a:pt x="297" y="1261"/>
                    </a:lnTo>
                    <a:lnTo>
                      <a:pt x="316" y="1224"/>
                    </a:lnTo>
                    <a:lnTo>
                      <a:pt x="316" y="1187"/>
                    </a:lnTo>
                    <a:lnTo>
                      <a:pt x="204" y="93"/>
                    </a:lnTo>
                    <a:lnTo>
                      <a:pt x="186" y="56"/>
                    </a:lnTo>
                    <a:lnTo>
                      <a:pt x="167" y="19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46"/>
              <p:cNvSpPr/>
              <p:nvPr/>
            </p:nvSpPr>
            <p:spPr>
              <a:xfrm>
                <a:off x="5815175" y="3969100"/>
                <a:ext cx="7425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4" extrusionOk="0">
                    <a:moveTo>
                      <a:pt x="204" y="0"/>
                    </a:moveTo>
                    <a:lnTo>
                      <a:pt x="167" y="19"/>
                    </a:lnTo>
                    <a:lnTo>
                      <a:pt x="130" y="37"/>
                    </a:lnTo>
                    <a:lnTo>
                      <a:pt x="111" y="56"/>
                    </a:lnTo>
                    <a:lnTo>
                      <a:pt x="93" y="93"/>
                    </a:lnTo>
                    <a:lnTo>
                      <a:pt x="0" y="982"/>
                    </a:lnTo>
                    <a:lnTo>
                      <a:pt x="19" y="1019"/>
                    </a:lnTo>
                    <a:lnTo>
                      <a:pt x="37" y="1057"/>
                    </a:lnTo>
                    <a:lnTo>
                      <a:pt x="56" y="1075"/>
                    </a:lnTo>
                    <a:lnTo>
                      <a:pt x="93" y="1094"/>
                    </a:lnTo>
                    <a:lnTo>
                      <a:pt x="111" y="1094"/>
                    </a:lnTo>
                    <a:lnTo>
                      <a:pt x="149" y="1075"/>
                    </a:lnTo>
                    <a:lnTo>
                      <a:pt x="167" y="1057"/>
                    </a:lnTo>
                    <a:lnTo>
                      <a:pt x="204" y="1038"/>
                    </a:lnTo>
                    <a:lnTo>
                      <a:pt x="204" y="1001"/>
                    </a:lnTo>
                    <a:lnTo>
                      <a:pt x="297" y="111"/>
                    </a:lnTo>
                    <a:lnTo>
                      <a:pt x="278" y="74"/>
                    </a:lnTo>
                    <a:lnTo>
                      <a:pt x="260" y="37"/>
                    </a:lnTo>
                    <a:lnTo>
                      <a:pt x="241" y="1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46"/>
              <p:cNvSpPr/>
              <p:nvPr/>
            </p:nvSpPr>
            <p:spPr>
              <a:xfrm>
                <a:off x="5818425" y="3875500"/>
                <a:ext cx="129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485" extrusionOk="0">
                    <a:moveTo>
                      <a:pt x="389" y="0"/>
                    </a:moveTo>
                    <a:lnTo>
                      <a:pt x="352" y="19"/>
                    </a:lnTo>
                    <a:lnTo>
                      <a:pt x="334" y="37"/>
                    </a:lnTo>
                    <a:lnTo>
                      <a:pt x="315" y="74"/>
                    </a:lnTo>
                    <a:lnTo>
                      <a:pt x="0" y="3373"/>
                    </a:lnTo>
                    <a:lnTo>
                      <a:pt x="19" y="3429"/>
                    </a:lnTo>
                    <a:lnTo>
                      <a:pt x="37" y="3447"/>
                    </a:lnTo>
                    <a:lnTo>
                      <a:pt x="56" y="3485"/>
                    </a:lnTo>
                    <a:lnTo>
                      <a:pt x="148" y="3485"/>
                    </a:lnTo>
                    <a:lnTo>
                      <a:pt x="167" y="3466"/>
                    </a:lnTo>
                    <a:lnTo>
                      <a:pt x="185" y="3429"/>
                    </a:lnTo>
                    <a:lnTo>
                      <a:pt x="204" y="3392"/>
                    </a:lnTo>
                    <a:lnTo>
                      <a:pt x="519" y="93"/>
                    </a:lnTo>
                    <a:lnTo>
                      <a:pt x="519" y="56"/>
                    </a:lnTo>
                    <a:lnTo>
                      <a:pt x="500" y="37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46"/>
              <p:cNvSpPr/>
              <p:nvPr/>
            </p:nvSpPr>
            <p:spPr>
              <a:xfrm>
                <a:off x="5815175" y="4023775"/>
                <a:ext cx="51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409" extrusionOk="0">
                    <a:moveTo>
                      <a:pt x="74" y="0"/>
                    </a:moveTo>
                    <a:lnTo>
                      <a:pt x="37" y="19"/>
                    </a:lnTo>
                    <a:lnTo>
                      <a:pt x="19" y="56"/>
                    </a:lnTo>
                    <a:lnTo>
                      <a:pt x="0" y="93"/>
                    </a:lnTo>
                    <a:lnTo>
                      <a:pt x="0" y="1316"/>
                    </a:lnTo>
                    <a:lnTo>
                      <a:pt x="19" y="1353"/>
                    </a:lnTo>
                    <a:lnTo>
                      <a:pt x="37" y="1390"/>
                    </a:lnTo>
                    <a:lnTo>
                      <a:pt x="74" y="1409"/>
                    </a:lnTo>
                    <a:lnTo>
                      <a:pt x="149" y="1409"/>
                    </a:lnTo>
                    <a:lnTo>
                      <a:pt x="186" y="1390"/>
                    </a:lnTo>
                    <a:lnTo>
                      <a:pt x="204" y="1353"/>
                    </a:lnTo>
                    <a:lnTo>
                      <a:pt x="204" y="1316"/>
                    </a:lnTo>
                    <a:lnTo>
                      <a:pt x="204" y="93"/>
                    </a:lnTo>
                    <a:lnTo>
                      <a:pt x="204" y="56"/>
                    </a:lnTo>
                    <a:lnTo>
                      <a:pt x="186" y="1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38" name="Google Shape;3138;p46"/>
          <p:cNvGrpSpPr/>
          <p:nvPr/>
        </p:nvGrpSpPr>
        <p:grpSpPr>
          <a:xfrm>
            <a:off x="7646700" y="190184"/>
            <a:ext cx="701095" cy="1079022"/>
            <a:chOff x="5120675" y="1937000"/>
            <a:chExt cx="925050" cy="1423700"/>
          </a:xfrm>
        </p:grpSpPr>
        <p:sp>
          <p:nvSpPr>
            <p:cNvPr id="3139" name="Google Shape;3139;p46"/>
            <p:cNvSpPr/>
            <p:nvPr/>
          </p:nvSpPr>
          <p:spPr>
            <a:xfrm>
              <a:off x="5120675" y="1937000"/>
              <a:ext cx="925050" cy="1423700"/>
            </a:xfrm>
            <a:custGeom>
              <a:avLst/>
              <a:gdLst/>
              <a:ahLst/>
              <a:cxnLst/>
              <a:rect l="l" t="t" r="r" b="b"/>
              <a:pathLst>
                <a:path w="37002" h="56948" extrusionOk="0">
                  <a:moveTo>
                    <a:pt x="4400" y="0"/>
                  </a:moveTo>
                  <a:lnTo>
                    <a:pt x="3958" y="20"/>
                  </a:lnTo>
                  <a:lnTo>
                    <a:pt x="3516" y="80"/>
                  </a:lnTo>
                  <a:lnTo>
                    <a:pt x="3094" y="181"/>
                  </a:lnTo>
                  <a:lnTo>
                    <a:pt x="2692" y="301"/>
                  </a:lnTo>
                  <a:lnTo>
                    <a:pt x="2311" y="462"/>
                  </a:lnTo>
                  <a:lnTo>
                    <a:pt x="1949" y="663"/>
                  </a:lnTo>
                  <a:lnTo>
                    <a:pt x="1608" y="884"/>
                  </a:lnTo>
                  <a:lnTo>
                    <a:pt x="1286" y="1125"/>
                  </a:lnTo>
                  <a:lnTo>
                    <a:pt x="1005" y="1406"/>
                  </a:lnTo>
                  <a:lnTo>
                    <a:pt x="764" y="1708"/>
                  </a:lnTo>
                  <a:lnTo>
                    <a:pt x="543" y="2029"/>
                  </a:lnTo>
                  <a:lnTo>
                    <a:pt x="342" y="2370"/>
                  </a:lnTo>
                  <a:lnTo>
                    <a:pt x="201" y="2712"/>
                  </a:lnTo>
                  <a:lnTo>
                    <a:pt x="101" y="3094"/>
                  </a:lnTo>
                  <a:lnTo>
                    <a:pt x="21" y="3475"/>
                  </a:lnTo>
                  <a:lnTo>
                    <a:pt x="1" y="3877"/>
                  </a:lnTo>
                  <a:lnTo>
                    <a:pt x="1" y="46241"/>
                  </a:lnTo>
                  <a:lnTo>
                    <a:pt x="21" y="46643"/>
                  </a:lnTo>
                  <a:lnTo>
                    <a:pt x="101" y="47024"/>
                  </a:lnTo>
                  <a:lnTo>
                    <a:pt x="201" y="47406"/>
                  </a:lnTo>
                  <a:lnTo>
                    <a:pt x="342" y="47747"/>
                  </a:lnTo>
                  <a:lnTo>
                    <a:pt x="543" y="48089"/>
                  </a:lnTo>
                  <a:lnTo>
                    <a:pt x="764" y="48410"/>
                  </a:lnTo>
                  <a:lnTo>
                    <a:pt x="1005" y="48712"/>
                  </a:lnTo>
                  <a:lnTo>
                    <a:pt x="1286" y="48993"/>
                  </a:lnTo>
                  <a:lnTo>
                    <a:pt x="1608" y="49234"/>
                  </a:lnTo>
                  <a:lnTo>
                    <a:pt x="1949" y="49455"/>
                  </a:lnTo>
                  <a:lnTo>
                    <a:pt x="2311" y="49656"/>
                  </a:lnTo>
                  <a:lnTo>
                    <a:pt x="2692" y="49816"/>
                  </a:lnTo>
                  <a:lnTo>
                    <a:pt x="3094" y="49937"/>
                  </a:lnTo>
                  <a:lnTo>
                    <a:pt x="3516" y="50037"/>
                  </a:lnTo>
                  <a:lnTo>
                    <a:pt x="3958" y="50098"/>
                  </a:lnTo>
                  <a:lnTo>
                    <a:pt x="4400" y="50118"/>
                  </a:lnTo>
                  <a:lnTo>
                    <a:pt x="4641" y="50118"/>
                  </a:lnTo>
                  <a:lnTo>
                    <a:pt x="4641" y="56285"/>
                  </a:lnTo>
                  <a:lnTo>
                    <a:pt x="4641" y="56405"/>
                  </a:lnTo>
                  <a:lnTo>
                    <a:pt x="4681" y="56505"/>
                  </a:lnTo>
                  <a:lnTo>
                    <a:pt x="4721" y="56606"/>
                  </a:lnTo>
                  <a:lnTo>
                    <a:pt x="4781" y="56686"/>
                  </a:lnTo>
                  <a:lnTo>
                    <a:pt x="4862" y="56767"/>
                  </a:lnTo>
                  <a:lnTo>
                    <a:pt x="4962" y="56827"/>
                  </a:lnTo>
                  <a:lnTo>
                    <a:pt x="5042" y="56887"/>
                  </a:lnTo>
                  <a:lnTo>
                    <a:pt x="5163" y="56927"/>
                  </a:lnTo>
                  <a:lnTo>
                    <a:pt x="5263" y="56947"/>
                  </a:lnTo>
                  <a:lnTo>
                    <a:pt x="5484" y="56947"/>
                  </a:lnTo>
                  <a:lnTo>
                    <a:pt x="5605" y="56927"/>
                  </a:lnTo>
                  <a:lnTo>
                    <a:pt x="5705" y="56887"/>
                  </a:lnTo>
                  <a:lnTo>
                    <a:pt x="5806" y="56847"/>
                  </a:lnTo>
                  <a:lnTo>
                    <a:pt x="5906" y="56767"/>
                  </a:lnTo>
                  <a:lnTo>
                    <a:pt x="5987" y="56686"/>
                  </a:lnTo>
                  <a:lnTo>
                    <a:pt x="11470" y="50118"/>
                  </a:lnTo>
                  <a:lnTo>
                    <a:pt x="32602" y="50118"/>
                  </a:lnTo>
                  <a:lnTo>
                    <a:pt x="33044" y="50098"/>
                  </a:lnTo>
                  <a:lnTo>
                    <a:pt x="33486" y="50037"/>
                  </a:lnTo>
                  <a:lnTo>
                    <a:pt x="33908" y="49937"/>
                  </a:lnTo>
                  <a:lnTo>
                    <a:pt x="34309" y="49816"/>
                  </a:lnTo>
                  <a:lnTo>
                    <a:pt x="34691" y="49656"/>
                  </a:lnTo>
                  <a:lnTo>
                    <a:pt x="35053" y="49455"/>
                  </a:lnTo>
                  <a:lnTo>
                    <a:pt x="35394" y="49234"/>
                  </a:lnTo>
                  <a:lnTo>
                    <a:pt x="35716" y="48993"/>
                  </a:lnTo>
                  <a:lnTo>
                    <a:pt x="35997" y="48712"/>
                  </a:lnTo>
                  <a:lnTo>
                    <a:pt x="36238" y="48410"/>
                  </a:lnTo>
                  <a:lnTo>
                    <a:pt x="36459" y="48089"/>
                  </a:lnTo>
                  <a:lnTo>
                    <a:pt x="36660" y="47747"/>
                  </a:lnTo>
                  <a:lnTo>
                    <a:pt x="36800" y="47406"/>
                  </a:lnTo>
                  <a:lnTo>
                    <a:pt x="36901" y="47024"/>
                  </a:lnTo>
                  <a:lnTo>
                    <a:pt x="36981" y="46643"/>
                  </a:lnTo>
                  <a:lnTo>
                    <a:pt x="37001" y="46241"/>
                  </a:lnTo>
                  <a:lnTo>
                    <a:pt x="37001" y="3877"/>
                  </a:lnTo>
                  <a:lnTo>
                    <a:pt x="36981" y="3475"/>
                  </a:lnTo>
                  <a:lnTo>
                    <a:pt x="36901" y="3094"/>
                  </a:lnTo>
                  <a:lnTo>
                    <a:pt x="36800" y="2712"/>
                  </a:lnTo>
                  <a:lnTo>
                    <a:pt x="36660" y="2370"/>
                  </a:lnTo>
                  <a:lnTo>
                    <a:pt x="36459" y="2029"/>
                  </a:lnTo>
                  <a:lnTo>
                    <a:pt x="36238" y="1708"/>
                  </a:lnTo>
                  <a:lnTo>
                    <a:pt x="35997" y="1406"/>
                  </a:lnTo>
                  <a:lnTo>
                    <a:pt x="35716" y="1125"/>
                  </a:lnTo>
                  <a:lnTo>
                    <a:pt x="35394" y="884"/>
                  </a:lnTo>
                  <a:lnTo>
                    <a:pt x="35053" y="663"/>
                  </a:lnTo>
                  <a:lnTo>
                    <a:pt x="34691" y="462"/>
                  </a:lnTo>
                  <a:lnTo>
                    <a:pt x="34309" y="301"/>
                  </a:lnTo>
                  <a:lnTo>
                    <a:pt x="33908" y="181"/>
                  </a:lnTo>
                  <a:lnTo>
                    <a:pt x="33486" y="80"/>
                  </a:lnTo>
                  <a:lnTo>
                    <a:pt x="33044" y="20"/>
                  </a:lnTo>
                  <a:lnTo>
                    <a:pt x="3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6"/>
            <p:cNvSpPr/>
            <p:nvPr/>
          </p:nvSpPr>
          <p:spPr>
            <a:xfrm>
              <a:off x="5236675" y="2133850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0"/>
                  </a:moveTo>
                  <a:lnTo>
                    <a:pt x="1" y="2290"/>
                  </a:lnTo>
                  <a:lnTo>
                    <a:pt x="27721" y="229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6"/>
            <p:cNvSpPr/>
            <p:nvPr/>
          </p:nvSpPr>
          <p:spPr>
            <a:xfrm>
              <a:off x="5236675" y="2293550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6"/>
            <p:cNvSpPr/>
            <p:nvPr/>
          </p:nvSpPr>
          <p:spPr>
            <a:xfrm>
              <a:off x="5236675" y="24532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5236675" y="26134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5236675" y="27731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5236675" y="2935825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27721" y="229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6" name="Google Shape;3146;p46"/>
          <p:cNvGrpSpPr/>
          <p:nvPr/>
        </p:nvGrpSpPr>
        <p:grpSpPr>
          <a:xfrm>
            <a:off x="713234" y="539495"/>
            <a:ext cx="873325" cy="908226"/>
            <a:chOff x="4505000" y="238125"/>
            <a:chExt cx="1306200" cy="1358400"/>
          </a:xfrm>
        </p:grpSpPr>
        <p:sp>
          <p:nvSpPr>
            <p:cNvPr id="3147" name="Google Shape;3147;p46"/>
            <p:cNvSpPr/>
            <p:nvPr/>
          </p:nvSpPr>
          <p:spPr>
            <a:xfrm>
              <a:off x="5185450" y="238125"/>
              <a:ext cx="625750" cy="1358400"/>
            </a:xfrm>
            <a:custGeom>
              <a:avLst/>
              <a:gdLst/>
              <a:ahLst/>
              <a:cxnLst/>
              <a:rect l="l" t="t" r="r" b="b"/>
              <a:pathLst>
                <a:path w="25030" h="54336" extrusionOk="0">
                  <a:moveTo>
                    <a:pt x="5806" y="0"/>
                  </a:moveTo>
                  <a:lnTo>
                    <a:pt x="5384" y="20"/>
                  </a:lnTo>
                  <a:lnTo>
                    <a:pt x="4982" y="60"/>
                  </a:lnTo>
                  <a:lnTo>
                    <a:pt x="4561" y="100"/>
                  </a:lnTo>
                  <a:lnTo>
                    <a:pt x="4139" y="181"/>
                  </a:lnTo>
                  <a:lnTo>
                    <a:pt x="3737" y="281"/>
                  </a:lnTo>
                  <a:lnTo>
                    <a:pt x="3315" y="402"/>
                  </a:lnTo>
                  <a:lnTo>
                    <a:pt x="2893" y="542"/>
                  </a:lnTo>
                  <a:lnTo>
                    <a:pt x="2472" y="703"/>
                  </a:lnTo>
                  <a:lnTo>
                    <a:pt x="2070" y="864"/>
                  </a:lnTo>
                  <a:lnTo>
                    <a:pt x="1648" y="1065"/>
                  </a:lnTo>
                  <a:lnTo>
                    <a:pt x="1226" y="1286"/>
                  </a:lnTo>
                  <a:lnTo>
                    <a:pt x="824" y="1527"/>
                  </a:lnTo>
                  <a:lnTo>
                    <a:pt x="423" y="1788"/>
                  </a:lnTo>
                  <a:lnTo>
                    <a:pt x="1" y="2069"/>
                  </a:lnTo>
                  <a:lnTo>
                    <a:pt x="1" y="52287"/>
                  </a:lnTo>
                  <a:lnTo>
                    <a:pt x="382" y="52588"/>
                  </a:lnTo>
                  <a:lnTo>
                    <a:pt x="764" y="52850"/>
                  </a:lnTo>
                  <a:lnTo>
                    <a:pt x="1146" y="53091"/>
                  </a:lnTo>
                  <a:lnTo>
                    <a:pt x="1507" y="53312"/>
                  </a:lnTo>
                  <a:lnTo>
                    <a:pt x="1889" y="53512"/>
                  </a:lnTo>
                  <a:lnTo>
                    <a:pt x="2251" y="53673"/>
                  </a:lnTo>
                  <a:lnTo>
                    <a:pt x="2612" y="53834"/>
                  </a:lnTo>
                  <a:lnTo>
                    <a:pt x="2974" y="53974"/>
                  </a:lnTo>
                  <a:lnTo>
                    <a:pt x="3335" y="54075"/>
                  </a:lnTo>
                  <a:lnTo>
                    <a:pt x="3677" y="54175"/>
                  </a:lnTo>
                  <a:lnTo>
                    <a:pt x="4038" y="54236"/>
                  </a:lnTo>
                  <a:lnTo>
                    <a:pt x="4380" y="54296"/>
                  </a:lnTo>
                  <a:lnTo>
                    <a:pt x="4721" y="54316"/>
                  </a:lnTo>
                  <a:lnTo>
                    <a:pt x="5063" y="54336"/>
                  </a:lnTo>
                  <a:lnTo>
                    <a:pt x="5404" y="54336"/>
                  </a:lnTo>
                  <a:lnTo>
                    <a:pt x="5746" y="54316"/>
                  </a:lnTo>
                  <a:lnTo>
                    <a:pt x="6087" y="54256"/>
                  </a:lnTo>
                  <a:lnTo>
                    <a:pt x="6409" y="54195"/>
                  </a:lnTo>
                  <a:lnTo>
                    <a:pt x="6750" y="54135"/>
                  </a:lnTo>
                  <a:lnTo>
                    <a:pt x="7071" y="54035"/>
                  </a:lnTo>
                  <a:lnTo>
                    <a:pt x="7393" y="53914"/>
                  </a:lnTo>
                  <a:lnTo>
                    <a:pt x="7714" y="53794"/>
                  </a:lnTo>
                  <a:lnTo>
                    <a:pt x="8036" y="53653"/>
                  </a:lnTo>
                  <a:lnTo>
                    <a:pt x="8357" y="53492"/>
                  </a:lnTo>
                  <a:lnTo>
                    <a:pt x="8678" y="53312"/>
                  </a:lnTo>
                  <a:lnTo>
                    <a:pt x="9000" y="53131"/>
                  </a:lnTo>
                  <a:lnTo>
                    <a:pt x="9301" y="52910"/>
                  </a:lnTo>
                  <a:lnTo>
                    <a:pt x="9623" y="52709"/>
                  </a:lnTo>
                  <a:lnTo>
                    <a:pt x="10245" y="52227"/>
                  </a:lnTo>
                  <a:lnTo>
                    <a:pt x="10848" y="51684"/>
                  </a:lnTo>
                  <a:lnTo>
                    <a:pt x="11310" y="51705"/>
                  </a:lnTo>
                  <a:lnTo>
                    <a:pt x="11752" y="51705"/>
                  </a:lnTo>
                  <a:lnTo>
                    <a:pt x="12194" y="51684"/>
                  </a:lnTo>
                  <a:lnTo>
                    <a:pt x="12636" y="51624"/>
                  </a:lnTo>
                  <a:lnTo>
                    <a:pt x="13057" y="51544"/>
                  </a:lnTo>
                  <a:lnTo>
                    <a:pt x="13479" y="51463"/>
                  </a:lnTo>
                  <a:lnTo>
                    <a:pt x="13901" y="51343"/>
                  </a:lnTo>
                  <a:lnTo>
                    <a:pt x="14303" y="51202"/>
                  </a:lnTo>
                  <a:lnTo>
                    <a:pt x="14685" y="51042"/>
                  </a:lnTo>
                  <a:lnTo>
                    <a:pt x="15066" y="50881"/>
                  </a:lnTo>
                  <a:lnTo>
                    <a:pt x="15428" y="50680"/>
                  </a:lnTo>
                  <a:lnTo>
                    <a:pt x="15789" y="50459"/>
                  </a:lnTo>
                  <a:lnTo>
                    <a:pt x="16131" y="50238"/>
                  </a:lnTo>
                  <a:lnTo>
                    <a:pt x="16452" y="49997"/>
                  </a:lnTo>
                  <a:lnTo>
                    <a:pt x="16774" y="49716"/>
                  </a:lnTo>
                  <a:lnTo>
                    <a:pt x="17075" y="49435"/>
                  </a:lnTo>
                  <a:lnTo>
                    <a:pt x="17356" y="49153"/>
                  </a:lnTo>
                  <a:lnTo>
                    <a:pt x="17617" y="48832"/>
                  </a:lnTo>
                  <a:lnTo>
                    <a:pt x="17878" y="48511"/>
                  </a:lnTo>
                  <a:lnTo>
                    <a:pt x="18099" y="48169"/>
                  </a:lnTo>
                  <a:lnTo>
                    <a:pt x="18320" y="47808"/>
                  </a:lnTo>
                  <a:lnTo>
                    <a:pt x="18521" y="47446"/>
                  </a:lnTo>
                  <a:lnTo>
                    <a:pt x="18682" y="47064"/>
                  </a:lnTo>
                  <a:lnTo>
                    <a:pt x="18843" y="46683"/>
                  </a:lnTo>
                  <a:lnTo>
                    <a:pt x="18983" y="46281"/>
                  </a:lnTo>
                  <a:lnTo>
                    <a:pt x="19104" y="45859"/>
                  </a:lnTo>
                  <a:lnTo>
                    <a:pt x="19184" y="45437"/>
                  </a:lnTo>
                  <a:lnTo>
                    <a:pt x="19264" y="44995"/>
                  </a:lnTo>
                  <a:lnTo>
                    <a:pt x="19305" y="44553"/>
                  </a:lnTo>
                  <a:lnTo>
                    <a:pt x="19345" y="44112"/>
                  </a:lnTo>
                  <a:lnTo>
                    <a:pt x="19345" y="43650"/>
                  </a:lnTo>
                  <a:lnTo>
                    <a:pt x="19305" y="43188"/>
                  </a:lnTo>
                  <a:lnTo>
                    <a:pt x="19706" y="42947"/>
                  </a:lnTo>
                  <a:lnTo>
                    <a:pt x="20068" y="42705"/>
                  </a:lnTo>
                  <a:lnTo>
                    <a:pt x="20429" y="42444"/>
                  </a:lnTo>
                  <a:lnTo>
                    <a:pt x="20771" y="42183"/>
                  </a:lnTo>
                  <a:lnTo>
                    <a:pt x="21092" y="41882"/>
                  </a:lnTo>
                  <a:lnTo>
                    <a:pt x="21394" y="41601"/>
                  </a:lnTo>
                  <a:lnTo>
                    <a:pt x="21675" y="41279"/>
                  </a:lnTo>
                  <a:lnTo>
                    <a:pt x="21956" y="40958"/>
                  </a:lnTo>
                  <a:lnTo>
                    <a:pt x="22217" y="40616"/>
                  </a:lnTo>
                  <a:lnTo>
                    <a:pt x="22438" y="40275"/>
                  </a:lnTo>
                  <a:lnTo>
                    <a:pt x="22679" y="39913"/>
                  </a:lnTo>
                  <a:lnTo>
                    <a:pt x="22880" y="39552"/>
                  </a:lnTo>
                  <a:lnTo>
                    <a:pt x="23061" y="39170"/>
                  </a:lnTo>
                  <a:lnTo>
                    <a:pt x="23242" y="38788"/>
                  </a:lnTo>
                  <a:lnTo>
                    <a:pt x="23382" y="38387"/>
                  </a:lnTo>
                  <a:lnTo>
                    <a:pt x="23523" y="37985"/>
                  </a:lnTo>
                  <a:lnTo>
                    <a:pt x="23643" y="37563"/>
                  </a:lnTo>
                  <a:lnTo>
                    <a:pt x="23744" y="37141"/>
                  </a:lnTo>
                  <a:lnTo>
                    <a:pt x="23824" y="36699"/>
                  </a:lnTo>
                  <a:lnTo>
                    <a:pt x="23884" y="36278"/>
                  </a:lnTo>
                  <a:lnTo>
                    <a:pt x="23925" y="35836"/>
                  </a:lnTo>
                  <a:lnTo>
                    <a:pt x="23965" y="35374"/>
                  </a:lnTo>
                  <a:lnTo>
                    <a:pt x="23965" y="34912"/>
                  </a:lnTo>
                  <a:lnTo>
                    <a:pt x="23965" y="34450"/>
                  </a:lnTo>
                  <a:lnTo>
                    <a:pt x="23945" y="33988"/>
                  </a:lnTo>
                  <a:lnTo>
                    <a:pt x="23884" y="33526"/>
                  </a:lnTo>
                  <a:lnTo>
                    <a:pt x="23824" y="33043"/>
                  </a:lnTo>
                  <a:lnTo>
                    <a:pt x="23744" y="32561"/>
                  </a:lnTo>
                  <a:lnTo>
                    <a:pt x="23643" y="32079"/>
                  </a:lnTo>
                  <a:lnTo>
                    <a:pt x="23523" y="31577"/>
                  </a:lnTo>
                  <a:lnTo>
                    <a:pt x="23382" y="31095"/>
                  </a:lnTo>
                  <a:lnTo>
                    <a:pt x="23222" y="30593"/>
                  </a:lnTo>
                  <a:lnTo>
                    <a:pt x="23443" y="30211"/>
                  </a:lnTo>
                  <a:lnTo>
                    <a:pt x="23663" y="29830"/>
                  </a:lnTo>
                  <a:lnTo>
                    <a:pt x="23864" y="29428"/>
                  </a:lnTo>
                  <a:lnTo>
                    <a:pt x="24045" y="29026"/>
                  </a:lnTo>
                  <a:lnTo>
                    <a:pt x="24226" y="28624"/>
                  </a:lnTo>
                  <a:lnTo>
                    <a:pt x="24387" y="28223"/>
                  </a:lnTo>
                  <a:lnTo>
                    <a:pt x="24507" y="27821"/>
                  </a:lnTo>
                  <a:lnTo>
                    <a:pt x="24648" y="27399"/>
                  </a:lnTo>
                  <a:lnTo>
                    <a:pt x="24748" y="26977"/>
                  </a:lnTo>
                  <a:lnTo>
                    <a:pt x="24829" y="26575"/>
                  </a:lnTo>
                  <a:lnTo>
                    <a:pt x="24909" y="26154"/>
                  </a:lnTo>
                  <a:lnTo>
                    <a:pt x="24969" y="25732"/>
                  </a:lnTo>
                  <a:lnTo>
                    <a:pt x="25009" y="25310"/>
                  </a:lnTo>
                  <a:lnTo>
                    <a:pt x="25029" y="24888"/>
                  </a:lnTo>
                  <a:lnTo>
                    <a:pt x="25029" y="24466"/>
                  </a:lnTo>
                  <a:lnTo>
                    <a:pt x="25009" y="24044"/>
                  </a:lnTo>
                  <a:lnTo>
                    <a:pt x="24969" y="23623"/>
                  </a:lnTo>
                  <a:lnTo>
                    <a:pt x="24909" y="23201"/>
                  </a:lnTo>
                  <a:lnTo>
                    <a:pt x="24849" y="22779"/>
                  </a:lnTo>
                  <a:lnTo>
                    <a:pt x="24748" y="22357"/>
                  </a:lnTo>
                  <a:lnTo>
                    <a:pt x="24648" y="21935"/>
                  </a:lnTo>
                  <a:lnTo>
                    <a:pt x="24507" y="21534"/>
                  </a:lnTo>
                  <a:lnTo>
                    <a:pt x="24346" y="21112"/>
                  </a:lnTo>
                  <a:lnTo>
                    <a:pt x="24186" y="20710"/>
                  </a:lnTo>
                  <a:lnTo>
                    <a:pt x="23985" y="20308"/>
                  </a:lnTo>
                  <a:lnTo>
                    <a:pt x="23764" y="19906"/>
                  </a:lnTo>
                  <a:lnTo>
                    <a:pt x="23523" y="19525"/>
                  </a:lnTo>
                  <a:lnTo>
                    <a:pt x="23282" y="19143"/>
                  </a:lnTo>
                  <a:lnTo>
                    <a:pt x="23001" y="18741"/>
                  </a:lnTo>
                  <a:lnTo>
                    <a:pt x="22679" y="18380"/>
                  </a:lnTo>
                  <a:lnTo>
                    <a:pt x="22358" y="17998"/>
                  </a:lnTo>
                  <a:lnTo>
                    <a:pt x="22016" y="17637"/>
                  </a:lnTo>
                  <a:lnTo>
                    <a:pt x="22077" y="17074"/>
                  </a:lnTo>
                  <a:lnTo>
                    <a:pt x="22117" y="16512"/>
                  </a:lnTo>
                  <a:lnTo>
                    <a:pt x="22157" y="15949"/>
                  </a:lnTo>
                  <a:lnTo>
                    <a:pt x="22157" y="15387"/>
                  </a:lnTo>
                  <a:lnTo>
                    <a:pt x="22157" y="14804"/>
                  </a:lnTo>
                  <a:lnTo>
                    <a:pt x="22117" y="14242"/>
                  </a:lnTo>
                  <a:lnTo>
                    <a:pt x="22077" y="13679"/>
                  </a:lnTo>
                  <a:lnTo>
                    <a:pt x="21996" y="13117"/>
                  </a:lnTo>
                  <a:lnTo>
                    <a:pt x="21916" y="12555"/>
                  </a:lnTo>
                  <a:lnTo>
                    <a:pt x="21795" y="11992"/>
                  </a:lnTo>
                  <a:lnTo>
                    <a:pt x="21655" y="11450"/>
                  </a:lnTo>
                  <a:lnTo>
                    <a:pt x="21514" y="10887"/>
                  </a:lnTo>
                  <a:lnTo>
                    <a:pt x="21313" y="10365"/>
                  </a:lnTo>
                  <a:lnTo>
                    <a:pt x="21112" y="9843"/>
                  </a:lnTo>
                  <a:lnTo>
                    <a:pt x="20891" y="9320"/>
                  </a:lnTo>
                  <a:lnTo>
                    <a:pt x="20630" y="8818"/>
                  </a:lnTo>
                  <a:lnTo>
                    <a:pt x="20349" y="8336"/>
                  </a:lnTo>
                  <a:lnTo>
                    <a:pt x="20028" y="7874"/>
                  </a:lnTo>
                  <a:lnTo>
                    <a:pt x="19706" y="7412"/>
                  </a:lnTo>
                  <a:lnTo>
                    <a:pt x="19325" y="6970"/>
                  </a:lnTo>
                  <a:lnTo>
                    <a:pt x="18943" y="6548"/>
                  </a:lnTo>
                  <a:lnTo>
                    <a:pt x="18521" y="6147"/>
                  </a:lnTo>
                  <a:lnTo>
                    <a:pt x="18059" y="5765"/>
                  </a:lnTo>
                  <a:lnTo>
                    <a:pt x="17577" y="5403"/>
                  </a:lnTo>
                  <a:lnTo>
                    <a:pt x="17075" y="5062"/>
                  </a:lnTo>
                  <a:lnTo>
                    <a:pt x="16533" y="4761"/>
                  </a:lnTo>
                  <a:lnTo>
                    <a:pt x="15950" y="4479"/>
                  </a:lnTo>
                  <a:lnTo>
                    <a:pt x="15347" y="4218"/>
                  </a:lnTo>
                  <a:lnTo>
                    <a:pt x="14705" y="3977"/>
                  </a:lnTo>
                  <a:lnTo>
                    <a:pt x="14022" y="3776"/>
                  </a:lnTo>
                  <a:lnTo>
                    <a:pt x="13319" y="3616"/>
                  </a:lnTo>
                  <a:lnTo>
                    <a:pt x="12575" y="3475"/>
                  </a:lnTo>
                  <a:lnTo>
                    <a:pt x="12254" y="3093"/>
                  </a:lnTo>
                  <a:lnTo>
                    <a:pt x="11912" y="2732"/>
                  </a:lnTo>
                  <a:lnTo>
                    <a:pt x="11571" y="2390"/>
                  </a:lnTo>
                  <a:lnTo>
                    <a:pt x="11230" y="2089"/>
                  </a:lnTo>
                  <a:lnTo>
                    <a:pt x="10868" y="1788"/>
                  </a:lnTo>
                  <a:lnTo>
                    <a:pt x="10506" y="1527"/>
                  </a:lnTo>
                  <a:lnTo>
                    <a:pt x="10145" y="1286"/>
                  </a:lnTo>
                  <a:lnTo>
                    <a:pt x="9763" y="1045"/>
                  </a:lnTo>
                  <a:lnTo>
                    <a:pt x="9402" y="844"/>
                  </a:lnTo>
                  <a:lnTo>
                    <a:pt x="9000" y="663"/>
                  </a:lnTo>
                  <a:lnTo>
                    <a:pt x="8618" y="502"/>
                  </a:lnTo>
                  <a:lnTo>
                    <a:pt x="8237" y="382"/>
                  </a:lnTo>
                  <a:lnTo>
                    <a:pt x="7835" y="261"/>
                  </a:lnTo>
                  <a:lnTo>
                    <a:pt x="7433" y="161"/>
                  </a:lnTo>
                  <a:lnTo>
                    <a:pt x="7031" y="100"/>
                  </a:lnTo>
                  <a:lnTo>
                    <a:pt x="6630" y="40"/>
                  </a:lnTo>
                  <a:lnTo>
                    <a:pt x="6208" y="20"/>
                  </a:lnTo>
                  <a:lnTo>
                    <a:pt x="5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6"/>
            <p:cNvSpPr/>
            <p:nvPr/>
          </p:nvSpPr>
          <p:spPr>
            <a:xfrm>
              <a:off x="4505000" y="238125"/>
              <a:ext cx="625750" cy="1358400"/>
            </a:xfrm>
            <a:custGeom>
              <a:avLst/>
              <a:gdLst/>
              <a:ahLst/>
              <a:cxnLst/>
              <a:rect l="l" t="t" r="r" b="b"/>
              <a:pathLst>
                <a:path w="25030" h="54336" extrusionOk="0">
                  <a:moveTo>
                    <a:pt x="19224" y="0"/>
                  </a:moveTo>
                  <a:lnTo>
                    <a:pt x="18822" y="20"/>
                  </a:lnTo>
                  <a:lnTo>
                    <a:pt x="18401" y="40"/>
                  </a:lnTo>
                  <a:lnTo>
                    <a:pt x="17999" y="100"/>
                  </a:lnTo>
                  <a:lnTo>
                    <a:pt x="17597" y="161"/>
                  </a:lnTo>
                  <a:lnTo>
                    <a:pt x="17195" y="261"/>
                  </a:lnTo>
                  <a:lnTo>
                    <a:pt x="16794" y="382"/>
                  </a:lnTo>
                  <a:lnTo>
                    <a:pt x="16412" y="502"/>
                  </a:lnTo>
                  <a:lnTo>
                    <a:pt x="16030" y="663"/>
                  </a:lnTo>
                  <a:lnTo>
                    <a:pt x="15649" y="844"/>
                  </a:lnTo>
                  <a:lnTo>
                    <a:pt x="15267" y="1045"/>
                  </a:lnTo>
                  <a:lnTo>
                    <a:pt x="14885" y="1286"/>
                  </a:lnTo>
                  <a:lnTo>
                    <a:pt x="14524" y="1527"/>
                  </a:lnTo>
                  <a:lnTo>
                    <a:pt x="14162" y="1788"/>
                  </a:lnTo>
                  <a:lnTo>
                    <a:pt x="13801" y="2089"/>
                  </a:lnTo>
                  <a:lnTo>
                    <a:pt x="13459" y="2390"/>
                  </a:lnTo>
                  <a:lnTo>
                    <a:pt x="13118" y="2732"/>
                  </a:lnTo>
                  <a:lnTo>
                    <a:pt x="12776" y="3093"/>
                  </a:lnTo>
                  <a:lnTo>
                    <a:pt x="12455" y="3475"/>
                  </a:lnTo>
                  <a:lnTo>
                    <a:pt x="11711" y="3616"/>
                  </a:lnTo>
                  <a:lnTo>
                    <a:pt x="11008" y="3776"/>
                  </a:lnTo>
                  <a:lnTo>
                    <a:pt x="10325" y="3977"/>
                  </a:lnTo>
                  <a:lnTo>
                    <a:pt x="9683" y="4218"/>
                  </a:lnTo>
                  <a:lnTo>
                    <a:pt x="9080" y="4479"/>
                  </a:lnTo>
                  <a:lnTo>
                    <a:pt x="8498" y="4761"/>
                  </a:lnTo>
                  <a:lnTo>
                    <a:pt x="7955" y="5062"/>
                  </a:lnTo>
                  <a:lnTo>
                    <a:pt x="7453" y="5403"/>
                  </a:lnTo>
                  <a:lnTo>
                    <a:pt x="6971" y="5765"/>
                  </a:lnTo>
                  <a:lnTo>
                    <a:pt x="6509" y="6147"/>
                  </a:lnTo>
                  <a:lnTo>
                    <a:pt x="6087" y="6548"/>
                  </a:lnTo>
                  <a:lnTo>
                    <a:pt x="5705" y="6970"/>
                  </a:lnTo>
                  <a:lnTo>
                    <a:pt x="5324" y="7412"/>
                  </a:lnTo>
                  <a:lnTo>
                    <a:pt x="5002" y="7874"/>
                  </a:lnTo>
                  <a:lnTo>
                    <a:pt x="4681" y="8336"/>
                  </a:lnTo>
                  <a:lnTo>
                    <a:pt x="4400" y="8818"/>
                  </a:lnTo>
                  <a:lnTo>
                    <a:pt x="4139" y="9320"/>
                  </a:lnTo>
                  <a:lnTo>
                    <a:pt x="3918" y="9843"/>
                  </a:lnTo>
                  <a:lnTo>
                    <a:pt x="3717" y="10365"/>
                  </a:lnTo>
                  <a:lnTo>
                    <a:pt x="3516" y="10887"/>
                  </a:lnTo>
                  <a:lnTo>
                    <a:pt x="3375" y="11450"/>
                  </a:lnTo>
                  <a:lnTo>
                    <a:pt x="3235" y="11992"/>
                  </a:lnTo>
                  <a:lnTo>
                    <a:pt x="3114" y="12555"/>
                  </a:lnTo>
                  <a:lnTo>
                    <a:pt x="3034" y="13117"/>
                  </a:lnTo>
                  <a:lnTo>
                    <a:pt x="2953" y="13679"/>
                  </a:lnTo>
                  <a:lnTo>
                    <a:pt x="2913" y="14242"/>
                  </a:lnTo>
                  <a:lnTo>
                    <a:pt x="2873" y="14804"/>
                  </a:lnTo>
                  <a:lnTo>
                    <a:pt x="2873" y="15387"/>
                  </a:lnTo>
                  <a:lnTo>
                    <a:pt x="2873" y="15949"/>
                  </a:lnTo>
                  <a:lnTo>
                    <a:pt x="2913" y="16512"/>
                  </a:lnTo>
                  <a:lnTo>
                    <a:pt x="2953" y="17074"/>
                  </a:lnTo>
                  <a:lnTo>
                    <a:pt x="3014" y="17637"/>
                  </a:lnTo>
                  <a:lnTo>
                    <a:pt x="2672" y="17998"/>
                  </a:lnTo>
                  <a:lnTo>
                    <a:pt x="2351" y="18380"/>
                  </a:lnTo>
                  <a:lnTo>
                    <a:pt x="2050" y="18741"/>
                  </a:lnTo>
                  <a:lnTo>
                    <a:pt x="1768" y="19143"/>
                  </a:lnTo>
                  <a:lnTo>
                    <a:pt x="1507" y="19525"/>
                  </a:lnTo>
                  <a:lnTo>
                    <a:pt x="1266" y="19906"/>
                  </a:lnTo>
                  <a:lnTo>
                    <a:pt x="1045" y="20308"/>
                  </a:lnTo>
                  <a:lnTo>
                    <a:pt x="844" y="20710"/>
                  </a:lnTo>
                  <a:lnTo>
                    <a:pt x="684" y="21112"/>
                  </a:lnTo>
                  <a:lnTo>
                    <a:pt x="523" y="21534"/>
                  </a:lnTo>
                  <a:lnTo>
                    <a:pt x="402" y="21935"/>
                  </a:lnTo>
                  <a:lnTo>
                    <a:pt x="282" y="22357"/>
                  </a:lnTo>
                  <a:lnTo>
                    <a:pt x="181" y="22779"/>
                  </a:lnTo>
                  <a:lnTo>
                    <a:pt x="121" y="23201"/>
                  </a:lnTo>
                  <a:lnTo>
                    <a:pt x="61" y="23623"/>
                  </a:lnTo>
                  <a:lnTo>
                    <a:pt x="21" y="24044"/>
                  </a:lnTo>
                  <a:lnTo>
                    <a:pt x="1" y="24466"/>
                  </a:lnTo>
                  <a:lnTo>
                    <a:pt x="1" y="24888"/>
                  </a:lnTo>
                  <a:lnTo>
                    <a:pt x="21" y="25310"/>
                  </a:lnTo>
                  <a:lnTo>
                    <a:pt x="61" y="25732"/>
                  </a:lnTo>
                  <a:lnTo>
                    <a:pt x="121" y="26154"/>
                  </a:lnTo>
                  <a:lnTo>
                    <a:pt x="202" y="26575"/>
                  </a:lnTo>
                  <a:lnTo>
                    <a:pt x="282" y="26977"/>
                  </a:lnTo>
                  <a:lnTo>
                    <a:pt x="382" y="27399"/>
                  </a:lnTo>
                  <a:lnTo>
                    <a:pt x="523" y="27821"/>
                  </a:lnTo>
                  <a:lnTo>
                    <a:pt x="664" y="28223"/>
                  </a:lnTo>
                  <a:lnTo>
                    <a:pt x="804" y="28624"/>
                  </a:lnTo>
                  <a:lnTo>
                    <a:pt x="985" y="29026"/>
                  </a:lnTo>
                  <a:lnTo>
                    <a:pt x="1166" y="29428"/>
                  </a:lnTo>
                  <a:lnTo>
                    <a:pt x="1367" y="29830"/>
                  </a:lnTo>
                  <a:lnTo>
                    <a:pt x="1588" y="30211"/>
                  </a:lnTo>
                  <a:lnTo>
                    <a:pt x="1809" y="30593"/>
                  </a:lnTo>
                  <a:lnTo>
                    <a:pt x="1648" y="31095"/>
                  </a:lnTo>
                  <a:lnTo>
                    <a:pt x="1507" y="31577"/>
                  </a:lnTo>
                  <a:lnTo>
                    <a:pt x="1387" y="32079"/>
                  </a:lnTo>
                  <a:lnTo>
                    <a:pt x="1286" y="32561"/>
                  </a:lnTo>
                  <a:lnTo>
                    <a:pt x="1206" y="33043"/>
                  </a:lnTo>
                  <a:lnTo>
                    <a:pt x="1146" y="33526"/>
                  </a:lnTo>
                  <a:lnTo>
                    <a:pt x="1085" y="33988"/>
                  </a:lnTo>
                  <a:lnTo>
                    <a:pt x="1065" y="34450"/>
                  </a:lnTo>
                  <a:lnTo>
                    <a:pt x="1065" y="34912"/>
                  </a:lnTo>
                  <a:lnTo>
                    <a:pt x="1065" y="35374"/>
                  </a:lnTo>
                  <a:lnTo>
                    <a:pt x="1105" y="35836"/>
                  </a:lnTo>
                  <a:lnTo>
                    <a:pt x="1146" y="36278"/>
                  </a:lnTo>
                  <a:lnTo>
                    <a:pt x="1206" y="36699"/>
                  </a:lnTo>
                  <a:lnTo>
                    <a:pt x="1286" y="37141"/>
                  </a:lnTo>
                  <a:lnTo>
                    <a:pt x="1387" y="37563"/>
                  </a:lnTo>
                  <a:lnTo>
                    <a:pt x="1507" y="37985"/>
                  </a:lnTo>
                  <a:lnTo>
                    <a:pt x="1648" y="38387"/>
                  </a:lnTo>
                  <a:lnTo>
                    <a:pt x="1788" y="38788"/>
                  </a:lnTo>
                  <a:lnTo>
                    <a:pt x="1969" y="39170"/>
                  </a:lnTo>
                  <a:lnTo>
                    <a:pt x="2150" y="39552"/>
                  </a:lnTo>
                  <a:lnTo>
                    <a:pt x="2351" y="39913"/>
                  </a:lnTo>
                  <a:lnTo>
                    <a:pt x="2592" y="40275"/>
                  </a:lnTo>
                  <a:lnTo>
                    <a:pt x="2813" y="40616"/>
                  </a:lnTo>
                  <a:lnTo>
                    <a:pt x="3074" y="40958"/>
                  </a:lnTo>
                  <a:lnTo>
                    <a:pt x="3355" y="41279"/>
                  </a:lnTo>
                  <a:lnTo>
                    <a:pt x="3636" y="41601"/>
                  </a:lnTo>
                  <a:lnTo>
                    <a:pt x="3938" y="41882"/>
                  </a:lnTo>
                  <a:lnTo>
                    <a:pt x="4259" y="42183"/>
                  </a:lnTo>
                  <a:lnTo>
                    <a:pt x="4601" y="42444"/>
                  </a:lnTo>
                  <a:lnTo>
                    <a:pt x="4962" y="42705"/>
                  </a:lnTo>
                  <a:lnTo>
                    <a:pt x="5324" y="42947"/>
                  </a:lnTo>
                  <a:lnTo>
                    <a:pt x="5726" y="43188"/>
                  </a:lnTo>
                  <a:lnTo>
                    <a:pt x="5685" y="43650"/>
                  </a:lnTo>
                  <a:lnTo>
                    <a:pt x="5685" y="44112"/>
                  </a:lnTo>
                  <a:lnTo>
                    <a:pt x="5726" y="44553"/>
                  </a:lnTo>
                  <a:lnTo>
                    <a:pt x="5766" y="44995"/>
                  </a:lnTo>
                  <a:lnTo>
                    <a:pt x="5846" y="45437"/>
                  </a:lnTo>
                  <a:lnTo>
                    <a:pt x="5926" y="45859"/>
                  </a:lnTo>
                  <a:lnTo>
                    <a:pt x="6047" y="46281"/>
                  </a:lnTo>
                  <a:lnTo>
                    <a:pt x="6188" y="46683"/>
                  </a:lnTo>
                  <a:lnTo>
                    <a:pt x="6348" y="47064"/>
                  </a:lnTo>
                  <a:lnTo>
                    <a:pt x="6509" y="47446"/>
                  </a:lnTo>
                  <a:lnTo>
                    <a:pt x="6710" y="47808"/>
                  </a:lnTo>
                  <a:lnTo>
                    <a:pt x="6931" y="48169"/>
                  </a:lnTo>
                  <a:lnTo>
                    <a:pt x="7152" y="48511"/>
                  </a:lnTo>
                  <a:lnTo>
                    <a:pt x="7413" y="48832"/>
                  </a:lnTo>
                  <a:lnTo>
                    <a:pt x="7674" y="49153"/>
                  </a:lnTo>
                  <a:lnTo>
                    <a:pt x="7955" y="49435"/>
                  </a:lnTo>
                  <a:lnTo>
                    <a:pt x="8256" y="49716"/>
                  </a:lnTo>
                  <a:lnTo>
                    <a:pt x="8578" y="49997"/>
                  </a:lnTo>
                  <a:lnTo>
                    <a:pt x="8899" y="50238"/>
                  </a:lnTo>
                  <a:lnTo>
                    <a:pt x="9241" y="50459"/>
                  </a:lnTo>
                  <a:lnTo>
                    <a:pt x="9602" y="50680"/>
                  </a:lnTo>
                  <a:lnTo>
                    <a:pt x="9964" y="50881"/>
                  </a:lnTo>
                  <a:lnTo>
                    <a:pt x="10346" y="51042"/>
                  </a:lnTo>
                  <a:lnTo>
                    <a:pt x="10727" y="51202"/>
                  </a:lnTo>
                  <a:lnTo>
                    <a:pt x="11129" y="51343"/>
                  </a:lnTo>
                  <a:lnTo>
                    <a:pt x="11551" y="51463"/>
                  </a:lnTo>
                  <a:lnTo>
                    <a:pt x="11973" y="51544"/>
                  </a:lnTo>
                  <a:lnTo>
                    <a:pt x="12394" y="51624"/>
                  </a:lnTo>
                  <a:lnTo>
                    <a:pt x="12836" y="51684"/>
                  </a:lnTo>
                  <a:lnTo>
                    <a:pt x="13278" y="51705"/>
                  </a:lnTo>
                  <a:lnTo>
                    <a:pt x="13720" y="51705"/>
                  </a:lnTo>
                  <a:lnTo>
                    <a:pt x="14182" y="51684"/>
                  </a:lnTo>
                  <a:lnTo>
                    <a:pt x="14785" y="52227"/>
                  </a:lnTo>
                  <a:lnTo>
                    <a:pt x="15408" y="52709"/>
                  </a:lnTo>
                  <a:lnTo>
                    <a:pt x="15729" y="52910"/>
                  </a:lnTo>
                  <a:lnTo>
                    <a:pt x="16030" y="53131"/>
                  </a:lnTo>
                  <a:lnTo>
                    <a:pt x="16352" y="53312"/>
                  </a:lnTo>
                  <a:lnTo>
                    <a:pt x="16673" y="53492"/>
                  </a:lnTo>
                  <a:lnTo>
                    <a:pt x="16994" y="53653"/>
                  </a:lnTo>
                  <a:lnTo>
                    <a:pt x="17316" y="53794"/>
                  </a:lnTo>
                  <a:lnTo>
                    <a:pt x="17637" y="53914"/>
                  </a:lnTo>
                  <a:lnTo>
                    <a:pt x="17959" y="54035"/>
                  </a:lnTo>
                  <a:lnTo>
                    <a:pt x="18280" y="54135"/>
                  </a:lnTo>
                  <a:lnTo>
                    <a:pt x="18621" y="54195"/>
                  </a:lnTo>
                  <a:lnTo>
                    <a:pt x="18943" y="54256"/>
                  </a:lnTo>
                  <a:lnTo>
                    <a:pt x="19284" y="54316"/>
                  </a:lnTo>
                  <a:lnTo>
                    <a:pt x="19626" y="54336"/>
                  </a:lnTo>
                  <a:lnTo>
                    <a:pt x="19967" y="54336"/>
                  </a:lnTo>
                  <a:lnTo>
                    <a:pt x="20309" y="54316"/>
                  </a:lnTo>
                  <a:lnTo>
                    <a:pt x="20650" y="54296"/>
                  </a:lnTo>
                  <a:lnTo>
                    <a:pt x="20992" y="54236"/>
                  </a:lnTo>
                  <a:lnTo>
                    <a:pt x="21353" y="54175"/>
                  </a:lnTo>
                  <a:lnTo>
                    <a:pt x="21695" y="54075"/>
                  </a:lnTo>
                  <a:lnTo>
                    <a:pt x="22056" y="53974"/>
                  </a:lnTo>
                  <a:lnTo>
                    <a:pt x="22418" y="53834"/>
                  </a:lnTo>
                  <a:lnTo>
                    <a:pt x="22780" y="53673"/>
                  </a:lnTo>
                  <a:lnTo>
                    <a:pt x="23141" y="53512"/>
                  </a:lnTo>
                  <a:lnTo>
                    <a:pt x="23523" y="53312"/>
                  </a:lnTo>
                  <a:lnTo>
                    <a:pt x="23884" y="53091"/>
                  </a:lnTo>
                  <a:lnTo>
                    <a:pt x="24266" y="52850"/>
                  </a:lnTo>
                  <a:lnTo>
                    <a:pt x="24648" y="52588"/>
                  </a:lnTo>
                  <a:lnTo>
                    <a:pt x="25029" y="52287"/>
                  </a:lnTo>
                  <a:lnTo>
                    <a:pt x="25029" y="2069"/>
                  </a:lnTo>
                  <a:lnTo>
                    <a:pt x="24607" y="1788"/>
                  </a:lnTo>
                  <a:lnTo>
                    <a:pt x="24206" y="1527"/>
                  </a:lnTo>
                  <a:lnTo>
                    <a:pt x="23804" y="1286"/>
                  </a:lnTo>
                  <a:lnTo>
                    <a:pt x="23382" y="1065"/>
                  </a:lnTo>
                  <a:lnTo>
                    <a:pt x="22960" y="864"/>
                  </a:lnTo>
                  <a:lnTo>
                    <a:pt x="22559" y="703"/>
                  </a:lnTo>
                  <a:lnTo>
                    <a:pt x="22137" y="542"/>
                  </a:lnTo>
                  <a:lnTo>
                    <a:pt x="21715" y="402"/>
                  </a:lnTo>
                  <a:lnTo>
                    <a:pt x="21293" y="281"/>
                  </a:lnTo>
                  <a:lnTo>
                    <a:pt x="20891" y="181"/>
                  </a:lnTo>
                  <a:lnTo>
                    <a:pt x="20469" y="100"/>
                  </a:lnTo>
                  <a:lnTo>
                    <a:pt x="20048" y="60"/>
                  </a:lnTo>
                  <a:lnTo>
                    <a:pt x="19646" y="20"/>
                  </a:lnTo>
                  <a:lnTo>
                    <a:pt x="19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6"/>
            <p:cNvSpPr/>
            <p:nvPr/>
          </p:nvSpPr>
          <p:spPr>
            <a:xfrm>
              <a:off x="5416950" y="325500"/>
              <a:ext cx="232050" cy="263150"/>
            </a:xfrm>
            <a:custGeom>
              <a:avLst/>
              <a:gdLst/>
              <a:ahLst/>
              <a:cxnLst/>
              <a:rect l="l" t="t" r="r" b="b"/>
              <a:pathLst>
                <a:path w="9282" h="10526" extrusionOk="0">
                  <a:moveTo>
                    <a:pt x="3637" y="0"/>
                  </a:moveTo>
                  <a:lnTo>
                    <a:pt x="3576" y="20"/>
                  </a:lnTo>
                  <a:lnTo>
                    <a:pt x="3356" y="121"/>
                  </a:lnTo>
                  <a:lnTo>
                    <a:pt x="3114" y="221"/>
                  </a:lnTo>
                  <a:lnTo>
                    <a:pt x="2693" y="442"/>
                  </a:lnTo>
                  <a:lnTo>
                    <a:pt x="2291" y="703"/>
                  </a:lnTo>
                  <a:lnTo>
                    <a:pt x="1909" y="1005"/>
                  </a:lnTo>
                  <a:lnTo>
                    <a:pt x="1568" y="1346"/>
                  </a:lnTo>
                  <a:lnTo>
                    <a:pt x="1246" y="1708"/>
                  </a:lnTo>
                  <a:lnTo>
                    <a:pt x="965" y="2109"/>
                  </a:lnTo>
                  <a:lnTo>
                    <a:pt x="704" y="2531"/>
                  </a:lnTo>
                  <a:lnTo>
                    <a:pt x="483" y="2953"/>
                  </a:lnTo>
                  <a:lnTo>
                    <a:pt x="302" y="3415"/>
                  </a:lnTo>
                  <a:lnTo>
                    <a:pt x="162" y="3877"/>
                  </a:lnTo>
                  <a:lnTo>
                    <a:pt x="61" y="4339"/>
                  </a:lnTo>
                  <a:lnTo>
                    <a:pt x="1" y="4821"/>
                  </a:lnTo>
                  <a:lnTo>
                    <a:pt x="1" y="5323"/>
                  </a:lnTo>
                  <a:lnTo>
                    <a:pt x="21" y="5805"/>
                  </a:lnTo>
                  <a:lnTo>
                    <a:pt x="61" y="6046"/>
                  </a:lnTo>
                  <a:lnTo>
                    <a:pt x="101" y="6287"/>
                  </a:lnTo>
                  <a:lnTo>
                    <a:pt x="222" y="6729"/>
                  </a:lnTo>
                  <a:lnTo>
                    <a:pt x="383" y="7171"/>
                  </a:lnTo>
                  <a:lnTo>
                    <a:pt x="584" y="7573"/>
                  </a:lnTo>
                  <a:lnTo>
                    <a:pt x="825" y="7975"/>
                  </a:lnTo>
                  <a:lnTo>
                    <a:pt x="1086" y="8336"/>
                  </a:lnTo>
                  <a:lnTo>
                    <a:pt x="1387" y="8698"/>
                  </a:lnTo>
                  <a:lnTo>
                    <a:pt x="1708" y="9019"/>
                  </a:lnTo>
                  <a:lnTo>
                    <a:pt x="2050" y="9321"/>
                  </a:lnTo>
                  <a:lnTo>
                    <a:pt x="2432" y="9582"/>
                  </a:lnTo>
                  <a:lnTo>
                    <a:pt x="2813" y="9823"/>
                  </a:lnTo>
                  <a:lnTo>
                    <a:pt x="3215" y="10044"/>
                  </a:lnTo>
                  <a:lnTo>
                    <a:pt x="3637" y="10204"/>
                  </a:lnTo>
                  <a:lnTo>
                    <a:pt x="4079" y="10345"/>
                  </a:lnTo>
                  <a:lnTo>
                    <a:pt x="4521" y="10446"/>
                  </a:lnTo>
                  <a:lnTo>
                    <a:pt x="4983" y="10506"/>
                  </a:lnTo>
                  <a:lnTo>
                    <a:pt x="5445" y="10526"/>
                  </a:lnTo>
                  <a:lnTo>
                    <a:pt x="5887" y="10506"/>
                  </a:lnTo>
                  <a:lnTo>
                    <a:pt x="6248" y="10466"/>
                  </a:lnTo>
                  <a:lnTo>
                    <a:pt x="6610" y="10385"/>
                  </a:lnTo>
                  <a:lnTo>
                    <a:pt x="6951" y="10285"/>
                  </a:lnTo>
                  <a:lnTo>
                    <a:pt x="7273" y="10164"/>
                  </a:lnTo>
                  <a:lnTo>
                    <a:pt x="7594" y="10024"/>
                  </a:lnTo>
                  <a:lnTo>
                    <a:pt x="7875" y="9843"/>
                  </a:lnTo>
                  <a:lnTo>
                    <a:pt x="8156" y="9662"/>
                  </a:lnTo>
                  <a:lnTo>
                    <a:pt x="8397" y="9441"/>
                  </a:lnTo>
                  <a:lnTo>
                    <a:pt x="8638" y="9160"/>
                  </a:lnTo>
                  <a:lnTo>
                    <a:pt x="8859" y="8859"/>
                  </a:lnTo>
                  <a:lnTo>
                    <a:pt x="9040" y="8537"/>
                  </a:lnTo>
                  <a:lnTo>
                    <a:pt x="9161" y="8196"/>
                  </a:lnTo>
                  <a:lnTo>
                    <a:pt x="9241" y="7854"/>
                  </a:lnTo>
                  <a:lnTo>
                    <a:pt x="9281" y="7493"/>
                  </a:lnTo>
                  <a:lnTo>
                    <a:pt x="9281" y="7312"/>
                  </a:lnTo>
                  <a:lnTo>
                    <a:pt x="9281" y="7151"/>
                  </a:lnTo>
                  <a:lnTo>
                    <a:pt x="9261" y="6970"/>
                  </a:lnTo>
                  <a:lnTo>
                    <a:pt x="9221" y="6810"/>
                  </a:lnTo>
                  <a:lnTo>
                    <a:pt x="9161" y="6609"/>
                  </a:lnTo>
                  <a:lnTo>
                    <a:pt x="9100" y="6448"/>
                  </a:lnTo>
                  <a:lnTo>
                    <a:pt x="9020" y="6267"/>
                  </a:lnTo>
                  <a:lnTo>
                    <a:pt x="8920" y="6107"/>
                  </a:lnTo>
                  <a:lnTo>
                    <a:pt x="8799" y="5946"/>
                  </a:lnTo>
                  <a:lnTo>
                    <a:pt x="8679" y="5805"/>
                  </a:lnTo>
                  <a:lnTo>
                    <a:pt x="8538" y="5665"/>
                  </a:lnTo>
                  <a:lnTo>
                    <a:pt x="8397" y="5544"/>
                  </a:lnTo>
                  <a:lnTo>
                    <a:pt x="8257" y="5444"/>
                  </a:lnTo>
                  <a:lnTo>
                    <a:pt x="8096" y="5343"/>
                  </a:lnTo>
                  <a:lnTo>
                    <a:pt x="7915" y="5263"/>
                  </a:lnTo>
                  <a:lnTo>
                    <a:pt x="7755" y="5203"/>
                  </a:lnTo>
                  <a:lnTo>
                    <a:pt x="7574" y="5143"/>
                  </a:lnTo>
                  <a:lnTo>
                    <a:pt x="7393" y="5122"/>
                  </a:lnTo>
                  <a:lnTo>
                    <a:pt x="7212" y="5102"/>
                  </a:lnTo>
                  <a:lnTo>
                    <a:pt x="7031" y="5102"/>
                  </a:lnTo>
                  <a:lnTo>
                    <a:pt x="6831" y="5143"/>
                  </a:lnTo>
                  <a:lnTo>
                    <a:pt x="6650" y="5183"/>
                  </a:lnTo>
                  <a:lnTo>
                    <a:pt x="6449" y="5263"/>
                  </a:lnTo>
                  <a:lnTo>
                    <a:pt x="6268" y="5343"/>
                  </a:lnTo>
                  <a:lnTo>
                    <a:pt x="6107" y="5464"/>
                  </a:lnTo>
                  <a:lnTo>
                    <a:pt x="5947" y="5584"/>
                  </a:lnTo>
                  <a:lnTo>
                    <a:pt x="5806" y="5725"/>
                  </a:lnTo>
                  <a:lnTo>
                    <a:pt x="5666" y="5886"/>
                  </a:lnTo>
                  <a:lnTo>
                    <a:pt x="5565" y="6067"/>
                  </a:lnTo>
                  <a:lnTo>
                    <a:pt x="5465" y="6227"/>
                  </a:lnTo>
                  <a:lnTo>
                    <a:pt x="5404" y="6408"/>
                  </a:lnTo>
                  <a:lnTo>
                    <a:pt x="5364" y="6569"/>
                  </a:lnTo>
                  <a:lnTo>
                    <a:pt x="5324" y="6749"/>
                  </a:lnTo>
                  <a:lnTo>
                    <a:pt x="5324" y="6930"/>
                  </a:lnTo>
                  <a:lnTo>
                    <a:pt x="5324" y="7111"/>
                  </a:lnTo>
                  <a:lnTo>
                    <a:pt x="5364" y="7292"/>
                  </a:lnTo>
                  <a:lnTo>
                    <a:pt x="5384" y="7352"/>
                  </a:lnTo>
                  <a:lnTo>
                    <a:pt x="5425" y="7412"/>
                  </a:lnTo>
                  <a:lnTo>
                    <a:pt x="5465" y="7453"/>
                  </a:lnTo>
                  <a:lnTo>
                    <a:pt x="5525" y="7493"/>
                  </a:lnTo>
                  <a:lnTo>
                    <a:pt x="5565" y="7513"/>
                  </a:lnTo>
                  <a:lnTo>
                    <a:pt x="5625" y="7533"/>
                  </a:lnTo>
                  <a:lnTo>
                    <a:pt x="5706" y="7533"/>
                  </a:lnTo>
                  <a:lnTo>
                    <a:pt x="5766" y="7513"/>
                  </a:lnTo>
                  <a:lnTo>
                    <a:pt x="5826" y="7493"/>
                  </a:lnTo>
                  <a:lnTo>
                    <a:pt x="5887" y="7473"/>
                  </a:lnTo>
                  <a:lnTo>
                    <a:pt x="5927" y="7432"/>
                  </a:lnTo>
                  <a:lnTo>
                    <a:pt x="5967" y="7372"/>
                  </a:lnTo>
                  <a:lnTo>
                    <a:pt x="5987" y="7312"/>
                  </a:lnTo>
                  <a:lnTo>
                    <a:pt x="6007" y="7252"/>
                  </a:lnTo>
                  <a:lnTo>
                    <a:pt x="6007" y="7191"/>
                  </a:lnTo>
                  <a:lnTo>
                    <a:pt x="6007" y="7131"/>
                  </a:lnTo>
                  <a:lnTo>
                    <a:pt x="5987" y="7031"/>
                  </a:lnTo>
                  <a:lnTo>
                    <a:pt x="5967" y="6910"/>
                  </a:lnTo>
                  <a:lnTo>
                    <a:pt x="5987" y="6810"/>
                  </a:lnTo>
                  <a:lnTo>
                    <a:pt x="6007" y="6709"/>
                  </a:lnTo>
                  <a:lnTo>
                    <a:pt x="6067" y="6488"/>
                  </a:lnTo>
                  <a:lnTo>
                    <a:pt x="6188" y="6287"/>
                  </a:lnTo>
                  <a:lnTo>
                    <a:pt x="6288" y="6167"/>
                  </a:lnTo>
                  <a:lnTo>
                    <a:pt x="6369" y="6067"/>
                  </a:lnTo>
                  <a:lnTo>
                    <a:pt x="6489" y="5986"/>
                  </a:lnTo>
                  <a:lnTo>
                    <a:pt x="6590" y="5906"/>
                  </a:lnTo>
                  <a:lnTo>
                    <a:pt x="6710" y="5846"/>
                  </a:lnTo>
                  <a:lnTo>
                    <a:pt x="6831" y="5805"/>
                  </a:lnTo>
                  <a:lnTo>
                    <a:pt x="6951" y="5785"/>
                  </a:lnTo>
                  <a:lnTo>
                    <a:pt x="7072" y="5765"/>
                  </a:lnTo>
                  <a:lnTo>
                    <a:pt x="7333" y="5765"/>
                  </a:lnTo>
                  <a:lnTo>
                    <a:pt x="7574" y="5825"/>
                  </a:lnTo>
                  <a:lnTo>
                    <a:pt x="7795" y="5926"/>
                  </a:lnTo>
                  <a:lnTo>
                    <a:pt x="8016" y="6087"/>
                  </a:lnTo>
                  <a:lnTo>
                    <a:pt x="8217" y="6267"/>
                  </a:lnTo>
                  <a:lnTo>
                    <a:pt x="8377" y="6468"/>
                  </a:lnTo>
                  <a:lnTo>
                    <a:pt x="8498" y="6709"/>
                  </a:lnTo>
                  <a:lnTo>
                    <a:pt x="8558" y="6830"/>
                  </a:lnTo>
                  <a:lnTo>
                    <a:pt x="8598" y="6970"/>
                  </a:lnTo>
                  <a:lnTo>
                    <a:pt x="8638" y="7211"/>
                  </a:lnTo>
                  <a:lnTo>
                    <a:pt x="8638" y="7493"/>
                  </a:lnTo>
                  <a:lnTo>
                    <a:pt x="8598" y="7754"/>
                  </a:lnTo>
                  <a:lnTo>
                    <a:pt x="8538" y="8015"/>
                  </a:lnTo>
                  <a:lnTo>
                    <a:pt x="8438" y="8276"/>
                  </a:lnTo>
                  <a:lnTo>
                    <a:pt x="8297" y="8517"/>
                  </a:lnTo>
                  <a:lnTo>
                    <a:pt x="8136" y="8758"/>
                  </a:lnTo>
                  <a:lnTo>
                    <a:pt x="7935" y="8979"/>
                  </a:lnTo>
                  <a:lnTo>
                    <a:pt x="7735" y="9160"/>
                  </a:lnTo>
                  <a:lnTo>
                    <a:pt x="7514" y="9321"/>
                  </a:lnTo>
                  <a:lnTo>
                    <a:pt x="7273" y="9461"/>
                  </a:lnTo>
                  <a:lnTo>
                    <a:pt x="7011" y="9582"/>
                  </a:lnTo>
                  <a:lnTo>
                    <a:pt x="6730" y="9682"/>
                  </a:lnTo>
                  <a:lnTo>
                    <a:pt x="6449" y="9763"/>
                  </a:lnTo>
                  <a:lnTo>
                    <a:pt x="6148" y="9823"/>
                  </a:lnTo>
                  <a:lnTo>
                    <a:pt x="5826" y="9863"/>
                  </a:lnTo>
                  <a:lnTo>
                    <a:pt x="5404" y="9883"/>
                  </a:lnTo>
                  <a:lnTo>
                    <a:pt x="4983" y="9863"/>
                  </a:lnTo>
                  <a:lnTo>
                    <a:pt x="4561" y="9783"/>
                  </a:lnTo>
                  <a:lnTo>
                    <a:pt x="4159" y="9682"/>
                  </a:lnTo>
                  <a:lnTo>
                    <a:pt x="3757" y="9542"/>
                  </a:lnTo>
                  <a:lnTo>
                    <a:pt x="3356" y="9361"/>
                  </a:lnTo>
                  <a:lnTo>
                    <a:pt x="2994" y="9160"/>
                  </a:lnTo>
                  <a:lnTo>
                    <a:pt x="2632" y="8919"/>
                  </a:lnTo>
                  <a:lnTo>
                    <a:pt x="2291" y="8638"/>
                  </a:lnTo>
                  <a:lnTo>
                    <a:pt x="1970" y="8356"/>
                  </a:lnTo>
                  <a:lnTo>
                    <a:pt x="1688" y="8035"/>
                  </a:lnTo>
                  <a:lnTo>
                    <a:pt x="1427" y="7694"/>
                  </a:lnTo>
                  <a:lnTo>
                    <a:pt x="1206" y="7332"/>
                  </a:lnTo>
                  <a:lnTo>
                    <a:pt x="1005" y="6950"/>
                  </a:lnTo>
                  <a:lnTo>
                    <a:pt x="865" y="6549"/>
                  </a:lnTo>
                  <a:lnTo>
                    <a:pt x="744" y="6147"/>
                  </a:lnTo>
                  <a:lnTo>
                    <a:pt x="684" y="5725"/>
                  </a:lnTo>
                  <a:lnTo>
                    <a:pt x="644" y="5303"/>
                  </a:lnTo>
                  <a:lnTo>
                    <a:pt x="664" y="4881"/>
                  </a:lnTo>
                  <a:lnTo>
                    <a:pt x="724" y="4460"/>
                  </a:lnTo>
                  <a:lnTo>
                    <a:pt x="804" y="4038"/>
                  </a:lnTo>
                  <a:lnTo>
                    <a:pt x="925" y="3636"/>
                  </a:lnTo>
                  <a:lnTo>
                    <a:pt x="1086" y="3234"/>
                  </a:lnTo>
                  <a:lnTo>
                    <a:pt x="1287" y="2853"/>
                  </a:lnTo>
                  <a:lnTo>
                    <a:pt x="1508" y="2471"/>
                  </a:lnTo>
                  <a:lnTo>
                    <a:pt x="1769" y="2129"/>
                  </a:lnTo>
                  <a:lnTo>
                    <a:pt x="2050" y="1808"/>
                  </a:lnTo>
                  <a:lnTo>
                    <a:pt x="2351" y="1507"/>
                  </a:lnTo>
                  <a:lnTo>
                    <a:pt x="2673" y="1246"/>
                  </a:lnTo>
                  <a:lnTo>
                    <a:pt x="3034" y="1005"/>
                  </a:lnTo>
                  <a:lnTo>
                    <a:pt x="3396" y="804"/>
                  </a:lnTo>
                  <a:lnTo>
                    <a:pt x="3797" y="643"/>
                  </a:lnTo>
                  <a:lnTo>
                    <a:pt x="3858" y="603"/>
                  </a:lnTo>
                  <a:lnTo>
                    <a:pt x="3898" y="563"/>
                  </a:lnTo>
                  <a:lnTo>
                    <a:pt x="3958" y="522"/>
                  </a:lnTo>
                  <a:lnTo>
                    <a:pt x="3978" y="462"/>
                  </a:lnTo>
                  <a:lnTo>
                    <a:pt x="3998" y="402"/>
                  </a:lnTo>
                  <a:lnTo>
                    <a:pt x="4018" y="342"/>
                  </a:lnTo>
                  <a:lnTo>
                    <a:pt x="4018" y="281"/>
                  </a:lnTo>
                  <a:lnTo>
                    <a:pt x="3998" y="221"/>
                  </a:lnTo>
                  <a:lnTo>
                    <a:pt x="3958" y="161"/>
                  </a:lnTo>
                  <a:lnTo>
                    <a:pt x="3938" y="101"/>
                  </a:lnTo>
                  <a:lnTo>
                    <a:pt x="3878" y="60"/>
                  </a:lnTo>
                  <a:lnTo>
                    <a:pt x="3838" y="40"/>
                  </a:lnTo>
                  <a:lnTo>
                    <a:pt x="3777" y="20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6"/>
            <p:cNvSpPr/>
            <p:nvPr/>
          </p:nvSpPr>
          <p:spPr>
            <a:xfrm>
              <a:off x="5259275" y="342575"/>
              <a:ext cx="310875" cy="598125"/>
            </a:xfrm>
            <a:custGeom>
              <a:avLst/>
              <a:gdLst/>
              <a:ahLst/>
              <a:cxnLst/>
              <a:rect l="l" t="t" r="r" b="b"/>
              <a:pathLst>
                <a:path w="12435" h="23925" extrusionOk="0">
                  <a:moveTo>
                    <a:pt x="1748" y="0"/>
                  </a:moveTo>
                  <a:lnTo>
                    <a:pt x="1688" y="20"/>
                  </a:lnTo>
                  <a:lnTo>
                    <a:pt x="1648" y="60"/>
                  </a:lnTo>
                  <a:lnTo>
                    <a:pt x="1587" y="101"/>
                  </a:lnTo>
                  <a:lnTo>
                    <a:pt x="1286" y="522"/>
                  </a:lnTo>
                  <a:lnTo>
                    <a:pt x="1025" y="944"/>
                  </a:lnTo>
                  <a:lnTo>
                    <a:pt x="784" y="1386"/>
                  </a:lnTo>
                  <a:lnTo>
                    <a:pt x="563" y="1828"/>
                  </a:lnTo>
                  <a:lnTo>
                    <a:pt x="402" y="2310"/>
                  </a:lnTo>
                  <a:lnTo>
                    <a:pt x="242" y="2792"/>
                  </a:lnTo>
                  <a:lnTo>
                    <a:pt x="141" y="3274"/>
                  </a:lnTo>
                  <a:lnTo>
                    <a:pt x="61" y="3777"/>
                  </a:lnTo>
                  <a:lnTo>
                    <a:pt x="21" y="4259"/>
                  </a:lnTo>
                  <a:lnTo>
                    <a:pt x="1" y="4761"/>
                  </a:lnTo>
                  <a:lnTo>
                    <a:pt x="21" y="5263"/>
                  </a:lnTo>
                  <a:lnTo>
                    <a:pt x="81" y="5765"/>
                  </a:lnTo>
                  <a:lnTo>
                    <a:pt x="181" y="6267"/>
                  </a:lnTo>
                  <a:lnTo>
                    <a:pt x="302" y="6749"/>
                  </a:lnTo>
                  <a:lnTo>
                    <a:pt x="463" y="7232"/>
                  </a:lnTo>
                  <a:lnTo>
                    <a:pt x="663" y="7694"/>
                  </a:lnTo>
                  <a:lnTo>
                    <a:pt x="864" y="8095"/>
                  </a:lnTo>
                  <a:lnTo>
                    <a:pt x="1085" y="8477"/>
                  </a:lnTo>
                  <a:lnTo>
                    <a:pt x="1346" y="8859"/>
                  </a:lnTo>
                  <a:lnTo>
                    <a:pt x="1608" y="9220"/>
                  </a:lnTo>
                  <a:lnTo>
                    <a:pt x="1889" y="9562"/>
                  </a:lnTo>
                  <a:lnTo>
                    <a:pt x="2190" y="9903"/>
                  </a:lnTo>
                  <a:lnTo>
                    <a:pt x="2512" y="10225"/>
                  </a:lnTo>
                  <a:lnTo>
                    <a:pt x="2833" y="10546"/>
                  </a:lnTo>
                  <a:lnTo>
                    <a:pt x="3174" y="10847"/>
                  </a:lnTo>
                  <a:lnTo>
                    <a:pt x="3516" y="11128"/>
                  </a:lnTo>
                  <a:lnTo>
                    <a:pt x="4239" y="11691"/>
                  </a:lnTo>
                  <a:lnTo>
                    <a:pt x="4982" y="12213"/>
                  </a:lnTo>
                  <a:lnTo>
                    <a:pt x="5746" y="12735"/>
                  </a:lnTo>
                  <a:lnTo>
                    <a:pt x="6007" y="12916"/>
                  </a:lnTo>
                  <a:lnTo>
                    <a:pt x="6710" y="13378"/>
                  </a:lnTo>
                  <a:lnTo>
                    <a:pt x="7393" y="13840"/>
                  </a:lnTo>
                  <a:lnTo>
                    <a:pt x="8076" y="14342"/>
                  </a:lnTo>
                  <a:lnTo>
                    <a:pt x="8718" y="14845"/>
                  </a:lnTo>
                  <a:lnTo>
                    <a:pt x="9040" y="15126"/>
                  </a:lnTo>
                  <a:lnTo>
                    <a:pt x="9341" y="15407"/>
                  </a:lnTo>
                  <a:lnTo>
                    <a:pt x="9642" y="15688"/>
                  </a:lnTo>
                  <a:lnTo>
                    <a:pt x="9924" y="15969"/>
                  </a:lnTo>
                  <a:lnTo>
                    <a:pt x="10185" y="16291"/>
                  </a:lnTo>
                  <a:lnTo>
                    <a:pt x="10446" y="16592"/>
                  </a:lnTo>
                  <a:lnTo>
                    <a:pt x="10687" y="16934"/>
                  </a:lnTo>
                  <a:lnTo>
                    <a:pt x="10908" y="17275"/>
                  </a:lnTo>
                  <a:lnTo>
                    <a:pt x="11109" y="17617"/>
                  </a:lnTo>
                  <a:lnTo>
                    <a:pt x="11290" y="17998"/>
                  </a:lnTo>
                  <a:lnTo>
                    <a:pt x="11450" y="18380"/>
                  </a:lnTo>
                  <a:lnTo>
                    <a:pt x="11571" y="18782"/>
                  </a:lnTo>
                  <a:lnTo>
                    <a:pt x="11671" y="19204"/>
                  </a:lnTo>
                  <a:lnTo>
                    <a:pt x="11732" y="19605"/>
                  </a:lnTo>
                  <a:lnTo>
                    <a:pt x="11772" y="20027"/>
                  </a:lnTo>
                  <a:lnTo>
                    <a:pt x="11792" y="20449"/>
                  </a:lnTo>
                  <a:lnTo>
                    <a:pt x="11752" y="20851"/>
                  </a:lnTo>
                  <a:lnTo>
                    <a:pt x="11691" y="21252"/>
                  </a:lnTo>
                  <a:lnTo>
                    <a:pt x="11611" y="21654"/>
                  </a:lnTo>
                  <a:lnTo>
                    <a:pt x="11470" y="22036"/>
                  </a:lnTo>
                  <a:lnTo>
                    <a:pt x="11310" y="22397"/>
                  </a:lnTo>
                  <a:lnTo>
                    <a:pt x="11089" y="22739"/>
                  </a:lnTo>
                  <a:lnTo>
                    <a:pt x="10968" y="22900"/>
                  </a:lnTo>
                  <a:lnTo>
                    <a:pt x="10848" y="23060"/>
                  </a:lnTo>
                  <a:lnTo>
                    <a:pt x="10707" y="23201"/>
                  </a:lnTo>
                  <a:lnTo>
                    <a:pt x="10546" y="23342"/>
                  </a:lnTo>
                  <a:lnTo>
                    <a:pt x="10506" y="23402"/>
                  </a:lnTo>
                  <a:lnTo>
                    <a:pt x="10486" y="23442"/>
                  </a:lnTo>
                  <a:lnTo>
                    <a:pt x="10446" y="23502"/>
                  </a:lnTo>
                  <a:lnTo>
                    <a:pt x="10446" y="23562"/>
                  </a:lnTo>
                  <a:lnTo>
                    <a:pt x="10446" y="23623"/>
                  </a:lnTo>
                  <a:lnTo>
                    <a:pt x="10466" y="23683"/>
                  </a:lnTo>
                  <a:lnTo>
                    <a:pt x="10486" y="23743"/>
                  </a:lnTo>
                  <a:lnTo>
                    <a:pt x="10526" y="23804"/>
                  </a:lnTo>
                  <a:lnTo>
                    <a:pt x="10587" y="23844"/>
                  </a:lnTo>
                  <a:lnTo>
                    <a:pt x="10647" y="23884"/>
                  </a:lnTo>
                  <a:lnTo>
                    <a:pt x="10707" y="23904"/>
                  </a:lnTo>
                  <a:lnTo>
                    <a:pt x="10767" y="23924"/>
                  </a:lnTo>
                  <a:lnTo>
                    <a:pt x="10888" y="23904"/>
                  </a:lnTo>
                  <a:lnTo>
                    <a:pt x="10988" y="23824"/>
                  </a:lnTo>
                  <a:lnTo>
                    <a:pt x="11169" y="23663"/>
                  </a:lnTo>
                  <a:lnTo>
                    <a:pt x="11330" y="23502"/>
                  </a:lnTo>
                  <a:lnTo>
                    <a:pt x="11470" y="23321"/>
                  </a:lnTo>
                  <a:lnTo>
                    <a:pt x="11611" y="23141"/>
                  </a:lnTo>
                  <a:lnTo>
                    <a:pt x="11732" y="22940"/>
                  </a:lnTo>
                  <a:lnTo>
                    <a:pt x="11852" y="22739"/>
                  </a:lnTo>
                  <a:lnTo>
                    <a:pt x="11952" y="22538"/>
                  </a:lnTo>
                  <a:lnTo>
                    <a:pt x="12053" y="22337"/>
                  </a:lnTo>
                  <a:lnTo>
                    <a:pt x="12214" y="21895"/>
                  </a:lnTo>
                  <a:lnTo>
                    <a:pt x="12314" y="21453"/>
                  </a:lnTo>
                  <a:lnTo>
                    <a:pt x="12394" y="20991"/>
                  </a:lnTo>
                  <a:lnTo>
                    <a:pt x="12435" y="20529"/>
                  </a:lnTo>
                  <a:lnTo>
                    <a:pt x="12414" y="20047"/>
                  </a:lnTo>
                  <a:lnTo>
                    <a:pt x="12374" y="19565"/>
                  </a:lnTo>
                  <a:lnTo>
                    <a:pt x="12314" y="19103"/>
                  </a:lnTo>
                  <a:lnTo>
                    <a:pt x="12194" y="18641"/>
                  </a:lnTo>
                  <a:lnTo>
                    <a:pt x="12053" y="18179"/>
                  </a:lnTo>
                  <a:lnTo>
                    <a:pt x="11892" y="17737"/>
                  </a:lnTo>
                  <a:lnTo>
                    <a:pt x="11691" y="17315"/>
                  </a:lnTo>
                  <a:lnTo>
                    <a:pt x="11470" y="16934"/>
                  </a:lnTo>
                  <a:lnTo>
                    <a:pt x="11229" y="16572"/>
                  </a:lnTo>
                  <a:lnTo>
                    <a:pt x="10968" y="16211"/>
                  </a:lnTo>
                  <a:lnTo>
                    <a:pt x="10707" y="15889"/>
                  </a:lnTo>
                  <a:lnTo>
                    <a:pt x="10426" y="15568"/>
                  </a:lnTo>
                  <a:lnTo>
                    <a:pt x="10125" y="15246"/>
                  </a:lnTo>
                  <a:lnTo>
                    <a:pt x="9823" y="14945"/>
                  </a:lnTo>
                  <a:lnTo>
                    <a:pt x="9502" y="14664"/>
                  </a:lnTo>
                  <a:lnTo>
                    <a:pt x="9180" y="14383"/>
                  </a:lnTo>
                  <a:lnTo>
                    <a:pt x="8497" y="13840"/>
                  </a:lnTo>
                  <a:lnTo>
                    <a:pt x="7794" y="13338"/>
                  </a:lnTo>
                  <a:lnTo>
                    <a:pt x="7091" y="12856"/>
                  </a:lnTo>
                  <a:lnTo>
                    <a:pt x="6368" y="12374"/>
                  </a:lnTo>
                  <a:lnTo>
                    <a:pt x="6107" y="12193"/>
                  </a:lnTo>
                  <a:lnTo>
                    <a:pt x="5384" y="11691"/>
                  </a:lnTo>
                  <a:lnTo>
                    <a:pt x="4661" y="11189"/>
                  </a:lnTo>
                  <a:lnTo>
                    <a:pt x="3978" y="10646"/>
                  </a:lnTo>
                  <a:lnTo>
                    <a:pt x="3636" y="10385"/>
                  </a:lnTo>
                  <a:lnTo>
                    <a:pt x="3315" y="10084"/>
                  </a:lnTo>
                  <a:lnTo>
                    <a:pt x="2994" y="9803"/>
                  </a:lnTo>
                  <a:lnTo>
                    <a:pt x="2692" y="9481"/>
                  </a:lnTo>
                  <a:lnTo>
                    <a:pt x="2411" y="9180"/>
                  </a:lnTo>
                  <a:lnTo>
                    <a:pt x="2150" y="8839"/>
                  </a:lnTo>
                  <a:lnTo>
                    <a:pt x="1889" y="8517"/>
                  </a:lnTo>
                  <a:lnTo>
                    <a:pt x="1648" y="8156"/>
                  </a:lnTo>
                  <a:lnTo>
                    <a:pt x="1447" y="7794"/>
                  </a:lnTo>
                  <a:lnTo>
                    <a:pt x="1246" y="7412"/>
                  </a:lnTo>
                  <a:lnTo>
                    <a:pt x="1065" y="6991"/>
                  </a:lnTo>
                  <a:lnTo>
                    <a:pt x="925" y="6549"/>
                  </a:lnTo>
                  <a:lnTo>
                    <a:pt x="804" y="6107"/>
                  </a:lnTo>
                  <a:lnTo>
                    <a:pt x="724" y="5665"/>
                  </a:lnTo>
                  <a:lnTo>
                    <a:pt x="684" y="5223"/>
                  </a:lnTo>
                  <a:lnTo>
                    <a:pt x="663" y="4761"/>
                  </a:lnTo>
                  <a:lnTo>
                    <a:pt x="663" y="4299"/>
                  </a:lnTo>
                  <a:lnTo>
                    <a:pt x="704" y="3857"/>
                  </a:lnTo>
                  <a:lnTo>
                    <a:pt x="784" y="3395"/>
                  </a:lnTo>
                  <a:lnTo>
                    <a:pt x="884" y="2953"/>
                  </a:lnTo>
                  <a:lnTo>
                    <a:pt x="1005" y="2511"/>
                  </a:lnTo>
                  <a:lnTo>
                    <a:pt x="1166" y="2089"/>
                  </a:lnTo>
                  <a:lnTo>
                    <a:pt x="1367" y="1667"/>
                  </a:lnTo>
                  <a:lnTo>
                    <a:pt x="1587" y="1266"/>
                  </a:lnTo>
                  <a:lnTo>
                    <a:pt x="1829" y="884"/>
                  </a:lnTo>
                  <a:lnTo>
                    <a:pt x="2110" y="522"/>
                  </a:lnTo>
                  <a:lnTo>
                    <a:pt x="2130" y="462"/>
                  </a:lnTo>
                  <a:lnTo>
                    <a:pt x="2170" y="402"/>
                  </a:lnTo>
                  <a:lnTo>
                    <a:pt x="2170" y="342"/>
                  </a:lnTo>
                  <a:lnTo>
                    <a:pt x="2170" y="281"/>
                  </a:lnTo>
                  <a:lnTo>
                    <a:pt x="2150" y="221"/>
                  </a:lnTo>
                  <a:lnTo>
                    <a:pt x="2130" y="161"/>
                  </a:lnTo>
                  <a:lnTo>
                    <a:pt x="2110" y="101"/>
                  </a:lnTo>
                  <a:lnTo>
                    <a:pt x="2049" y="60"/>
                  </a:lnTo>
                  <a:lnTo>
                    <a:pt x="1989" y="2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6"/>
            <p:cNvSpPr/>
            <p:nvPr/>
          </p:nvSpPr>
          <p:spPr>
            <a:xfrm>
              <a:off x="5625875" y="748825"/>
              <a:ext cx="131600" cy="260650"/>
            </a:xfrm>
            <a:custGeom>
              <a:avLst/>
              <a:gdLst/>
              <a:ahLst/>
              <a:cxnLst/>
              <a:rect l="l" t="t" r="r" b="b"/>
              <a:pathLst>
                <a:path w="5264" h="10426" extrusionOk="0">
                  <a:moveTo>
                    <a:pt x="2310" y="1"/>
                  </a:moveTo>
                  <a:lnTo>
                    <a:pt x="2250" y="21"/>
                  </a:lnTo>
                  <a:lnTo>
                    <a:pt x="2190" y="61"/>
                  </a:lnTo>
                  <a:lnTo>
                    <a:pt x="1868" y="342"/>
                  </a:lnTo>
                  <a:lnTo>
                    <a:pt x="1587" y="644"/>
                  </a:lnTo>
                  <a:lnTo>
                    <a:pt x="1306" y="945"/>
                  </a:lnTo>
                  <a:lnTo>
                    <a:pt x="1065" y="1286"/>
                  </a:lnTo>
                  <a:lnTo>
                    <a:pt x="824" y="1648"/>
                  </a:lnTo>
                  <a:lnTo>
                    <a:pt x="643" y="2009"/>
                  </a:lnTo>
                  <a:lnTo>
                    <a:pt x="462" y="2411"/>
                  </a:lnTo>
                  <a:lnTo>
                    <a:pt x="322" y="2793"/>
                  </a:lnTo>
                  <a:lnTo>
                    <a:pt x="201" y="3195"/>
                  </a:lnTo>
                  <a:lnTo>
                    <a:pt x="101" y="3616"/>
                  </a:lnTo>
                  <a:lnTo>
                    <a:pt x="40" y="4038"/>
                  </a:lnTo>
                  <a:lnTo>
                    <a:pt x="0" y="4460"/>
                  </a:lnTo>
                  <a:lnTo>
                    <a:pt x="0" y="4882"/>
                  </a:lnTo>
                  <a:lnTo>
                    <a:pt x="20" y="5284"/>
                  </a:lnTo>
                  <a:lnTo>
                    <a:pt x="81" y="5705"/>
                  </a:lnTo>
                  <a:lnTo>
                    <a:pt x="161" y="6127"/>
                  </a:lnTo>
                  <a:lnTo>
                    <a:pt x="281" y="6529"/>
                  </a:lnTo>
                  <a:lnTo>
                    <a:pt x="442" y="6911"/>
                  </a:lnTo>
                  <a:lnTo>
                    <a:pt x="623" y="7292"/>
                  </a:lnTo>
                  <a:lnTo>
                    <a:pt x="824" y="7654"/>
                  </a:lnTo>
                  <a:lnTo>
                    <a:pt x="1065" y="8016"/>
                  </a:lnTo>
                  <a:lnTo>
                    <a:pt x="1326" y="8337"/>
                  </a:lnTo>
                  <a:lnTo>
                    <a:pt x="1607" y="8658"/>
                  </a:lnTo>
                  <a:lnTo>
                    <a:pt x="1909" y="8960"/>
                  </a:lnTo>
                  <a:lnTo>
                    <a:pt x="2230" y="9221"/>
                  </a:lnTo>
                  <a:lnTo>
                    <a:pt x="2571" y="9482"/>
                  </a:lnTo>
                  <a:lnTo>
                    <a:pt x="2913" y="9703"/>
                  </a:lnTo>
                  <a:lnTo>
                    <a:pt x="3295" y="9904"/>
                  </a:lnTo>
                  <a:lnTo>
                    <a:pt x="3676" y="10085"/>
                  </a:lnTo>
                  <a:lnTo>
                    <a:pt x="4058" y="10225"/>
                  </a:lnTo>
                  <a:lnTo>
                    <a:pt x="4460" y="10346"/>
                  </a:lnTo>
                  <a:lnTo>
                    <a:pt x="4881" y="10426"/>
                  </a:lnTo>
                  <a:lnTo>
                    <a:pt x="4942" y="10426"/>
                  </a:lnTo>
                  <a:lnTo>
                    <a:pt x="5042" y="10406"/>
                  </a:lnTo>
                  <a:lnTo>
                    <a:pt x="5143" y="10366"/>
                  </a:lnTo>
                  <a:lnTo>
                    <a:pt x="5223" y="10265"/>
                  </a:lnTo>
                  <a:lnTo>
                    <a:pt x="5263" y="10165"/>
                  </a:lnTo>
                  <a:lnTo>
                    <a:pt x="5263" y="10105"/>
                  </a:lnTo>
                  <a:lnTo>
                    <a:pt x="5243" y="10024"/>
                  </a:lnTo>
                  <a:lnTo>
                    <a:pt x="5223" y="9984"/>
                  </a:lnTo>
                  <a:lnTo>
                    <a:pt x="5203" y="9924"/>
                  </a:lnTo>
                  <a:lnTo>
                    <a:pt x="5163" y="9864"/>
                  </a:lnTo>
                  <a:lnTo>
                    <a:pt x="5102" y="9843"/>
                  </a:lnTo>
                  <a:lnTo>
                    <a:pt x="5042" y="9803"/>
                  </a:lnTo>
                  <a:lnTo>
                    <a:pt x="4982" y="9783"/>
                  </a:lnTo>
                  <a:lnTo>
                    <a:pt x="4620" y="9723"/>
                  </a:lnTo>
                  <a:lnTo>
                    <a:pt x="4259" y="9602"/>
                  </a:lnTo>
                  <a:lnTo>
                    <a:pt x="3917" y="9482"/>
                  </a:lnTo>
                  <a:lnTo>
                    <a:pt x="3576" y="9321"/>
                  </a:lnTo>
                  <a:lnTo>
                    <a:pt x="3234" y="9140"/>
                  </a:lnTo>
                  <a:lnTo>
                    <a:pt x="2933" y="8940"/>
                  </a:lnTo>
                  <a:lnTo>
                    <a:pt x="2632" y="8719"/>
                  </a:lnTo>
                  <a:lnTo>
                    <a:pt x="2350" y="8478"/>
                  </a:lnTo>
                  <a:lnTo>
                    <a:pt x="2069" y="8216"/>
                  </a:lnTo>
                  <a:lnTo>
                    <a:pt x="1828" y="7935"/>
                  </a:lnTo>
                  <a:lnTo>
                    <a:pt x="1587" y="7634"/>
                  </a:lnTo>
                  <a:lnTo>
                    <a:pt x="1386" y="7333"/>
                  </a:lnTo>
                  <a:lnTo>
                    <a:pt x="1205" y="6991"/>
                  </a:lnTo>
                  <a:lnTo>
                    <a:pt x="1045" y="6670"/>
                  </a:lnTo>
                  <a:lnTo>
                    <a:pt x="904" y="6308"/>
                  </a:lnTo>
                  <a:lnTo>
                    <a:pt x="804" y="5947"/>
                  </a:lnTo>
                  <a:lnTo>
                    <a:pt x="723" y="5585"/>
                  </a:lnTo>
                  <a:lnTo>
                    <a:pt x="663" y="5223"/>
                  </a:lnTo>
                  <a:lnTo>
                    <a:pt x="643" y="4842"/>
                  </a:lnTo>
                  <a:lnTo>
                    <a:pt x="643" y="4480"/>
                  </a:lnTo>
                  <a:lnTo>
                    <a:pt x="683" y="4099"/>
                  </a:lnTo>
                  <a:lnTo>
                    <a:pt x="743" y="3737"/>
                  </a:lnTo>
                  <a:lnTo>
                    <a:pt x="824" y="3355"/>
                  </a:lnTo>
                  <a:lnTo>
                    <a:pt x="924" y="3014"/>
                  </a:lnTo>
                  <a:lnTo>
                    <a:pt x="1065" y="2652"/>
                  </a:lnTo>
                  <a:lnTo>
                    <a:pt x="1205" y="2311"/>
                  </a:lnTo>
                  <a:lnTo>
                    <a:pt x="1386" y="1989"/>
                  </a:lnTo>
                  <a:lnTo>
                    <a:pt x="1587" y="1668"/>
                  </a:lnTo>
                  <a:lnTo>
                    <a:pt x="1808" y="1367"/>
                  </a:lnTo>
                  <a:lnTo>
                    <a:pt x="2049" y="1085"/>
                  </a:lnTo>
                  <a:lnTo>
                    <a:pt x="2310" y="824"/>
                  </a:lnTo>
                  <a:lnTo>
                    <a:pt x="2591" y="563"/>
                  </a:lnTo>
                  <a:lnTo>
                    <a:pt x="2652" y="523"/>
                  </a:lnTo>
                  <a:lnTo>
                    <a:pt x="2692" y="483"/>
                  </a:lnTo>
                  <a:lnTo>
                    <a:pt x="2712" y="423"/>
                  </a:lnTo>
                  <a:lnTo>
                    <a:pt x="2732" y="362"/>
                  </a:lnTo>
                  <a:lnTo>
                    <a:pt x="2732" y="302"/>
                  </a:lnTo>
                  <a:lnTo>
                    <a:pt x="2712" y="222"/>
                  </a:lnTo>
                  <a:lnTo>
                    <a:pt x="2692" y="161"/>
                  </a:lnTo>
                  <a:lnTo>
                    <a:pt x="2652" y="121"/>
                  </a:lnTo>
                  <a:lnTo>
                    <a:pt x="2612" y="61"/>
                  </a:lnTo>
                  <a:lnTo>
                    <a:pt x="2551" y="41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6"/>
            <p:cNvSpPr/>
            <p:nvPr/>
          </p:nvSpPr>
          <p:spPr>
            <a:xfrm>
              <a:off x="5497300" y="1017000"/>
              <a:ext cx="171775" cy="293800"/>
            </a:xfrm>
            <a:custGeom>
              <a:avLst/>
              <a:gdLst/>
              <a:ahLst/>
              <a:cxnLst/>
              <a:rect l="l" t="t" r="r" b="b"/>
              <a:pathLst>
                <a:path w="6871" h="11752" extrusionOk="0">
                  <a:moveTo>
                    <a:pt x="3838" y="0"/>
                  </a:moveTo>
                  <a:lnTo>
                    <a:pt x="3617" y="20"/>
                  </a:lnTo>
                  <a:lnTo>
                    <a:pt x="3376" y="40"/>
                  </a:lnTo>
                  <a:lnTo>
                    <a:pt x="3155" y="81"/>
                  </a:lnTo>
                  <a:lnTo>
                    <a:pt x="2934" y="141"/>
                  </a:lnTo>
                  <a:lnTo>
                    <a:pt x="2713" y="201"/>
                  </a:lnTo>
                  <a:lnTo>
                    <a:pt x="2512" y="282"/>
                  </a:lnTo>
                  <a:lnTo>
                    <a:pt x="2331" y="382"/>
                  </a:lnTo>
                  <a:lnTo>
                    <a:pt x="2130" y="482"/>
                  </a:lnTo>
                  <a:lnTo>
                    <a:pt x="1949" y="583"/>
                  </a:lnTo>
                  <a:lnTo>
                    <a:pt x="1608" y="844"/>
                  </a:lnTo>
                  <a:lnTo>
                    <a:pt x="1287" y="1145"/>
                  </a:lnTo>
                  <a:lnTo>
                    <a:pt x="985" y="1487"/>
                  </a:lnTo>
                  <a:lnTo>
                    <a:pt x="744" y="1848"/>
                  </a:lnTo>
                  <a:lnTo>
                    <a:pt x="503" y="2250"/>
                  </a:lnTo>
                  <a:lnTo>
                    <a:pt x="322" y="2652"/>
                  </a:lnTo>
                  <a:lnTo>
                    <a:pt x="202" y="3054"/>
                  </a:lnTo>
                  <a:lnTo>
                    <a:pt x="101" y="3435"/>
                  </a:lnTo>
                  <a:lnTo>
                    <a:pt x="41" y="3857"/>
                  </a:lnTo>
                  <a:lnTo>
                    <a:pt x="1" y="4279"/>
                  </a:lnTo>
                  <a:lnTo>
                    <a:pt x="1" y="4701"/>
                  </a:lnTo>
                  <a:lnTo>
                    <a:pt x="21" y="5143"/>
                  </a:lnTo>
                  <a:lnTo>
                    <a:pt x="81" y="5605"/>
                  </a:lnTo>
                  <a:lnTo>
                    <a:pt x="182" y="6047"/>
                  </a:lnTo>
                  <a:lnTo>
                    <a:pt x="322" y="6589"/>
                  </a:lnTo>
                  <a:lnTo>
                    <a:pt x="523" y="7131"/>
                  </a:lnTo>
                  <a:lnTo>
                    <a:pt x="744" y="7633"/>
                  </a:lnTo>
                  <a:lnTo>
                    <a:pt x="1025" y="8136"/>
                  </a:lnTo>
                  <a:lnTo>
                    <a:pt x="1327" y="8598"/>
                  </a:lnTo>
                  <a:lnTo>
                    <a:pt x="1668" y="9040"/>
                  </a:lnTo>
                  <a:lnTo>
                    <a:pt x="2030" y="9461"/>
                  </a:lnTo>
                  <a:lnTo>
                    <a:pt x="2431" y="9863"/>
                  </a:lnTo>
                  <a:lnTo>
                    <a:pt x="2873" y="10225"/>
                  </a:lnTo>
                  <a:lnTo>
                    <a:pt x="3315" y="10546"/>
                  </a:lnTo>
                  <a:lnTo>
                    <a:pt x="3797" y="10847"/>
                  </a:lnTo>
                  <a:lnTo>
                    <a:pt x="4300" y="11109"/>
                  </a:lnTo>
                  <a:lnTo>
                    <a:pt x="4802" y="11329"/>
                  </a:lnTo>
                  <a:lnTo>
                    <a:pt x="5344" y="11510"/>
                  </a:lnTo>
                  <a:lnTo>
                    <a:pt x="5886" y="11651"/>
                  </a:lnTo>
                  <a:lnTo>
                    <a:pt x="6449" y="11751"/>
                  </a:lnTo>
                  <a:lnTo>
                    <a:pt x="6489" y="11751"/>
                  </a:lnTo>
                  <a:lnTo>
                    <a:pt x="6610" y="11731"/>
                  </a:lnTo>
                  <a:lnTo>
                    <a:pt x="6710" y="11671"/>
                  </a:lnTo>
                  <a:lnTo>
                    <a:pt x="6770" y="11591"/>
                  </a:lnTo>
                  <a:lnTo>
                    <a:pt x="6810" y="11470"/>
                  </a:lnTo>
                  <a:lnTo>
                    <a:pt x="6810" y="11410"/>
                  </a:lnTo>
                  <a:lnTo>
                    <a:pt x="6810" y="11329"/>
                  </a:lnTo>
                  <a:lnTo>
                    <a:pt x="6790" y="11289"/>
                  </a:lnTo>
                  <a:lnTo>
                    <a:pt x="6750" y="11229"/>
                  </a:lnTo>
                  <a:lnTo>
                    <a:pt x="6710" y="11189"/>
                  </a:lnTo>
                  <a:lnTo>
                    <a:pt x="6650" y="11149"/>
                  </a:lnTo>
                  <a:lnTo>
                    <a:pt x="6590" y="11109"/>
                  </a:lnTo>
                  <a:lnTo>
                    <a:pt x="6529" y="11109"/>
                  </a:lnTo>
                  <a:lnTo>
                    <a:pt x="6027" y="11008"/>
                  </a:lnTo>
                  <a:lnTo>
                    <a:pt x="5545" y="10888"/>
                  </a:lnTo>
                  <a:lnTo>
                    <a:pt x="5063" y="10707"/>
                  </a:lnTo>
                  <a:lnTo>
                    <a:pt x="4581" y="10506"/>
                  </a:lnTo>
                  <a:lnTo>
                    <a:pt x="4139" y="10265"/>
                  </a:lnTo>
                  <a:lnTo>
                    <a:pt x="3697" y="10004"/>
                  </a:lnTo>
                  <a:lnTo>
                    <a:pt x="3275" y="9702"/>
                  </a:lnTo>
                  <a:lnTo>
                    <a:pt x="2893" y="9361"/>
                  </a:lnTo>
                  <a:lnTo>
                    <a:pt x="2512" y="8999"/>
                  </a:lnTo>
                  <a:lnTo>
                    <a:pt x="2170" y="8618"/>
                  </a:lnTo>
                  <a:lnTo>
                    <a:pt x="1869" y="8216"/>
                  </a:lnTo>
                  <a:lnTo>
                    <a:pt x="1588" y="7774"/>
                  </a:lnTo>
                  <a:lnTo>
                    <a:pt x="1327" y="7332"/>
                  </a:lnTo>
                  <a:lnTo>
                    <a:pt x="1126" y="6870"/>
                  </a:lnTo>
                  <a:lnTo>
                    <a:pt x="945" y="6388"/>
                  </a:lnTo>
                  <a:lnTo>
                    <a:pt x="804" y="5906"/>
                  </a:lnTo>
                  <a:lnTo>
                    <a:pt x="724" y="5504"/>
                  </a:lnTo>
                  <a:lnTo>
                    <a:pt x="684" y="5102"/>
                  </a:lnTo>
                  <a:lnTo>
                    <a:pt x="644" y="4701"/>
                  </a:lnTo>
                  <a:lnTo>
                    <a:pt x="644" y="4319"/>
                  </a:lnTo>
                  <a:lnTo>
                    <a:pt x="684" y="3937"/>
                  </a:lnTo>
                  <a:lnTo>
                    <a:pt x="744" y="3576"/>
                  </a:lnTo>
                  <a:lnTo>
                    <a:pt x="825" y="3234"/>
                  </a:lnTo>
                  <a:lnTo>
                    <a:pt x="945" y="2893"/>
                  </a:lnTo>
                  <a:lnTo>
                    <a:pt x="1086" y="2531"/>
                  </a:lnTo>
                  <a:lnTo>
                    <a:pt x="1287" y="2210"/>
                  </a:lnTo>
                  <a:lnTo>
                    <a:pt x="1507" y="1888"/>
                  </a:lnTo>
                  <a:lnTo>
                    <a:pt x="1749" y="1607"/>
                  </a:lnTo>
                  <a:lnTo>
                    <a:pt x="2010" y="1366"/>
                  </a:lnTo>
                  <a:lnTo>
                    <a:pt x="2291" y="1145"/>
                  </a:lnTo>
                  <a:lnTo>
                    <a:pt x="2612" y="964"/>
                  </a:lnTo>
                  <a:lnTo>
                    <a:pt x="2934" y="824"/>
                  </a:lnTo>
                  <a:lnTo>
                    <a:pt x="3114" y="764"/>
                  </a:lnTo>
                  <a:lnTo>
                    <a:pt x="3295" y="723"/>
                  </a:lnTo>
                  <a:lnTo>
                    <a:pt x="3476" y="683"/>
                  </a:lnTo>
                  <a:lnTo>
                    <a:pt x="3657" y="663"/>
                  </a:lnTo>
                  <a:lnTo>
                    <a:pt x="4018" y="663"/>
                  </a:lnTo>
                  <a:lnTo>
                    <a:pt x="4380" y="703"/>
                  </a:lnTo>
                  <a:lnTo>
                    <a:pt x="4721" y="804"/>
                  </a:lnTo>
                  <a:lnTo>
                    <a:pt x="4882" y="864"/>
                  </a:lnTo>
                  <a:lnTo>
                    <a:pt x="5043" y="944"/>
                  </a:lnTo>
                  <a:lnTo>
                    <a:pt x="5204" y="1025"/>
                  </a:lnTo>
                  <a:lnTo>
                    <a:pt x="5344" y="1125"/>
                  </a:lnTo>
                  <a:lnTo>
                    <a:pt x="5485" y="1226"/>
                  </a:lnTo>
                  <a:lnTo>
                    <a:pt x="5605" y="1346"/>
                  </a:lnTo>
                  <a:lnTo>
                    <a:pt x="5726" y="1467"/>
                  </a:lnTo>
                  <a:lnTo>
                    <a:pt x="5846" y="1607"/>
                  </a:lnTo>
                  <a:lnTo>
                    <a:pt x="5927" y="1768"/>
                  </a:lnTo>
                  <a:lnTo>
                    <a:pt x="6007" y="1909"/>
                  </a:lnTo>
                  <a:lnTo>
                    <a:pt x="6087" y="2069"/>
                  </a:lnTo>
                  <a:lnTo>
                    <a:pt x="6128" y="2250"/>
                  </a:lnTo>
                  <a:lnTo>
                    <a:pt x="6188" y="2411"/>
                  </a:lnTo>
                  <a:lnTo>
                    <a:pt x="6208" y="2592"/>
                  </a:lnTo>
                  <a:lnTo>
                    <a:pt x="6228" y="2772"/>
                  </a:lnTo>
                  <a:lnTo>
                    <a:pt x="6228" y="2933"/>
                  </a:lnTo>
                  <a:lnTo>
                    <a:pt x="6208" y="3114"/>
                  </a:lnTo>
                  <a:lnTo>
                    <a:pt x="6168" y="3275"/>
                  </a:lnTo>
                  <a:lnTo>
                    <a:pt x="6128" y="3435"/>
                  </a:lnTo>
                  <a:lnTo>
                    <a:pt x="6067" y="3596"/>
                  </a:lnTo>
                  <a:lnTo>
                    <a:pt x="6007" y="3737"/>
                  </a:lnTo>
                  <a:lnTo>
                    <a:pt x="5907" y="3877"/>
                  </a:lnTo>
                  <a:lnTo>
                    <a:pt x="5806" y="4018"/>
                  </a:lnTo>
                  <a:lnTo>
                    <a:pt x="5686" y="4138"/>
                  </a:lnTo>
                  <a:lnTo>
                    <a:pt x="5545" y="4239"/>
                  </a:lnTo>
                  <a:lnTo>
                    <a:pt x="5404" y="4339"/>
                  </a:lnTo>
                  <a:lnTo>
                    <a:pt x="5244" y="4419"/>
                  </a:lnTo>
                  <a:lnTo>
                    <a:pt x="5083" y="4500"/>
                  </a:lnTo>
                  <a:lnTo>
                    <a:pt x="4902" y="4540"/>
                  </a:lnTo>
                  <a:lnTo>
                    <a:pt x="4721" y="4580"/>
                  </a:lnTo>
                  <a:lnTo>
                    <a:pt x="4380" y="4580"/>
                  </a:lnTo>
                  <a:lnTo>
                    <a:pt x="4219" y="4560"/>
                  </a:lnTo>
                  <a:lnTo>
                    <a:pt x="4079" y="4540"/>
                  </a:lnTo>
                  <a:lnTo>
                    <a:pt x="3918" y="4480"/>
                  </a:lnTo>
                  <a:lnTo>
                    <a:pt x="3777" y="4419"/>
                  </a:lnTo>
                  <a:lnTo>
                    <a:pt x="3657" y="4339"/>
                  </a:lnTo>
                  <a:lnTo>
                    <a:pt x="3536" y="4259"/>
                  </a:lnTo>
                  <a:lnTo>
                    <a:pt x="3476" y="4219"/>
                  </a:lnTo>
                  <a:lnTo>
                    <a:pt x="3436" y="4199"/>
                  </a:lnTo>
                  <a:lnTo>
                    <a:pt x="3355" y="4178"/>
                  </a:lnTo>
                  <a:lnTo>
                    <a:pt x="3295" y="4178"/>
                  </a:lnTo>
                  <a:lnTo>
                    <a:pt x="3235" y="4199"/>
                  </a:lnTo>
                  <a:lnTo>
                    <a:pt x="3175" y="4219"/>
                  </a:lnTo>
                  <a:lnTo>
                    <a:pt x="3135" y="4239"/>
                  </a:lnTo>
                  <a:lnTo>
                    <a:pt x="3074" y="4299"/>
                  </a:lnTo>
                  <a:lnTo>
                    <a:pt x="3034" y="4339"/>
                  </a:lnTo>
                  <a:lnTo>
                    <a:pt x="3014" y="4399"/>
                  </a:lnTo>
                  <a:lnTo>
                    <a:pt x="2994" y="4460"/>
                  </a:lnTo>
                  <a:lnTo>
                    <a:pt x="2994" y="4520"/>
                  </a:lnTo>
                  <a:lnTo>
                    <a:pt x="3014" y="4600"/>
                  </a:lnTo>
                  <a:lnTo>
                    <a:pt x="3034" y="4640"/>
                  </a:lnTo>
                  <a:lnTo>
                    <a:pt x="3074" y="4701"/>
                  </a:lnTo>
                  <a:lnTo>
                    <a:pt x="3114" y="4761"/>
                  </a:lnTo>
                  <a:lnTo>
                    <a:pt x="3295" y="4881"/>
                  </a:lnTo>
                  <a:lnTo>
                    <a:pt x="3476" y="5002"/>
                  </a:lnTo>
                  <a:lnTo>
                    <a:pt x="3677" y="5082"/>
                  </a:lnTo>
                  <a:lnTo>
                    <a:pt x="3878" y="5163"/>
                  </a:lnTo>
                  <a:lnTo>
                    <a:pt x="4099" y="5203"/>
                  </a:lnTo>
                  <a:lnTo>
                    <a:pt x="4340" y="5223"/>
                  </a:lnTo>
                  <a:lnTo>
                    <a:pt x="4561" y="5243"/>
                  </a:lnTo>
                  <a:lnTo>
                    <a:pt x="4802" y="5223"/>
                  </a:lnTo>
                  <a:lnTo>
                    <a:pt x="5043" y="5183"/>
                  </a:lnTo>
                  <a:lnTo>
                    <a:pt x="5284" y="5102"/>
                  </a:lnTo>
                  <a:lnTo>
                    <a:pt x="5525" y="5022"/>
                  </a:lnTo>
                  <a:lnTo>
                    <a:pt x="5746" y="4902"/>
                  </a:lnTo>
                  <a:lnTo>
                    <a:pt x="5947" y="4761"/>
                  </a:lnTo>
                  <a:lnTo>
                    <a:pt x="6128" y="4620"/>
                  </a:lnTo>
                  <a:lnTo>
                    <a:pt x="6288" y="4440"/>
                  </a:lnTo>
                  <a:lnTo>
                    <a:pt x="6449" y="4259"/>
                  </a:lnTo>
                  <a:lnTo>
                    <a:pt x="6569" y="4058"/>
                  </a:lnTo>
                  <a:lnTo>
                    <a:pt x="6670" y="3857"/>
                  </a:lnTo>
                  <a:lnTo>
                    <a:pt x="6750" y="3656"/>
                  </a:lnTo>
                  <a:lnTo>
                    <a:pt x="6810" y="3435"/>
                  </a:lnTo>
                  <a:lnTo>
                    <a:pt x="6851" y="3214"/>
                  </a:lnTo>
                  <a:lnTo>
                    <a:pt x="6871" y="2993"/>
                  </a:lnTo>
                  <a:lnTo>
                    <a:pt x="6871" y="2752"/>
                  </a:lnTo>
                  <a:lnTo>
                    <a:pt x="6851" y="2531"/>
                  </a:lnTo>
                  <a:lnTo>
                    <a:pt x="6831" y="2310"/>
                  </a:lnTo>
                  <a:lnTo>
                    <a:pt x="6770" y="2069"/>
                  </a:lnTo>
                  <a:lnTo>
                    <a:pt x="6690" y="1848"/>
                  </a:lnTo>
                  <a:lnTo>
                    <a:pt x="6610" y="1647"/>
                  </a:lnTo>
                  <a:lnTo>
                    <a:pt x="6509" y="1426"/>
                  </a:lnTo>
                  <a:lnTo>
                    <a:pt x="6369" y="1246"/>
                  </a:lnTo>
                  <a:lnTo>
                    <a:pt x="6228" y="1045"/>
                  </a:lnTo>
                  <a:lnTo>
                    <a:pt x="6067" y="864"/>
                  </a:lnTo>
                  <a:lnTo>
                    <a:pt x="5907" y="723"/>
                  </a:lnTo>
                  <a:lnTo>
                    <a:pt x="5726" y="583"/>
                  </a:lnTo>
                  <a:lnTo>
                    <a:pt x="5545" y="462"/>
                  </a:lnTo>
                  <a:lnTo>
                    <a:pt x="5364" y="362"/>
                  </a:lnTo>
                  <a:lnTo>
                    <a:pt x="5163" y="261"/>
                  </a:lnTo>
                  <a:lnTo>
                    <a:pt x="4942" y="181"/>
                  </a:lnTo>
                  <a:lnTo>
                    <a:pt x="4742" y="121"/>
                  </a:lnTo>
                  <a:lnTo>
                    <a:pt x="4521" y="81"/>
                  </a:lnTo>
                  <a:lnTo>
                    <a:pt x="4300" y="40"/>
                  </a:lnTo>
                  <a:lnTo>
                    <a:pt x="4059" y="20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6"/>
            <p:cNvSpPr/>
            <p:nvPr/>
          </p:nvSpPr>
          <p:spPr>
            <a:xfrm>
              <a:off x="5280375" y="1258550"/>
              <a:ext cx="238550" cy="266675"/>
            </a:xfrm>
            <a:custGeom>
              <a:avLst/>
              <a:gdLst/>
              <a:ahLst/>
              <a:cxnLst/>
              <a:rect l="l" t="t" r="r" b="b"/>
              <a:pathLst>
                <a:path w="9542" h="10667" extrusionOk="0">
                  <a:moveTo>
                    <a:pt x="4018" y="0"/>
                  </a:moveTo>
                  <a:lnTo>
                    <a:pt x="3676" y="40"/>
                  </a:lnTo>
                  <a:lnTo>
                    <a:pt x="3355" y="101"/>
                  </a:lnTo>
                  <a:lnTo>
                    <a:pt x="3013" y="181"/>
                  </a:lnTo>
                  <a:lnTo>
                    <a:pt x="2692" y="281"/>
                  </a:lnTo>
                  <a:lnTo>
                    <a:pt x="2350" y="422"/>
                  </a:lnTo>
                  <a:lnTo>
                    <a:pt x="2049" y="603"/>
                  </a:lnTo>
                  <a:lnTo>
                    <a:pt x="1748" y="804"/>
                  </a:lnTo>
                  <a:lnTo>
                    <a:pt x="1467" y="1025"/>
                  </a:lnTo>
                  <a:lnTo>
                    <a:pt x="1205" y="1266"/>
                  </a:lnTo>
                  <a:lnTo>
                    <a:pt x="964" y="1547"/>
                  </a:lnTo>
                  <a:lnTo>
                    <a:pt x="743" y="1828"/>
                  </a:lnTo>
                  <a:lnTo>
                    <a:pt x="563" y="2130"/>
                  </a:lnTo>
                  <a:lnTo>
                    <a:pt x="402" y="2431"/>
                  </a:lnTo>
                  <a:lnTo>
                    <a:pt x="261" y="2752"/>
                  </a:lnTo>
                  <a:lnTo>
                    <a:pt x="141" y="3094"/>
                  </a:lnTo>
                  <a:lnTo>
                    <a:pt x="61" y="3435"/>
                  </a:lnTo>
                  <a:lnTo>
                    <a:pt x="20" y="3777"/>
                  </a:lnTo>
                  <a:lnTo>
                    <a:pt x="0" y="4118"/>
                  </a:lnTo>
                  <a:lnTo>
                    <a:pt x="20" y="4480"/>
                  </a:lnTo>
                  <a:lnTo>
                    <a:pt x="61" y="4821"/>
                  </a:lnTo>
                  <a:lnTo>
                    <a:pt x="161" y="5163"/>
                  </a:lnTo>
                  <a:lnTo>
                    <a:pt x="281" y="5504"/>
                  </a:lnTo>
                  <a:lnTo>
                    <a:pt x="442" y="5826"/>
                  </a:lnTo>
                  <a:lnTo>
                    <a:pt x="623" y="6127"/>
                  </a:lnTo>
                  <a:lnTo>
                    <a:pt x="844" y="6388"/>
                  </a:lnTo>
                  <a:lnTo>
                    <a:pt x="1065" y="6629"/>
                  </a:lnTo>
                  <a:lnTo>
                    <a:pt x="1326" y="6830"/>
                  </a:lnTo>
                  <a:lnTo>
                    <a:pt x="1607" y="7011"/>
                  </a:lnTo>
                  <a:lnTo>
                    <a:pt x="1788" y="7091"/>
                  </a:lnTo>
                  <a:lnTo>
                    <a:pt x="1949" y="7151"/>
                  </a:lnTo>
                  <a:lnTo>
                    <a:pt x="2130" y="7191"/>
                  </a:lnTo>
                  <a:lnTo>
                    <a:pt x="2310" y="7232"/>
                  </a:lnTo>
                  <a:lnTo>
                    <a:pt x="2491" y="7272"/>
                  </a:lnTo>
                  <a:lnTo>
                    <a:pt x="3033" y="7272"/>
                  </a:lnTo>
                  <a:lnTo>
                    <a:pt x="3214" y="7232"/>
                  </a:lnTo>
                  <a:lnTo>
                    <a:pt x="3395" y="7191"/>
                  </a:lnTo>
                  <a:lnTo>
                    <a:pt x="3556" y="7151"/>
                  </a:lnTo>
                  <a:lnTo>
                    <a:pt x="3716" y="7071"/>
                  </a:lnTo>
                  <a:lnTo>
                    <a:pt x="3877" y="7011"/>
                  </a:lnTo>
                  <a:lnTo>
                    <a:pt x="4018" y="6910"/>
                  </a:lnTo>
                  <a:lnTo>
                    <a:pt x="4158" y="6810"/>
                  </a:lnTo>
                  <a:lnTo>
                    <a:pt x="4299" y="6689"/>
                  </a:lnTo>
                  <a:lnTo>
                    <a:pt x="4440" y="6569"/>
                  </a:lnTo>
                  <a:lnTo>
                    <a:pt x="4540" y="6408"/>
                  </a:lnTo>
                  <a:lnTo>
                    <a:pt x="4640" y="6247"/>
                  </a:lnTo>
                  <a:lnTo>
                    <a:pt x="4741" y="6067"/>
                  </a:lnTo>
                  <a:lnTo>
                    <a:pt x="4801" y="5886"/>
                  </a:lnTo>
                  <a:lnTo>
                    <a:pt x="4861" y="5705"/>
                  </a:lnTo>
                  <a:lnTo>
                    <a:pt x="4881" y="5504"/>
                  </a:lnTo>
                  <a:lnTo>
                    <a:pt x="4902" y="5303"/>
                  </a:lnTo>
                  <a:lnTo>
                    <a:pt x="4902" y="5123"/>
                  </a:lnTo>
                  <a:lnTo>
                    <a:pt x="4881" y="4942"/>
                  </a:lnTo>
                  <a:lnTo>
                    <a:pt x="4841" y="4761"/>
                  </a:lnTo>
                  <a:lnTo>
                    <a:pt x="4781" y="4600"/>
                  </a:lnTo>
                  <a:lnTo>
                    <a:pt x="4721" y="4440"/>
                  </a:lnTo>
                  <a:lnTo>
                    <a:pt x="4640" y="4279"/>
                  </a:lnTo>
                  <a:lnTo>
                    <a:pt x="4540" y="4138"/>
                  </a:lnTo>
                  <a:lnTo>
                    <a:pt x="4419" y="4018"/>
                  </a:lnTo>
                  <a:lnTo>
                    <a:pt x="4379" y="3978"/>
                  </a:lnTo>
                  <a:lnTo>
                    <a:pt x="4319" y="3937"/>
                  </a:lnTo>
                  <a:lnTo>
                    <a:pt x="4259" y="3917"/>
                  </a:lnTo>
                  <a:lnTo>
                    <a:pt x="4138" y="3917"/>
                  </a:lnTo>
                  <a:lnTo>
                    <a:pt x="4078" y="3937"/>
                  </a:lnTo>
                  <a:lnTo>
                    <a:pt x="4018" y="3957"/>
                  </a:lnTo>
                  <a:lnTo>
                    <a:pt x="3957" y="3998"/>
                  </a:lnTo>
                  <a:lnTo>
                    <a:pt x="3917" y="4058"/>
                  </a:lnTo>
                  <a:lnTo>
                    <a:pt x="3877" y="4118"/>
                  </a:lnTo>
                  <a:lnTo>
                    <a:pt x="3877" y="4178"/>
                  </a:lnTo>
                  <a:lnTo>
                    <a:pt x="3857" y="4239"/>
                  </a:lnTo>
                  <a:lnTo>
                    <a:pt x="3857" y="4299"/>
                  </a:lnTo>
                  <a:lnTo>
                    <a:pt x="3877" y="4359"/>
                  </a:lnTo>
                  <a:lnTo>
                    <a:pt x="3917" y="4419"/>
                  </a:lnTo>
                  <a:lnTo>
                    <a:pt x="3957" y="4460"/>
                  </a:lnTo>
                  <a:lnTo>
                    <a:pt x="4078" y="4640"/>
                  </a:lnTo>
                  <a:lnTo>
                    <a:pt x="4178" y="4821"/>
                  </a:lnTo>
                  <a:lnTo>
                    <a:pt x="4239" y="5042"/>
                  </a:lnTo>
                  <a:lnTo>
                    <a:pt x="4239" y="5283"/>
                  </a:lnTo>
                  <a:lnTo>
                    <a:pt x="4239" y="5424"/>
                  </a:lnTo>
                  <a:lnTo>
                    <a:pt x="4219" y="5544"/>
                  </a:lnTo>
                  <a:lnTo>
                    <a:pt x="4178" y="5685"/>
                  </a:lnTo>
                  <a:lnTo>
                    <a:pt x="4138" y="5805"/>
                  </a:lnTo>
                  <a:lnTo>
                    <a:pt x="4078" y="5926"/>
                  </a:lnTo>
                  <a:lnTo>
                    <a:pt x="4018" y="6026"/>
                  </a:lnTo>
                  <a:lnTo>
                    <a:pt x="3937" y="6127"/>
                  </a:lnTo>
                  <a:lnTo>
                    <a:pt x="3857" y="6227"/>
                  </a:lnTo>
                  <a:lnTo>
                    <a:pt x="3656" y="6368"/>
                  </a:lnTo>
                  <a:lnTo>
                    <a:pt x="3435" y="6488"/>
                  </a:lnTo>
                  <a:lnTo>
                    <a:pt x="3194" y="6569"/>
                  </a:lnTo>
                  <a:lnTo>
                    <a:pt x="2953" y="6629"/>
                  </a:lnTo>
                  <a:lnTo>
                    <a:pt x="2692" y="6629"/>
                  </a:lnTo>
                  <a:lnTo>
                    <a:pt x="2431" y="6589"/>
                  </a:lnTo>
                  <a:lnTo>
                    <a:pt x="2170" y="6529"/>
                  </a:lnTo>
                  <a:lnTo>
                    <a:pt x="1909" y="6428"/>
                  </a:lnTo>
                  <a:lnTo>
                    <a:pt x="1708" y="6288"/>
                  </a:lnTo>
                  <a:lnTo>
                    <a:pt x="1487" y="6127"/>
                  </a:lnTo>
                  <a:lnTo>
                    <a:pt x="1306" y="5946"/>
                  </a:lnTo>
                  <a:lnTo>
                    <a:pt x="1145" y="5725"/>
                  </a:lnTo>
                  <a:lnTo>
                    <a:pt x="1005" y="5504"/>
                  </a:lnTo>
                  <a:lnTo>
                    <a:pt x="884" y="5243"/>
                  </a:lnTo>
                  <a:lnTo>
                    <a:pt x="784" y="4982"/>
                  </a:lnTo>
                  <a:lnTo>
                    <a:pt x="703" y="4701"/>
                  </a:lnTo>
                  <a:lnTo>
                    <a:pt x="663" y="4399"/>
                  </a:lnTo>
                  <a:lnTo>
                    <a:pt x="663" y="4118"/>
                  </a:lnTo>
                  <a:lnTo>
                    <a:pt x="663" y="3837"/>
                  </a:lnTo>
                  <a:lnTo>
                    <a:pt x="723" y="3536"/>
                  </a:lnTo>
                  <a:lnTo>
                    <a:pt x="784" y="3254"/>
                  </a:lnTo>
                  <a:lnTo>
                    <a:pt x="884" y="2973"/>
                  </a:lnTo>
                  <a:lnTo>
                    <a:pt x="1005" y="2712"/>
                  </a:lnTo>
                  <a:lnTo>
                    <a:pt x="1125" y="2451"/>
                  </a:lnTo>
                  <a:lnTo>
                    <a:pt x="1286" y="2190"/>
                  </a:lnTo>
                  <a:lnTo>
                    <a:pt x="1487" y="1949"/>
                  </a:lnTo>
                  <a:lnTo>
                    <a:pt x="1688" y="1728"/>
                  </a:lnTo>
                  <a:lnTo>
                    <a:pt x="1888" y="1527"/>
                  </a:lnTo>
                  <a:lnTo>
                    <a:pt x="2130" y="1326"/>
                  </a:lnTo>
                  <a:lnTo>
                    <a:pt x="2391" y="1165"/>
                  </a:lnTo>
                  <a:lnTo>
                    <a:pt x="2652" y="1005"/>
                  </a:lnTo>
                  <a:lnTo>
                    <a:pt x="2933" y="884"/>
                  </a:lnTo>
                  <a:lnTo>
                    <a:pt x="3214" y="804"/>
                  </a:lnTo>
                  <a:lnTo>
                    <a:pt x="3495" y="723"/>
                  </a:lnTo>
                  <a:lnTo>
                    <a:pt x="3777" y="683"/>
                  </a:lnTo>
                  <a:lnTo>
                    <a:pt x="4078" y="663"/>
                  </a:lnTo>
                  <a:lnTo>
                    <a:pt x="4379" y="663"/>
                  </a:lnTo>
                  <a:lnTo>
                    <a:pt x="4681" y="683"/>
                  </a:lnTo>
                  <a:lnTo>
                    <a:pt x="4962" y="703"/>
                  </a:lnTo>
                  <a:lnTo>
                    <a:pt x="5263" y="764"/>
                  </a:lnTo>
                  <a:lnTo>
                    <a:pt x="5564" y="864"/>
                  </a:lnTo>
                  <a:lnTo>
                    <a:pt x="5846" y="964"/>
                  </a:lnTo>
                  <a:lnTo>
                    <a:pt x="6127" y="1085"/>
                  </a:lnTo>
                  <a:lnTo>
                    <a:pt x="6408" y="1205"/>
                  </a:lnTo>
                  <a:lnTo>
                    <a:pt x="6669" y="1366"/>
                  </a:lnTo>
                  <a:lnTo>
                    <a:pt x="6930" y="1547"/>
                  </a:lnTo>
                  <a:lnTo>
                    <a:pt x="7171" y="1748"/>
                  </a:lnTo>
                  <a:lnTo>
                    <a:pt x="7392" y="1969"/>
                  </a:lnTo>
                  <a:lnTo>
                    <a:pt x="7613" y="2170"/>
                  </a:lnTo>
                  <a:lnTo>
                    <a:pt x="7794" y="2411"/>
                  </a:lnTo>
                  <a:lnTo>
                    <a:pt x="7975" y="2652"/>
                  </a:lnTo>
                  <a:lnTo>
                    <a:pt x="8136" y="2893"/>
                  </a:lnTo>
                  <a:lnTo>
                    <a:pt x="8276" y="3174"/>
                  </a:lnTo>
                  <a:lnTo>
                    <a:pt x="8417" y="3435"/>
                  </a:lnTo>
                  <a:lnTo>
                    <a:pt x="8517" y="3716"/>
                  </a:lnTo>
                  <a:lnTo>
                    <a:pt x="8618" y="4018"/>
                  </a:lnTo>
                  <a:lnTo>
                    <a:pt x="8718" y="4299"/>
                  </a:lnTo>
                  <a:lnTo>
                    <a:pt x="8778" y="4600"/>
                  </a:lnTo>
                  <a:lnTo>
                    <a:pt x="8839" y="4922"/>
                  </a:lnTo>
                  <a:lnTo>
                    <a:pt x="8879" y="5223"/>
                  </a:lnTo>
                  <a:lnTo>
                    <a:pt x="8899" y="5544"/>
                  </a:lnTo>
                  <a:lnTo>
                    <a:pt x="8899" y="5866"/>
                  </a:lnTo>
                  <a:lnTo>
                    <a:pt x="8879" y="6187"/>
                  </a:lnTo>
                  <a:lnTo>
                    <a:pt x="8859" y="6509"/>
                  </a:lnTo>
                  <a:lnTo>
                    <a:pt x="8819" y="6790"/>
                  </a:lnTo>
                  <a:lnTo>
                    <a:pt x="8758" y="7051"/>
                  </a:lnTo>
                  <a:lnTo>
                    <a:pt x="8698" y="7332"/>
                  </a:lnTo>
                  <a:lnTo>
                    <a:pt x="8618" y="7593"/>
                  </a:lnTo>
                  <a:lnTo>
                    <a:pt x="8537" y="7834"/>
                  </a:lnTo>
                  <a:lnTo>
                    <a:pt x="8437" y="8095"/>
                  </a:lnTo>
                  <a:lnTo>
                    <a:pt x="8316" y="8336"/>
                  </a:lnTo>
                  <a:lnTo>
                    <a:pt x="8196" y="8557"/>
                  </a:lnTo>
                  <a:lnTo>
                    <a:pt x="8075" y="8778"/>
                  </a:lnTo>
                  <a:lnTo>
                    <a:pt x="7935" y="8999"/>
                  </a:lnTo>
                  <a:lnTo>
                    <a:pt x="7794" y="9200"/>
                  </a:lnTo>
                  <a:lnTo>
                    <a:pt x="7633" y="9401"/>
                  </a:lnTo>
                  <a:lnTo>
                    <a:pt x="7453" y="9582"/>
                  </a:lnTo>
                  <a:lnTo>
                    <a:pt x="7272" y="9763"/>
                  </a:lnTo>
                  <a:lnTo>
                    <a:pt x="7091" y="9923"/>
                  </a:lnTo>
                  <a:lnTo>
                    <a:pt x="6890" y="10084"/>
                  </a:lnTo>
                  <a:lnTo>
                    <a:pt x="6850" y="10124"/>
                  </a:lnTo>
                  <a:lnTo>
                    <a:pt x="6810" y="10164"/>
                  </a:lnTo>
                  <a:lnTo>
                    <a:pt x="6790" y="10225"/>
                  </a:lnTo>
                  <a:lnTo>
                    <a:pt x="6770" y="10285"/>
                  </a:lnTo>
                  <a:lnTo>
                    <a:pt x="6770" y="10345"/>
                  </a:lnTo>
                  <a:lnTo>
                    <a:pt x="6770" y="10405"/>
                  </a:lnTo>
                  <a:lnTo>
                    <a:pt x="6790" y="10466"/>
                  </a:lnTo>
                  <a:lnTo>
                    <a:pt x="6830" y="10526"/>
                  </a:lnTo>
                  <a:lnTo>
                    <a:pt x="6870" y="10586"/>
                  </a:lnTo>
                  <a:lnTo>
                    <a:pt x="6950" y="10626"/>
                  </a:lnTo>
                  <a:lnTo>
                    <a:pt x="7011" y="10646"/>
                  </a:lnTo>
                  <a:lnTo>
                    <a:pt x="7091" y="10667"/>
                  </a:lnTo>
                  <a:lnTo>
                    <a:pt x="7191" y="10646"/>
                  </a:lnTo>
                  <a:lnTo>
                    <a:pt x="7272" y="10606"/>
                  </a:lnTo>
                  <a:lnTo>
                    <a:pt x="7513" y="10426"/>
                  </a:lnTo>
                  <a:lnTo>
                    <a:pt x="7714" y="10245"/>
                  </a:lnTo>
                  <a:lnTo>
                    <a:pt x="7915" y="10044"/>
                  </a:lnTo>
                  <a:lnTo>
                    <a:pt x="8115" y="9843"/>
                  </a:lnTo>
                  <a:lnTo>
                    <a:pt x="8296" y="9622"/>
                  </a:lnTo>
                  <a:lnTo>
                    <a:pt x="8457" y="9381"/>
                  </a:lnTo>
                  <a:lnTo>
                    <a:pt x="8618" y="9140"/>
                  </a:lnTo>
                  <a:lnTo>
                    <a:pt x="8758" y="8879"/>
                  </a:lnTo>
                  <a:lnTo>
                    <a:pt x="8899" y="8618"/>
                  </a:lnTo>
                  <a:lnTo>
                    <a:pt x="9019" y="8357"/>
                  </a:lnTo>
                  <a:lnTo>
                    <a:pt x="9140" y="8075"/>
                  </a:lnTo>
                  <a:lnTo>
                    <a:pt x="9240" y="7794"/>
                  </a:lnTo>
                  <a:lnTo>
                    <a:pt x="9321" y="7493"/>
                  </a:lnTo>
                  <a:lnTo>
                    <a:pt x="9401" y="7212"/>
                  </a:lnTo>
                  <a:lnTo>
                    <a:pt x="9461" y="6890"/>
                  </a:lnTo>
                  <a:lnTo>
                    <a:pt x="9502" y="6589"/>
                  </a:lnTo>
                  <a:lnTo>
                    <a:pt x="9542" y="6227"/>
                  </a:lnTo>
                  <a:lnTo>
                    <a:pt x="9542" y="5866"/>
                  </a:lnTo>
                  <a:lnTo>
                    <a:pt x="9542" y="5524"/>
                  </a:lnTo>
                  <a:lnTo>
                    <a:pt x="9522" y="5163"/>
                  </a:lnTo>
                  <a:lnTo>
                    <a:pt x="9481" y="4821"/>
                  </a:lnTo>
                  <a:lnTo>
                    <a:pt x="9421" y="4460"/>
                  </a:lnTo>
                  <a:lnTo>
                    <a:pt x="9341" y="4138"/>
                  </a:lnTo>
                  <a:lnTo>
                    <a:pt x="9240" y="3797"/>
                  </a:lnTo>
                  <a:lnTo>
                    <a:pt x="9120" y="3475"/>
                  </a:lnTo>
                  <a:lnTo>
                    <a:pt x="8999" y="3154"/>
                  </a:lnTo>
                  <a:lnTo>
                    <a:pt x="8839" y="2853"/>
                  </a:lnTo>
                  <a:lnTo>
                    <a:pt x="8678" y="2551"/>
                  </a:lnTo>
                  <a:lnTo>
                    <a:pt x="8497" y="2270"/>
                  </a:lnTo>
                  <a:lnTo>
                    <a:pt x="8296" y="2009"/>
                  </a:lnTo>
                  <a:lnTo>
                    <a:pt x="8095" y="1748"/>
                  </a:lnTo>
                  <a:lnTo>
                    <a:pt x="7854" y="1507"/>
                  </a:lnTo>
                  <a:lnTo>
                    <a:pt x="7593" y="1246"/>
                  </a:lnTo>
                  <a:lnTo>
                    <a:pt x="7312" y="1025"/>
                  </a:lnTo>
                  <a:lnTo>
                    <a:pt x="7031" y="824"/>
                  </a:lnTo>
                  <a:lnTo>
                    <a:pt x="6729" y="643"/>
                  </a:lnTo>
                  <a:lnTo>
                    <a:pt x="6408" y="482"/>
                  </a:lnTo>
                  <a:lnTo>
                    <a:pt x="6087" y="342"/>
                  </a:lnTo>
                  <a:lnTo>
                    <a:pt x="5745" y="241"/>
                  </a:lnTo>
                  <a:lnTo>
                    <a:pt x="5404" y="141"/>
                  </a:lnTo>
                  <a:lnTo>
                    <a:pt x="5062" y="81"/>
                  </a:lnTo>
                  <a:lnTo>
                    <a:pt x="4721" y="20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6"/>
            <p:cNvSpPr/>
            <p:nvPr/>
          </p:nvSpPr>
          <p:spPr>
            <a:xfrm>
              <a:off x="5373775" y="779975"/>
              <a:ext cx="95450" cy="281750"/>
            </a:xfrm>
            <a:custGeom>
              <a:avLst/>
              <a:gdLst/>
              <a:ahLst/>
              <a:cxnLst/>
              <a:rect l="l" t="t" r="r" b="b"/>
              <a:pathLst>
                <a:path w="3818" h="11270" extrusionOk="0">
                  <a:moveTo>
                    <a:pt x="3074" y="0"/>
                  </a:moveTo>
                  <a:lnTo>
                    <a:pt x="3014" y="20"/>
                  </a:lnTo>
                  <a:lnTo>
                    <a:pt x="2953" y="40"/>
                  </a:lnTo>
                  <a:lnTo>
                    <a:pt x="2612" y="281"/>
                  </a:lnTo>
                  <a:lnTo>
                    <a:pt x="2290" y="542"/>
                  </a:lnTo>
                  <a:lnTo>
                    <a:pt x="1969" y="844"/>
                  </a:lnTo>
                  <a:lnTo>
                    <a:pt x="1688" y="1145"/>
                  </a:lnTo>
                  <a:lnTo>
                    <a:pt x="1427" y="1466"/>
                  </a:lnTo>
                  <a:lnTo>
                    <a:pt x="1166" y="1808"/>
                  </a:lnTo>
                  <a:lnTo>
                    <a:pt x="945" y="2149"/>
                  </a:lnTo>
                  <a:lnTo>
                    <a:pt x="744" y="2511"/>
                  </a:lnTo>
                  <a:lnTo>
                    <a:pt x="563" y="2893"/>
                  </a:lnTo>
                  <a:lnTo>
                    <a:pt x="402" y="3294"/>
                  </a:lnTo>
                  <a:lnTo>
                    <a:pt x="262" y="3676"/>
                  </a:lnTo>
                  <a:lnTo>
                    <a:pt x="161" y="4078"/>
                  </a:lnTo>
                  <a:lnTo>
                    <a:pt x="81" y="4500"/>
                  </a:lnTo>
                  <a:lnTo>
                    <a:pt x="21" y="4921"/>
                  </a:lnTo>
                  <a:lnTo>
                    <a:pt x="0" y="5323"/>
                  </a:lnTo>
                  <a:lnTo>
                    <a:pt x="0" y="5745"/>
                  </a:lnTo>
                  <a:lnTo>
                    <a:pt x="21" y="6167"/>
                  </a:lnTo>
                  <a:lnTo>
                    <a:pt x="81" y="6589"/>
                  </a:lnTo>
                  <a:lnTo>
                    <a:pt x="161" y="6990"/>
                  </a:lnTo>
                  <a:lnTo>
                    <a:pt x="282" y="7392"/>
                  </a:lnTo>
                  <a:lnTo>
                    <a:pt x="402" y="7794"/>
                  </a:lnTo>
                  <a:lnTo>
                    <a:pt x="563" y="8176"/>
                  </a:lnTo>
                  <a:lnTo>
                    <a:pt x="764" y="8557"/>
                  </a:lnTo>
                  <a:lnTo>
                    <a:pt x="965" y="8919"/>
                  </a:lnTo>
                  <a:lnTo>
                    <a:pt x="1186" y="9280"/>
                  </a:lnTo>
                  <a:lnTo>
                    <a:pt x="1447" y="9602"/>
                  </a:lnTo>
                  <a:lnTo>
                    <a:pt x="1708" y="9923"/>
                  </a:lnTo>
                  <a:lnTo>
                    <a:pt x="2009" y="10225"/>
                  </a:lnTo>
                  <a:lnTo>
                    <a:pt x="2311" y="10506"/>
                  </a:lnTo>
                  <a:lnTo>
                    <a:pt x="2632" y="10767"/>
                  </a:lnTo>
                  <a:lnTo>
                    <a:pt x="2973" y="11008"/>
                  </a:lnTo>
                  <a:lnTo>
                    <a:pt x="3335" y="11229"/>
                  </a:lnTo>
                  <a:lnTo>
                    <a:pt x="3415" y="11269"/>
                  </a:lnTo>
                  <a:lnTo>
                    <a:pt x="3576" y="11269"/>
                  </a:lnTo>
                  <a:lnTo>
                    <a:pt x="3656" y="11229"/>
                  </a:lnTo>
                  <a:lnTo>
                    <a:pt x="3737" y="11189"/>
                  </a:lnTo>
                  <a:lnTo>
                    <a:pt x="3777" y="11108"/>
                  </a:lnTo>
                  <a:lnTo>
                    <a:pt x="3817" y="11048"/>
                  </a:lnTo>
                  <a:lnTo>
                    <a:pt x="3817" y="10988"/>
                  </a:lnTo>
                  <a:lnTo>
                    <a:pt x="3817" y="10928"/>
                  </a:lnTo>
                  <a:lnTo>
                    <a:pt x="3817" y="10867"/>
                  </a:lnTo>
                  <a:lnTo>
                    <a:pt x="3797" y="10807"/>
                  </a:lnTo>
                  <a:lnTo>
                    <a:pt x="3757" y="10747"/>
                  </a:lnTo>
                  <a:lnTo>
                    <a:pt x="3717" y="10707"/>
                  </a:lnTo>
                  <a:lnTo>
                    <a:pt x="3656" y="10666"/>
                  </a:lnTo>
                  <a:lnTo>
                    <a:pt x="3335" y="10466"/>
                  </a:lnTo>
                  <a:lnTo>
                    <a:pt x="3034" y="10245"/>
                  </a:lnTo>
                  <a:lnTo>
                    <a:pt x="2732" y="10024"/>
                  </a:lnTo>
                  <a:lnTo>
                    <a:pt x="2451" y="9763"/>
                  </a:lnTo>
                  <a:lnTo>
                    <a:pt x="2190" y="9481"/>
                  </a:lnTo>
                  <a:lnTo>
                    <a:pt x="1949" y="9200"/>
                  </a:lnTo>
                  <a:lnTo>
                    <a:pt x="1728" y="8899"/>
                  </a:lnTo>
                  <a:lnTo>
                    <a:pt x="1527" y="8577"/>
                  </a:lnTo>
                  <a:lnTo>
                    <a:pt x="1326" y="8256"/>
                  </a:lnTo>
                  <a:lnTo>
                    <a:pt x="1166" y="7914"/>
                  </a:lnTo>
                  <a:lnTo>
                    <a:pt x="1025" y="7573"/>
                  </a:lnTo>
                  <a:lnTo>
                    <a:pt x="904" y="7211"/>
                  </a:lnTo>
                  <a:lnTo>
                    <a:pt x="804" y="6850"/>
                  </a:lnTo>
                  <a:lnTo>
                    <a:pt x="724" y="6468"/>
                  </a:lnTo>
                  <a:lnTo>
                    <a:pt x="663" y="6107"/>
                  </a:lnTo>
                  <a:lnTo>
                    <a:pt x="643" y="5725"/>
                  </a:lnTo>
                  <a:lnTo>
                    <a:pt x="643" y="5343"/>
                  </a:lnTo>
                  <a:lnTo>
                    <a:pt x="663" y="4982"/>
                  </a:lnTo>
                  <a:lnTo>
                    <a:pt x="724" y="4600"/>
                  </a:lnTo>
                  <a:lnTo>
                    <a:pt x="804" y="4239"/>
                  </a:lnTo>
                  <a:lnTo>
                    <a:pt x="884" y="3857"/>
                  </a:lnTo>
                  <a:lnTo>
                    <a:pt x="1005" y="3515"/>
                  </a:lnTo>
                  <a:lnTo>
                    <a:pt x="1145" y="3154"/>
                  </a:lnTo>
                  <a:lnTo>
                    <a:pt x="1326" y="2812"/>
                  </a:lnTo>
                  <a:lnTo>
                    <a:pt x="1507" y="2491"/>
                  </a:lnTo>
                  <a:lnTo>
                    <a:pt x="1708" y="2170"/>
                  </a:lnTo>
                  <a:lnTo>
                    <a:pt x="1929" y="1868"/>
                  </a:lnTo>
                  <a:lnTo>
                    <a:pt x="2170" y="1587"/>
                  </a:lnTo>
                  <a:lnTo>
                    <a:pt x="2431" y="1306"/>
                  </a:lnTo>
                  <a:lnTo>
                    <a:pt x="2712" y="1045"/>
                  </a:lnTo>
                  <a:lnTo>
                    <a:pt x="2993" y="804"/>
                  </a:lnTo>
                  <a:lnTo>
                    <a:pt x="3315" y="583"/>
                  </a:lnTo>
                  <a:lnTo>
                    <a:pt x="3355" y="542"/>
                  </a:lnTo>
                  <a:lnTo>
                    <a:pt x="3395" y="502"/>
                  </a:lnTo>
                  <a:lnTo>
                    <a:pt x="3435" y="442"/>
                  </a:lnTo>
                  <a:lnTo>
                    <a:pt x="3455" y="382"/>
                  </a:lnTo>
                  <a:lnTo>
                    <a:pt x="3455" y="322"/>
                  </a:lnTo>
                  <a:lnTo>
                    <a:pt x="3455" y="261"/>
                  </a:lnTo>
                  <a:lnTo>
                    <a:pt x="3435" y="201"/>
                  </a:lnTo>
                  <a:lnTo>
                    <a:pt x="3395" y="141"/>
                  </a:lnTo>
                  <a:lnTo>
                    <a:pt x="3355" y="80"/>
                  </a:lnTo>
                  <a:lnTo>
                    <a:pt x="3315" y="40"/>
                  </a:lnTo>
                  <a:lnTo>
                    <a:pt x="3255" y="20"/>
                  </a:lnTo>
                  <a:lnTo>
                    <a:pt x="319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6"/>
            <p:cNvSpPr/>
            <p:nvPr/>
          </p:nvSpPr>
          <p:spPr>
            <a:xfrm>
              <a:off x="5236175" y="636350"/>
              <a:ext cx="136625" cy="194350"/>
            </a:xfrm>
            <a:custGeom>
              <a:avLst/>
              <a:gdLst/>
              <a:ahLst/>
              <a:cxnLst/>
              <a:rect l="l" t="t" r="r" b="b"/>
              <a:pathLst>
                <a:path w="5465" h="7774" extrusionOk="0">
                  <a:moveTo>
                    <a:pt x="965" y="0"/>
                  </a:moveTo>
                  <a:lnTo>
                    <a:pt x="905" y="40"/>
                  </a:lnTo>
                  <a:lnTo>
                    <a:pt x="844" y="60"/>
                  </a:lnTo>
                  <a:lnTo>
                    <a:pt x="804" y="121"/>
                  </a:lnTo>
                  <a:lnTo>
                    <a:pt x="764" y="161"/>
                  </a:lnTo>
                  <a:lnTo>
                    <a:pt x="744" y="221"/>
                  </a:lnTo>
                  <a:lnTo>
                    <a:pt x="744" y="301"/>
                  </a:lnTo>
                  <a:lnTo>
                    <a:pt x="744" y="362"/>
                  </a:lnTo>
                  <a:lnTo>
                    <a:pt x="744" y="422"/>
                  </a:lnTo>
                  <a:lnTo>
                    <a:pt x="784" y="482"/>
                  </a:lnTo>
                  <a:lnTo>
                    <a:pt x="804" y="522"/>
                  </a:lnTo>
                  <a:lnTo>
                    <a:pt x="864" y="583"/>
                  </a:lnTo>
                  <a:lnTo>
                    <a:pt x="905" y="603"/>
                  </a:lnTo>
                  <a:lnTo>
                    <a:pt x="965" y="623"/>
                  </a:lnTo>
                  <a:lnTo>
                    <a:pt x="1407" y="784"/>
                  </a:lnTo>
                  <a:lnTo>
                    <a:pt x="1829" y="944"/>
                  </a:lnTo>
                  <a:lnTo>
                    <a:pt x="2230" y="1105"/>
                  </a:lnTo>
                  <a:lnTo>
                    <a:pt x="2592" y="1306"/>
                  </a:lnTo>
                  <a:lnTo>
                    <a:pt x="2953" y="1527"/>
                  </a:lnTo>
                  <a:lnTo>
                    <a:pt x="3255" y="1748"/>
                  </a:lnTo>
                  <a:lnTo>
                    <a:pt x="3556" y="2009"/>
                  </a:lnTo>
                  <a:lnTo>
                    <a:pt x="3817" y="2270"/>
                  </a:lnTo>
                  <a:lnTo>
                    <a:pt x="4098" y="2591"/>
                  </a:lnTo>
                  <a:lnTo>
                    <a:pt x="4319" y="2933"/>
                  </a:lnTo>
                  <a:lnTo>
                    <a:pt x="4500" y="3294"/>
                  </a:lnTo>
                  <a:lnTo>
                    <a:pt x="4661" y="3676"/>
                  </a:lnTo>
                  <a:lnTo>
                    <a:pt x="4761" y="4058"/>
                  </a:lnTo>
                  <a:lnTo>
                    <a:pt x="4801" y="4439"/>
                  </a:lnTo>
                  <a:lnTo>
                    <a:pt x="4822" y="4640"/>
                  </a:lnTo>
                  <a:lnTo>
                    <a:pt x="4801" y="4821"/>
                  </a:lnTo>
                  <a:lnTo>
                    <a:pt x="4801" y="5002"/>
                  </a:lnTo>
                  <a:lnTo>
                    <a:pt x="4761" y="5183"/>
                  </a:lnTo>
                  <a:lnTo>
                    <a:pt x="4721" y="5384"/>
                  </a:lnTo>
                  <a:lnTo>
                    <a:pt x="4661" y="5564"/>
                  </a:lnTo>
                  <a:lnTo>
                    <a:pt x="4580" y="5765"/>
                  </a:lnTo>
                  <a:lnTo>
                    <a:pt x="4480" y="5926"/>
                  </a:lnTo>
                  <a:lnTo>
                    <a:pt x="4380" y="6087"/>
                  </a:lnTo>
                  <a:lnTo>
                    <a:pt x="4259" y="6247"/>
                  </a:lnTo>
                  <a:lnTo>
                    <a:pt x="4139" y="6408"/>
                  </a:lnTo>
                  <a:lnTo>
                    <a:pt x="3998" y="6529"/>
                  </a:lnTo>
                  <a:lnTo>
                    <a:pt x="3857" y="6669"/>
                  </a:lnTo>
                  <a:lnTo>
                    <a:pt x="3717" y="6770"/>
                  </a:lnTo>
                  <a:lnTo>
                    <a:pt x="3556" y="6870"/>
                  </a:lnTo>
                  <a:lnTo>
                    <a:pt x="3375" y="6950"/>
                  </a:lnTo>
                  <a:lnTo>
                    <a:pt x="3215" y="7031"/>
                  </a:lnTo>
                  <a:lnTo>
                    <a:pt x="3034" y="7071"/>
                  </a:lnTo>
                  <a:lnTo>
                    <a:pt x="2853" y="7111"/>
                  </a:lnTo>
                  <a:lnTo>
                    <a:pt x="2672" y="7131"/>
                  </a:lnTo>
                  <a:lnTo>
                    <a:pt x="2471" y="7111"/>
                  </a:lnTo>
                  <a:lnTo>
                    <a:pt x="2291" y="7091"/>
                  </a:lnTo>
                  <a:lnTo>
                    <a:pt x="2090" y="7051"/>
                  </a:lnTo>
                  <a:lnTo>
                    <a:pt x="1909" y="6970"/>
                  </a:lnTo>
                  <a:lnTo>
                    <a:pt x="1728" y="6890"/>
                  </a:lnTo>
                  <a:lnTo>
                    <a:pt x="1567" y="6790"/>
                  </a:lnTo>
                  <a:lnTo>
                    <a:pt x="1387" y="6649"/>
                  </a:lnTo>
                  <a:lnTo>
                    <a:pt x="1246" y="6508"/>
                  </a:lnTo>
                  <a:lnTo>
                    <a:pt x="1105" y="6348"/>
                  </a:lnTo>
                  <a:lnTo>
                    <a:pt x="965" y="6187"/>
                  </a:lnTo>
                  <a:lnTo>
                    <a:pt x="864" y="6006"/>
                  </a:lnTo>
                  <a:lnTo>
                    <a:pt x="784" y="5825"/>
                  </a:lnTo>
                  <a:lnTo>
                    <a:pt x="724" y="5645"/>
                  </a:lnTo>
                  <a:lnTo>
                    <a:pt x="663" y="5444"/>
                  </a:lnTo>
                  <a:lnTo>
                    <a:pt x="643" y="5263"/>
                  </a:lnTo>
                  <a:lnTo>
                    <a:pt x="643" y="5062"/>
                  </a:lnTo>
                  <a:lnTo>
                    <a:pt x="663" y="4861"/>
                  </a:lnTo>
                  <a:lnTo>
                    <a:pt x="724" y="4660"/>
                  </a:lnTo>
                  <a:lnTo>
                    <a:pt x="784" y="4480"/>
                  </a:lnTo>
                  <a:lnTo>
                    <a:pt x="864" y="4299"/>
                  </a:lnTo>
                  <a:lnTo>
                    <a:pt x="985" y="4158"/>
                  </a:lnTo>
                  <a:lnTo>
                    <a:pt x="1105" y="4018"/>
                  </a:lnTo>
                  <a:lnTo>
                    <a:pt x="1246" y="3897"/>
                  </a:lnTo>
                  <a:lnTo>
                    <a:pt x="1387" y="3797"/>
                  </a:lnTo>
                  <a:lnTo>
                    <a:pt x="1547" y="3736"/>
                  </a:lnTo>
                  <a:lnTo>
                    <a:pt x="1728" y="3716"/>
                  </a:lnTo>
                  <a:lnTo>
                    <a:pt x="1909" y="3716"/>
                  </a:lnTo>
                  <a:lnTo>
                    <a:pt x="2070" y="3736"/>
                  </a:lnTo>
                  <a:lnTo>
                    <a:pt x="2230" y="3797"/>
                  </a:lnTo>
                  <a:lnTo>
                    <a:pt x="2391" y="3877"/>
                  </a:lnTo>
                  <a:lnTo>
                    <a:pt x="2511" y="3977"/>
                  </a:lnTo>
                  <a:lnTo>
                    <a:pt x="2612" y="4098"/>
                  </a:lnTo>
                  <a:lnTo>
                    <a:pt x="2652" y="4158"/>
                  </a:lnTo>
                  <a:lnTo>
                    <a:pt x="2692" y="4198"/>
                  </a:lnTo>
                  <a:lnTo>
                    <a:pt x="2753" y="4239"/>
                  </a:lnTo>
                  <a:lnTo>
                    <a:pt x="2793" y="4259"/>
                  </a:lnTo>
                  <a:lnTo>
                    <a:pt x="2933" y="4259"/>
                  </a:lnTo>
                  <a:lnTo>
                    <a:pt x="2994" y="4239"/>
                  </a:lnTo>
                  <a:lnTo>
                    <a:pt x="3054" y="4218"/>
                  </a:lnTo>
                  <a:lnTo>
                    <a:pt x="3094" y="4178"/>
                  </a:lnTo>
                  <a:lnTo>
                    <a:pt x="3154" y="4138"/>
                  </a:lnTo>
                  <a:lnTo>
                    <a:pt x="3174" y="4078"/>
                  </a:lnTo>
                  <a:lnTo>
                    <a:pt x="3194" y="4018"/>
                  </a:lnTo>
                  <a:lnTo>
                    <a:pt x="3215" y="3957"/>
                  </a:lnTo>
                  <a:lnTo>
                    <a:pt x="3215" y="3897"/>
                  </a:lnTo>
                  <a:lnTo>
                    <a:pt x="3194" y="3837"/>
                  </a:lnTo>
                  <a:lnTo>
                    <a:pt x="3174" y="3777"/>
                  </a:lnTo>
                  <a:lnTo>
                    <a:pt x="3094" y="3656"/>
                  </a:lnTo>
                  <a:lnTo>
                    <a:pt x="2994" y="3536"/>
                  </a:lnTo>
                  <a:lnTo>
                    <a:pt x="2893" y="3435"/>
                  </a:lnTo>
                  <a:lnTo>
                    <a:pt x="2793" y="3355"/>
                  </a:lnTo>
                  <a:lnTo>
                    <a:pt x="2672" y="3274"/>
                  </a:lnTo>
                  <a:lnTo>
                    <a:pt x="2532" y="3214"/>
                  </a:lnTo>
                  <a:lnTo>
                    <a:pt x="2411" y="3154"/>
                  </a:lnTo>
                  <a:lnTo>
                    <a:pt x="2270" y="3114"/>
                  </a:lnTo>
                  <a:lnTo>
                    <a:pt x="2130" y="3074"/>
                  </a:lnTo>
                  <a:lnTo>
                    <a:pt x="1969" y="3053"/>
                  </a:lnTo>
                  <a:lnTo>
                    <a:pt x="1688" y="3053"/>
                  </a:lnTo>
                  <a:lnTo>
                    <a:pt x="1527" y="3074"/>
                  </a:lnTo>
                  <a:lnTo>
                    <a:pt x="1387" y="3114"/>
                  </a:lnTo>
                  <a:lnTo>
                    <a:pt x="1246" y="3154"/>
                  </a:lnTo>
                  <a:lnTo>
                    <a:pt x="1105" y="3214"/>
                  </a:lnTo>
                  <a:lnTo>
                    <a:pt x="864" y="3355"/>
                  </a:lnTo>
                  <a:lnTo>
                    <a:pt x="663" y="3536"/>
                  </a:lnTo>
                  <a:lnTo>
                    <a:pt x="483" y="3716"/>
                  </a:lnTo>
                  <a:lnTo>
                    <a:pt x="322" y="3957"/>
                  </a:lnTo>
                  <a:lnTo>
                    <a:pt x="201" y="4198"/>
                  </a:lnTo>
                  <a:lnTo>
                    <a:pt x="101" y="4460"/>
                  </a:lnTo>
                  <a:lnTo>
                    <a:pt x="41" y="4741"/>
                  </a:lnTo>
                  <a:lnTo>
                    <a:pt x="1" y="5022"/>
                  </a:lnTo>
                  <a:lnTo>
                    <a:pt x="1" y="5283"/>
                  </a:lnTo>
                  <a:lnTo>
                    <a:pt x="21" y="5544"/>
                  </a:lnTo>
                  <a:lnTo>
                    <a:pt x="81" y="5805"/>
                  </a:lnTo>
                  <a:lnTo>
                    <a:pt x="181" y="6046"/>
                  </a:lnTo>
                  <a:lnTo>
                    <a:pt x="282" y="6308"/>
                  </a:lnTo>
                  <a:lnTo>
                    <a:pt x="422" y="6529"/>
                  </a:lnTo>
                  <a:lnTo>
                    <a:pt x="583" y="6749"/>
                  </a:lnTo>
                  <a:lnTo>
                    <a:pt x="784" y="6970"/>
                  </a:lnTo>
                  <a:lnTo>
                    <a:pt x="965" y="7151"/>
                  </a:lnTo>
                  <a:lnTo>
                    <a:pt x="1186" y="7312"/>
                  </a:lnTo>
                  <a:lnTo>
                    <a:pt x="1407" y="7453"/>
                  </a:lnTo>
                  <a:lnTo>
                    <a:pt x="1628" y="7573"/>
                  </a:lnTo>
                  <a:lnTo>
                    <a:pt x="1869" y="7653"/>
                  </a:lnTo>
                  <a:lnTo>
                    <a:pt x="2110" y="7734"/>
                  </a:lnTo>
                  <a:lnTo>
                    <a:pt x="2371" y="7774"/>
                  </a:lnTo>
                  <a:lnTo>
                    <a:pt x="2712" y="7774"/>
                  </a:lnTo>
                  <a:lnTo>
                    <a:pt x="2933" y="7754"/>
                  </a:lnTo>
                  <a:lnTo>
                    <a:pt x="3174" y="7714"/>
                  </a:lnTo>
                  <a:lnTo>
                    <a:pt x="3395" y="7653"/>
                  </a:lnTo>
                  <a:lnTo>
                    <a:pt x="3636" y="7553"/>
                  </a:lnTo>
                  <a:lnTo>
                    <a:pt x="3837" y="7453"/>
                  </a:lnTo>
                  <a:lnTo>
                    <a:pt x="4058" y="7332"/>
                  </a:lnTo>
                  <a:lnTo>
                    <a:pt x="4239" y="7191"/>
                  </a:lnTo>
                  <a:lnTo>
                    <a:pt x="4440" y="7031"/>
                  </a:lnTo>
                  <a:lnTo>
                    <a:pt x="4601" y="6870"/>
                  </a:lnTo>
                  <a:lnTo>
                    <a:pt x="4761" y="6669"/>
                  </a:lnTo>
                  <a:lnTo>
                    <a:pt x="4922" y="6468"/>
                  </a:lnTo>
                  <a:lnTo>
                    <a:pt x="5042" y="6267"/>
                  </a:lnTo>
                  <a:lnTo>
                    <a:pt x="5163" y="6046"/>
                  </a:lnTo>
                  <a:lnTo>
                    <a:pt x="5263" y="5805"/>
                  </a:lnTo>
                  <a:lnTo>
                    <a:pt x="5344" y="5564"/>
                  </a:lnTo>
                  <a:lnTo>
                    <a:pt x="5404" y="5323"/>
                  </a:lnTo>
                  <a:lnTo>
                    <a:pt x="5444" y="5102"/>
                  </a:lnTo>
                  <a:lnTo>
                    <a:pt x="5464" y="4861"/>
                  </a:lnTo>
                  <a:lnTo>
                    <a:pt x="5464" y="4640"/>
                  </a:lnTo>
                  <a:lnTo>
                    <a:pt x="5464" y="4419"/>
                  </a:lnTo>
                  <a:lnTo>
                    <a:pt x="5444" y="4178"/>
                  </a:lnTo>
                  <a:lnTo>
                    <a:pt x="5404" y="3957"/>
                  </a:lnTo>
                  <a:lnTo>
                    <a:pt x="5344" y="3736"/>
                  </a:lnTo>
                  <a:lnTo>
                    <a:pt x="5284" y="3495"/>
                  </a:lnTo>
                  <a:lnTo>
                    <a:pt x="5203" y="3274"/>
                  </a:lnTo>
                  <a:lnTo>
                    <a:pt x="5123" y="3053"/>
                  </a:lnTo>
                  <a:lnTo>
                    <a:pt x="5002" y="2832"/>
                  </a:lnTo>
                  <a:lnTo>
                    <a:pt x="4902" y="2632"/>
                  </a:lnTo>
                  <a:lnTo>
                    <a:pt x="4761" y="2411"/>
                  </a:lnTo>
                  <a:lnTo>
                    <a:pt x="4621" y="2210"/>
                  </a:lnTo>
                  <a:lnTo>
                    <a:pt x="4460" y="2009"/>
                  </a:lnTo>
                  <a:lnTo>
                    <a:pt x="4299" y="1828"/>
                  </a:lnTo>
                  <a:lnTo>
                    <a:pt x="3998" y="1527"/>
                  </a:lnTo>
                  <a:lnTo>
                    <a:pt x="3677" y="1246"/>
                  </a:lnTo>
                  <a:lnTo>
                    <a:pt x="3315" y="984"/>
                  </a:lnTo>
                  <a:lnTo>
                    <a:pt x="2953" y="763"/>
                  </a:lnTo>
                  <a:lnTo>
                    <a:pt x="2532" y="543"/>
                  </a:lnTo>
                  <a:lnTo>
                    <a:pt x="2110" y="342"/>
                  </a:lnTo>
                  <a:lnTo>
                    <a:pt x="1648" y="161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6"/>
            <p:cNvSpPr/>
            <p:nvPr/>
          </p:nvSpPr>
          <p:spPr>
            <a:xfrm>
              <a:off x="5256775" y="983350"/>
              <a:ext cx="224000" cy="275225"/>
            </a:xfrm>
            <a:custGeom>
              <a:avLst/>
              <a:gdLst/>
              <a:ahLst/>
              <a:cxnLst/>
              <a:rect l="l" t="t" r="r" b="b"/>
              <a:pathLst>
                <a:path w="8960" h="11009" extrusionOk="0">
                  <a:moveTo>
                    <a:pt x="1005" y="0"/>
                  </a:moveTo>
                  <a:lnTo>
                    <a:pt x="944" y="21"/>
                  </a:lnTo>
                  <a:lnTo>
                    <a:pt x="884" y="21"/>
                  </a:lnTo>
                  <a:lnTo>
                    <a:pt x="824" y="61"/>
                  </a:lnTo>
                  <a:lnTo>
                    <a:pt x="784" y="101"/>
                  </a:lnTo>
                  <a:lnTo>
                    <a:pt x="743" y="141"/>
                  </a:lnTo>
                  <a:lnTo>
                    <a:pt x="522" y="503"/>
                  </a:lnTo>
                  <a:lnTo>
                    <a:pt x="342" y="884"/>
                  </a:lnTo>
                  <a:lnTo>
                    <a:pt x="181" y="1286"/>
                  </a:lnTo>
                  <a:lnTo>
                    <a:pt x="81" y="1688"/>
                  </a:lnTo>
                  <a:lnTo>
                    <a:pt x="20" y="2090"/>
                  </a:lnTo>
                  <a:lnTo>
                    <a:pt x="0" y="2511"/>
                  </a:lnTo>
                  <a:lnTo>
                    <a:pt x="20" y="2933"/>
                  </a:lnTo>
                  <a:lnTo>
                    <a:pt x="60" y="3355"/>
                  </a:lnTo>
                  <a:lnTo>
                    <a:pt x="161" y="3757"/>
                  </a:lnTo>
                  <a:lnTo>
                    <a:pt x="281" y="4159"/>
                  </a:lnTo>
                  <a:lnTo>
                    <a:pt x="442" y="4540"/>
                  </a:lnTo>
                  <a:lnTo>
                    <a:pt x="623" y="4922"/>
                  </a:lnTo>
                  <a:lnTo>
                    <a:pt x="864" y="5263"/>
                  </a:lnTo>
                  <a:lnTo>
                    <a:pt x="1125" y="5585"/>
                  </a:lnTo>
                  <a:lnTo>
                    <a:pt x="1426" y="5886"/>
                  </a:lnTo>
                  <a:lnTo>
                    <a:pt x="1748" y="6147"/>
                  </a:lnTo>
                  <a:lnTo>
                    <a:pt x="2089" y="6368"/>
                  </a:lnTo>
                  <a:lnTo>
                    <a:pt x="2431" y="6549"/>
                  </a:lnTo>
                  <a:lnTo>
                    <a:pt x="2772" y="6710"/>
                  </a:lnTo>
                  <a:lnTo>
                    <a:pt x="3134" y="6850"/>
                  </a:lnTo>
                  <a:lnTo>
                    <a:pt x="3495" y="6991"/>
                  </a:lnTo>
                  <a:lnTo>
                    <a:pt x="3877" y="7091"/>
                  </a:lnTo>
                  <a:lnTo>
                    <a:pt x="4620" y="7292"/>
                  </a:lnTo>
                  <a:lnTo>
                    <a:pt x="5283" y="7493"/>
                  </a:lnTo>
                  <a:lnTo>
                    <a:pt x="5625" y="7593"/>
                  </a:lnTo>
                  <a:lnTo>
                    <a:pt x="5966" y="7714"/>
                  </a:lnTo>
                  <a:lnTo>
                    <a:pt x="6308" y="7834"/>
                  </a:lnTo>
                  <a:lnTo>
                    <a:pt x="6629" y="7995"/>
                  </a:lnTo>
                  <a:lnTo>
                    <a:pt x="6950" y="8176"/>
                  </a:lnTo>
                  <a:lnTo>
                    <a:pt x="7252" y="8377"/>
                  </a:lnTo>
                  <a:lnTo>
                    <a:pt x="7493" y="8578"/>
                  </a:lnTo>
                  <a:lnTo>
                    <a:pt x="7714" y="8799"/>
                  </a:lnTo>
                  <a:lnTo>
                    <a:pt x="7915" y="9060"/>
                  </a:lnTo>
                  <a:lnTo>
                    <a:pt x="8075" y="9341"/>
                  </a:lnTo>
                  <a:lnTo>
                    <a:pt x="8216" y="9642"/>
                  </a:lnTo>
                  <a:lnTo>
                    <a:pt x="8256" y="9803"/>
                  </a:lnTo>
                  <a:lnTo>
                    <a:pt x="8296" y="9964"/>
                  </a:lnTo>
                  <a:lnTo>
                    <a:pt x="8316" y="10124"/>
                  </a:lnTo>
                  <a:lnTo>
                    <a:pt x="8316" y="10285"/>
                  </a:lnTo>
                  <a:lnTo>
                    <a:pt x="8296" y="10446"/>
                  </a:lnTo>
                  <a:lnTo>
                    <a:pt x="8276" y="10627"/>
                  </a:lnTo>
                  <a:lnTo>
                    <a:pt x="8276" y="10687"/>
                  </a:lnTo>
                  <a:lnTo>
                    <a:pt x="8276" y="10747"/>
                  </a:lnTo>
                  <a:lnTo>
                    <a:pt x="8296" y="10807"/>
                  </a:lnTo>
                  <a:lnTo>
                    <a:pt x="8316" y="10868"/>
                  </a:lnTo>
                  <a:lnTo>
                    <a:pt x="8356" y="10908"/>
                  </a:lnTo>
                  <a:lnTo>
                    <a:pt x="8417" y="10948"/>
                  </a:lnTo>
                  <a:lnTo>
                    <a:pt x="8457" y="10988"/>
                  </a:lnTo>
                  <a:lnTo>
                    <a:pt x="8537" y="11008"/>
                  </a:lnTo>
                  <a:lnTo>
                    <a:pt x="8597" y="11008"/>
                  </a:lnTo>
                  <a:lnTo>
                    <a:pt x="8698" y="10988"/>
                  </a:lnTo>
                  <a:lnTo>
                    <a:pt x="8798" y="10948"/>
                  </a:lnTo>
                  <a:lnTo>
                    <a:pt x="8879" y="10868"/>
                  </a:lnTo>
                  <a:lnTo>
                    <a:pt x="8919" y="10747"/>
                  </a:lnTo>
                  <a:lnTo>
                    <a:pt x="8939" y="10566"/>
                  </a:lnTo>
                  <a:lnTo>
                    <a:pt x="8959" y="10365"/>
                  </a:lnTo>
                  <a:lnTo>
                    <a:pt x="8959" y="10165"/>
                  </a:lnTo>
                  <a:lnTo>
                    <a:pt x="8939" y="9984"/>
                  </a:lnTo>
                  <a:lnTo>
                    <a:pt x="8919" y="9783"/>
                  </a:lnTo>
                  <a:lnTo>
                    <a:pt x="8879" y="9582"/>
                  </a:lnTo>
                  <a:lnTo>
                    <a:pt x="8798" y="9381"/>
                  </a:lnTo>
                  <a:lnTo>
                    <a:pt x="8738" y="9200"/>
                  </a:lnTo>
                  <a:lnTo>
                    <a:pt x="8638" y="9020"/>
                  </a:lnTo>
                  <a:lnTo>
                    <a:pt x="8537" y="8819"/>
                  </a:lnTo>
                  <a:lnTo>
                    <a:pt x="8417" y="8658"/>
                  </a:lnTo>
                  <a:lnTo>
                    <a:pt x="8296" y="8477"/>
                  </a:lnTo>
                  <a:lnTo>
                    <a:pt x="8135" y="8296"/>
                  </a:lnTo>
                  <a:lnTo>
                    <a:pt x="7995" y="8136"/>
                  </a:lnTo>
                  <a:lnTo>
                    <a:pt x="7814" y="7995"/>
                  </a:lnTo>
                  <a:lnTo>
                    <a:pt x="7633" y="7855"/>
                  </a:lnTo>
                  <a:lnTo>
                    <a:pt x="7312" y="7614"/>
                  </a:lnTo>
                  <a:lnTo>
                    <a:pt x="6950" y="7433"/>
                  </a:lnTo>
                  <a:lnTo>
                    <a:pt x="6609" y="7252"/>
                  </a:lnTo>
                  <a:lnTo>
                    <a:pt x="6227" y="7111"/>
                  </a:lnTo>
                  <a:lnTo>
                    <a:pt x="5866" y="6971"/>
                  </a:lnTo>
                  <a:lnTo>
                    <a:pt x="5504" y="6870"/>
                  </a:lnTo>
                  <a:lnTo>
                    <a:pt x="4781" y="6669"/>
                  </a:lnTo>
                  <a:lnTo>
                    <a:pt x="4078" y="6489"/>
                  </a:lnTo>
                  <a:lnTo>
                    <a:pt x="3736" y="6368"/>
                  </a:lnTo>
                  <a:lnTo>
                    <a:pt x="3395" y="6268"/>
                  </a:lnTo>
                  <a:lnTo>
                    <a:pt x="3053" y="6127"/>
                  </a:lnTo>
                  <a:lnTo>
                    <a:pt x="2732" y="5986"/>
                  </a:lnTo>
                  <a:lnTo>
                    <a:pt x="2431" y="5826"/>
                  </a:lnTo>
                  <a:lnTo>
                    <a:pt x="2129" y="5625"/>
                  </a:lnTo>
                  <a:lnTo>
                    <a:pt x="1868" y="5404"/>
                  </a:lnTo>
                  <a:lnTo>
                    <a:pt x="1607" y="5143"/>
                  </a:lnTo>
                  <a:lnTo>
                    <a:pt x="1386" y="4882"/>
                  </a:lnTo>
                  <a:lnTo>
                    <a:pt x="1205" y="4580"/>
                  </a:lnTo>
                  <a:lnTo>
                    <a:pt x="1025" y="4259"/>
                  </a:lnTo>
                  <a:lnTo>
                    <a:pt x="904" y="3938"/>
                  </a:lnTo>
                  <a:lnTo>
                    <a:pt x="784" y="3596"/>
                  </a:lnTo>
                  <a:lnTo>
                    <a:pt x="723" y="3234"/>
                  </a:lnTo>
                  <a:lnTo>
                    <a:pt x="663" y="2893"/>
                  </a:lnTo>
                  <a:lnTo>
                    <a:pt x="663" y="2531"/>
                  </a:lnTo>
                  <a:lnTo>
                    <a:pt x="683" y="2170"/>
                  </a:lnTo>
                  <a:lnTo>
                    <a:pt x="723" y="1828"/>
                  </a:lnTo>
                  <a:lnTo>
                    <a:pt x="824" y="1467"/>
                  </a:lnTo>
                  <a:lnTo>
                    <a:pt x="944" y="1145"/>
                  </a:lnTo>
                  <a:lnTo>
                    <a:pt x="1085" y="824"/>
                  </a:lnTo>
                  <a:lnTo>
                    <a:pt x="1266" y="523"/>
                  </a:lnTo>
                  <a:lnTo>
                    <a:pt x="1306" y="462"/>
                  </a:lnTo>
                  <a:lnTo>
                    <a:pt x="1326" y="402"/>
                  </a:lnTo>
                  <a:lnTo>
                    <a:pt x="1326" y="342"/>
                  </a:lnTo>
                  <a:lnTo>
                    <a:pt x="1326" y="282"/>
                  </a:lnTo>
                  <a:lnTo>
                    <a:pt x="1306" y="221"/>
                  </a:lnTo>
                  <a:lnTo>
                    <a:pt x="1286" y="161"/>
                  </a:lnTo>
                  <a:lnTo>
                    <a:pt x="1246" y="121"/>
                  </a:lnTo>
                  <a:lnTo>
                    <a:pt x="1185" y="61"/>
                  </a:lnTo>
                  <a:lnTo>
                    <a:pt x="1125" y="41"/>
                  </a:lnTo>
                  <a:lnTo>
                    <a:pt x="1065" y="2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6"/>
            <p:cNvSpPr/>
            <p:nvPr/>
          </p:nvSpPr>
          <p:spPr>
            <a:xfrm>
              <a:off x="4667200" y="325500"/>
              <a:ext cx="232050" cy="263150"/>
            </a:xfrm>
            <a:custGeom>
              <a:avLst/>
              <a:gdLst/>
              <a:ahLst/>
              <a:cxnLst/>
              <a:rect l="l" t="t" r="r" b="b"/>
              <a:pathLst>
                <a:path w="9282" h="10526" extrusionOk="0">
                  <a:moveTo>
                    <a:pt x="5585" y="0"/>
                  </a:moveTo>
                  <a:lnTo>
                    <a:pt x="5525" y="20"/>
                  </a:lnTo>
                  <a:lnTo>
                    <a:pt x="5465" y="40"/>
                  </a:lnTo>
                  <a:lnTo>
                    <a:pt x="5404" y="60"/>
                  </a:lnTo>
                  <a:lnTo>
                    <a:pt x="5364" y="101"/>
                  </a:lnTo>
                  <a:lnTo>
                    <a:pt x="5324" y="161"/>
                  </a:lnTo>
                  <a:lnTo>
                    <a:pt x="5284" y="221"/>
                  </a:lnTo>
                  <a:lnTo>
                    <a:pt x="5264" y="281"/>
                  </a:lnTo>
                  <a:lnTo>
                    <a:pt x="5264" y="342"/>
                  </a:lnTo>
                  <a:lnTo>
                    <a:pt x="5284" y="402"/>
                  </a:lnTo>
                  <a:lnTo>
                    <a:pt x="5304" y="462"/>
                  </a:lnTo>
                  <a:lnTo>
                    <a:pt x="5324" y="522"/>
                  </a:lnTo>
                  <a:lnTo>
                    <a:pt x="5384" y="563"/>
                  </a:lnTo>
                  <a:lnTo>
                    <a:pt x="5424" y="603"/>
                  </a:lnTo>
                  <a:lnTo>
                    <a:pt x="5485" y="643"/>
                  </a:lnTo>
                  <a:lnTo>
                    <a:pt x="5886" y="804"/>
                  </a:lnTo>
                  <a:lnTo>
                    <a:pt x="6248" y="1005"/>
                  </a:lnTo>
                  <a:lnTo>
                    <a:pt x="6610" y="1246"/>
                  </a:lnTo>
                  <a:lnTo>
                    <a:pt x="6931" y="1507"/>
                  </a:lnTo>
                  <a:lnTo>
                    <a:pt x="7232" y="1808"/>
                  </a:lnTo>
                  <a:lnTo>
                    <a:pt x="7513" y="2129"/>
                  </a:lnTo>
                  <a:lnTo>
                    <a:pt x="7775" y="2471"/>
                  </a:lnTo>
                  <a:lnTo>
                    <a:pt x="7996" y="2853"/>
                  </a:lnTo>
                  <a:lnTo>
                    <a:pt x="8196" y="3234"/>
                  </a:lnTo>
                  <a:lnTo>
                    <a:pt x="8357" y="3636"/>
                  </a:lnTo>
                  <a:lnTo>
                    <a:pt x="8478" y="4038"/>
                  </a:lnTo>
                  <a:lnTo>
                    <a:pt x="8558" y="4460"/>
                  </a:lnTo>
                  <a:lnTo>
                    <a:pt x="8618" y="4881"/>
                  </a:lnTo>
                  <a:lnTo>
                    <a:pt x="8638" y="5303"/>
                  </a:lnTo>
                  <a:lnTo>
                    <a:pt x="8598" y="5725"/>
                  </a:lnTo>
                  <a:lnTo>
                    <a:pt x="8538" y="6147"/>
                  </a:lnTo>
                  <a:lnTo>
                    <a:pt x="8417" y="6549"/>
                  </a:lnTo>
                  <a:lnTo>
                    <a:pt x="8277" y="6950"/>
                  </a:lnTo>
                  <a:lnTo>
                    <a:pt x="8076" y="7332"/>
                  </a:lnTo>
                  <a:lnTo>
                    <a:pt x="7855" y="7694"/>
                  </a:lnTo>
                  <a:lnTo>
                    <a:pt x="7594" y="8035"/>
                  </a:lnTo>
                  <a:lnTo>
                    <a:pt x="7313" y="8356"/>
                  </a:lnTo>
                  <a:lnTo>
                    <a:pt x="6991" y="8638"/>
                  </a:lnTo>
                  <a:lnTo>
                    <a:pt x="6670" y="8919"/>
                  </a:lnTo>
                  <a:lnTo>
                    <a:pt x="6308" y="9160"/>
                  </a:lnTo>
                  <a:lnTo>
                    <a:pt x="5927" y="9361"/>
                  </a:lnTo>
                  <a:lnTo>
                    <a:pt x="5545" y="9542"/>
                  </a:lnTo>
                  <a:lnTo>
                    <a:pt x="5143" y="9682"/>
                  </a:lnTo>
                  <a:lnTo>
                    <a:pt x="4721" y="9783"/>
                  </a:lnTo>
                  <a:lnTo>
                    <a:pt x="4299" y="9863"/>
                  </a:lnTo>
                  <a:lnTo>
                    <a:pt x="3878" y="9883"/>
                  </a:lnTo>
                  <a:lnTo>
                    <a:pt x="3456" y="9863"/>
                  </a:lnTo>
                  <a:lnTo>
                    <a:pt x="3134" y="9823"/>
                  </a:lnTo>
                  <a:lnTo>
                    <a:pt x="2833" y="9763"/>
                  </a:lnTo>
                  <a:lnTo>
                    <a:pt x="2552" y="9682"/>
                  </a:lnTo>
                  <a:lnTo>
                    <a:pt x="2271" y="9582"/>
                  </a:lnTo>
                  <a:lnTo>
                    <a:pt x="2010" y="9461"/>
                  </a:lnTo>
                  <a:lnTo>
                    <a:pt x="1768" y="9321"/>
                  </a:lnTo>
                  <a:lnTo>
                    <a:pt x="1548" y="9160"/>
                  </a:lnTo>
                  <a:lnTo>
                    <a:pt x="1347" y="8979"/>
                  </a:lnTo>
                  <a:lnTo>
                    <a:pt x="1146" y="8758"/>
                  </a:lnTo>
                  <a:lnTo>
                    <a:pt x="985" y="8517"/>
                  </a:lnTo>
                  <a:lnTo>
                    <a:pt x="844" y="8276"/>
                  </a:lnTo>
                  <a:lnTo>
                    <a:pt x="744" y="8015"/>
                  </a:lnTo>
                  <a:lnTo>
                    <a:pt x="684" y="7754"/>
                  </a:lnTo>
                  <a:lnTo>
                    <a:pt x="644" y="7493"/>
                  </a:lnTo>
                  <a:lnTo>
                    <a:pt x="644" y="7211"/>
                  </a:lnTo>
                  <a:lnTo>
                    <a:pt x="684" y="6970"/>
                  </a:lnTo>
                  <a:lnTo>
                    <a:pt x="724" y="6830"/>
                  </a:lnTo>
                  <a:lnTo>
                    <a:pt x="784" y="6709"/>
                  </a:lnTo>
                  <a:lnTo>
                    <a:pt x="905" y="6468"/>
                  </a:lnTo>
                  <a:lnTo>
                    <a:pt x="1065" y="6267"/>
                  </a:lnTo>
                  <a:lnTo>
                    <a:pt x="1266" y="6087"/>
                  </a:lnTo>
                  <a:lnTo>
                    <a:pt x="1487" y="5946"/>
                  </a:lnTo>
                  <a:lnTo>
                    <a:pt x="1708" y="5825"/>
                  </a:lnTo>
                  <a:lnTo>
                    <a:pt x="1969" y="5765"/>
                  </a:lnTo>
                  <a:lnTo>
                    <a:pt x="2210" y="5765"/>
                  </a:lnTo>
                  <a:lnTo>
                    <a:pt x="2331" y="5785"/>
                  </a:lnTo>
                  <a:lnTo>
                    <a:pt x="2451" y="5805"/>
                  </a:lnTo>
                  <a:lnTo>
                    <a:pt x="2572" y="5846"/>
                  </a:lnTo>
                  <a:lnTo>
                    <a:pt x="2693" y="5906"/>
                  </a:lnTo>
                  <a:lnTo>
                    <a:pt x="2793" y="5986"/>
                  </a:lnTo>
                  <a:lnTo>
                    <a:pt x="2913" y="6067"/>
                  </a:lnTo>
                  <a:lnTo>
                    <a:pt x="2994" y="6167"/>
                  </a:lnTo>
                  <a:lnTo>
                    <a:pt x="3094" y="6287"/>
                  </a:lnTo>
                  <a:lnTo>
                    <a:pt x="3215" y="6488"/>
                  </a:lnTo>
                  <a:lnTo>
                    <a:pt x="3295" y="6709"/>
                  </a:lnTo>
                  <a:lnTo>
                    <a:pt x="3295" y="6810"/>
                  </a:lnTo>
                  <a:lnTo>
                    <a:pt x="3315" y="6910"/>
                  </a:lnTo>
                  <a:lnTo>
                    <a:pt x="3295" y="7031"/>
                  </a:lnTo>
                  <a:lnTo>
                    <a:pt x="3275" y="7131"/>
                  </a:lnTo>
                  <a:lnTo>
                    <a:pt x="3275" y="7191"/>
                  </a:lnTo>
                  <a:lnTo>
                    <a:pt x="3275" y="7252"/>
                  </a:lnTo>
                  <a:lnTo>
                    <a:pt x="3295" y="7312"/>
                  </a:lnTo>
                  <a:lnTo>
                    <a:pt x="3315" y="7372"/>
                  </a:lnTo>
                  <a:lnTo>
                    <a:pt x="3355" y="7432"/>
                  </a:lnTo>
                  <a:lnTo>
                    <a:pt x="3396" y="7473"/>
                  </a:lnTo>
                  <a:lnTo>
                    <a:pt x="3456" y="7493"/>
                  </a:lnTo>
                  <a:lnTo>
                    <a:pt x="3516" y="7513"/>
                  </a:lnTo>
                  <a:lnTo>
                    <a:pt x="3576" y="7533"/>
                  </a:lnTo>
                  <a:lnTo>
                    <a:pt x="3657" y="7533"/>
                  </a:lnTo>
                  <a:lnTo>
                    <a:pt x="3717" y="7513"/>
                  </a:lnTo>
                  <a:lnTo>
                    <a:pt x="3757" y="7493"/>
                  </a:lnTo>
                  <a:lnTo>
                    <a:pt x="3817" y="7453"/>
                  </a:lnTo>
                  <a:lnTo>
                    <a:pt x="3858" y="7412"/>
                  </a:lnTo>
                  <a:lnTo>
                    <a:pt x="3898" y="7352"/>
                  </a:lnTo>
                  <a:lnTo>
                    <a:pt x="3918" y="7292"/>
                  </a:lnTo>
                  <a:lnTo>
                    <a:pt x="3958" y="7111"/>
                  </a:lnTo>
                  <a:lnTo>
                    <a:pt x="3958" y="6930"/>
                  </a:lnTo>
                  <a:lnTo>
                    <a:pt x="3958" y="6749"/>
                  </a:lnTo>
                  <a:lnTo>
                    <a:pt x="3918" y="6569"/>
                  </a:lnTo>
                  <a:lnTo>
                    <a:pt x="3878" y="6408"/>
                  </a:lnTo>
                  <a:lnTo>
                    <a:pt x="3817" y="6227"/>
                  </a:lnTo>
                  <a:lnTo>
                    <a:pt x="3717" y="6067"/>
                  </a:lnTo>
                  <a:lnTo>
                    <a:pt x="3617" y="5886"/>
                  </a:lnTo>
                  <a:lnTo>
                    <a:pt x="3476" y="5725"/>
                  </a:lnTo>
                  <a:lnTo>
                    <a:pt x="3335" y="5584"/>
                  </a:lnTo>
                  <a:lnTo>
                    <a:pt x="3175" y="5464"/>
                  </a:lnTo>
                  <a:lnTo>
                    <a:pt x="3014" y="5343"/>
                  </a:lnTo>
                  <a:lnTo>
                    <a:pt x="2833" y="5263"/>
                  </a:lnTo>
                  <a:lnTo>
                    <a:pt x="2632" y="5183"/>
                  </a:lnTo>
                  <a:lnTo>
                    <a:pt x="2451" y="5143"/>
                  </a:lnTo>
                  <a:lnTo>
                    <a:pt x="2251" y="5102"/>
                  </a:lnTo>
                  <a:lnTo>
                    <a:pt x="2070" y="5102"/>
                  </a:lnTo>
                  <a:lnTo>
                    <a:pt x="1889" y="5122"/>
                  </a:lnTo>
                  <a:lnTo>
                    <a:pt x="1708" y="5163"/>
                  </a:lnTo>
                  <a:lnTo>
                    <a:pt x="1527" y="5203"/>
                  </a:lnTo>
                  <a:lnTo>
                    <a:pt x="1367" y="5263"/>
                  </a:lnTo>
                  <a:lnTo>
                    <a:pt x="1186" y="5343"/>
                  </a:lnTo>
                  <a:lnTo>
                    <a:pt x="1025" y="5444"/>
                  </a:lnTo>
                  <a:lnTo>
                    <a:pt x="885" y="5544"/>
                  </a:lnTo>
                  <a:lnTo>
                    <a:pt x="744" y="5665"/>
                  </a:lnTo>
                  <a:lnTo>
                    <a:pt x="603" y="5805"/>
                  </a:lnTo>
                  <a:lnTo>
                    <a:pt x="483" y="5946"/>
                  </a:lnTo>
                  <a:lnTo>
                    <a:pt x="362" y="6107"/>
                  </a:lnTo>
                  <a:lnTo>
                    <a:pt x="262" y="6267"/>
                  </a:lnTo>
                  <a:lnTo>
                    <a:pt x="182" y="6448"/>
                  </a:lnTo>
                  <a:lnTo>
                    <a:pt x="121" y="6629"/>
                  </a:lnTo>
                  <a:lnTo>
                    <a:pt x="61" y="6810"/>
                  </a:lnTo>
                  <a:lnTo>
                    <a:pt x="21" y="6970"/>
                  </a:lnTo>
                  <a:lnTo>
                    <a:pt x="1" y="7151"/>
                  </a:lnTo>
                  <a:lnTo>
                    <a:pt x="1" y="7312"/>
                  </a:lnTo>
                  <a:lnTo>
                    <a:pt x="1" y="7493"/>
                  </a:lnTo>
                  <a:lnTo>
                    <a:pt x="41" y="7854"/>
                  </a:lnTo>
                  <a:lnTo>
                    <a:pt x="121" y="8196"/>
                  </a:lnTo>
                  <a:lnTo>
                    <a:pt x="262" y="8537"/>
                  </a:lnTo>
                  <a:lnTo>
                    <a:pt x="423" y="8859"/>
                  </a:lnTo>
                  <a:lnTo>
                    <a:pt x="644" y="9160"/>
                  </a:lnTo>
                  <a:lnTo>
                    <a:pt x="885" y="9441"/>
                  </a:lnTo>
                  <a:lnTo>
                    <a:pt x="1126" y="9662"/>
                  </a:lnTo>
                  <a:lnTo>
                    <a:pt x="1407" y="9843"/>
                  </a:lnTo>
                  <a:lnTo>
                    <a:pt x="1688" y="10024"/>
                  </a:lnTo>
                  <a:lnTo>
                    <a:pt x="2010" y="10164"/>
                  </a:lnTo>
                  <a:lnTo>
                    <a:pt x="2331" y="10285"/>
                  </a:lnTo>
                  <a:lnTo>
                    <a:pt x="2672" y="10385"/>
                  </a:lnTo>
                  <a:lnTo>
                    <a:pt x="3034" y="10466"/>
                  </a:lnTo>
                  <a:lnTo>
                    <a:pt x="3396" y="10506"/>
                  </a:lnTo>
                  <a:lnTo>
                    <a:pt x="3837" y="10526"/>
                  </a:lnTo>
                  <a:lnTo>
                    <a:pt x="4299" y="10506"/>
                  </a:lnTo>
                  <a:lnTo>
                    <a:pt x="4761" y="10446"/>
                  </a:lnTo>
                  <a:lnTo>
                    <a:pt x="5203" y="10345"/>
                  </a:lnTo>
                  <a:lnTo>
                    <a:pt x="5645" y="10204"/>
                  </a:lnTo>
                  <a:lnTo>
                    <a:pt x="6067" y="10044"/>
                  </a:lnTo>
                  <a:lnTo>
                    <a:pt x="6469" y="9823"/>
                  </a:lnTo>
                  <a:lnTo>
                    <a:pt x="6871" y="9582"/>
                  </a:lnTo>
                  <a:lnTo>
                    <a:pt x="7232" y="9321"/>
                  </a:lnTo>
                  <a:lnTo>
                    <a:pt x="7574" y="9019"/>
                  </a:lnTo>
                  <a:lnTo>
                    <a:pt x="7895" y="8698"/>
                  </a:lnTo>
                  <a:lnTo>
                    <a:pt x="8196" y="8336"/>
                  </a:lnTo>
                  <a:lnTo>
                    <a:pt x="8458" y="7975"/>
                  </a:lnTo>
                  <a:lnTo>
                    <a:pt x="8699" y="7573"/>
                  </a:lnTo>
                  <a:lnTo>
                    <a:pt x="8899" y="7171"/>
                  </a:lnTo>
                  <a:lnTo>
                    <a:pt x="9060" y="6729"/>
                  </a:lnTo>
                  <a:lnTo>
                    <a:pt x="9181" y="6287"/>
                  </a:lnTo>
                  <a:lnTo>
                    <a:pt x="9221" y="6046"/>
                  </a:lnTo>
                  <a:lnTo>
                    <a:pt x="9261" y="5805"/>
                  </a:lnTo>
                  <a:lnTo>
                    <a:pt x="9281" y="5323"/>
                  </a:lnTo>
                  <a:lnTo>
                    <a:pt x="9281" y="4821"/>
                  </a:lnTo>
                  <a:lnTo>
                    <a:pt x="9221" y="4339"/>
                  </a:lnTo>
                  <a:lnTo>
                    <a:pt x="9120" y="3877"/>
                  </a:lnTo>
                  <a:lnTo>
                    <a:pt x="8980" y="3415"/>
                  </a:lnTo>
                  <a:lnTo>
                    <a:pt x="8799" y="2953"/>
                  </a:lnTo>
                  <a:lnTo>
                    <a:pt x="8578" y="2531"/>
                  </a:lnTo>
                  <a:lnTo>
                    <a:pt x="8337" y="2109"/>
                  </a:lnTo>
                  <a:lnTo>
                    <a:pt x="8036" y="1708"/>
                  </a:lnTo>
                  <a:lnTo>
                    <a:pt x="7714" y="1346"/>
                  </a:lnTo>
                  <a:lnTo>
                    <a:pt x="7373" y="1005"/>
                  </a:lnTo>
                  <a:lnTo>
                    <a:pt x="6991" y="703"/>
                  </a:lnTo>
                  <a:lnTo>
                    <a:pt x="6589" y="442"/>
                  </a:lnTo>
                  <a:lnTo>
                    <a:pt x="6168" y="221"/>
                  </a:lnTo>
                  <a:lnTo>
                    <a:pt x="5927" y="121"/>
                  </a:lnTo>
                  <a:lnTo>
                    <a:pt x="5706" y="20"/>
                  </a:lnTo>
                  <a:lnTo>
                    <a:pt x="564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6"/>
            <p:cNvSpPr/>
            <p:nvPr/>
          </p:nvSpPr>
          <p:spPr>
            <a:xfrm>
              <a:off x="4746550" y="342575"/>
              <a:ext cx="310375" cy="598125"/>
            </a:xfrm>
            <a:custGeom>
              <a:avLst/>
              <a:gdLst/>
              <a:ahLst/>
              <a:cxnLst/>
              <a:rect l="l" t="t" r="r" b="b"/>
              <a:pathLst>
                <a:path w="12415" h="23925" extrusionOk="0">
                  <a:moveTo>
                    <a:pt x="10486" y="0"/>
                  </a:moveTo>
                  <a:lnTo>
                    <a:pt x="10426" y="20"/>
                  </a:lnTo>
                  <a:lnTo>
                    <a:pt x="10366" y="60"/>
                  </a:lnTo>
                  <a:lnTo>
                    <a:pt x="10305" y="101"/>
                  </a:lnTo>
                  <a:lnTo>
                    <a:pt x="10285" y="161"/>
                  </a:lnTo>
                  <a:lnTo>
                    <a:pt x="10265" y="221"/>
                  </a:lnTo>
                  <a:lnTo>
                    <a:pt x="10245" y="281"/>
                  </a:lnTo>
                  <a:lnTo>
                    <a:pt x="10245" y="342"/>
                  </a:lnTo>
                  <a:lnTo>
                    <a:pt x="10245" y="402"/>
                  </a:lnTo>
                  <a:lnTo>
                    <a:pt x="10285" y="462"/>
                  </a:lnTo>
                  <a:lnTo>
                    <a:pt x="10305" y="522"/>
                  </a:lnTo>
                  <a:lnTo>
                    <a:pt x="10587" y="884"/>
                  </a:lnTo>
                  <a:lnTo>
                    <a:pt x="10848" y="1266"/>
                  </a:lnTo>
                  <a:lnTo>
                    <a:pt x="11049" y="1667"/>
                  </a:lnTo>
                  <a:lnTo>
                    <a:pt x="11249" y="2089"/>
                  </a:lnTo>
                  <a:lnTo>
                    <a:pt x="11410" y="2511"/>
                  </a:lnTo>
                  <a:lnTo>
                    <a:pt x="11531" y="2953"/>
                  </a:lnTo>
                  <a:lnTo>
                    <a:pt x="11631" y="3395"/>
                  </a:lnTo>
                  <a:lnTo>
                    <a:pt x="11711" y="3857"/>
                  </a:lnTo>
                  <a:lnTo>
                    <a:pt x="11752" y="4299"/>
                  </a:lnTo>
                  <a:lnTo>
                    <a:pt x="11752" y="4761"/>
                  </a:lnTo>
                  <a:lnTo>
                    <a:pt x="11732" y="5223"/>
                  </a:lnTo>
                  <a:lnTo>
                    <a:pt x="11691" y="5665"/>
                  </a:lnTo>
                  <a:lnTo>
                    <a:pt x="11611" y="6107"/>
                  </a:lnTo>
                  <a:lnTo>
                    <a:pt x="11490" y="6549"/>
                  </a:lnTo>
                  <a:lnTo>
                    <a:pt x="11350" y="6991"/>
                  </a:lnTo>
                  <a:lnTo>
                    <a:pt x="11169" y="7412"/>
                  </a:lnTo>
                  <a:lnTo>
                    <a:pt x="10968" y="7794"/>
                  </a:lnTo>
                  <a:lnTo>
                    <a:pt x="10767" y="8156"/>
                  </a:lnTo>
                  <a:lnTo>
                    <a:pt x="10526" y="8517"/>
                  </a:lnTo>
                  <a:lnTo>
                    <a:pt x="10265" y="8839"/>
                  </a:lnTo>
                  <a:lnTo>
                    <a:pt x="10004" y="9180"/>
                  </a:lnTo>
                  <a:lnTo>
                    <a:pt x="9723" y="9481"/>
                  </a:lnTo>
                  <a:lnTo>
                    <a:pt x="9421" y="9803"/>
                  </a:lnTo>
                  <a:lnTo>
                    <a:pt x="9100" y="10084"/>
                  </a:lnTo>
                  <a:lnTo>
                    <a:pt x="8779" y="10385"/>
                  </a:lnTo>
                  <a:lnTo>
                    <a:pt x="8437" y="10646"/>
                  </a:lnTo>
                  <a:lnTo>
                    <a:pt x="7754" y="11189"/>
                  </a:lnTo>
                  <a:lnTo>
                    <a:pt x="7031" y="11691"/>
                  </a:lnTo>
                  <a:lnTo>
                    <a:pt x="6308" y="12193"/>
                  </a:lnTo>
                  <a:lnTo>
                    <a:pt x="6047" y="12374"/>
                  </a:lnTo>
                  <a:lnTo>
                    <a:pt x="5324" y="12856"/>
                  </a:lnTo>
                  <a:lnTo>
                    <a:pt x="4621" y="13338"/>
                  </a:lnTo>
                  <a:lnTo>
                    <a:pt x="3918" y="13860"/>
                  </a:lnTo>
                  <a:lnTo>
                    <a:pt x="3235" y="14383"/>
                  </a:lnTo>
                  <a:lnTo>
                    <a:pt x="2913" y="14664"/>
                  </a:lnTo>
                  <a:lnTo>
                    <a:pt x="2592" y="14945"/>
                  </a:lnTo>
                  <a:lnTo>
                    <a:pt x="2291" y="15246"/>
                  </a:lnTo>
                  <a:lnTo>
                    <a:pt x="1989" y="15568"/>
                  </a:lnTo>
                  <a:lnTo>
                    <a:pt x="1708" y="15889"/>
                  </a:lnTo>
                  <a:lnTo>
                    <a:pt x="1447" y="16211"/>
                  </a:lnTo>
                  <a:lnTo>
                    <a:pt x="1186" y="16572"/>
                  </a:lnTo>
                  <a:lnTo>
                    <a:pt x="945" y="16934"/>
                  </a:lnTo>
                  <a:lnTo>
                    <a:pt x="724" y="17315"/>
                  </a:lnTo>
                  <a:lnTo>
                    <a:pt x="523" y="17737"/>
                  </a:lnTo>
                  <a:lnTo>
                    <a:pt x="362" y="18179"/>
                  </a:lnTo>
                  <a:lnTo>
                    <a:pt x="222" y="18641"/>
                  </a:lnTo>
                  <a:lnTo>
                    <a:pt x="101" y="19103"/>
                  </a:lnTo>
                  <a:lnTo>
                    <a:pt x="41" y="19565"/>
                  </a:lnTo>
                  <a:lnTo>
                    <a:pt x="1" y="20047"/>
                  </a:lnTo>
                  <a:lnTo>
                    <a:pt x="1" y="20529"/>
                  </a:lnTo>
                  <a:lnTo>
                    <a:pt x="21" y="20991"/>
                  </a:lnTo>
                  <a:lnTo>
                    <a:pt x="101" y="21453"/>
                  </a:lnTo>
                  <a:lnTo>
                    <a:pt x="201" y="21895"/>
                  </a:lnTo>
                  <a:lnTo>
                    <a:pt x="362" y="22337"/>
                  </a:lnTo>
                  <a:lnTo>
                    <a:pt x="463" y="22538"/>
                  </a:lnTo>
                  <a:lnTo>
                    <a:pt x="563" y="22739"/>
                  </a:lnTo>
                  <a:lnTo>
                    <a:pt x="684" y="22940"/>
                  </a:lnTo>
                  <a:lnTo>
                    <a:pt x="804" y="23141"/>
                  </a:lnTo>
                  <a:lnTo>
                    <a:pt x="945" y="23321"/>
                  </a:lnTo>
                  <a:lnTo>
                    <a:pt x="1085" y="23502"/>
                  </a:lnTo>
                  <a:lnTo>
                    <a:pt x="1246" y="23663"/>
                  </a:lnTo>
                  <a:lnTo>
                    <a:pt x="1427" y="23824"/>
                  </a:lnTo>
                  <a:lnTo>
                    <a:pt x="1527" y="23904"/>
                  </a:lnTo>
                  <a:lnTo>
                    <a:pt x="1648" y="23924"/>
                  </a:lnTo>
                  <a:lnTo>
                    <a:pt x="1708" y="23904"/>
                  </a:lnTo>
                  <a:lnTo>
                    <a:pt x="1768" y="23884"/>
                  </a:lnTo>
                  <a:lnTo>
                    <a:pt x="1829" y="23844"/>
                  </a:lnTo>
                  <a:lnTo>
                    <a:pt x="1889" y="23804"/>
                  </a:lnTo>
                  <a:lnTo>
                    <a:pt x="1929" y="23743"/>
                  </a:lnTo>
                  <a:lnTo>
                    <a:pt x="1949" y="23683"/>
                  </a:lnTo>
                  <a:lnTo>
                    <a:pt x="1969" y="23623"/>
                  </a:lnTo>
                  <a:lnTo>
                    <a:pt x="1969" y="23562"/>
                  </a:lnTo>
                  <a:lnTo>
                    <a:pt x="1969" y="23502"/>
                  </a:lnTo>
                  <a:lnTo>
                    <a:pt x="1929" y="23442"/>
                  </a:lnTo>
                  <a:lnTo>
                    <a:pt x="1909" y="23402"/>
                  </a:lnTo>
                  <a:lnTo>
                    <a:pt x="1869" y="23342"/>
                  </a:lnTo>
                  <a:lnTo>
                    <a:pt x="1708" y="23201"/>
                  </a:lnTo>
                  <a:lnTo>
                    <a:pt x="1567" y="23060"/>
                  </a:lnTo>
                  <a:lnTo>
                    <a:pt x="1447" y="22900"/>
                  </a:lnTo>
                  <a:lnTo>
                    <a:pt x="1326" y="22739"/>
                  </a:lnTo>
                  <a:lnTo>
                    <a:pt x="1105" y="22397"/>
                  </a:lnTo>
                  <a:lnTo>
                    <a:pt x="945" y="22036"/>
                  </a:lnTo>
                  <a:lnTo>
                    <a:pt x="804" y="21654"/>
                  </a:lnTo>
                  <a:lnTo>
                    <a:pt x="724" y="21252"/>
                  </a:lnTo>
                  <a:lnTo>
                    <a:pt x="663" y="20851"/>
                  </a:lnTo>
                  <a:lnTo>
                    <a:pt x="643" y="20449"/>
                  </a:lnTo>
                  <a:lnTo>
                    <a:pt x="643" y="20027"/>
                  </a:lnTo>
                  <a:lnTo>
                    <a:pt x="684" y="19605"/>
                  </a:lnTo>
                  <a:lnTo>
                    <a:pt x="744" y="19204"/>
                  </a:lnTo>
                  <a:lnTo>
                    <a:pt x="844" y="18782"/>
                  </a:lnTo>
                  <a:lnTo>
                    <a:pt x="965" y="18380"/>
                  </a:lnTo>
                  <a:lnTo>
                    <a:pt x="1125" y="17998"/>
                  </a:lnTo>
                  <a:lnTo>
                    <a:pt x="1306" y="17617"/>
                  </a:lnTo>
                  <a:lnTo>
                    <a:pt x="1507" y="17275"/>
                  </a:lnTo>
                  <a:lnTo>
                    <a:pt x="1728" y="16934"/>
                  </a:lnTo>
                  <a:lnTo>
                    <a:pt x="1969" y="16592"/>
                  </a:lnTo>
                  <a:lnTo>
                    <a:pt x="2230" y="16291"/>
                  </a:lnTo>
                  <a:lnTo>
                    <a:pt x="2491" y="15969"/>
                  </a:lnTo>
                  <a:lnTo>
                    <a:pt x="2773" y="15688"/>
                  </a:lnTo>
                  <a:lnTo>
                    <a:pt x="3074" y="15407"/>
                  </a:lnTo>
                  <a:lnTo>
                    <a:pt x="3375" y="15126"/>
                  </a:lnTo>
                  <a:lnTo>
                    <a:pt x="3697" y="14865"/>
                  </a:lnTo>
                  <a:lnTo>
                    <a:pt x="4339" y="14342"/>
                  </a:lnTo>
                  <a:lnTo>
                    <a:pt x="5022" y="13860"/>
                  </a:lnTo>
                  <a:lnTo>
                    <a:pt x="5705" y="13378"/>
                  </a:lnTo>
                  <a:lnTo>
                    <a:pt x="6408" y="12916"/>
                  </a:lnTo>
                  <a:lnTo>
                    <a:pt x="6670" y="12735"/>
                  </a:lnTo>
                  <a:lnTo>
                    <a:pt x="7433" y="12213"/>
                  </a:lnTo>
                  <a:lnTo>
                    <a:pt x="8176" y="11691"/>
                  </a:lnTo>
                  <a:lnTo>
                    <a:pt x="8899" y="11128"/>
                  </a:lnTo>
                  <a:lnTo>
                    <a:pt x="9241" y="10847"/>
                  </a:lnTo>
                  <a:lnTo>
                    <a:pt x="9582" y="10546"/>
                  </a:lnTo>
                  <a:lnTo>
                    <a:pt x="9904" y="10225"/>
                  </a:lnTo>
                  <a:lnTo>
                    <a:pt x="10225" y="9903"/>
                  </a:lnTo>
                  <a:lnTo>
                    <a:pt x="10526" y="9562"/>
                  </a:lnTo>
                  <a:lnTo>
                    <a:pt x="10807" y="9220"/>
                  </a:lnTo>
                  <a:lnTo>
                    <a:pt x="11069" y="8859"/>
                  </a:lnTo>
                  <a:lnTo>
                    <a:pt x="11330" y="8477"/>
                  </a:lnTo>
                  <a:lnTo>
                    <a:pt x="11551" y="8095"/>
                  </a:lnTo>
                  <a:lnTo>
                    <a:pt x="11752" y="7694"/>
                  </a:lnTo>
                  <a:lnTo>
                    <a:pt x="11952" y="7232"/>
                  </a:lnTo>
                  <a:lnTo>
                    <a:pt x="12113" y="6749"/>
                  </a:lnTo>
                  <a:lnTo>
                    <a:pt x="12234" y="6267"/>
                  </a:lnTo>
                  <a:lnTo>
                    <a:pt x="12334" y="5765"/>
                  </a:lnTo>
                  <a:lnTo>
                    <a:pt x="12394" y="5263"/>
                  </a:lnTo>
                  <a:lnTo>
                    <a:pt x="12414" y="4761"/>
                  </a:lnTo>
                  <a:lnTo>
                    <a:pt x="12394" y="4259"/>
                  </a:lnTo>
                  <a:lnTo>
                    <a:pt x="12354" y="3777"/>
                  </a:lnTo>
                  <a:lnTo>
                    <a:pt x="12274" y="3274"/>
                  </a:lnTo>
                  <a:lnTo>
                    <a:pt x="12173" y="2792"/>
                  </a:lnTo>
                  <a:lnTo>
                    <a:pt x="12013" y="2310"/>
                  </a:lnTo>
                  <a:lnTo>
                    <a:pt x="11852" y="1828"/>
                  </a:lnTo>
                  <a:lnTo>
                    <a:pt x="11631" y="1386"/>
                  </a:lnTo>
                  <a:lnTo>
                    <a:pt x="11390" y="944"/>
                  </a:lnTo>
                  <a:lnTo>
                    <a:pt x="11129" y="522"/>
                  </a:lnTo>
                  <a:lnTo>
                    <a:pt x="10828" y="101"/>
                  </a:lnTo>
                  <a:lnTo>
                    <a:pt x="10767" y="60"/>
                  </a:lnTo>
                  <a:lnTo>
                    <a:pt x="10727" y="20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6"/>
            <p:cNvSpPr/>
            <p:nvPr/>
          </p:nvSpPr>
          <p:spPr>
            <a:xfrm>
              <a:off x="4558725" y="748825"/>
              <a:ext cx="131600" cy="260650"/>
            </a:xfrm>
            <a:custGeom>
              <a:avLst/>
              <a:gdLst/>
              <a:ahLst/>
              <a:cxnLst/>
              <a:rect l="l" t="t" r="r" b="b"/>
              <a:pathLst>
                <a:path w="5264" h="10426" extrusionOk="0">
                  <a:moveTo>
                    <a:pt x="2773" y="1"/>
                  </a:moveTo>
                  <a:lnTo>
                    <a:pt x="2713" y="41"/>
                  </a:lnTo>
                  <a:lnTo>
                    <a:pt x="2652" y="61"/>
                  </a:lnTo>
                  <a:lnTo>
                    <a:pt x="2612" y="121"/>
                  </a:lnTo>
                  <a:lnTo>
                    <a:pt x="2572" y="161"/>
                  </a:lnTo>
                  <a:lnTo>
                    <a:pt x="2552" y="222"/>
                  </a:lnTo>
                  <a:lnTo>
                    <a:pt x="2532" y="302"/>
                  </a:lnTo>
                  <a:lnTo>
                    <a:pt x="2552" y="362"/>
                  </a:lnTo>
                  <a:lnTo>
                    <a:pt x="2552" y="423"/>
                  </a:lnTo>
                  <a:lnTo>
                    <a:pt x="2572" y="483"/>
                  </a:lnTo>
                  <a:lnTo>
                    <a:pt x="2612" y="523"/>
                  </a:lnTo>
                  <a:lnTo>
                    <a:pt x="2673" y="563"/>
                  </a:lnTo>
                  <a:lnTo>
                    <a:pt x="2954" y="824"/>
                  </a:lnTo>
                  <a:lnTo>
                    <a:pt x="3215" y="1085"/>
                  </a:lnTo>
                  <a:lnTo>
                    <a:pt x="3456" y="1367"/>
                  </a:lnTo>
                  <a:lnTo>
                    <a:pt x="3677" y="1668"/>
                  </a:lnTo>
                  <a:lnTo>
                    <a:pt x="3878" y="1989"/>
                  </a:lnTo>
                  <a:lnTo>
                    <a:pt x="4059" y="2311"/>
                  </a:lnTo>
                  <a:lnTo>
                    <a:pt x="4199" y="2652"/>
                  </a:lnTo>
                  <a:lnTo>
                    <a:pt x="4340" y="3014"/>
                  </a:lnTo>
                  <a:lnTo>
                    <a:pt x="4440" y="3355"/>
                  </a:lnTo>
                  <a:lnTo>
                    <a:pt x="4521" y="3737"/>
                  </a:lnTo>
                  <a:lnTo>
                    <a:pt x="4581" y="4099"/>
                  </a:lnTo>
                  <a:lnTo>
                    <a:pt x="4621" y="4480"/>
                  </a:lnTo>
                  <a:lnTo>
                    <a:pt x="4621" y="4842"/>
                  </a:lnTo>
                  <a:lnTo>
                    <a:pt x="4601" y="5223"/>
                  </a:lnTo>
                  <a:lnTo>
                    <a:pt x="4541" y="5585"/>
                  </a:lnTo>
                  <a:lnTo>
                    <a:pt x="4460" y="5947"/>
                  </a:lnTo>
                  <a:lnTo>
                    <a:pt x="4360" y="6308"/>
                  </a:lnTo>
                  <a:lnTo>
                    <a:pt x="4219" y="6670"/>
                  </a:lnTo>
                  <a:lnTo>
                    <a:pt x="4059" y="6991"/>
                  </a:lnTo>
                  <a:lnTo>
                    <a:pt x="3878" y="7333"/>
                  </a:lnTo>
                  <a:lnTo>
                    <a:pt x="3677" y="7634"/>
                  </a:lnTo>
                  <a:lnTo>
                    <a:pt x="3436" y="7935"/>
                  </a:lnTo>
                  <a:lnTo>
                    <a:pt x="3195" y="8216"/>
                  </a:lnTo>
                  <a:lnTo>
                    <a:pt x="2934" y="8478"/>
                  </a:lnTo>
                  <a:lnTo>
                    <a:pt x="2632" y="8719"/>
                  </a:lnTo>
                  <a:lnTo>
                    <a:pt x="2331" y="8940"/>
                  </a:lnTo>
                  <a:lnTo>
                    <a:pt x="2030" y="9140"/>
                  </a:lnTo>
                  <a:lnTo>
                    <a:pt x="1688" y="9321"/>
                  </a:lnTo>
                  <a:lnTo>
                    <a:pt x="1347" y="9482"/>
                  </a:lnTo>
                  <a:lnTo>
                    <a:pt x="1005" y="9602"/>
                  </a:lnTo>
                  <a:lnTo>
                    <a:pt x="644" y="9723"/>
                  </a:lnTo>
                  <a:lnTo>
                    <a:pt x="282" y="9783"/>
                  </a:lnTo>
                  <a:lnTo>
                    <a:pt x="222" y="9803"/>
                  </a:lnTo>
                  <a:lnTo>
                    <a:pt x="162" y="9843"/>
                  </a:lnTo>
                  <a:lnTo>
                    <a:pt x="101" y="9864"/>
                  </a:lnTo>
                  <a:lnTo>
                    <a:pt x="61" y="9924"/>
                  </a:lnTo>
                  <a:lnTo>
                    <a:pt x="41" y="9984"/>
                  </a:lnTo>
                  <a:lnTo>
                    <a:pt x="21" y="10024"/>
                  </a:lnTo>
                  <a:lnTo>
                    <a:pt x="1" y="10105"/>
                  </a:lnTo>
                  <a:lnTo>
                    <a:pt x="21" y="10165"/>
                  </a:lnTo>
                  <a:lnTo>
                    <a:pt x="41" y="10265"/>
                  </a:lnTo>
                  <a:lnTo>
                    <a:pt x="122" y="10366"/>
                  </a:lnTo>
                  <a:lnTo>
                    <a:pt x="222" y="10406"/>
                  </a:lnTo>
                  <a:lnTo>
                    <a:pt x="342" y="10426"/>
                  </a:lnTo>
                  <a:lnTo>
                    <a:pt x="383" y="10426"/>
                  </a:lnTo>
                  <a:lnTo>
                    <a:pt x="804" y="10346"/>
                  </a:lnTo>
                  <a:lnTo>
                    <a:pt x="1206" y="10225"/>
                  </a:lnTo>
                  <a:lnTo>
                    <a:pt x="1588" y="10085"/>
                  </a:lnTo>
                  <a:lnTo>
                    <a:pt x="1970" y="9904"/>
                  </a:lnTo>
                  <a:lnTo>
                    <a:pt x="2351" y="9703"/>
                  </a:lnTo>
                  <a:lnTo>
                    <a:pt x="2693" y="9482"/>
                  </a:lnTo>
                  <a:lnTo>
                    <a:pt x="3034" y="9221"/>
                  </a:lnTo>
                  <a:lnTo>
                    <a:pt x="3356" y="8960"/>
                  </a:lnTo>
                  <a:lnTo>
                    <a:pt x="3657" y="8658"/>
                  </a:lnTo>
                  <a:lnTo>
                    <a:pt x="3938" y="8337"/>
                  </a:lnTo>
                  <a:lnTo>
                    <a:pt x="4199" y="8016"/>
                  </a:lnTo>
                  <a:lnTo>
                    <a:pt x="4440" y="7654"/>
                  </a:lnTo>
                  <a:lnTo>
                    <a:pt x="4641" y="7292"/>
                  </a:lnTo>
                  <a:lnTo>
                    <a:pt x="4822" y="6911"/>
                  </a:lnTo>
                  <a:lnTo>
                    <a:pt x="4983" y="6529"/>
                  </a:lnTo>
                  <a:lnTo>
                    <a:pt x="5103" y="6127"/>
                  </a:lnTo>
                  <a:lnTo>
                    <a:pt x="5183" y="5705"/>
                  </a:lnTo>
                  <a:lnTo>
                    <a:pt x="5244" y="5284"/>
                  </a:lnTo>
                  <a:lnTo>
                    <a:pt x="5264" y="4882"/>
                  </a:lnTo>
                  <a:lnTo>
                    <a:pt x="5264" y="4460"/>
                  </a:lnTo>
                  <a:lnTo>
                    <a:pt x="5224" y="4038"/>
                  </a:lnTo>
                  <a:lnTo>
                    <a:pt x="5163" y="3616"/>
                  </a:lnTo>
                  <a:lnTo>
                    <a:pt x="5083" y="3195"/>
                  </a:lnTo>
                  <a:lnTo>
                    <a:pt x="4963" y="2793"/>
                  </a:lnTo>
                  <a:lnTo>
                    <a:pt x="4802" y="2411"/>
                  </a:lnTo>
                  <a:lnTo>
                    <a:pt x="4621" y="2009"/>
                  </a:lnTo>
                  <a:lnTo>
                    <a:pt x="4440" y="1648"/>
                  </a:lnTo>
                  <a:lnTo>
                    <a:pt x="4199" y="1286"/>
                  </a:lnTo>
                  <a:lnTo>
                    <a:pt x="3958" y="945"/>
                  </a:lnTo>
                  <a:lnTo>
                    <a:pt x="3677" y="644"/>
                  </a:lnTo>
                  <a:lnTo>
                    <a:pt x="3396" y="342"/>
                  </a:lnTo>
                  <a:lnTo>
                    <a:pt x="3074" y="61"/>
                  </a:lnTo>
                  <a:lnTo>
                    <a:pt x="3014" y="2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6"/>
            <p:cNvSpPr/>
            <p:nvPr/>
          </p:nvSpPr>
          <p:spPr>
            <a:xfrm>
              <a:off x="4647125" y="1017000"/>
              <a:ext cx="171775" cy="293800"/>
            </a:xfrm>
            <a:custGeom>
              <a:avLst/>
              <a:gdLst/>
              <a:ahLst/>
              <a:cxnLst/>
              <a:rect l="l" t="t" r="r" b="b"/>
              <a:pathLst>
                <a:path w="6871" h="11752" extrusionOk="0">
                  <a:moveTo>
                    <a:pt x="3033" y="0"/>
                  </a:moveTo>
                  <a:lnTo>
                    <a:pt x="2813" y="20"/>
                  </a:lnTo>
                  <a:lnTo>
                    <a:pt x="2571" y="40"/>
                  </a:lnTo>
                  <a:lnTo>
                    <a:pt x="2351" y="81"/>
                  </a:lnTo>
                  <a:lnTo>
                    <a:pt x="2130" y="121"/>
                  </a:lnTo>
                  <a:lnTo>
                    <a:pt x="1929" y="181"/>
                  </a:lnTo>
                  <a:lnTo>
                    <a:pt x="1708" y="261"/>
                  </a:lnTo>
                  <a:lnTo>
                    <a:pt x="1507" y="362"/>
                  </a:lnTo>
                  <a:lnTo>
                    <a:pt x="1326" y="462"/>
                  </a:lnTo>
                  <a:lnTo>
                    <a:pt x="1145" y="583"/>
                  </a:lnTo>
                  <a:lnTo>
                    <a:pt x="965" y="723"/>
                  </a:lnTo>
                  <a:lnTo>
                    <a:pt x="804" y="884"/>
                  </a:lnTo>
                  <a:lnTo>
                    <a:pt x="643" y="1045"/>
                  </a:lnTo>
                  <a:lnTo>
                    <a:pt x="503" y="1246"/>
                  </a:lnTo>
                  <a:lnTo>
                    <a:pt x="362" y="1426"/>
                  </a:lnTo>
                  <a:lnTo>
                    <a:pt x="261" y="1647"/>
                  </a:lnTo>
                  <a:lnTo>
                    <a:pt x="181" y="1848"/>
                  </a:lnTo>
                  <a:lnTo>
                    <a:pt x="101" y="2069"/>
                  </a:lnTo>
                  <a:lnTo>
                    <a:pt x="41" y="2310"/>
                  </a:lnTo>
                  <a:lnTo>
                    <a:pt x="20" y="2531"/>
                  </a:lnTo>
                  <a:lnTo>
                    <a:pt x="0" y="2752"/>
                  </a:lnTo>
                  <a:lnTo>
                    <a:pt x="0" y="2993"/>
                  </a:lnTo>
                  <a:lnTo>
                    <a:pt x="20" y="3214"/>
                  </a:lnTo>
                  <a:lnTo>
                    <a:pt x="61" y="3435"/>
                  </a:lnTo>
                  <a:lnTo>
                    <a:pt x="121" y="3656"/>
                  </a:lnTo>
                  <a:lnTo>
                    <a:pt x="201" y="3857"/>
                  </a:lnTo>
                  <a:lnTo>
                    <a:pt x="302" y="4058"/>
                  </a:lnTo>
                  <a:lnTo>
                    <a:pt x="422" y="4259"/>
                  </a:lnTo>
                  <a:lnTo>
                    <a:pt x="583" y="4440"/>
                  </a:lnTo>
                  <a:lnTo>
                    <a:pt x="744" y="4620"/>
                  </a:lnTo>
                  <a:lnTo>
                    <a:pt x="924" y="4761"/>
                  </a:lnTo>
                  <a:lnTo>
                    <a:pt x="1125" y="4902"/>
                  </a:lnTo>
                  <a:lnTo>
                    <a:pt x="1346" y="5022"/>
                  </a:lnTo>
                  <a:lnTo>
                    <a:pt x="1587" y="5102"/>
                  </a:lnTo>
                  <a:lnTo>
                    <a:pt x="1828" y="5183"/>
                  </a:lnTo>
                  <a:lnTo>
                    <a:pt x="2069" y="5223"/>
                  </a:lnTo>
                  <a:lnTo>
                    <a:pt x="2310" y="5243"/>
                  </a:lnTo>
                  <a:lnTo>
                    <a:pt x="2531" y="5223"/>
                  </a:lnTo>
                  <a:lnTo>
                    <a:pt x="2772" y="5203"/>
                  </a:lnTo>
                  <a:lnTo>
                    <a:pt x="2993" y="5163"/>
                  </a:lnTo>
                  <a:lnTo>
                    <a:pt x="3194" y="5082"/>
                  </a:lnTo>
                  <a:lnTo>
                    <a:pt x="3395" y="5002"/>
                  </a:lnTo>
                  <a:lnTo>
                    <a:pt x="3576" y="4881"/>
                  </a:lnTo>
                  <a:lnTo>
                    <a:pt x="3757" y="4761"/>
                  </a:lnTo>
                  <a:lnTo>
                    <a:pt x="3797" y="4701"/>
                  </a:lnTo>
                  <a:lnTo>
                    <a:pt x="3837" y="4640"/>
                  </a:lnTo>
                  <a:lnTo>
                    <a:pt x="3857" y="4600"/>
                  </a:lnTo>
                  <a:lnTo>
                    <a:pt x="3877" y="4520"/>
                  </a:lnTo>
                  <a:lnTo>
                    <a:pt x="3877" y="4460"/>
                  </a:lnTo>
                  <a:lnTo>
                    <a:pt x="3857" y="4399"/>
                  </a:lnTo>
                  <a:lnTo>
                    <a:pt x="3837" y="4339"/>
                  </a:lnTo>
                  <a:lnTo>
                    <a:pt x="3797" y="4299"/>
                  </a:lnTo>
                  <a:lnTo>
                    <a:pt x="3737" y="4239"/>
                  </a:lnTo>
                  <a:lnTo>
                    <a:pt x="3696" y="4219"/>
                  </a:lnTo>
                  <a:lnTo>
                    <a:pt x="3636" y="4199"/>
                  </a:lnTo>
                  <a:lnTo>
                    <a:pt x="3576" y="4178"/>
                  </a:lnTo>
                  <a:lnTo>
                    <a:pt x="3516" y="4178"/>
                  </a:lnTo>
                  <a:lnTo>
                    <a:pt x="3435" y="4199"/>
                  </a:lnTo>
                  <a:lnTo>
                    <a:pt x="3395" y="4219"/>
                  </a:lnTo>
                  <a:lnTo>
                    <a:pt x="3335" y="4259"/>
                  </a:lnTo>
                  <a:lnTo>
                    <a:pt x="3214" y="4339"/>
                  </a:lnTo>
                  <a:lnTo>
                    <a:pt x="3094" y="4419"/>
                  </a:lnTo>
                  <a:lnTo>
                    <a:pt x="2953" y="4480"/>
                  </a:lnTo>
                  <a:lnTo>
                    <a:pt x="2792" y="4540"/>
                  </a:lnTo>
                  <a:lnTo>
                    <a:pt x="2652" y="4560"/>
                  </a:lnTo>
                  <a:lnTo>
                    <a:pt x="2491" y="4580"/>
                  </a:lnTo>
                  <a:lnTo>
                    <a:pt x="2150" y="4580"/>
                  </a:lnTo>
                  <a:lnTo>
                    <a:pt x="1969" y="4540"/>
                  </a:lnTo>
                  <a:lnTo>
                    <a:pt x="1788" y="4500"/>
                  </a:lnTo>
                  <a:lnTo>
                    <a:pt x="1627" y="4419"/>
                  </a:lnTo>
                  <a:lnTo>
                    <a:pt x="1467" y="4339"/>
                  </a:lnTo>
                  <a:lnTo>
                    <a:pt x="1326" y="4239"/>
                  </a:lnTo>
                  <a:lnTo>
                    <a:pt x="1185" y="4138"/>
                  </a:lnTo>
                  <a:lnTo>
                    <a:pt x="1065" y="4018"/>
                  </a:lnTo>
                  <a:lnTo>
                    <a:pt x="965" y="3877"/>
                  </a:lnTo>
                  <a:lnTo>
                    <a:pt x="884" y="3737"/>
                  </a:lnTo>
                  <a:lnTo>
                    <a:pt x="804" y="3596"/>
                  </a:lnTo>
                  <a:lnTo>
                    <a:pt x="744" y="3435"/>
                  </a:lnTo>
                  <a:lnTo>
                    <a:pt x="703" y="3275"/>
                  </a:lnTo>
                  <a:lnTo>
                    <a:pt x="663" y="3114"/>
                  </a:lnTo>
                  <a:lnTo>
                    <a:pt x="663" y="2933"/>
                  </a:lnTo>
                  <a:lnTo>
                    <a:pt x="643" y="2772"/>
                  </a:lnTo>
                  <a:lnTo>
                    <a:pt x="663" y="2592"/>
                  </a:lnTo>
                  <a:lnTo>
                    <a:pt x="683" y="2411"/>
                  </a:lnTo>
                  <a:lnTo>
                    <a:pt x="744" y="2250"/>
                  </a:lnTo>
                  <a:lnTo>
                    <a:pt x="784" y="2069"/>
                  </a:lnTo>
                  <a:lnTo>
                    <a:pt x="864" y="1909"/>
                  </a:lnTo>
                  <a:lnTo>
                    <a:pt x="944" y="1768"/>
                  </a:lnTo>
                  <a:lnTo>
                    <a:pt x="1025" y="1607"/>
                  </a:lnTo>
                  <a:lnTo>
                    <a:pt x="1145" y="1467"/>
                  </a:lnTo>
                  <a:lnTo>
                    <a:pt x="1266" y="1346"/>
                  </a:lnTo>
                  <a:lnTo>
                    <a:pt x="1386" y="1226"/>
                  </a:lnTo>
                  <a:lnTo>
                    <a:pt x="1527" y="1125"/>
                  </a:lnTo>
                  <a:lnTo>
                    <a:pt x="1668" y="1025"/>
                  </a:lnTo>
                  <a:lnTo>
                    <a:pt x="1828" y="944"/>
                  </a:lnTo>
                  <a:lnTo>
                    <a:pt x="1989" y="864"/>
                  </a:lnTo>
                  <a:lnTo>
                    <a:pt x="2150" y="804"/>
                  </a:lnTo>
                  <a:lnTo>
                    <a:pt x="2491" y="703"/>
                  </a:lnTo>
                  <a:lnTo>
                    <a:pt x="2853" y="663"/>
                  </a:lnTo>
                  <a:lnTo>
                    <a:pt x="3214" y="663"/>
                  </a:lnTo>
                  <a:lnTo>
                    <a:pt x="3395" y="683"/>
                  </a:lnTo>
                  <a:lnTo>
                    <a:pt x="3576" y="723"/>
                  </a:lnTo>
                  <a:lnTo>
                    <a:pt x="3757" y="764"/>
                  </a:lnTo>
                  <a:lnTo>
                    <a:pt x="3937" y="824"/>
                  </a:lnTo>
                  <a:lnTo>
                    <a:pt x="4259" y="964"/>
                  </a:lnTo>
                  <a:lnTo>
                    <a:pt x="4580" y="1145"/>
                  </a:lnTo>
                  <a:lnTo>
                    <a:pt x="4861" y="1366"/>
                  </a:lnTo>
                  <a:lnTo>
                    <a:pt x="5123" y="1607"/>
                  </a:lnTo>
                  <a:lnTo>
                    <a:pt x="5384" y="1888"/>
                  </a:lnTo>
                  <a:lnTo>
                    <a:pt x="5585" y="2210"/>
                  </a:lnTo>
                  <a:lnTo>
                    <a:pt x="5785" y="2531"/>
                  </a:lnTo>
                  <a:lnTo>
                    <a:pt x="5926" y="2893"/>
                  </a:lnTo>
                  <a:lnTo>
                    <a:pt x="6047" y="3234"/>
                  </a:lnTo>
                  <a:lnTo>
                    <a:pt x="6127" y="3576"/>
                  </a:lnTo>
                  <a:lnTo>
                    <a:pt x="6187" y="3937"/>
                  </a:lnTo>
                  <a:lnTo>
                    <a:pt x="6227" y="4319"/>
                  </a:lnTo>
                  <a:lnTo>
                    <a:pt x="6227" y="4701"/>
                  </a:lnTo>
                  <a:lnTo>
                    <a:pt x="6207" y="5102"/>
                  </a:lnTo>
                  <a:lnTo>
                    <a:pt x="6147" y="5504"/>
                  </a:lnTo>
                  <a:lnTo>
                    <a:pt x="6067" y="5906"/>
                  </a:lnTo>
                  <a:lnTo>
                    <a:pt x="5926" y="6388"/>
                  </a:lnTo>
                  <a:lnTo>
                    <a:pt x="5745" y="6870"/>
                  </a:lnTo>
                  <a:lnTo>
                    <a:pt x="5544" y="7332"/>
                  </a:lnTo>
                  <a:lnTo>
                    <a:pt x="5283" y="7774"/>
                  </a:lnTo>
                  <a:lnTo>
                    <a:pt x="5002" y="8216"/>
                  </a:lnTo>
                  <a:lnTo>
                    <a:pt x="4701" y="8618"/>
                  </a:lnTo>
                  <a:lnTo>
                    <a:pt x="4359" y="8999"/>
                  </a:lnTo>
                  <a:lnTo>
                    <a:pt x="3978" y="9361"/>
                  </a:lnTo>
                  <a:lnTo>
                    <a:pt x="3596" y="9702"/>
                  </a:lnTo>
                  <a:lnTo>
                    <a:pt x="3174" y="10004"/>
                  </a:lnTo>
                  <a:lnTo>
                    <a:pt x="2732" y="10265"/>
                  </a:lnTo>
                  <a:lnTo>
                    <a:pt x="2290" y="10506"/>
                  </a:lnTo>
                  <a:lnTo>
                    <a:pt x="1808" y="10707"/>
                  </a:lnTo>
                  <a:lnTo>
                    <a:pt x="1326" y="10888"/>
                  </a:lnTo>
                  <a:lnTo>
                    <a:pt x="844" y="11008"/>
                  </a:lnTo>
                  <a:lnTo>
                    <a:pt x="342" y="11109"/>
                  </a:lnTo>
                  <a:lnTo>
                    <a:pt x="282" y="11109"/>
                  </a:lnTo>
                  <a:lnTo>
                    <a:pt x="221" y="11149"/>
                  </a:lnTo>
                  <a:lnTo>
                    <a:pt x="161" y="11189"/>
                  </a:lnTo>
                  <a:lnTo>
                    <a:pt x="121" y="11229"/>
                  </a:lnTo>
                  <a:lnTo>
                    <a:pt x="81" y="11289"/>
                  </a:lnTo>
                  <a:lnTo>
                    <a:pt x="61" y="11329"/>
                  </a:lnTo>
                  <a:lnTo>
                    <a:pt x="61" y="11410"/>
                  </a:lnTo>
                  <a:lnTo>
                    <a:pt x="61" y="11470"/>
                  </a:lnTo>
                  <a:lnTo>
                    <a:pt x="101" y="11591"/>
                  </a:lnTo>
                  <a:lnTo>
                    <a:pt x="161" y="11671"/>
                  </a:lnTo>
                  <a:lnTo>
                    <a:pt x="261" y="11731"/>
                  </a:lnTo>
                  <a:lnTo>
                    <a:pt x="382" y="11751"/>
                  </a:lnTo>
                  <a:lnTo>
                    <a:pt x="422" y="11751"/>
                  </a:lnTo>
                  <a:lnTo>
                    <a:pt x="985" y="11651"/>
                  </a:lnTo>
                  <a:lnTo>
                    <a:pt x="1527" y="11510"/>
                  </a:lnTo>
                  <a:lnTo>
                    <a:pt x="2069" y="11329"/>
                  </a:lnTo>
                  <a:lnTo>
                    <a:pt x="2571" y="11109"/>
                  </a:lnTo>
                  <a:lnTo>
                    <a:pt x="3074" y="10847"/>
                  </a:lnTo>
                  <a:lnTo>
                    <a:pt x="3556" y="10546"/>
                  </a:lnTo>
                  <a:lnTo>
                    <a:pt x="3998" y="10225"/>
                  </a:lnTo>
                  <a:lnTo>
                    <a:pt x="4440" y="9863"/>
                  </a:lnTo>
                  <a:lnTo>
                    <a:pt x="4841" y="9461"/>
                  </a:lnTo>
                  <a:lnTo>
                    <a:pt x="5203" y="9040"/>
                  </a:lnTo>
                  <a:lnTo>
                    <a:pt x="5544" y="8598"/>
                  </a:lnTo>
                  <a:lnTo>
                    <a:pt x="5846" y="8136"/>
                  </a:lnTo>
                  <a:lnTo>
                    <a:pt x="6127" y="7633"/>
                  </a:lnTo>
                  <a:lnTo>
                    <a:pt x="6348" y="7131"/>
                  </a:lnTo>
                  <a:lnTo>
                    <a:pt x="6549" y="6589"/>
                  </a:lnTo>
                  <a:lnTo>
                    <a:pt x="6689" y="6047"/>
                  </a:lnTo>
                  <a:lnTo>
                    <a:pt x="6790" y="5585"/>
                  </a:lnTo>
                  <a:lnTo>
                    <a:pt x="6850" y="5143"/>
                  </a:lnTo>
                  <a:lnTo>
                    <a:pt x="6870" y="4701"/>
                  </a:lnTo>
                  <a:lnTo>
                    <a:pt x="6870" y="4279"/>
                  </a:lnTo>
                  <a:lnTo>
                    <a:pt x="6830" y="3857"/>
                  </a:lnTo>
                  <a:lnTo>
                    <a:pt x="6770" y="3435"/>
                  </a:lnTo>
                  <a:lnTo>
                    <a:pt x="6669" y="3054"/>
                  </a:lnTo>
                  <a:lnTo>
                    <a:pt x="6549" y="2652"/>
                  </a:lnTo>
                  <a:lnTo>
                    <a:pt x="6368" y="2250"/>
                  </a:lnTo>
                  <a:lnTo>
                    <a:pt x="6147" y="1848"/>
                  </a:lnTo>
                  <a:lnTo>
                    <a:pt x="5886" y="1487"/>
                  </a:lnTo>
                  <a:lnTo>
                    <a:pt x="5585" y="1145"/>
                  </a:lnTo>
                  <a:lnTo>
                    <a:pt x="5263" y="844"/>
                  </a:lnTo>
                  <a:lnTo>
                    <a:pt x="4922" y="583"/>
                  </a:lnTo>
                  <a:lnTo>
                    <a:pt x="4741" y="482"/>
                  </a:lnTo>
                  <a:lnTo>
                    <a:pt x="4560" y="382"/>
                  </a:lnTo>
                  <a:lnTo>
                    <a:pt x="4359" y="282"/>
                  </a:lnTo>
                  <a:lnTo>
                    <a:pt x="4158" y="201"/>
                  </a:lnTo>
                  <a:lnTo>
                    <a:pt x="3937" y="141"/>
                  </a:lnTo>
                  <a:lnTo>
                    <a:pt x="3716" y="81"/>
                  </a:lnTo>
                  <a:lnTo>
                    <a:pt x="3496" y="40"/>
                  </a:lnTo>
                  <a:lnTo>
                    <a:pt x="3254" y="2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6"/>
            <p:cNvSpPr/>
            <p:nvPr/>
          </p:nvSpPr>
          <p:spPr>
            <a:xfrm>
              <a:off x="4797275" y="1258550"/>
              <a:ext cx="238550" cy="266675"/>
            </a:xfrm>
            <a:custGeom>
              <a:avLst/>
              <a:gdLst/>
              <a:ahLst/>
              <a:cxnLst/>
              <a:rect l="l" t="t" r="r" b="b"/>
              <a:pathLst>
                <a:path w="9542" h="10667" extrusionOk="0">
                  <a:moveTo>
                    <a:pt x="5183" y="0"/>
                  </a:moveTo>
                  <a:lnTo>
                    <a:pt x="4821" y="20"/>
                  </a:lnTo>
                  <a:lnTo>
                    <a:pt x="4480" y="81"/>
                  </a:lnTo>
                  <a:lnTo>
                    <a:pt x="4138" y="141"/>
                  </a:lnTo>
                  <a:lnTo>
                    <a:pt x="3797" y="241"/>
                  </a:lnTo>
                  <a:lnTo>
                    <a:pt x="3475" y="342"/>
                  </a:lnTo>
                  <a:lnTo>
                    <a:pt x="3134" y="482"/>
                  </a:lnTo>
                  <a:lnTo>
                    <a:pt x="2813" y="643"/>
                  </a:lnTo>
                  <a:lnTo>
                    <a:pt x="2511" y="824"/>
                  </a:lnTo>
                  <a:lnTo>
                    <a:pt x="2230" y="1025"/>
                  </a:lnTo>
                  <a:lnTo>
                    <a:pt x="1949" y="1246"/>
                  </a:lnTo>
                  <a:lnTo>
                    <a:pt x="1688" y="1507"/>
                  </a:lnTo>
                  <a:lnTo>
                    <a:pt x="1447" y="1748"/>
                  </a:lnTo>
                  <a:lnTo>
                    <a:pt x="1246" y="2009"/>
                  </a:lnTo>
                  <a:lnTo>
                    <a:pt x="1045" y="2270"/>
                  </a:lnTo>
                  <a:lnTo>
                    <a:pt x="864" y="2551"/>
                  </a:lnTo>
                  <a:lnTo>
                    <a:pt x="703" y="2853"/>
                  </a:lnTo>
                  <a:lnTo>
                    <a:pt x="543" y="3154"/>
                  </a:lnTo>
                  <a:lnTo>
                    <a:pt x="422" y="3475"/>
                  </a:lnTo>
                  <a:lnTo>
                    <a:pt x="302" y="3797"/>
                  </a:lnTo>
                  <a:lnTo>
                    <a:pt x="201" y="4138"/>
                  </a:lnTo>
                  <a:lnTo>
                    <a:pt x="121" y="4460"/>
                  </a:lnTo>
                  <a:lnTo>
                    <a:pt x="61" y="4821"/>
                  </a:lnTo>
                  <a:lnTo>
                    <a:pt x="20" y="5163"/>
                  </a:lnTo>
                  <a:lnTo>
                    <a:pt x="0" y="5524"/>
                  </a:lnTo>
                  <a:lnTo>
                    <a:pt x="0" y="5866"/>
                  </a:lnTo>
                  <a:lnTo>
                    <a:pt x="0" y="6227"/>
                  </a:lnTo>
                  <a:lnTo>
                    <a:pt x="41" y="6589"/>
                  </a:lnTo>
                  <a:lnTo>
                    <a:pt x="81" y="6910"/>
                  </a:lnTo>
                  <a:lnTo>
                    <a:pt x="141" y="7212"/>
                  </a:lnTo>
                  <a:lnTo>
                    <a:pt x="221" y="7513"/>
                  </a:lnTo>
                  <a:lnTo>
                    <a:pt x="302" y="7794"/>
                  </a:lnTo>
                  <a:lnTo>
                    <a:pt x="402" y="8075"/>
                  </a:lnTo>
                  <a:lnTo>
                    <a:pt x="523" y="8357"/>
                  </a:lnTo>
                  <a:lnTo>
                    <a:pt x="643" y="8638"/>
                  </a:lnTo>
                  <a:lnTo>
                    <a:pt x="784" y="8879"/>
                  </a:lnTo>
                  <a:lnTo>
                    <a:pt x="924" y="9140"/>
                  </a:lnTo>
                  <a:lnTo>
                    <a:pt x="1085" y="9381"/>
                  </a:lnTo>
                  <a:lnTo>
                    <a:pt x="1246" y="9622"/>
                  </a:lnTo>
                  <a:lnTo>
                    <a:pt x="1427" y="9843"/>
                  </a:lnTo>
                  <a:lnTo>
                    <a:pt x="1627" y="10044"/>
                  </a:lnTo>
                  <a:lnTo>
                    <a:pt x="1828" y="10245"/>
                  </a:lnTo>
                  <a:lnTo>
                    <a:pt x="2049" y="10426"/>
                  </a:lnTo>
                  <a:lnTo>
                    <a:pt x="2270" y="10606"/>
                  </a:lnTo>
                  <a:lnTo>
                    <a:pt x="2351" y="10646"/>
                  </a:lnTo>
                  <a:lnTo>
                    <a:pt x="2451" y="10667"/>
                  </a:lnTo>
                  <a:lnTo>
                    <a:pt x="2531" y="10646"/>
                  </a:lnTo>
                  <a:lnTo>
                    <a:pt x="2592" y="10626"/>
                  </a:lnTo>
                  <a:lnTo>
                    <a:pt x="2672" y="10586"/>
                  </a:lnTo>
                  <a:lnTo>
                    <a:pt x="2712" y="10526"/>
                  </a:lnTo>
                  <a:lnTo>
                    <a:pt x="2752" y="10466"/>
                  </a:lnTo>
                  <a:lnTo>
                    <a:pt x="2772" y="10405"/>
                  </a:lnTo>
                  <a:lnTo>
                    <a:pt x="2772" y="10345"/>
                  </a:lnTo>
                  <a:lnTo>
                    <a:pt x="2772" y="10285"/>
                  </a:lnTo>
                  <a:lnTo>
                    <a:pt x="2752" y="10225"/>
                  </a:lnTo>
                  <a:lnTo>
                    <a:pt x="2732" y="10164"/>
                  </a:lnTo>
                  <a:lnTo>
                    <a:pt x="2692" y="10124"/>
                  </a:lnTo>
                  <a:lnTo>
                    <a:pt x="2652" y="10084"/>
                  </a:lnTo>
                  <a:lnTo>
                    <a:pt x="2451" y="9923"/>
                  </a:lnTo>
                  <a:lnTo>
                    <a:pt x="2270" y="9763"/>
                  </a:lnTo>
                  <a:lnTo>
                    <a:pt x="2089" y="9582"/>
                  </a:lnTo>
                  <a:lnTo>
                    <a:pt x="1929" y="9401"/>
                  </a:lnTo>
                  <a:lnTo>
                    <a:pt x="1768" y="9200"/>
                  </a:lnTo>
                  <a:lnTo>
                    <a:pt x="1607" y="8999"/>
                  </a:lnTo>
                  <a:lnTo>
                    <a:pt x="1467" y="8778"/>
                  </a:lnTo>
                  <a:lnTo>
                    <a:pt x="1346" y="8557"/>
                  </a:lnTo>
                  <a:lnTo>
                    <a:pt x="1226" y="8336"/>
                  </a:lnTo>
                  <a:lnTo>
                    <a:pt x="1105" y="8095"/>
                  </a:lnTo>
                  <a:lnTo>
                    <a:pt x="1005" y="7834"/>
                  </a:lnTo>
                  <a:lnTo>
                    <a:pt x="924" y="7593"/>
                  </a:lnTo>
                  <a:lnTo>
                    <a:pt x="844" y="7332"/>
                  </a:lnTo>
                  <a:lnTo>
                    <a:pt x="784" y="7051"/>
                  </a:lnTo>
                  <a:lnTo>
                    <a:pt x="724" y="6790"/>
                  </a:lnTo>
                  <a:lnTo>
                    <a:pt x="683" y="6509"/>
                  </a:lnTo>
                  <a:lnTo>
                    <a:pt x="663" y="6187"/>
                  </a:lnTo>
                  <a:lnTo>
                    <a:pt x="643" y="5866"/>
                  </a:lnTo>
                  <a:lnTo>
                    <a:pt x="643" y="5544"/>
                  </a:lnTo>
                  <a:lnTo>
                    <a:pt x="663" y="5223"/>
                  </a:lnTo>
                  <a:lnTo>
                    <a:pt x="703" y="4922"/>
                  </a:lnTo>
                  <a:lnTo>
                    <a:pt x="764" y="4600"/>
                  </a:lnTo>
                  <a:lnTo>
                    <a:pt x="824" y="4299"/>
                  </a:lnTo>
                  <a:lnTo>
                    <a:pt x="924" y="4018"/>
                  </a:lnTo>
                  <a:lnTo>
                    <a:pt x="1025" y="3716"/>
                  </a:lnTo>
                  <a:lnTo>
                    <a:pt x="1125" y="3435"/>
                  </a:lnTo>
                  <a:lnTo>
                    <a:pt x="1266" y="3174"/>
                  </a:lnTo>
                  <a:lnTo>
                    <a:pt x="1407" y="2893"/>
                  </a:lnTo>
                  <a:lnTo>
                    <a:pt x="1567" y="2652"/>
                  </a:lnTo>
                  <a:lnTo>
                    <a:pt x="1748" y="2411"/>
                  </a:lnTo>
                  <a:lnTo>
                    <a:pt x="1929" y="2170"/>
                  </a:lnTo>
                  <a:lnTo>
                    <a:pt x="2150" y="1969"/>
                  </a:lnTo>
                  <a:lnTo>
                    <a:pt x="2371" y="1748"/>
                  </a:lnTo>
                  <a:lnTo>
                    <a:pt x="2612" y="1547"/>
                  </a:lnTo>
                  <a:lnTo>
                    <a:pt x="2873" y="1366"/>
                  </a:lnTo>
                  <a:lnTo>
                    <a:pt x="3134" y="1205"/>
                  </a:lnTo>
                  <a:lnTo>
                    <a:pt x="3415" y="1065"/>
                  </a:lnTo>
                  <a:lnTo>
                    <a:pt x="3696" y="944"/>
                  </a:lnTo>
                  <a:lnTo>
                    <a:pt x="3978" y="844"/>
                  </a:lnTo>
                  <a:lnTo>
                    <a:pt x="4279" y="764"/>
                  </a:lnTo>
                  <a:lnTo>
                    <a:pt x="4580" y="703"/>
                  </a:lnTo>
                  <a:lnTo>
                    <a:pt x="4861" y="683"/>
                  </a:lnTo>
                  <a:lnTo>
                    <a:pt x="5163" y="663"/>
                  </a:lnTo>
                  <a:lnTo>
                    <a:pt x="5464" y="663"/>
                  </a:lnTo>
                  <a:lnTo>
                    <a:pt x="5765" y="683"/>
                  </a:lnTo>
                  <a:lnTo>
                    <a:pt x="6047" y="723"/>
                  </a:lnTo>
                  <a:lnTo>
                    <a:pt x="6348" y="804"/>
                  </a:lnTo>
                  <a:lnTo>
                    <a:pt x="6609" y="884"/>
                  </a:lnTo>
                  <a:lnTo>
                    <a:pt x="6890" y="1005"/>
                  </a:lnTo>
                  <a:lnTo>
                    <a:pt x="7151" y="1165"/>
                  </a:lnTo>
                  <a:lnTo>
                    <a:pt x="7413" y="1326"/>
                  </a:lnTo>
                  <a:lnTo>
                    <a:pt x="7654" y="1527"/>
                  </a:lnTo>
                  <a:lnTo>
                    <a:pt x="7875" y="1728"/>
                  </a:lnTo>
                  <a:lnTo>
                    <a:pt x="8075" y="1949"/>
                  </a:lnTo>
                  <a:lnTo>
                    <a:pt x="8256" y="2190"/>
                  </a:lnTo>
                  <a:lnTo>
                    <a:pt x="8417" y="2451"/>
                  </a:lnTo>
                  <a:lnTo>
                    <a:pt x="8558" y="2712"/>
                  </a:lnTo>
                  <a:lnTo>
                    <a:pt x="8658" y="2973"/>
                  </a:lnTo>
                  <a:lnTo>
                    <a:pt x="8758" y="3254"/>
                  </a:lnTo>
                  <a:lnTo>
                    <a:pt x="8819" y="3536"/>
                  </a:lnTo>
                  <a:lnTo>
                    <a:pt x="8879" y="3837"/>
                  </a:lnTo>
                  <a:lnTo>
                    <a:pt x="8879" y="4118"/>
                  </a:lnTo>
                  <a:lnTo>
                    <a:pt x="8879" y="4399"/>
                  </a:lnTo>
                  <a:lnTo>
                    <a:pt x="8839" y="4701"/>
                  </a:lnTo>
                  <a:lnTo>
                    <a:pt x="8758" y="4982"/>
                  </a:lnTo>
                  <a:lnTo>
                    <a:pt x="8658" y="5243"/>
                  </a:lnTo>
                  <a:lnTo>
                    <a:pt x="8537" y="5504"/>
                  </a:lnTo>
                  <a:lnTo>
                    <a:pt x="8397" y="5725"/>
                  </a:lnTo>
                  <a:lnTo>
                    <a:pt x="8236" y="5946"/>
                  </a:lnTo>
                  <a:lnTo>
                    <a:pt x="8055" y="6127"/>
                  </a:lnTo>
                  <a:lnTo>
                    <a:pt x="7834" y="6288"/>
                  </a:lnTo>
                  <a:lnTo>
                    <a:pt x="7634" y="6428"/>
                  </a:lnTo>
                  <a:lnTo>
                    <a:pt x="7372" y="6529"/>
                  </a:lnTo>
                  <a:lnTo>
                    <a:pt x="7111" y="6589"/>
                  </a:lnTo>
                  <a:lnTo>
                    <a:pt x="6850" y="6629"/>
                  </a:lnTo>
                  <a:lnTo>
                    <a:pt x="6589" y="6629"/>
                  </a:lnTo>
                  <a:lnTo>
                    <a:pt x="6348" y="6569"/>
                  </a:lnTo>
                  <a:lnTo>
                    <a:pt x="6107" y="6488"/>
                  </a:lnTo>
                  <a:lnTo>
                    <a:pt x="5886" y="6368"/>
                  </a:lnTo>
                  <a:lnTo>
                    <a:pt x="5685" y="6227"/>
                  </a:lnTo>
                  <a:lnTo>
                    <a:pt x="5605" y="6127"/>
                  </a:lnTo>
                  <a:lnTo>
                    <a:pt x="5524" y="6026"/>
                  </a:lnTo>
                  <a:lnTo>
                    <a:pt x="5464" y="5926"/>
                  </a:lnTo>
                  <a:lnTo>
                    <a:pt x="5404" y="5805"/>
                  </a:lnTo>
                  <a:lnTo>
                    <a:pt x="5364" y="5685"/>
                  </a:lnTo>
                  <a:lnTo>
                    <a:pt x="5324" y="5544"/>
                  </a:lnTo>
                  <a:lnTo>
                    <a:pt x="5303" y="5424"/>
                  </a:lnTo>
                  <a:lnTo>
                    <a:pt x="5303" y="5283"/>
                  </a:lnTo>
                  <a:lnTo>
                    <a:pt x="5303" y="5042"/>
                  </a:lnTo>
                  <a:lnTo>
                    <a:pt x="5364" y="4821"/>
                  </a:lnTo>
                  <a:lnTo>
                    <a:pt x="5464" y="4640"/>
                  </a:lnTo>
                  <a:lnTo>
                    <a:pt x="5585" y="4460"/>
                  </a:lnTo>
                  <a:lnTo>
                    <a:pt x="5625" y="4419"/>
                  </a:lnTo>
                  <a:lnTo>
                    <a:pt x="5665" y="4359"/>
                  </a:lnTo>
                  <a:lnTo>
                    <a:pt x="5685" y="4299"/>
                  </a:lnTo>
                  <a:lnTo>
                    <a:pt x="5685" y="4239"/>
                  </a:lnTo>
                  <a:lnTo>
                    <a:pt x="5665" y="4178"/>
                  </a:lnTo>
                  <a:lnTo>
                    <a:pt x="5665" y="4118"/>
                  </a:lnTo>
                  <a:lnTo>
                    <a:pt x="5625" y="4058"/>
                  </a:lnTo>
                  <a:lnTo>
                    <a:pt x="5585" y="3998"/>
                  </a:lnTo>
                  <a:lnTo>
                    <a:pt x="5524" y="3957"/>
                  </a:lnTo>
                  <a:lnTo>
                    <a:pt x="5464" y="3937"/>
                  </a:lnTo>
                  <a:lnTo>
                    <a:pt x="5404" y="3917"/>
                  </a:lnTo>
                  <a:lnTo>
                    <a:pt x="5283" y="3917"/>
                  </a:lnTo>
                  <a:lnTo>
                    <a:pt x="5223" y="3937"/>
                  </a:lnTo>
                  <a:lnTo>
                    <a:pt x="5163" y="3978"/>
                  </a:lnTo>
                  <a:lnTo>
                    <a:pt x="5123" y="4018"/>
                  </a:lnTo>
                  <a:lnTo>
                    <a:pt x="5002" y="4138"/>
                  </a:lnTo>
                  <a:lnTo>
                    <a:pt x="4902" y="4279"/>
                  </a:lnTo>
                  <a:lnTo>
                    <a:pt x="4821" y="4440"/>
                  </a:lnTo>
                  <a:lnTo>
                    <a:pt x="4761" y="4600"/>
                  </a:lnTo>
                  <a:lnTo>
                    <a:pt x="4701" y="4761"/>
                  </a:lnTo>
                  <a:lnTo>
                    <a:pt x="4661" y="4942"/>
                  </a:lnTo>
                  <a:lnTo>
                    <a:pt x="4641" y="5123"/>
                  </a:lnTo>
                  <a:lnTo>
                    <a:pt x="4641" y="5303"/>
                  </a:lnTo>
                  <a:lnTo>
                    <a:pt x="4661" y="5504"/>
                  </a:lnTo>
                  <a:lnTo>
                    <a:pt x="4681" y="5705"/>
                  </a:lnTo>
                  <a:lnTo>
                    <a:pt x="4741" y="5886"/>
                  </a:lnTo>
                  <a:lnTo>
                    <a:pt x="4801" y="6067"/>
                  </a:lnTo>
                  <a:lnTo>
                    <a:pt x="4902" y="6247"/>
                  </a:lnTo>
                  <a:lnTo>
                    <a:pt x="5002" y="6408"/>
                  </a:lnTo>
                  <a:lnTo>
                    <a:pt x="5123" y="6569"/>
                  </a:lnTo>
                  <a:lnTo>
                    <a:pt x="5243" y="6689"/>
                  </a:lnTo>
                  <a:lnTo>
                    <a:pt x="5384" y="6810"/>
                  </a:lnTo>
                  <a:lnTo>
                    <a:pt x="5524" y="6910"/>
                  </a:lnTo>
                  <a:lnTo>
                    <a:pt x="5665" y="7011"/>
                  </a:lnTo>
                  <a:lnTo>
                    <a:pt x="5826" y="7071"/>
                  </a:lnTo>
                  <a:lnTo>
                    <a:pt x="5986" y="7151"/>
                  </a:lnTo>
                  <a:lnTo>
                    <a:pt x="6147" y="7191"/>
                  </a:lnTo>
                  <a:lnTo>
                    <a:pt x="6328" y="7232"/>
                  </a:lnTo>
                  <a:lnTo>
                    <a:pt x="6509" y="7272"/>
                  </a:lnTo>
                  <a:lnTo>
                    <a:pt x="7051" y="7272"/>
                  </a:lnTo>
                  <a:lnTo>
                    <a:pt x="7232" y="7232"/>
                  </a:lnTo>
                  <a:lnTo>
                    <a:pt x="7413" y="7191"/>
                  </a:lnTo>
                  <a:lnTo>
                    <a:pt x="7593" y="7151"/>
                  </a:lnTo>
                  <a:lnTo>
                    <a:pt x="7754" y="7091"/>
                  </a:lnTo>
                  <a:lnTo>
                    <a:pt x="7935" y="7011"/>
                  </a:lnTo>
                  <a:lnTo>
                    <a:pt x="8216" y="6830"/>
                  </a:lnTo>
                  <a:lnTo>
                    <a:pt x="8477" y="6629"/>
                  </a:lnTo>
                  <a:lnTo>
                    <a:pt x="8698" y="6388"/>
                  </a:lnTo>
                  <a:lnTo>
                    <a:pt x="8919" y="6127"/>
                  </a:lnTo>
                  <a:lnTo>
                    <a:pt x="9100" y="5826"/>
                  </a:lnTo>
                  <a:lnTo>
                    <a:pt x="9261" y="5504"/>
                  </a:lnTo>
                  <a:lnTo>
                    <a:pt x="9381" y="5163"/>
                  </a:lnTo>
                  <a:lnTo>
                    <a:pt x="9482" y="4821"/>
                  </a:lnTo>
                  <a:lnTo>
                    <a:pt x="9522" y="4480"/>
                  </a:lnTo>
                  <a:lnTo>
                    <a:pt x="9542" y="4118"/>
                  </a:lnTo>
                  <a:lnTo>
                    <a:pt x="9522" y="3777"/>
                  </a:lnTo>
                  <a:lnTo>
                    <a:pt x="9482" y="3435"/>
                  </a:lnTo>
                  <a:lnTo>
                    <a:pt x="9401" y="3094"/>
                  </a:lnTo>
                  <a:lnTo>
                    <a:pt x="9281" y="2752"/>
                  </a:lnTo>
                  <a:lnTo>
                    <a:pt x="9160" y="2431"/>
                  </a:lnTo>
                  <a:lnTo>
                    <a:pt x="8979" y="2130"/>
                  </a:lnTo>
                  <a:lnTo>
                    <a:pt x="8799" y="1828"/>
                  </a:lnTo>
                  <a:lnTo>
                    <a:pt x="8578" y="1547"/>
                  </a:lnTo>
                  <a:lnTo>
                    <a:pt x="8337" y="1286"/>
                  </a:lnTo>
                  <a:lnTo>
                    <a:pt x="8075" y="1025"/>
                  </a:lnTo>
                  <a:lnTo>
                    <a:pt x="7794" y="804"/>
                  </a:lnTo>
                  <a:lnTo>
                    <a:pt x="7493" y="603"/>
                  </a:lnTo>
                  <a:lnTo>
                    <a:pt x="7192" y="422"/>
                  </a:lnTo>
                  <a:lnTo>
                    <a:pt x="6850" y="281"/>
                  </a:lnTo>
                  <a:lnTo>
                    <a:pt x="6529" y="181"/>
                  </a:lnTo>
                  <a:lnTo>
                    <a:pt x="6187" y="101"/>
                  </a:lnTo>
                  <a:lnTo>
                    <a:pt x="5866" y="40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6"/>
            <p:cNvSpPr/>
            <p:nvPr/>
          </p:nvSpPr>
          <p:spPr>
            <a:xfrm>
              <a:off x="4847000" y="779975"/>
              <a:ext cx="95425" cy="281750"/>
            </a:xfrm>
            <a:custGeom>
              <a:avLst/>
              <a:gdLst/>
              <a:ahLst/>
              <a:cxnLst/>
              <a:rect l="l" t="t" r="r" b="b"/>
              <a:pathLst>
                <a:path w="3817" h="11270" extrusionOk="0">
                  <a:moveTo>
                    <a:pt x="623" y="0"/>
                  </a:moveTo>
                  <a:lnTo>
                    <a:pt x="562" y="20"/>
                  </a:lnTo>
                  <a:lnTo>
                    <a:pt x="502" y="40"/>
                  </a:lnTo>
                  <a:lnTo>
                    <a:pt x="462" y="80"/>
                  </a:lnTo>
                  <a:lnTo>
                    <a:pt x="422" y="141"/>
                  </a:lnTo>
                  <a:lnTo>
                    <a:pt x="382" y="201"/>
                  </a:lnTo>
                  <a:lnTo>
                    <a:pt x="362" y="261"/>
                  </a:lnTo>
                  <a:lnTo>
                    <a:pt x="362" y="322"/>
                  </a:lnTo>
                  <a:lnTo>
                    <a:pt x="362" y="382"/>
                  </a:lnTo>
                  <a:lnTo>
                    <a:pt x="382" y="442"/>
                  </a:lnTo>
                  <a:lnTo>
                    <a:pt x="422" y="502"/>
                  </a:lnTo>
                  <a:lnTo>
                    <a:pt x="462" y="542"/>
                  </a:lnTo>
                  <a:lnTo>
                    <a:pt x="502" y="583"/>
                  </a:lnTo>
                  <a:lnTo>
                    <a:pt x="824" y="804"/>
                  </a:lnTo>
                  <a:lnTo>
                    <a:pt x="1105" y="1045"/>
                  </a:lnTo>
                  <a:lnTo>
                    <a:pt x="1386" y="1306"/>
                  </a:lnTo>
                  <a:lnTo>
                    <a:pt x="1647" y="1587"/>
                  </a:lnTo>
                  <a:lnTo>
                    <a:pt x="1888" y="1868"/>
                  </a:lnTo>
                  <a:lnTo>
                    <a:pt x="2109" y="2170"/>
                  </a:lnTo>
                  <a:lnTo>
                    <a:pt x="2310" y="2491"/>
                  </a:lnTo>
                  <a:lnTo>
                    <a:pt x="2491" y="2812"/>
                  </a:lnTo>
                  <a:lnTo>
                    <a:pt x="2672" y="3154"/>
                  </a:lnTo>
                  <a:lnTo>
                    <a:pt x="2812" y="3515"/>
                  </a:lnTo>
                  <a:lnTo>
                    <a:pt x="2933" y="3857"/>
                  </a:lnTo>
                  <a:lnTo>
                    <a:pt x="3033" y="4239"/>
                  </a:lnTo>
                  <a:lnTo>
                    <a:pt x="3093" y="4600"/>
                  </a:lnTo>
                  <a:lnTo>
                    <a:pt x="3154" y="4982"/>
                  </a:lnTo>
                  <a:lnTo>
                    <a:pt x="3174" y="5343"/>
                  </a:lnTo>
                  <a:lnTo>
                    <a:pt x="3174" y="5725"/>
                  </a:lnTo>
                  <a:lnTo>
                    <a:pt x="3154" y="6107"/>
                  </a:lnTo>
                  <a:lnTo>
                    <a:pt x="3093" y="6468"/>
                  </a:lnTo>
                  <a:lnTo>
                    <a:pt x="3013" y="6850"/>
                  </a:lnTo>
                  <a:lnTo>
                    <a:pt x="2913" y="7211"/>
                  </a:lnTo>
                  <a:lnTo>
                    <a:pt x="2792" y="7573"/>
                  </a:lnTo>
                  <a:lnTo>
                    <a:pt x="2652" y="7914"/>
                  </a:lnTo>
                  <a:lnTo>
                    <a:pt x="2491" y="8256"/>
                  </a:lnTo>
                  <a:lnTo>
                    <a:pt x="2290" y="8577"/>
                  </a:lnTo>
                  <a:lnTo>
                    <a:pt x="2089" y="8899"/>
                  </a:lnTo>
                  <a:lnTo>
                    <a:pt x="1868" y="9200"/>
                  </a:lnTo>
                  <a:lnTo>
                    <a:pt x="1627" y="9481"/>
                  </a:lnTo>
                  <a:lnTo>
                    <a:pt x="1366" y="9763"/>
                  </a:lnTo>
                  <a:lnTo>
                    <a:pt x="1085" y="10024"/>
                  </a:lnTo>
                  <a:lnTo>
                    <a:pt x="783" y="10245"/>
                  </a:lnTo>
                  <a:lnTo>
                    <a:pt x="482" y="10466"/>
                  </a:lnTo>
                  <a:lnTo>
                    <a:pt x="161" y="10666"/>
                  </a:lnTo>
                  <a:lnTo>
                    <a:pt x="100" y="10707"/>
                  </a:lnTo>
                  <a:lnTo>
                    <a:pt x="60" y="10747"/>
                  </a:lnTo>
                  <a:lnTo>
                    <a:pt x="20" y="10807"/>
                  </a:lnTo>
                  <a:lnTo>
                    <a:pt x="0" y="10867"/>
                  </a:lnTo>
                  <a:lnTo>
                    <a:pt x="0" y="10928"/>
                  </a:lnTo>
                  <a:lnTo>
                    <a:pt x="0" y="10988"/>
                  </a:lnTo>
                  <a:lnTo>
                    <a:pt x="0" y="11048"/>
                  </a:lnTo>
                  <a:lnTo>
                    <a:pt x="40" y="11108"/>
                  </a:lnTo>
                  <a:lnTo>
                    <a:pt x="80" y="11189"/>
                  </a:lnTo>
                  <a:lnTo>
                    <a:pt x="161" y="11229"/>
                  </a:lnTo>
                  <a:lnTo>
                    <a:pt x="241" y="11269"/>
                  </a:lnTo>
                  <a:lnTo>
                    <a:pt x="402" y="11269"/>
                  </a:lnTo>
                  <a:lnTo>
                    <a:pt x="482" y="11229"/>
                  </a:lnTo>
                  <a:lnTo>
                    <a:pt x="844" y="11008"/>
                  </a:lnTo>
                  <a:lnTo>
                    <a:pt x="1185" y="10767"/>
                  </a:lnTo>
                  <a:lnTo>
                    <a:pt x="1507" y="10506"/>
                  </a:lnTo>
                  <a:lnTo>
                    <a:pt x="1808" y="10225"/>
                  </a:lnTo>
                  <a:lnTo>
                    <a:pt x="2109" y="9923"/>
                  </a:lnTo>
                  <a:lnTo>
                    <a:pt x="2370" y="9602"/>
                  </a:lnTo>
                  <a:lnTo>
                    <a:pt x="2631" y="9280"/>
                  </a:lnTo>
                  <a:lnTo>
                    <a:pt x="2852" y="8919"/>
                  </a:lnTo>
                  <a:lnTo>
                    <a:pt x="3053" y="8557"/>
                  </a:lnTo>
                  <a:lnTo>
                    <a:pt x="3254" y="8176"/>
                  </a:lnTo>
                  <a:lnTo>
                    <a:pt x="3415" y="7794"/>
                  </a:lnTo>
                  <a:lnTo>
                    <a:pt x="3535" y="7392"/>
                  </a:lnTo>
                  <a:lnTo>
                    <a:pt x="3656" y="6990"/>
                  </a:lnTo>
                  <a:lnTo>
                    <a:pt x="3736" y="6589"/>
                  </a:lnTo>
                  <a:lnTo>
                    <a:pt x="3797" y="6167"/>
                  </a:lnTo>
                  <a:lnTo>
                    <a:pt x="3817" y="5745"/>
                  </a:lnTo>
                  <a:lnTo>
                    <a:pt x="3817" y="5323"/>
                  </a:lnTo>
                  <a:lnTo>
                    <a:pt x="3797" y="4921"/>
                  </a:lnTo>
                  <a:lnTo>
                    <a:pt x="3736" y="4500"/>
                  </a:lnTo>
                  <a:lnTo>
                    <a:pt x="3656" y="4078"/>
                  </a:lnTo>
                  <a:lnTo>
                    <a:pt x="3555" y="3676"/>
                  </a:lnTo>
                  <a:lnTo>
                    <a:pt x="3415" y="3294"/>
                  </a:lnTo>
                  <a:lnTo>
                    <a:pt x="3254" y="2893"/>
                  </a:lnTo>
                  <a:lnTo>
                    <a:pt x="3073" y="2511"/>
                  </a:lnTo>
                  <a:lnTo>
                    <a:pt x="2872" y="2149"/>
                  </a:lnTo>
                  <a:lnTo>
                    <a:pt x="2652" y="1808"/>
                  </a:lnTo>
                  <a:lnTo>
                    <a:pt x="2390" y="1466"/>
                  </a:lnTo>
                  <a:lnTo>
                    <a:pt x="2129" y="1145"/>
                  </a:lnTo>
                  <a:lnTo>
                    <a:pt x="1848" y="844"/>
                  </a:lnTo>
                  <a:lnTo>
                    <a:pt x="1527" y="542"/>
                  </a:lnTo>
                  <a:lnTo>
                    <a:pt x="1205" y="281"/>
                  </a:lnTo>
                  <a:lnTo>
                    <a:pt x="864" y="40"/>
                  </a:lnTo>
                  <a:lnTo>
                    <a:pt x="804" y="2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6"/>
            <p:cNvSpPr/>
            <p:nvPr/>
          </p:nvSpPr>
          <p:spPr>
            <a:xfrm>
              <a:off x="4943400" y="636350"/>
              <a:ext cx="136625" cy="194350"/>
            </a:xfrm>
            <a:custGeom>
              <a:avLst/>
              <a:gdLst/>
              <a:ahLst/>
              <a:cxnLst/>
              <a:rect l="l" t="t" r="r" b="b"/>
              <a:pathLst>
                <a:path w="5465" h="7774" extrusionOk="0">
                  <a:moveTo>
                    <a:pt x="4320" y="0"/>
                  </a:moveTo>
                  <a:lnTo>
                    <a:pt x="3817" y="161"/>
                  </a:lnTo>
                  <a:lnTo>
                    <a:pt x="3355" y="342"/>
                  </a:lnTo>
                  <a:lnTo>
                    <a:pt x="2933" y="543"/>
                  </a:lnTo>
                  <a:lnTo>
                    <a:pt x="2532" y="763"/>
                  </a:lnTo>
                  <a:lnTo>
                    <a:pt x="2150" y="984"/>
                  </a:lnTo>
                  <a:lnTo>
                    <a:pt x="1789" y="1246"/>
                  </a:lnTo>
                  <a:lnTo>
                    <a:pt x="1467" y="1527"/>
                  </a:lnTo>
                  <a:lnTo>
                    <a:pt x="1166" y="1828"/>
                  </a:lnTo>
                  <a:lnTo>
                    <a:pt x="1005" y="2009"/>
                  </a:lnTo>
                  <a:lnTo>
                    <a:pt x="844" y="2210"/>
                  </a:lnTo>
                  <a:lnTo>
                    <a:pt x="704" y="2411"/>
                  </a:lnTo>
                  <a:lnTo>
                    <a:pt x="563" y="2632"/>
                  </a:lnTo>
                  <a:lnTo>
                    <a:pt x="463" y="2832"/>
                  </a:lnTo>
                  <a:lnTo>
                    <a:pt x="342" y="3053"/>
                  </a:lnTo>
                  <a:lnTo>
                    <a:pt x="262" y="3274"/>
                  </a:lnTo>
                  <a:lnTo>
                    <a:pt x="182" y="3495"/>
                  </a:lnTo>
                  <a:lnTo>
                    <a:pt x="121" y="3736"/>
                  </a:lnTo>
                  <a:lnTo>
                    <a:pt x="61" y="3957"/>
                  </a:lnTo>
                  <a:lnTo>
                    <a:pt x="21" y="4178"/>
                  </a:lnTo>
                  <a:lnTo>
                    <a:pt x="1" y="4419"/>
                  </a:lnTo>
                  <a:lnTo>
                    <a:pt x="1" y="4640"/>
                  </a:lnTo>
                  <a:lnTo>
                    <a:pt x="1" y="4861"/>
                  </a:lnTo>
                  <a:lnTo>
                    <a:pt x="21" y="5102"/>
                  </a:lnTo>
                  <a:lnTo>
                    <a:pt x="61" y="5323"/>
                  </a:lnTo>
                  <a:lnTo>
                    <a:pt x="121" y="5564"/>
                  </a:lnTo>
                  <a:lnTo>
                    <a:pt x="202" y="5805"/>
                  </a:lnTo>
                  <a:lnTo>
                    <a:pt x="302" y="6046"/>
                  </a:lnTo>
                  <a:lnTo>
                    <a:pt x="423" y="6267"/>
                  </a:lnTo>
                  <a:lnTo>
                    <a:pt x="543" y="6468"/>
                  </a:lnTo>
                  <a:lnTo>
                    <a:pt x="704" y="6669"/>
                  </a:lnTo>
                  <a:lnTo>
                    <a:pt x="865" y="6870"/>
                  </a:lnTo>
                  <a:lnTo>
                    <a:pt x="1025" y="7031"/>
                  </a:lnTo>
                  <a:lnTo>
                    <a:pt x="1226" y="7191"/>
                  </a:lnTo>
                  <a:lnTo>
                    <a:pt x="1427" y="7332"/>
                  </a:lnTo>
                  <a:lnTo>
                    <a:pt x="1628" y="7453"/>
                  </a:lnTo>
                  <a:lnTo>
                    <a:pt x="1849" y="7553"/>
                  </a:lnTo>
                  <a:lnTo>
                    <a:pt x="2070" y="7653"/>
                  </a:lnTo>
                  <a:lnTo>
                    <a:pt x="2291" y="7714"/>
                  </a:lnTo>
                  <a:lnTo>
                    <a:pt x="2532" y="7754"/>
                  </a:lnTo>
                  <a:lnTo>
                    <a:pt x="2753" y="7774"/>
                  </a:lnTo>
                  <a:lnTo>
                    <a:pt x="3094" y="7774"/>
                  </a:lnTo>
                  <a:lnTo>
                    <a:pt x="3355" y="7734"/>
                  </a:lnTo>
                  <a:lnTo>
                    <a:pt x="3596" y="7653"/>
                  </a:lnTo>
                  <a:lnTo>
                    <a:pt x="3837" y="7573"/>
                  </a:lnTo>
                  <a:lnTo>
                    <a:pt x="4058" y="7453"/>
                  </a:lnTo>
                  <a:lnTo>
                    <a:pt x="4279" y="7312"/>
                  </a:lnTo>
                  <a:lnTo>
                    <a:pt x="4500" y="7151"/>
                  </a:lnTo>
                  <a:lnTo>
                    <a:pt x="4701" y="6970"/>
                  </a:lnTo>
                  <a:lnTo>
                    <a:pt x="4882" y="6749"/>
                  </a:lnTo>
                  <a:lnTo>
                    <a:pt x="5043" y="6529"/>
                  </a:lnTo>
                  <a:lnTo>
                    <a:pt x="5183" y="6308"/>
                  </a:lnTo>
                  <a:lnTo>
                    <a:pt x="5304" y="6046"/>
                  </a:lnTo>
                  <a:lnTo>
                    <a:pt x="5384" y="5805"/>
                  </a:lnTo>
                  <a:lnTo>
                    <a:pt x="5444" y="5544"/>
                  </a:lnTo>
                  <a:lnTo>
                    <a:pt x="5464" y="5283"/>
                  </a:lnTo>
                  <a:lnTo>
                    <a:pt x="5464" y="5022"/>
                  </a:lnTo>
                  <a:lnTo>
                    <a:pt x="5424" y="4741"/>
                  </a:lnTo>
                  <a:lnTo>
                    <a:pt x="5364" y="4460"/>
                  </a:lnTo>
                  <a:lnTo>
                    <a:pt x="5264" y="4198"/>
                  </a:lnTo>
                  <a:lnTo>
                    <a:pt x="5143" y="3957"/>
                  </a:lnTo>
                  <a:lnTo>
                    <a:pt x="4982" y="3716"/>
                  </a:lnTo>
                  <a:lnTo>
                    <a:pt x="4802" y="3536"/>
                  </a:lnTo>
                  <a:lnTo>
                    <a:pt x="4601" y="3355"/>
                  </a:lnTo>
                  <a:lnTo>
                    <a:pt x="4360" y="3214"/>
                  </a:lnTo>
                  <a:lnTo>
                    <a:pt x="4219" y="3154"/>
                  </a:lnTo>
                  <a:lnTo>
                    <a:pt x="4078" y="3114"/>
                  </a:lnTo>
                  <a:lnTo>
                    <a:pt x="3938" y="3074"/>
                  </a:lnTo>
                  <a:lnTo>
                    <a:pt x="3797" y="3053"/>
                  </a:lnTo>
                  <a:lnTo>
                    <a:pt x="3496" y="3053"/>
                  </a:lnTo>
                  <a:lnTo>
                    <a:pt x="3335" y="3074"/>
                  </a:lnTo>
                  <a:lnTo>
                    <a:pt x="3195" y="3114"/>
                  </a:lnTo>
                  <a:lnTo>
                    <a:pt x="3054" y="3154"/>
                  </a:lnTo>
                  <a:lnTo>
                    <a:pt x="2933" y="3214"/>
                  </a:lnTo>
                  <a:lnTo>
                    <a:pt x="2793" y="3274"/>
                  </a:lnTo>
                  <a:lnTo>
                    <a:pt x="2672" y="3355"/>
                  </a:lnTo>
                  <a:lnTo>
                    <a:pt x="2572" y="3435"/>
                  </a:lnTo>
                  <a:lnTo>
                    <a:pt x="2471" y="3536"/>
                  </a:lnTo>
                  <a:lnTo>
                    <a:pt x="2371" y="3656"/>
                  </a:lnTo>
                  <a:lnTo>
                    <a:pt x="2291" y="3777"/>
                  </a:lnTo>
                  <a:lnTo>
                    <a:pt x="2271" y="3837"/>
                  </a:lnTo>
                  <a:lnTo>
                    <a:pt x="2251" y="3897"/>
                  </a:lnTo>
                  <a:lnTo>
                    <a:pt x="2251" y="3957"/>
                  </a:lnTo>
                  <a:lnTo>
                    <a:pt x="2271" y="4018"/>
                  </a:lnTo>
                  <a:lnTo>
                    <a:pt x="2291" y="4078"/>
                  </a:lnTo>
                  <a:lnTo>
                    <a:pt x="2311" y="4138"/>
                  </a:lnTo>
                  <a:lnTo>
                    <a:pt x="2371" y="4178"/>
                  </a:lnTo>
                  <a:lnTo>
                    <a:pt x="2411" y="4218"/>
                  </a:lnTo>
                  <a:lnTo>
                    <a:pt x="2471" y="4239"/>
                  </a:lnTo>
                  <a:lnTo>
                    <a:pt x="2532" y="4259"/>
                  </a:lnTo>
                  <a:lnTo>
                    <a:pt x="2672" y="4259"/>
                  </a:lnTo>
                  <a:lnTo>
                    <a:pt x="2713" y="4218"/>
                  </a:lnTo>
                  <a:lnTo>
                    <a:pt x="2773" y="4198"/>
                  </a:lnTo>
                  <a:lnTo>
                    <a:pt x="2833" y="4158"/>
                  </a:lnTo>
                  <a:lnTo>
                    <a:pt x="2853" y="4098"/>
                  </a:lnTo>
                  <a:lnTo>
                    <a:pt x="2954" y="3977"/>
                  </a:lnTo>
                  <a:lnTo>
                    <a:pt x="3074" y="3877"/>
                  </a:lnTo>
                  <a:lnTo>
                    <a:pt x="3235" y="3797"/>
                  </a:lnTo>
                  <a:lnTo>
                    <a:pt x="3396" y="3736"/>
                  </a:lnTo>
                  <a:lnTo>
                    <a:pt x="3556" y="3716"/>
                  </a:lnTo>
                  <a:lnTo>
                    <a:pt x="3737" y="3716"/>
                  </a:lnTo>
                  <a:lnTo>
                    <a:pt x="3918" y="3736"/>
                  </a:lnTo>
                  <a:lnTo>
                    <a:pt x="4078" y="3797"/>
                  </a:lnTo>
                  <a:lnTo>
                    <a:pt x="4219" y="3897"/>
                  </a:lnTo>
                  <a:lnTo>
                    <a:pt x="4360" y="4018"/>
                  </a:lnTo>
                  <a:lnTo>
                    <a:pt x="4480" y="4158"/>
                  </a:lnTo>
                  <a:lnTo>
                    <a:pt x="4601" y="4299"/>
                  </a:lnTo>
                  <a:lnTo>
                    <a:pt x="4681" y="4480"/>
                  </a:lnTo>
                  <a:lnTo>
                    <a:pt x="4741" y="4660"/>
                  </a:lnTo>
                  <a:lnTo>
                    <a:pt x="4802" y="4861"/>
                  </a:lnTo>
                  <a:lnTo>
                    <a:pt x="4822" y="5062"/>
                  </a:lnTo>
                  <a:lnTo>
                    <a:pt x="4822" y="5263"/>
                  </a:lnTo>
                  <a:lnTo>
                    <a:pt x="4802" y="5444"/>
                  </a:lnTo>
                  <a:lnTo>
                    <a:pt x="4741" y="5645"/>
                  </a:lnTo>
                  <a:lnTo>
                    <a:pt x="4681" y="5825"/>
                  </a:lnTo>
                  <a:lnTo>
                    <a:pt x="4601" y="6006"/>
                  </a:lnTo>
                  <a:lnTo>
                    <a:pt x="4500" y="6187"/>
                  </a:lnTo>
                  <a:lnTo>
                    <a:pt x="4380" y="6348"/>
                  </a:lnTo>
                  <a:lnTo>
                    <a:pt x="4219" y="6508"/>
                  </a:lnTo>
                  <a:lnTo>
                    <a:pt x="4078" y="6649"/>
                  </a:lnTo>
                  <a:lnTo>
                    <a:pt x="3898" y="6790"/>
                  </a:lnTo>
                  <a:lnTo>
                    <a:pt x="3737" y="6890"/>
                  </a:lnTo>
                  <a:lnTo>
                    <a:pt x="3536" y="6970"/>
                  </a:lnTo>
                  <a:lnTo>
                    <a:pt x="3355" y="7051"/>
                  </a:lnTo>
                  <a:lnTo>
                    <a:pt x="3175" y="7091"/>
                  </a:lnTo>
                  <a:lnTo>
                    <a:pt x="2974" y="7111"/>
                  </a:lnTo>
                  <a:lnTo>
                    <a:pt x="2793" y="7131"/>
                  </a:lnTo>
                  <a:lnTo>
                    <a:pt x="2612" y="7111"/>
                  </a:lnTo>
                  <a:lnTo>
                    <a:pt x="2431" y="7071"/>
                  </a:lnTo>
                  <a:lnTo>
                    <a:pt x="2251" y="7031"/>
                  </a:lnTo>
                  <a:lnTo>
                    <a:pt x="2090" y="6950"/>
                  </a:lnTo>
                  <a:lnTo>
                    <a:pt x="1909" y="6870"/>
                  </a:lnTo>
                  <a:lnTo>
                    <a:pt x="1748" y="6770"/>
                  </a:lnTo>
                  <a:lnTo>
                    <a:pt x="1608" y="6669"/>
                  </a:lnTo>
                  <a:lnTo>
                    <a:pt x="1467" y="6529"/>
                  </a:lnTo>
                  <a:lnTo>
                    <a:pt x="1327" y="6408"/>
                  </a:lnTo>
                  <a:lnTo>
                    <a:pt x="1206" y="6247"/>
                  </a:lnTo>
                  <a:lnTo>
                    <a:pt x="1085" y="6087"/>
                  </a:lnTo>
                  <a:lnTo>
                    <a:pt x="985" y="5926"/>
                  </a:lnTo>
                  <a:lnTo>
                    <a:pt x="885" y="5765"/>
                  </a:lnTo>
                  <a:lnTo>
                    <a:pt x="804" y="5564"/>
                  </a:lnTo>
                  <a:lnTo>
                    <a:pt x="744" y="5384"/>
                  </a:lnTo>
                  <a:lnTo>
                    <a:pt x="704" y="5183"/>
                  </a:lnTo>
                  <a:lnTo>
                    <a:pt x="664" y="5002"/>
                  </a:lnTo>
                  <a:lnTo>
                    <a:pt x="664" y="4821"/>
                  </a:lnTo>
                  <a:lnTo>
                    <a:pt x="644" y="4640"/>
                  </a:lnTo>
                  <a:lnTo>
                    <a:pt x="664" y="4439"/>
                  </a:lnTo>
                  <a:lnTo>
                    <a:pt x="704" y="4058"/>
                  </a:lnTo>
                  <a:lnTo>
                    <a:pt x="804" y="3676"/>
                  </a:lnTo>
                  <a:lnTo>
                    <a:pt x="965" y="3294"/>
                  </a:lnTo>
                  <a:lnTo>
                    <a:pt x="1146" y="2933"/>
                  </a:lnTo>
                  <a:lnTo>
                    <a:pt x="1387" y="2591"/>
                  </a:lnTo>
                  <a:lnTo>
                    <a:pt x="1648" y="2270"/>
                  </a:lnTo>
                  <a:lnTo>
                    <a:pt x="1909" y="2009"/>
                  </a:lnTo>
                  <a:lnTo>
                    <a:pt x="2210" y="1748"/>
                  </a:lnTo>
                  <a:lnTo>
                    <a:pt x="2512" y="1527"/>
                  </a:lnTo>
                  <a:lnTo>
                    <a:pt x="2873" y="1306"/>
                  </a:lnTo>
                  <a:lnTo>
                    <a:pt x="3235" y="1105"/>
                  </a:lnTo>
                  <a:lnTo>
                    <a:pt x="3637" y="944"/>
                  </a:lnTo>
                  <a:lnTo>
                    <a:pt x="4058" y="784"/>
                  </a:lnTo>
                  <a:lnTo>
                    <a:pt x="4500" y="623"/>
                  </a:lnTo>
                  <a:lnTo>
                    <a:pt x="4561" y="603"/>
                  </a:lnTo>
                  <a:lnTo>
                    <a:pt x="4621" y="583"/>
                  </a:lnTo>
                  <a:lnTo>
                    <a:pt x="4661" y="522"/>
                  </a:lnTo>
                  <a:lnTo>
                    <a:pt x="4701" y="482"/>
                  </a:lnTo>
                  <a:lnTo>
                    <a:pt x="4721" y="422"/>
                  </a:lnTo>
                  <a:lnTo>
                    <a:pt x="4721" y="362"/>
                  </a:lnTo>
                  <a:lnTo>
                    <a:pt x="4741" y="301"/>
                  </a:lnTo>
                  <a:lnTo>
                    <a:pt x="4721" y="221"/>
                  </a:lnTo>
                  <a:lnTo>
                    <a:pt x="4701" y="161"/>
                  </a:lnTo>
                  <a:lnTo>
                    <a:pt x="4661" y="121"/>
                  </a:lnTo>
                  <a:lnTo>
                    <a:pt x="4621" y="60"/>
                  </a:lnTo>
                  <a:lnTo>
                    <a:pt x="4561" y="40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6"/>
            <p:cNvSpPr/>
            <p:nvPr/>
          </p:nvSpPr>
          <p:spPr>
            <a:xfrm>
              <a:off x="4835450" y="983350"/>
              <a:ext cx="223975" cy="275225"/>
            </a:xfrm>
            <a:custGeom>
              <a:avLst/>
              <a:gdLst/>
              <a:ahLst/>
              <a:cxnLst/>
              <a:rect l="l" t="t" r="r" b="b"/>
              <a:pathLst>
                <a:path w="8959" h="11009" extrusionOk="0">
                  <a:moveTo>
                    <a:pt x="7955" y="0"/>
                  </a:moveTo>
                  <a:lnTo>
                    <a:pt x="7894" y="21"/>
                  </a:lnTo>
                  <a:lnTo>
                    <a:pt x="7834" y="41"/>
                  </a:lnTo>
                  <a:lnTo>
                    <a:pt x="7774" y="61"/>
                  </a:lnTo>
                  <a:lnTo>
                    <a:pt x="7714" y="121"/>
                  </a:lnTo>
                  <a:lnTo>
                    <a:pt x="7673" y="161"/>
                  </a:lnTo>
                  <a:lnTo>
                    <a:pt x="7653" y="221"/>
                  </a:lnTo>
                  <a:lnTo>
                    <a:pt x="7633" y="282"/>
                  </a:lnTo>
                  <a:lnTo>
                    <a:pt x="7633" y="342"/>
                  </a:lnTo>
                  <a:lnTo>
                    <a:pt x="7633" y="402"/>
                  </a:lnTo>
                  <a:lnTo>
                    <a:pt x="7653" y="462"/>
                  </a:lnTo>
                  <a:lnTo>
                    <a:pt x="7693" y="523"/>
                  </a:lnTo>
                  <a:lnTo>
                    <a:pt x="7874" y="824"/>
                  </a:lnTo>
                  <a:lnTo>
                    <a:pt x="8035" y="1145"/>
                  </a:lnTo>
                  <a:lnTo>
                    <a:pt x="8135" y="1467"/>
                  </a:lnTo>
                  <a:lnTo>
                    <a:pt x="8236" y="1828"/>
                  </a:lnTo>
                  <a:lnTo>
                    <a:pt x="8276" y="2170"/>
                  </a:lnTo>
                  <a:lnTo>
                    <a:pt x="8296" y="2531"/>
                  </a:lnTo>
                  <a:lnTo>
                    <a:pt x="8296" y="2893"/>
                  </a:lnTo>
                  <a:lnTo>
                    <a:pt x="8236" y="3234"/>
                  </a:lnTo>
                  <a:lnTo>
                    <a:pt x="8176" y="3596"/>
                  </a:lnTo>
                  <a:lnTo>
                    <a:pt x="8055" y="3938"/>
                  </a:lnTo>
                  <a:lnTo>
                    <a:pt x="7934" y="4259"/>
                  </a:lnTo>
                  <a:lnTo>
                    <a:pt x="7754" y="4580"/>
                  </a:lnTo>
                  <a:lnTo>
                    <a:pt x="7573" y="4882"/>
                  </a:lnTo>
                  <a:lnTo>
                    <a:pt x="7352" y="5143"/>
                  </a:lnTo>
                  <a:lnTo>
                    <a:pt x="7111" y="5404"/>
                  </a:lnTo>
                  <a:lnTo>
                    <a:pt x="6830" y="5625"/>
                  </a:lnTo>
                  <a:lnTo>
                    <a:pt x="6528" y="5826"/>
                  </a:lnTo>
                  <a:lnTo>
                    <a:pt x="6227" y="5986"/>
                  </a:lnTo>
                  <a:lnTo>
                    <a:pt x="5906" y="6127"/>
                  </a:lnTo>
                  <a:lnTo>
                    <a:pt x="5564" y="6268"/>
                  </a:lnTo>
                  <a:lnTo>
                    <a:pt x="5223" y="6368"/>
                  </a:lnTo>
                  <a:lnTo>
                    <a:pt x="4881" y="6489"/>
                  </a:lnTo>
                  <a:lnTo>
                    <a:pt x="4178" y="6669"/>
                  </a:lnTo>
                  <a:lnTo>
                    <a:pt x="3455" y="6870"/>
                  </a:lnTo>
                  <a:lnTo>
                    <a:pt x="3093" y="6971"/>
                  </a:lnTo>
                  <a:lnTo>
                    <a:pt x="2732" y="7111"/>
                  </a:lnTo>
                  <a:lnTo>
                    <a:pt x="2370" y="7252"/>
                  </a:lnTo>
                  <a:lnTo>
                    <a:pt x="2009" y="7433"/>
                  </a:lnTo>
                  <a:lnTo>
                    <a:pt x="1647" y="7614"/>
                  </a:lnTo>
                  <a:lnTo>
                    <a:pt x="1326" y="7855"/>
                  </a:lnTo>
                  <a:lnTo>
                    <a:pt x="1145" y="7995"/>
                  </a:lnTo>
                  <a:lnTo>
                    <a:pt x="964" y="8136"/>
                  </a:lnTo>
                  <a:lnTo>
                    <a:pt x="824" y="8296"/>
                  </a:lnTo>
                  <a:lnTo>
                    <a:pt x="663" y="8477"/>
                  </a:lnTo>
                  <a:lnTo>
                    <a:pt x="542" y="8658"/>
                  </a:lnTo>
                  <a:lnTo>
                    <a:pt x="422" y="8819"/>
                  </a:lnTo>
                  <a:lnTo>
                    <a:pt x="321" y="9020"/>
                  </a:lnTo>
                  <a:lnTo>
                    <a:pt x="221" y="9200"/>
                  </a:lnTo>
                  <a:lnTo>
                    <a:pt x="161" y="9381"/>
                  </a:lnTo>
                  <a:lnTo>
                    <a:pt x="80" y="9582"/>
                  </a:lnTo>
                  <a:lnTo>
                    <a:pt x="40" y="9783"/>
                  </a:lnTo>
                  <a:lnTo>
                    <a:pt x="20" y="9984"/>
                  </a:lnTo>
                  <a:lnTo>
                    <a:pt x="0" y="10165"/>
                  </a:lnTo>
                  <a:lnTo>
                    <a:pt x="0" y="10365"/>
                  </a:lnTo>
                  <a:lnTo>
                    <a:pt x="20" y="10566"/>
                  </a:lnTo>
                  <a:lnTo>
                    <a:pt x="40" y="10747"/>
                  </a:lnTo>
                  <a:lnTo>
                    <a:pt x="80" y="10868"/>
                  </a:lnTo>
                  <a:lnTo>
                    <a:pt x="161" y="10948"/>
                  </a:lnTo>
                  <a:lnTo>
                    <a:pt x="261" y="10988"/>
                  </a:lnTo>
                  <a:lnTo>
                    <a:pt x="362" y="11008"/>
                  </a:lnTo>
                  <a:lnTo>
                    <a:pt x="422" y="11008"/>
                  </a:lnTo>
                  <a:lnTo>
                    <a:pt x="502" y="10988"/>
                  </a:lnTo>
                  <a:lnTo>
                    <a:pt x="542" y="10948"/>
                  </a:lnTo>
                  <a:lnTo>
                    <a:pt x="603" y="10908"/>
                  </a:lnTo>
                  <a:lnTo>
                    <a:pt x="643" y="10868"/>
                  </a:lnTo>
                  <a:lnTo>
                    <a:pt x="663" y="10807"/>
                  </a:lnTo>
                  <a:lnTo>
                    <a:pt x="683" y="10747"/>
                  </a:lnTo>
                  <a:lnTo>
                    <a:pt x="683" y="10687"/>
                  </a:lnTo>
                  <a:lnTo>
                    <a:pt x="683" y="10627"/>
                  </a:lnTo>
                  <a:lnTo>
                    <a:pt x="663" y="10446"/>
                  </a:lnTo>
                  <a:lnTo>
                    <a:pt x="643" y="10285"/>
                  </a:lnTo>
                  <a:lnTo>
                    <a:pt x="643" y="10124"/>
                  </a:lnTo>
                  <a:lnTo>
                    <a:pt x="663" y="9964"/>
                  </a:lnTo>
                  <a:lnTo>
                    <a:pt x="703" y="9803"/>
                  </a:lnTo>
                  <a:lnTo>
                    <a:pt x="743" y="9642"/>
                  </a:lnTo>
                  <a:lnTo>
                    <a:pt x="884" y="9341"/>
                  </a:lnTo>
                  <a:lnTo>
                    <a:pt x="1045" y="9060"/>
                  </a:lnTo>
                  <a:lnTo>
                    <a:pt x="1245" y="8799"/>
                  </a:lnTo>
                  <a:lnTo>
                    <a:pt x="1466" y="8578"/>
                  </a:lnTo>
                  <a:lnTo>
                    <a:pt x="1707" y="8377"/>
                  </a:lnTo>
                  <a:lnTo>
                    <a:pt x="2009" y="8176"/>
                  </a:lnTo>
                  <a:lnTo>
                    <a:pt x="2330" y="7995"/>
                  </a:lnTo>
                  <a:lnTo>
                    <a:pt x="2652" y="7834"/>
                  </a:lnTo>
                  <a:lnTo>
                    <a:pt x="2993" y="7714"/>
                  </a:lnTo>
                  <a:lnTo>
                    <a:pt x="3334" y="7593"/>
                  </a:lnTo>
                  <a:lnTo>
                    <a:pt x="3676" y="7493"/>
                  </a:lnTo>
                  <a:lnTo>
                    <a:pt x="4339" y="7292"/>
                  </a:lnTo>
                  <a:lnTo>
                    <a:pt x="5082" y="7091"/>
                  </a:lnTo>
                  <a:lnTo>
                    <a:pt x="5464" y="6991"/>
                  </a:lnTo>
                  <a:lnTo>
                    <a:pt x="5825" y="6850"/>
                  </a:lnTo>
                  <a:lnTo>
                    <a:pt x="6187" y="6710"/>
                  </a:lnTo>
                  <a:lnTo>
                    <a:pt x="6528" y="6549"/>
                  </a:lnTo>
                  <a:lnTo>
                    <a:pt x="6870" y="6368"/>
                  </a:lnTo>
                  <a:lnTo>
                    <a:pt x="7211" y="6147"/>
                  </a:lnTo>
                  <a:lnTo>
                    <a:pt x="7533" y="5886"/>
                  </a:lnTo>
                  <a:lnTo>
                    <a:pt x="7834" y="5585"/>
                  </a:lnTo>
                  <a:lnTo>
                    <a:pt x="8095" y="5263"/>
                  </a:lnTo>
                  <a:lnTo>
                    <a:pt x="8336" y="4922"/>
                  </a:lnTo>
                  <a:lnTo>
                    <a:pt x="8517" y="4540"/>
                  </a:lnTo>
                  <a:lnTo>
                    <a:pt x="8678" y="4159"/>
                  </a:lnTo>
                  <a:lnTo>
                    <a:pt x="8798" y="3757"/>
                  </a:lnTo>
                  <a:lnTo>
                    <a:pt x="8899" y="3355"/>
                  </a:lnTo>
                  <a:lnTo>
                    <a:pt x="8939" y="2933"/>
                  </a:lnTo>
                  <a:lnTo>
                    <a:pt x="8959" y="2511"/>
                  </a:lnTo>
                  <a:lnTo>
                    <a:pt x="8939" y="2090"/>
                  </a:lnTo>
                  <a:lnTo>
                    <a:pt x="8879" y="1688"/>
                  </a:lnTo>
                  <a:lnTo>
                    <a:pt x="8778" y="1286"/>
                  </a:lnTo>
                  <a:lnTo>
                    <a:pt x="8638" y="884"/>
                  </a:lnTo>
                  <a:lnTo>
                    <a:pt x="8437" y="503"/>
                  </a:lnTo>
                  <a:lnTo>
                    <a:pt x="8216" y="141"/>
                  </a:lnTo>
                  <a:lnTo>
                    <a:pt x="8176" y="101"/>
                  </a:lnTo>
                  <a:lnTo>
                    <a:pt x="8135" y="61"/>
                  </a:lnTo>
                  <a:lnTo>
                    <a:pt x="8075" y="41"/>
                  </a:lnTo>
                  <a:lnTo>
                    <a:pt x="8015" y="21"/>
                  </a:lnTo>
                  <a:lnTo>
                    <a:pt x="795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5" name="Google Shape;3165;p46"/>
          <p:cNvGrpSpPr/>
          <p:nvPr/>
        </p:nvGrpSpPr>
        <p:grpSpPr>
          <a:xfrm>
            <a:off x="155175" y="3187125"/>
            <a:ext cx="1027975" cy="1851078"/>
            <a:chOff x="8046725" y="2806125"/>
            <a:chExt cx="1027975" cy="1851078"/>
          </a:xfrm>
        </p:grpSpPr>
        <p:sp>
          <p:nvSpPr>
            <p:cNvPr id="3166" name="Google Shape;3166;p46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7" name="Google Shape;3167;p46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3168" name="Google Shape;3168;p46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46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46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46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46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46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46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46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46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46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6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6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99" y="2524720"/>
            <a:ext cx="2635483" cy="18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2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1"/>
          <p:cNvSpPr txBox="1">
            <a:spLocks noGrp="1"/>
          </p:cNvSpPr>
          <p:nvPr>
            <p:ph type="body" idx="1"/>
          </p:nvPr>
        </p:nvSpPr>
        <p:spPr>
          <a:xfrm>
            <a:off x="720525" y="905897"/>
            <a:ext cx="7704000" cy="3586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Sehadap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∠A = ∠P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∠B = ∠Q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∠C = ∠R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∠D = ∠S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Berseberangan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berseberangan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berseberangan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berseberangan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∠C = ∠Q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∠D = 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Berseberangan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berseberangan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berseberangan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berseberangan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∠A = ∠S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∠B = ∠R</a:t>
            </a:r>
          </a:p>
          <a:p>
            <a:pPr marL="1270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54" name="Google Shape;1654;p31"/>
          <p:cNvGrpSpPr/>
          <p:nvPr/>
        </p:nvGrpSpPr>
        <p:grpSpPr>
          <a:xfrm>
            <a:off x="8080225" y="127184"/>
            <a:ext cx="701095" cy="1079022"/>
            <a:chOff x="5120675" y="1937000"/>
            <a:chExt cx="925050" cy="1423700"/>
          </a:xfrm>
        </p:grpSpPr>
        <p:sp>
          <p:nvSpPr>
            <p:cNvPr id="1655" name="Google Shape;1655;p31"/>
            <p:cNvSpPr/>
            <p:nvPr/>
          </p:nvSpPr>
          <p:spPr>
            <a:xfrm>
              <a:off x="5120675" y="1937000"/>
              <a:ext cx="925050" cy="1423700"/>
            </a:xfrm>
            <a:custGeom>
              <a:avLst/>
              <a:gdLst/>
              <a:ahLst/>
              <a:cxnLst/>
              <a:rect l="l" t="t" r="r" b="b"/>
              <a:pathLst>
                <a:path w="37002" h="56948" extrusionOk="0">
                  <a:moveTo>
                    <a:pt x="4400" y="0"/>
                  </a:moveTo>
                  <a:lnTo>
                    <a:pt x="3958" y="20"/>
                  </a:lnTo>
                  <a:lnTo>
                    <a:pt x="3516" y="80"/>
                  </a:lnTo>
                  <a:lnTo>
                    <a:pt x="3094" y="181"/>
                  </a:lnTo>
                  <a:lnTo>
                    <a:pt x="2692" y="301"/>
                  </a:lnTo>
                  <a:lnTo>
                    <a:pt x="2311" y="462"/>
                  </a:lnTo>
                  <a:lnTo>
                    <a:pt x="1949" y="663"/>
                  </a:lnTo>
                  <a:lnTo>
                    <a:pt x="1608" y="884"/>
                  </a:lnTo>
                  <a:lnTo>
                    <a:pt x="1286" y="1125"/>
                  </a:lnTo>
                  <a:lnTo>
                    <a:pt x="1005" y="1406"/>
                  </a:lnTo>
                  <a:lnTo>
                    <a:pt x="764" y="1708"/>
                  </a:lnTo>
                  <a:lnTo>
                    <a:pt x="543" y="2029"/>
                  </a:lnTo>
                  <a:lnTo>
                    <a:pt x="342" y="2370"/>
                  </a:lnTo>
                  <a:lnTo>
                    <a:pt x="201" y="2712"/>
                  </a:lnTo>
                  <a:lnTo>
                    <a:pt x="101" y="3094"/>
                  </a:lnTo>
                  <a:lnTo>
                    <a:pt x="21" y="3475"/>
                  </a:lnTo>
                  <a:lnTo>
                    <a:pt x="1" y="3877"/>
                  </a:lnTo>
                  <a:lnTo>
                    <a:pt x="1" y="46241"/>
                  </a:lnTo>
                  <a:lnTo>
                    <a:pt x="21" y="46643"/>
                  </a:lnTo>
                  <a:lnTo>
                    <a:pt x="101" y="47024"/>
                  </a:lnTo>
                  <a:lnTo>
                    <a:pt x="201" y="47406"/>
                  </a:lnTo>
                  <a:lnTo>
                    <a:pt x="342" y="47747"/>
                  </a:lnTo>
                  <a:lnTo>
                    <a:pt x="543" y="48089"/>
                  </a:lnTo>
                  <a:lnTo>
                    <a:pt x="764" y="48410"/>
                  </a:lnTo>
                  <a:lnTo>
                    <a:pt x="1005" y="48712"/>
                  </a:lnTo>
                  <a:lnTo>
                    <a:pt x="1286" y="48993"/>
                  </a:lnTo>
                  <a:lnTo>
                    <a:pt x="1608" y="49234"/>
                  </a:lnTo>
                  <a:lnTo>
                    <a:pt x="1949" y="49455"/>
                  </a:lnTo>
                  <a:lnTo>
                    <a:pt x="2311" y="49656"/>
                  </a:lnTo>
                  <a:lnTo>
                    <a:pt x="2692" y="49816"/>
                  </a:lnTo>
                  <a:lnTo>
                    <a:pt x="3094" y="49937"/>
                  </a:lnTo>
                  <a:lnTo>
                    <a:pt x="3516" y="50037"/>
                  </a:lnTo>
                  <a:lnTo>
                    <a:pt x="3958" y="50098"/>
                  </a:lnTo>
                  <a:lnTo>
                    <a:pt x="4400" y="50118"/>
                  </a:lnTo>
                  <a:lnTo>
                    <a:pt x="4641" y="50118"/>
                  </a:lnTo>
                  <a:lnTo>
                    <a:pt x="4641" y="56285"/>
                  </a:lnTo>
                  <a:lnTo>
                    <a:pt x="4641" y="56405"/>
                  </a:lnTo>
                  <a:lnTo>
                    <a:pt x="4681" y="56505"/>
                  </a:lnTo>
                  <a:lnTo>
                    <a:pt x="4721" y="56606"/>
                  </a:lnTo>
                  <a:lnTo>
                    <a:pt x="4781" y="56686"/>
                  </a:lnTo>
                  <a:lnTo>
                    <a:pt x="4862" y="56767"/>
                  </a:lnTo>
                  <a:lnTo>
                    <a:pt x="4962" y="56827"/>
                  </a:lnTo>
                  <a:lnTo>
                    <a:pt x="5042" y="56887"/>
                  </a:lnTo>
                  <a:lnTo>
                    <a:pt x="5163" y="56927"/>
                  </a:lnTo>
                  <a:lnTo>
                    <a:pt x="5263" y="56947"/>
                  </a:lnTo>
                  <a:lnTo>
                    <a:pt x="5484" y="56947"/>
                  </a:lnTo>
                  <a:lnTo>
                    <a:pt x="5605" y="56927"/>
                  </a:lnTo>
                  <a:lnTo>
                    <a:pt x="5705" y="56887"/>
                  </a:lnTo>
                  <a:lnTo>
                    <a:pt x="5806" y="56847"/>
                  </a:lnTo>
                  <a:lnTo>
                    <a:pt x="5906" y="56767"/>
                  </a:lnTo>
                  <a:lnTo>
                    <a:pt x="5987" y="56686"/>
                  </a:lnTo>
                  <a:lnTo>
                    <a:pt x="11470" y="50118"/>
                  </a:lnTo>
                  <a:lnTo>
                    <a:pt x="32602" y="50118"/>
                  </a:lnTo>
                  <a:lnTo>
                    <a:pt x="33044" y="50098"/>
                  </a:lnTo>
                  <a:lnTo>
                    <a:pt x="33486" y="50037"/>
                  </a:lnTo>
                  <a:lnTo>
                    <a:pt x="33908" y="49937"/>
                  </a:lnTo>
                  <a:lnTo>
                    <a:pt x="34309" y="49816"/>
                  </a:lnTo>
                  <a:lnTo>
                    <a:pt x="34691" y="49656"/>
                  </a:lnTo>
                  <a:lnTo>
                    <a:pt x="35053" y="49455"/>
                  </a:lnTo>
                  <a:lnTo>
                    <a:pt x="35394" y="49234"/>
                  </a:lnTo>
                  <a:lnTo>
                    <a:pt x="35716" y="48993"/>
                  </a:lnTo>
                  <a:lnTo>
                    <a:pt x="35997" y="48712"/>
                  </a:lnTo>
                  <a:lnTo>
                    <a:pt x="36238" y="48410"/>
                  </a:lnTo>
                  <a:lnTo>
                    <a:pt x="36459" y="48089"/>
                  </a:lnTo>
                  <a:lnTo>
                    <a:pt x="36660" y="47747"/>
                  </a:lnTo>
                  <a:lnTo>
                    <a:pt x="36800" y="47406"/>
                  </a:lnTo>
                  <a:lnTo>
                    <a:pt x="36901" y="47024"/>
                  </a:lnTo>
                  <a:lnTo>
                    <a:pt x="36981" y="46643"/>
                  </a:lnTo>
                  <a:lnTo>
                    <a:pt x="37001" y="46241"/>
                  </a:lnTo>
                  <a:lnTo>
                    <a:pt x="37001" y="3877"/>
                  </a:lnTo>
                  <a:lnTo>
                    <a:pt x="36981" y="3475"/>
                  </a:lnTo>
                  <a:lnTo>
                    <a:pt x="36901" y="3094"/>
                  </a:lnTo>
                  <a:lnTo>
                    <a:pt x="36800" y="2712"/>
                  </a:lnTo>
                  <a:lnTo>
                    <a:pt x="36660" y="2370"/>
                  </a:lnTo>
                  <a:lnTo>
                    <a:pt x="36459" y="2029"/>
                  </a:lnTo>
                  <a:lnTo>
                    <a:pt x="36238" y="1708"/>
                  </a:lnTo>
                  <a:lnTo>
                    <a:pt x="35997" y="1406"/>
                  </a:lnTo>
                  <a:lnTo>
                    <a:pt x="35716" y="1125"/>
                  </a:lnTo>
                  <a:lnTo>
                    <a:pt x="35394" y="884"/>
                  </a:lnTo>
                  <a:lnTo>
                    <a:pt x="35053" y="663"/>
                  </a:lnTo>
                  <a:lnTo>
                    <a:pt x="34691" y="462"/>
                  </a:lnTo>
                  <a:lnTo>
                    <a:pt x="34309" y="301"/>
                  </a:lnTo>
                  <a:lnTo>
                    <a:pt x="33908" y="181"/>
                  </a:lnTo>
                  <a:lnTo>
                    <a:pt x="33486" y="80"/>
                  </a:lnTo>
                  <a:lnTo>
                    <a:pt x="33044" y="20"/>
                  </a:lnTo>
                  <a:lnTo>
                    <a:pt x="3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5236675" y="2133850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0"/>
                  </a:moveTo>
                  <a:lnTo>
                    <a:pt x="1" y="2290"/>
                  </a:lnTo>
                  <a:lnTo>
                    <a:pt x="27721" y="229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5236675" y="2293550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5236675" y="24532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5236675" y="26134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5236675" y="27731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5236675" y="2935825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27721" y="229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31"/>
          <p:cNvGrpSpPr/>
          <p:nvPr/>
        </p:nvGrpSpPr>
        <p:grpSpPr>
          <a:xfrm>
            <a:off x="-138725" y="3141950"/>
            <a:ext cx="1027975" cy="1851078"/>
            <a:chOff x="8046725" y="2806125"/>
            <a:chExt cx="1027975" cy="1851078"/>
          </a:xfrm>
        </p:grpSpPr>
        <p:sp>
          <p:nvSpPr>
            <p:cNvPr id="1663" name="Google Shape;1663;p31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4" name="Google Shape;1664;p31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1665" name="Google Shape;1665;p31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1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1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1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1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1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1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1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1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1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1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1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834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1"/>
          <p:cNvSpPr txBox="1">
            <a:spLocks noGrp="1"/>
          </p:cNvSpPr>
          <p:nvPr>
            <p:ph type="body" idx="1"/>
          </p:nvPr>
        </p:nvSpPr>
        <p:spPr>
          <a:xfrm>
            <a:off x="670275" y="715259"/>
            <a:ext cx="7704000" cy="39303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Sepihak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sepihak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SMP.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sepihak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∠D + ∠P = 180°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∠C + ∠Q = 180°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Sepihak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sepihak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sepihak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∠B + ∠R = 180°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∠A + ∠S = 180°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Bertolak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bertolak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letaknya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bertolak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bertolak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∠A = ∠C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∠B = ∠D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∠P = ∠R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∠Q = ∠S </a:t>
            </a:r>
          </a:p>
          <a:p>
            <a:pPr marL="1270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54" name="Google Shape;1654;p31"/>
          <p:cNvGrpSpPr/>
          <p:nvPr/>
        </p:nvGrpSpPr>
        <p:grpSpPr>
          <a:xfrm>
            <a:off x="8080225" y="127184"/>
            <a:ext cx="701095" cy="1079022"/>
            <a:chOff x="5120675" y="1937000"/>
            <a:chExt cx="925050" cy="1423700"/>
          </a:xfrm>
        </p:grpSpPr>
        <p:sp>
          <p:nvSpPr>
            <p:cNvPr id="1655" name="Google Shape;1655;p31"/>
            <p:cNvSpPr/>
            <p:nvPr/>
          </p:nvSpPr>
          <p:spPr>
            <a:xfrm>
              <a:off x="5120675" y="1937000"/>
              <a:ext cx="925050" cy="1423700"/>
            </a:xfrm>
            <a:custGeom>
              <a:avLst/>
              <a:gdLst/>
              <a:ahLst/>
              <a:cxnLst/>
              <a:rect l="l" t="t" r="r" b="b"/>
              <a:pathLst>
                <a:path w="37002" h="56948" extrusionOk="0">
                  <a:moveTo>
                    <a:pt x="4400" y="0"/>
                  </a:moveTo>
                  <a:lnTo>
                    <a:pt x="3958" y="20"/>
                  </a:lnTo>
                  <a:lnTo>
                    <a:pt x="3516" y="80"/>
                  </a:lnTo>
                  <a:lnTo>
                    <a:pt x="3094" y="181"/>
                  </a:lnTo>
                  <a:lnTo>
                    <a:pt x="2692" y="301"/>
                  </a:lnTo>
                  <a:lnTo>
                    <a:pt x="2311" y="462"/>
                  </a:lnTo>
                  <a:lnTo>
                    <a:pt x="1949" y="663"/>
                  </a:lnTo>
                  <a:lnTo>
                    <a:pt x="1608" y="884"/>
                  </a:lnTo>
                  <a:lnTo>
                    <a:pt x="1286" y="1125"/>
                  </a:lnTo>
                  <a:lnTo>
                    <a:pt x="1005" y="1406"/>
                  </a:lnTo>
                  <a:lnTo>
                    <a:pt x="764" y="1708"/>
                  </a:lnTo>
                  <a:lnTo>
                    <a:pt x="543" y="2029"/>
                  </a:lnTo>
                  <a:lnTo>
                    <a:pt x="342" y="2370"/>
                  </a:lnTo>
                  <a:lnTo>
                    <a:pt x="201" y="2712"/>
                  </a:lnTo>
                  <a:lnTo>
                    <a:pt x="101" y="3094"/>
                  </a:lnTo>
                  <a:lnTo>
                    <a:pt x="21" y="3475"/>
                  </a:lnTo>
                  <a:lnTo>
                    <a:pt x="1" y="3877"/>
                  </a:lnTo>
                  <a:lnTo>
                    <a:pt x="1" y="46241"/>
                  </a:lnTo>
                  <a:lnTo>
                    <a:pt x="21" y="46643"/>
                  </a:lnTo>
                  <a:lnTo>
                    <a:pt x="101" y="47024"/>
                  </a:lnTo>
                  <a:lnTo>
                    <a:pt x="201" y="47406"/>
                  </a:lnTo>
                  <a:lnTo>
                    <a:pt x="342" y="47747"/>
                  </a:lnTo>
                  <a:lnTo>
                    <a:pt x="543" y="48089"/>
                  </a:lnTo>
                  <a:lnTo>
                    <a:pt x="764" y="48410"/>
                  </a:lnTo>
                  <a:lnTo>
                    <a:pt x="1005" y="48712"/>
                  </a:lnTo>
                  <a:lnTo>
                    <a:pt x="1286" y="48993"/>
                  </a:lnTo>
                  <a:lnTo>
                    <a:pt x="1608" y="49234"/>
                  </a:lnTo>
                  <a:lnTo>
                    <a:pt x="1949" y="49455"/>
                  </a:lnTo>
                  <a:lnTo>
                    <a:pt x="2311" y="49656"/>
                  </a:lnTo>
                  <a:lnTo>
                    <a:pt x="2692" y="49816"/>
                  </a:lnTo>
                  <a:lnTo>
                    <a:pt x="3094" y="49937"/>
                  </a:lnTo>
                  <a:lnTo>
                    <a:pt x="3516" y="50037"/>
                  </a:lnTo>
                  <a:lnTo>
                    <a:pt x="3958" y="50098"/>
                  </a:lnTo>
                  <a:lnTo>
                    <a:pt x="4400" y="50118"/>
                  </a:lnTo>
                  <a:lnTo>
                    <a:pt x="4641" y="50118"/>
                  </a:lnTo>
                  <a:lnTo>
                    <a:pt x="4641" y="56285"/>
                  </a:lnTo>
                  <a:lnTo>
                    <a:pt x="4641" y="56405"/>
                  </a:lnTo>
                  <a:lnTo>
                    <a:pt x="4681" y="56505"/>
                  </a:lnTo>
                  <a:lnTo>
                    <a:pt x="4721" y="56606"/>
                  </a:lnTo>
                  <a:lnTo>
                    <a:pt x="4781" y="56686"/>
                  </a:lnTo>
                  <a:lnTo>
                    <a:pt x="4862" y="56767"/>
                  </a:lnTo>
                  <a:lnTo>
                    <a:pt x="4962" y="56827"/>
                  </a:lnTo>
                  <a:lnTo>
                    <a:pt x="5042" y="56887"/>
                  </a:lnTo>
                  <a:lnTo>
                    <a:pt x="5163" y="56927"/>
                  </a:lnTo>
                  <a:lnTo>
                    <a:pt x="5263" y="56947"/>
                  </a:lnTo>
                  <a:lnTo>
                    <a:pt x="5484" y="56947"/>
                  </a:lnTo>
                  <a:lnTo>
                    <a:pt x="5605" y="56927"/>
                  </a:lnTo>
                  <a:lnTo>
                    <a:pt x="5705" y="56887"/>
                  </a:lnTo>
                  <a:lnTo>
                    <a:pt x="5806" y="56847"/>
                  </a:lnTo>
                  <a:lnTo>
                    <a:pt x="5906" y="56767"/>
                  </a:lnTo>
                  <a:lnTo>
                    <a:pt x="5987" y="56686"/>
                  </a:lnTo>
                  <a:lnTo>
                    <a:pt x="11470" y="50118"/>
                  </a:lnTo>
                  <a:lnTo>
                    <a:pt x="32602" y="50118"/>
                  </a:lnTo>
                  <a:lnTo>
                    <a:pt x="33044" y="50098"/>
                  </a:lnTo>
                  <a:lnTo>
                    <a:pt x="33486" y="50037"/>
                  </a:lnTo>
                  <a:lnTo>
                    <a:pt x="33908" y="49937"/>
                  </a:lnTo>
                  <a:lnTo>
                    <a:pt x="34309" y="49816"/>
                  </a:lnTo>
                  <a:lnTo>
                    <a:pt x="34691" y="49656"/>
                  </a:lnTo>
                  <a:lnTo>
                    <a:pt x="35053" y="49455"/>
                  </a:lnTo>
                  <a:lnTo>
                    <a:pt x="35394" y="49234"/>
                  </a:lnTo>
                  <a:lnTo>
                    <a:pt x="35716" y="48993"/>
                  </a:lnTo>
                  <a:lnTo>
                    <a:pt x="35997" y="48712"/>
                  </a:lnTo>
                  <a:lnTo>
                    <a:pt x="36238" y="48410"/>
                  </a:lnTo>
                  <a:lnTo>
                    <a:pt x="36459" y="48089"/>
                  </a:lnTo>
                  <a:lnTo>
                    <a:pt x="36660" y="47747"/>
                  </a:lnTo>
                  <a:lnTo>
                    <a:pt x="36800" y="47406"/>
                  </a:lnTo>
                  <a:lnTo>
                    <a:pt x="36901" y="47024"/>
                  </a:lnTo>
                  <a:lnTo>
                    <a:pt x="36981" y="46643"/>
                  </a:lnTo>
                  <a:lnTo>
                    <a:pt x="37001" y="46241"/>
                  </a:lnTo>
                  <a:lnTo>
                    <a:pt x="37001" y="3877"/>
                  </a:lnTo>
                  <a:lnTo>
                    <a:pt x="36981" y="3475"/>
                  </a:lnTo>
                  <a:lnTo>
                    <a:pt x="36901" y="3094"/>
                  </a:lnTo>
                  <a:lnTo>
                    <a:pt x="36800" y="2712"/>
                  </a:lnTo>
                  <a:lnTo>
                    <a:pt x="36660" y="2370"/>
                  </a:lnTo>
                  <a:lnTo>
                    <a:pt x="36459" y="2029"/>
                  </a:lnTo>
                  <a:lnTo>
                    <a:pt x="36238" y="1708"/>
                  </a:lnTo>
                  <a:lnTo>
                    <a:pt x="35997" y="1406"/>
                  </a:lnTo>
                  <a:lnTo>
                    <a:pt x="35716" y="1125"/>
                  </a:lnTo>
                  <a:lnTo>
                    <a:pt x="35394" y="884"/>
                  </a:lnTo>
                  <a:lnTo>
                    <a:pt x="35053" y="663"/>
                  </a:lnTo>
                  <a:lnTo>
                    <a:pt x="34691" y="462"/>
                  </a:lnTo>
                  <a:lnTo>
                    <a:pt x="34309" y="301"/>
                  </a:lnTo>
                  <a:lnTo>
                    <a:pt x="33908" y="181"/>
                  </a:lnTo>
                  <a:lnTo>
                    <a:pt x="33486" y="80"/>
                  </a:lnTo>
                  <a:lnTo>
                    <a:pt x="33044" y="20"/>
                  </a:lnTo>
                  <a:lnTo>
                    <a:pt x="3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5236675" y="2133850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0"/>
                  </a:moveTo>
                  <a:lnTo>
                    <a:pt x="1" y="2290"/>
                  </a:lnTo>
                  <a:lnTo>
                    <a:pt x="27721" y="229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5236675" y="2293550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5236675" y="24532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5236675" y="26134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5236675" y="27731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5236675" y="2935825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27721" y="229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31"/>
          <p:cNvGrpSpPr/>
          <p:nvPr/>
        </p:nvGrpSpPr>
        <p:grpSpPr>
          <a:xfrm>
            <a:off x="-138725" y="3141950"/>
            <a:ext cx="1027975" cy="1851078"/>
            <a:chOff x="8046725" y="2806125"/>
            <a:chExt cx="1027975" cy="1851078"/>
          </a:xfrm>
        </p:grpSpPr>
        <p:sp>
          <p:nvSpPr>
            <p:cNvPr id="1663" name="Google Shape;1663;p31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4" name="Google Shape;1664;p31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1665" name="Google Shape;1665;p31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1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1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1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1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1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1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1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1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1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1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1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326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31"/>
          <p:cNvSpPr txBox="1">
            <a:spLocks noGrp="1"/>
          </p:cNvSpPr>
          <p:nvPr>
            <p:ph type="title"/>
          </p:nvPr>
        </p:nvSpPr>
        <p:spPr>
          <a:xfrm>
            <a:off x="720000" y="615696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&amp; </a:t>
            </a:r>
            <a:r>
              <a:rPr lang="en-US" dirty="0" err="1" smtClean="0"/>
              <a:t>sudut</a:t>
            </a:r>
            <a:endParaRPr dirty="0"/>
          </a:p>
        </p:txBody>
      </p:sp>
      <p:sp>
        <p:nvSpPr>
          <p:cNvPr id="1653" name="Google Shape;1653;p31"/>
          <p:cNvSpPr txBox="1">
            <a:spLocks noGrp="1"/>
          </p:cNvSpPr>
          <p:nvPr>
            <p:ph type="body" idx="1"/>
          </p:nvPr>
        </p:nvSpPr>
        <p:spPr>
          <a:xfrm>
            <a:off x="716900" y="1119725"/>
            <a:ext cx="7704000" cy="34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endParaRPr lang="sv-SE" dirty="0"/>
          </a:p>
          <a:p>
            <a:pPr marL="127000" indent="0">
              <a:buNone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Hitunglah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pelurus</a:t>
            </a:r>
            <a:r>
              <a:rPr lang="en-US" b="1" dirty="0"/>
              <a:t> </a:t>
            </a:r>
            <a:r>
              <a:rPr lang="en-US" b="1" dirty="0" err="1"/>
              <a:t>sudut</a:t>
            </a:r>
            <a:r>
              <a:rPr lang="en-US" b="1" dirty="0"/>
              <a:t> ABD</a:t>
            </a:r>
            <a:r>
              <a:rPr lang="en-US" b="1" dirty="0" smtClean="0"/>
              <a:t>?</a:t>
            </a:r>
          </a:p>
          <a:p>
            <a:pPr marL="127000" indent="0">
              <a:buNone/>
            </a:pPr>
            <a:endParaRPr lang="en-US" b="1" dirty="0"/>
          </a:p>
          <a:p>
            <a:pPr marL="127000" indent="0">
              <a:buNone/>
            </a:pPr>
            <a:r>
              <a:rPr lang="en-US" b="1" dirty="0" err="1" smtClean="0"/>
              <a:t>Jawab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berpelurus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180⁰.</a:t>
            </a:r>
            <a:br>
              <a:rPr lang="en-US" dirty="0"/>
            </a:br>
            <a:r>
              <a:rPr lang="en-US" dirty="0" err="1"/>
              <a:t>Maka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(2x + 10)⁰ + (x + 8)⁰ = 180⁰</a:t>
            </a:r>
            <a:br>
              <a:rPr lang="en-US" dirty="0"/>
            </a:br>
            <a:r>
              <a:rPr lang="en-US" dirty="0"/>
              <a:t>     2x + x + 10⁰ + 8⁰ = 180⁰</a:t>
            </a:r>
            <a:br>
              <a:rPr lang="en-US" dirty="0"/>
            </a:br>
            <a:r>
              <a:rPr lang="en-US" dirty="0"/>
              <a:t>                   3x + 18⁰ = 180⁰</a:t>
            </a:r>
            <a:br>
              <a:rPr lang="en-US" dirty="0"/>
            </a:br>
            <a:r>
              <a:rPr lang="en-US" dirty="0"/>
              <a:t>                            3x = 180⁰ – 18⁰</a:t>
            </a:r>
            <a:br>
              <a:rPr lang="en-US" dirty="0"/>
            </a:br>
            <a:r>
              <a:rPr lang="en-US" dirty="0"/>
              <a:t>                            3x = 162⁰</a:t>
            </a:r>
            <a:br>
              <a:rPr lang="en-US" dirty="0"/>
            </a:br>
            <a:r>
              <a:rPr lang="en-US" dirty="0"/>
              <a:t>                              x = 54⁰</a:t>
            </a:r>
            <a:br>
              <a:rPr lang="en-US" dirty="0"/>
            </a:b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pelurus</a:t>
            </a:r>
            <a:r>
              <a:rPr lang="en-US" dirty="0"/>
              <a:t> ABD =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CBD, </a:t>
            </a:r>
            <a:r>
              <a:rPr lang="en-US" dirty="0" err="1"/>
              <a:t>sehingga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∠CBD = x + 8⁰ = 54⁰ + 8⁰ = 62⁰</a:t>
            </a:r>
            <a:br>
              <a:rPr lang="en-US" dirty="0"/>
            </a:b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pelurus</a:t>
            </a:r>
            <a:r>
              <a:rPr lang="en-US" dirty="0"/>
              <a:t> ABD </a:t>
            </a:r>
            <a:r>
              <a:rPr lang="en-US" dirty="0" err="1"/>
              <a:t>ialah</a:t>
            </a:r>
            <a:r>
              <a:rPr lang="en-US" dirty="0"/>
              <a:t> 62⁰.</a:t>
            </a:r>
          </a:p>
          <a:p>
            <a:pPr marL="127000" indent="0">
              <a:buNone/>
            </a:pPr>
            <a:endParaRPr lang="sv-SE" dirty="0"/>
          </a:p>
          <a:p>
            <a:pPr marL="127000" indent="0">
              <a:buNone/>
            </a:pPr>
            <a:endParaRPr lang="sv-SE" dirty="0" smtClean="0"/>
          </a:p>
          <a:p>
            <a:pPr marL="127000" indent="0">
              <a:buNone/>
            </a:pPr>
            <a:endParaRPr lang="sv-SE" dirty="0"/>
          </a:p>
          <a:p>
            <a:pPr marL="12700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grpSp>
        <p:nvGrpSpPr>
          <p:cNvPr id="1654" name="Google Shape;1654;p31"/>
          <p:cNvGrpSpPr/>
          <p:nvPr/>
        </p:nvGrpSpPr>
        <p:grpSpPr>
          <a:xfrm>
            <a:off x="8080225" y="127184"/>
            <a:ext cx="701095" cy="1079022"/>
            <a:chOff x="5120675" y="1937000"/>
            <a:chExt cx="925050" cy="1423700"/>
          </a:xfrm>
        </p:grpSpPr>
        <p:sp>
          <p:nvSpPr>
            <p:cNvPr id="1655" name="Google Shape;1655;p31"/>
            <p:cNvSpPr/>
            <p:nvPr/>
          </p:nvSpPr>
          <p:spPr>
            <a:xfrm>
              <a:off x="5120675" y="1937000"/>
              <a:ext cx="925050" cy="1423700"/>
            </a:xfrm>
            <a:custGeom>
              <a:avLst/>
              <a:gdLst/>
              <a:ahLst/>
              <a:cxnLst/>
              <a:rect l="l" t="t" r="r" b="b"/>
              <a:pathLst>
                <a:path w="37002" h="56948" extrusionOk="0">
                  <a:moveTo>
                    <a:pt x="4400" y="0"/>
                  </a:moveTo>
                  <a:lnTo>
                    <a:pt x="3958" y="20"/>
                  </a:lnTo>
                  <a:lnTo>
                    <a:pt x="3516" y="80"/>
                  </a:lnTo>
                  <a:lnTo>
                    <a:pt x="3094" y="181"/>
                  </a:lnTo>
                  <a:lnTo>
                    <a:pt x="2692" y="301"/>
                  </a:lnTo>
                  <a:lnTo>
                    <a:pt x="2311" y="462"/>
                  </a:lnTo>
                  <a:lnTo>
                    <a:pt x="1949" y="663"/>
                  </a:lnTo>
                  <a:lnTo>
                    <a:pt x="1608" y="884"/>
                  </a:lnTo>
                  <a:lnTo>
                    <a:pt x="1286" y="1125"/>
                  </a:lnTo>
                  <a:lnTo>
                    <a:pt x="1005" y="1406"/>
                  </a:lnTo>
                  <a:lnTo>
                    <a:pt x="764" y="1708"/>
                  </a:lnTo>
                  <a:lnTo>
                    <a:pt x="543" y="2029"/>
                  </a:lnTo>
                  <a:lnTo>
                    <a:pt x="342" y="2370"/>
                  </a:lnTo>
                  <a:lnTo>
                    <a:pt x="201" y="2712"/>
                  </a:lnTo>
                  <a:lnTo>
                    <a:pt x="101" y="3094"/>
                  </a:lnTo>
                  <a:lnTo>
                    <a:pt x="21" y="3475"/>
                  </a:lnTo>
                  <a:lnTo>
                    <a:pt x="1" y="3877"/>
                  </a:lnTo>
                  <a:lnTo>
                    <a:pt x="1" y="46241"/>
                  </a:lnTo>
                  <a:lnTo>
                    <a:pt x="21" y="46643"/>
                  </a:lnTo>
                  <a:lnTo>
                    <a:pt x="101" y="47024"/>
                  </a:lnTo>
                  <a:lnTo>
                    <a:pt x="201" y="47406"/>
                  </a:lnTo>
                  <a:lnTo>
                    <a:pt x="342" y="47747"/>
                  </a:lnTo>
                  <a:lnTo>
                    <a:pt x="543" y="48089"/>
                  </a:lnTo>
                  <a:lnTo>
                    <a:pt x="764" y="48410"/>
                  </a:lnTo>
                  <a:lnTo>
                    <a:pt x="1005" y="48712"/>
                  </a:lnTo>
                  <a:lnTo>
                    <a:pt x="1286" y="48993"/>
                  </a:lnTo>
                  <a:lnTo>
                    <a:pt x="1608" y="49234"/>
                  </a:lnTo>
                  <a:lnTo>
                    <a:pt x="1949" y="49455"/>
                  </a:lnTo>
                  <a:lnTo>
                    <a:pt x="2311" y="49656"/>
                  </a:lnTo>
                  <a:lnTo>
                    <a:pt x="2692" y="49816"/>
                  </a:lnTo>
                  <a:lnTo>
                    <a:pt x="3094" y="49937"/>
                  </a:lnTo>
                  <a:lnTo>
                    <a:pt x="3516" y="50037"/>
                  </a:lnTo>
                  <a:lnTo>
                    <a:pt x="3958" y="50098"/>
                  </a:lnTo>
                  <a:lnTo>
                    <a:pt x="4400" y="50118"/>
                  </a:lnTo>
                  <a:lnTo>
                    <a:pt x="4641" y="50118"/>
                  </a:lnTo>
                  <a:lnTo>
                    <a:pt x="4641" y="56285"/>
                  </a:lnTo>
                  <a:lnTo>
                    <a:pt x="4641" y="56405"/>
                  </a:lnTo>
                  <a:lnTo>
                    <a:pt x="4681" y="56505"/>
                  </a:lnTo>
                  <a:lnTo>
                    <a:pt x="4721" y="56606"/>
                  </a:lnTo>
                  <a:lnTo>
                    <a:pt x="4781" y="56686"/>
                  </a:lnTo>
                  <a:lnTo>
                    <a:pt x="4862" y="56767"/>
                  </a:lnTo>
                  <a:lnTo>
                    <a:pt x="4962" y="56827"/>
                  </a:lnTo>
                  <a:lnTo>
                    <a:pt x="5042" y="56887"/>
                  </a:lnTo>
                  <a:lnTo>
                    <a:pt x="5163" y="56927"/>
                  </a:lnTo>
                  <a:lnTo>
                    <a:pt x="5263" y="56947"/>
                  </a:lnTo>
                  <a:lnTo>
                    <a:pt x="5484" y="56947"/>
                  </a:lnTo>
                  <a:lnTo>
                    <a:pt x="5605" y="56927"/>
                  </a:lnTo>
                  <a:lnTo>
                    <a:pt x="5705" y="56887"/>
                  </a:lnTo>
                  <a:lnTo>
                    <a:pt x="5806" y="56847"/>
                  </a:lnTo>
                  <a:lnTo>
                    <a:pt x="5906" y="56767"/>
                  </a:lnTo>
                  <a:lnTo>
                    <a:pt x="5987" y="56686"/>
                  </a:lnTo>
                  <a:lnTo>
                    <a:pt x="11470" y="50118"/>
                  </a:lnTo>
                  <a:lnTo>
                    <a:pt x="32602" y="50118"/>
                  </a:lnTo>
                  <a:lnTo>
                    <a:pt x="33044" y="50098"/>
                  </a:lnTo>
                  <a:lnTo>
                    <a:pt x="33486" y="50037"/>
                  </a:lnTo>
                  <a:lnTo>
                    <a:pt x="33908" y="49937"/>
                  </a:lnTo>
                  <a:lnTo>
                    <a:pt x="34309" y="49816"/>
                  </a:lnTo>
                  <a:lnTo>
                    <a:pt x="34691" y="49656"/>
                  </a:lnTo>
                  <a:lnTo>
                    <a:pt x="35053" y="49455"/>
                  </a:lnTo>
                  <a:lnTo>
                    <a:pt x="35394" y="49234"/>
                  </a:lnTo>
                  <a:lnTo>
                    <a:pt x="35716" y="48993"/>
                  </a:lnTo>
                  <a:lnTo>
                    <a:pt x="35997" y="48712"/>
                  </a:lnTo>
                  <a:lnTo>
                    <a:pt x="36238" y="48410"/>
                  </a:lnTo>
                  <a:lnTo>
                    <a:pt x="36459" y="48089"/>
                  </a:lnTo>
                  <a:lnTo>
                    <a:pt x="36660" y="47747"/>
                  </a:lnTo>
                  <a:lnTo>
                    <a:pt x="36800" y="47406"/>
                  </a:lnTo>
                  <a:lnTo>
                    <a:pt x="36901" y="47024"/>
                  </a:lnTo>
                  <a:lnTo>
                    <a:pt x="36981" y="46643"/>
                  </a:lnTo>
                  <a:lnTo>
                    <a:pt x="37001" y="46241"/>
                  </a:lnTo>
                  <a:lnTo>
                    <a:pt x="37001" y="3877"/>
                  </a:lnTo>
                  <a:lnTo>
                    <a:pt x="36981" y="3475"/>
                  </a:lnTo>
                  <a:lnTo>
                    <a:pt x="36901" y="3094"/>
                  </a:lnTo>
                  <a:lnTo>
                    <a:pt x="36800" y="2712"/>
                  </a:lnTo>
                  <a:lnTo>
                    <a:pt x="36660" y="2370"/>
                  </a:lnTo>
                  <a:lnTo>
                    <a:pt x="36459" y="2029"/>
                  </a:lnTo>
                  <a:lnTo>
                    <a:pt x="36238" y="1708"/>
                  </a:lnTo>
                  <a:lnTo>
                    <a:pt x="35997" y="1406"/>
                  </a:lnTo>
                  <a:lnTo>
                    <a:pt x="35716" y="1125"/>
                  </a:lnTo>
                  <a:lnTo>
                    <a:pt x="35394" y="884"/>
                  </a:lnTo>
                  <a:lnTo>
                    <a:pt x="35053" y="663"/>
                  </a:lnTo>
                  <a:lnTo>
                    <a:pt x="34691" y="462"/>
                  </a:lnTo>
                  <a:lnTo>
                    <a:pt x="34309" y="301"/>
                  </a:lnTo>
                  <a:lnTo>
                    <a:pt x="33908" y="181"/>
                  </a:lnTo>
                  <a:lnTo>
                    <a:pt x="33486" y="80"/>
                  </a:lnTo>
                  <a:lnTo>
                    <a:pt x="33044" y="20"/>
                  </a:lnTo>
                  <a:lnTo>
                    <a:pt x="3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5236675" y="2133850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0"/>
                  </a:moveTo>
                  <a:lnTo>
                    <a:pt x="1" y="2290"/>
                  </a:lnTo>
                  <a:lnTo>
                    <a:pt x="27721" y="229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5236675" y="2293550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5236675" y="24532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5236675" y="26134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5236675" y="27731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5236675" y="2935825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27721" y="229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31"/>
          <p:cNvGrpSpPr/>
          <p:nvPr/>
        </p:nvGrpSpPr>
        <p:grpSpPr>
          <a:xfrm>
            <a:off x="-138725" y="3141950"/>
            <a:ext cx="1027975" cy="1851078"/>
            <a:chOff x="8046725" y="2806125"/>
            <a:chExt cx="1027975" cy="1851078"/>
          </a:xfrm>
        </p:grpSpPr>
        <p:sp>
          <p:nvSpPr>
            <p:cNvPr id="1663" name="Google Shape;1663;p31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4" name="Google Shape;1664;p31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1665" name="Google Shape;1665;p31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1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1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1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1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1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1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1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1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1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1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1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41" y="1561407"/>
            <a:ext cx="3408684" cy="14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0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Google Shape;3184;p47"/>
          <p:cNvSpPr txBox="1">
            <a:spLocks noGrp="1"/>
          </p:cNvSpPr>
          <p:nvPr>
            <p:ph type="title"/>
          </p:nvPr>
        </p:nvSpPr>
        <p:spPr>
          <a:xfrm>
            <a:off x="2129125" y="1772050"/>
            <a:ext cx="63210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You…</a:t>
            </a:r>
            <a:endParaRPr dirty="0"/>
          </a:p>
        </p:txBody>
      </p:sp>
      <p:sp>
        <p:nvSpPr>
          <p:cNvPr id="3185" name="Google Shape;3185;p47"/>
          <p:cNvSpPr txBox="1">
            <a:spLocks noGrp="1"/>
          </p:cNvSpPr>
          <p:nvPr>
            <p:ph type="subTitle" idx="1"/>
          </p:nvPr>
        </p:nvSpPr>
        <p:spPr>
          <a:xfrm>
            <a:off x="5289625" y="2781585"/>
            <a:ext cx="1486214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erimakasih </a:t>
            </a:r>
            <a:endParaRPr dirty="0"/>
          </a:p>
        </p:txBody>
      </p:sp>
      <p:grpSp>
        <p:nvGrpSpPr>
          <p:cNvPr id="3186" name="Google Shape;3186;p47"/>
          <p:cNvGrpSpPr/>
          <p:nvPr/>
        </p:nvGrpSpPr>
        <p:grpSpPr>
          <a:xfrm>
            <a:off x="395479" y="697271"/>
            <a:ext cx="2476752" cy="4324621"/>
            <a:chOff x="3427425" y="539500"/>
            <a:chExt cx="2558100" cy="4466200"/>
          </a:xfrm>
        </p:grpSpPr>
        <p:sp>
          <p:nvSpPr>
            <p:cNvPr id="3187" name="Google Shape;3187;p47"/>
            <p:cNvSpPr/>
            <p:nvPr/>
          </p:nvSpPr>
          <p:spPr>
            <a:xfrm>
              <a:off x="3427425" y="4797475"/>
              <a:ext cx="1841950" cy="208225"/>
            </a:xfrm>
            <a:custGeom>
              <a:avLst/>
              <a:gdLst/>
              <a:ahLst/>
              <a:cxnLst/>
              <a:rect l="l" t="t" r="r" b="b"/>
              <a:pathLst>
                <a:path w="73678" h="8329" extrusionOk="0">
                  <a:moveTo>
                    <a:pt x="36839" y="0"/>
                  </a:moveTo>
                  <a:lnTo>
                    <a:pt x="33071" y="27"/>
                  </a:lnTo>
                  <a:lnTo>
                    <a:pt x="29411" y="109"/>
                  </a:lnTo>
                  <a:lnTo>
                    <a:pt x="25889" y="191"/>
                  </a:lnTo>
                  <a:lnTo>
                    <a:pt x="22503" y="328"/>
                  </a:lnTo>
                  <a:lnTo>
                    <a:pt x="19280" y="519"/>
                  </a:lnTo>
                  <a:lnTo>
                    <a:pt x="16249" y="710"/>
                  </a:lnTo>
                  <a:lnTo>
                    <a:pt x="13409" y="956"/>
                  </a:lnTo>
                  <a:lnTo>
                    <a:pt x="10787" y="1229"/>
                  </a:lnTo>
                  <a:lnTo>
                    <a:pt x="8412" y="1529"/>
                  </a:lnTo>
                  <a:lnTo>
                    <a:pt x="6309" y="1857"/>
                  </a:lnTo>
                  <a:lnTo>
                    <a:pt x="5353" y="2021"/>
                  </a:lnTo>
                  <a:lnTo>
                    <a:pt x="4452" y="2185"/>
                  </a:lnTo>
                  <a:lnTo>
                    <a:pt x="3633" y="2376"/>
                  </a:lnTo>
                  <a:lnTo>
                    <a:pt x="2895" y="2540"/>
                  </a:lnTo>
                  <a:lnTo>
                    <a:pt x="2240" y="2731"/>
                  </a:lnTo>
                  <a:lnTo>
                    <a:pt x="1667" y="2922"/>
                  </a:lnTo>
                  <a:lnTo>
                    <a:pt x="1175" y="3141"/>
                  </a:lnTo>
                  <a:lnTo>
                    <a:pt x="765" y="3332"/>
                  </a:lnTo>
                  <a:lnTo>
                    <a:pt x="438" y="3523"/>
                  </a:lnTo>
                  <a:lnTo>
                    <a:pt x="192" y="3741"/>
                  </a:lnTo>
                  <a:lnTo>
                    <a:pt x="110" y="3851"/>
                  </a:lnTo>
                  <a:lnTo>
                    <a:pt x="55" y="3960"/>
                  </a:lnTo>
                  <a:lnTo>
                    <a:pt x="28" y="4069"/>
                  </a:lnTo>
                  <a:lnTo>
                    <a:pt x="1" y="4178"/>
                  </a:lnTo>
                  <a:lnTo>
                    <a:pt x="28" y="4287"/>
                  </a:lnTo>
                  <a:lnTo>
                    <a:pt x="55" y="4369"/>
                  </a:lnTo>
                  <a:lnTo>
                    <a:pt x="110" y="4479"/>
                  </a:lnTo>
                  <a:lnTo>
                    <a:pt x="192" y="4588"/>
                  </a:lnTo>
                  <a:lnTo>
                    <a:pt x="438" y="4806"/>
                  </a:lnTo>
                  <a:lnTo>
                    <a:pt x="765" y="4997"/>
                  </a:lnTo>
                  <a:lnTo>
                    <a:pt x="1175" y="5216"/>
                  </a:lnTo>
                  <a:lnTo>
                    <a:pt x="1667" y="5407"/>
                  </a:lnTo>
                  <a:lnTo>
                    <a:pt x="2240" y="5598"/>
                  </a:lnTo>
                  <a:lnTo>
                    <a:pt x="2895" y="5789"/>
                  </a:lnTo>
                  <a:lnTo>
                    <a:pt x="3633" y="5981"/>
                  </a:lnTo>
                  <a:lnTo>
                    <a:pt x="4452" y="6144"/>
                  </a:lnTo>
                  <a:lnTo>
                    <a:pt x="5353" y="6336"/>
                  </a:lnTo>
                  <a:lnTo>
                    <a:pt x="6309" y="6499"/>
                  </a:lnTo>
                  <a:lnTo>
                    <a:pt x="8412" y="6800"/>
                  </a:lnTo>
                  <a:lnTo>
                    <a:pt x="10787" y="7100"/>
                  </a:lnTo>
                  <a:lnTo>
                    <a:pt x="13409" y="7373"/>
                  </a:lnTo>
                  <a:lnTo>
                    <a:pt x="16249" y="7619"/>
                  </a:lnTo>
                  <a:lnTo>
                    <a:pt x="19280" y="7810"/>
                  </a:lnTo>
                  <a:lnTo>
                    <a:pt x="22503" y="8001"/>
                  </a:lnTo>
                  <a:lnTo>
                    <a:pt x="25889" y="8138"/>
                  </a:lnTo>
                  <a:lnTo>
                    <a:pt x="29411" y="8247"/>
                  </a:lnTo>
                  <a:lnTo>
                    <a:pt x="33071" y="8302"/>
                  </a:lnTo>
                  <a:lnTo>
                    <a:pt x="36839" y="8329"/>
                  </a:lnTo>
                  <a:lnTo>
                    <a:pt x="40608" y="8302"/>
                  </a:lnTo>
                  <a:lnTo>
                    <a:pt x="44267" y="8247"/>
                  </a:lnTo>
                  <a:lnTo>
                    <a:pt x="47817" y="8138"/>
                  </a:lnTo>
                  <a:lnTo>
                    <a:pt x="51176" y="8001"/>
                  </a:lnTo>
                  <a:lnTo>
                    <a:pt x="54398" y="7810"/>
                  </a:lnTo>
                  <a:lnTo>
                    <a:pt x="57457" y="7619"/>
                  </a:lnTo>
                  <a:lnTo>
                    <a:pt x="60269" y="7373"/>
                  </a:lnTo>
                  <a:lnTo>
                    <a:pt x="62891" y="7100"/>
                  </a:lnTo>
                  <a:lnTo>
                    <a:pt x="65267" y="6800"/>
                  </a:lnTo>
                  <a:lnTo>
                    <a:pt x="67397" y="6499"/>
                  </a:lnTo>
                  <a:lnTo>
                    <a:pt x="68353" y="6336"/>
                  </a:lnTo>
                  <a:lnTo>
                    <a:pt x="69254" y="6144"/>
                  </a:lnTo>
                  <a:lnTo>
                    <a:pt x="70046" y="5981"/>
                  </a:lnTo>
                  <a:lnTo>
                    <a:pt x="70783" y="5789"/>
                  </a:lnTo>
                  <a:lnTo>
                    <a:pt x="71466" y="5598"/>
                  </a:lnTo>
                  <a:lnTo>
                    <a:pt x="72039" y="5407"/>
                  </a:lnTo>
                  <a:lnTo>
                    <a:pt x="72531" y="5216"/>
                  </a:lnTo>
                  <a:lnTo>
                    <a:pt x="72940" y="4997"/>
                  </a:lnTo>
                  <a:lnTo>
                    <a:pt x="73268" y="4806"/>
                  </a:lnTo>
                  <a:lnTo>
                    <a:pt x="73486" y="4588"/>
                  </a:lnTo>
                  <a:lnTo>
                    <a:pt x="73568" y="4479"/>
                  </a:lnTo>
                  <a:lnTo>
                    <a:pt x="73650" y="4369"/>
                  </a:lnTo>
                  <a:lnTo>
                    <a:pt x="73678" y="4287"/>
                  </a:lnTo>
                  <a:lnTo>
                    <a:pt x="73678" y="4178"/>
                  </a:lnTo>
                  <a:lnTo>
                    <a:pt x="73678" y="4069"/>
                  </a:lnTo>
                  <a:lnTo>
                    <a:pt x="73650" y="3960"/>
                  </a:lnTo>
                  <a:lnTo>
                    <a:pt x="73568" y="3851"/>
                  </a:lnTo>
                  <a:lnTo>
                    <a:pt x="73486" y="3741"/>
                  </a:lnTo>
                  <a:lnTo>
                    <a:pt x="73268" y="3523"/>
                  </a:lnTo>
                  <a:lnTo>
                    <a:pt x="72940" y="3332"/>
                  </a:lnTo>
                  <a:lnTo>
                    <a:pt x="72531" y="3141"/>
                  </a:lnTo>
                  <a:lnTo>
                    <a:pt x="72039" y="2922"/>
                  </a:lnTo>
                  <a:lnTo>
                    <a:pt x="71466" y="2731"/>
                  </a:lnTo>
                  <a:lnTo>
                    <a:pt x="70783" y="2540"/>
                  </a:lnTo>
                  <a:lnTo>
                    <a:pt x="70046" y="2376"/>
                  </a:lnTo>
                  <a:lnTo>
                    <a:pt x="69254" y="2185"/>
                  </a:lnTo>
                  <a:lnTo>
                    <a:pt x="68353" y="2021"/>
                  </a:lnTo>
                  <a:lnTo>
                    <a:pt x="67397" y="1857"/>
                  </a:lnTo>
                  <a:lnTo>
                    <a:pt x="65267" y="1529"/>
                  </a:lnTo>
                  <a:lnTo>
                    <a:pt x="62891" y="1229"/>
                  </a:lnTo>
                  <a:lnTo>
                    <a:pt x="60269" y="956"/>
                  </a:lnTo>
                  <a:lnTo>
                    <a:pt x="57457" y="710"/>
                  </a:lnTo>
                  <a:lnTo>
                    <a:pt x="54398" y="519"/>
                  </a:lnTo>
                  <a:lnTo>
                    <a:pt x="51176" y="328"/>
                  </a:lnTo>
                  <a:lnTo>
                    <a:pt x="47817" y="191"/>
                  </a:lnTo>
                  <a:lnTo>
                    <a:pt x="44267" y="109"/>
                  </a:lnTo>
                  <a:lnTo>
                    <a:pt x="40608" y="27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7"/>
            <p:cNvSpPr/>
            <p:nvPr/>
          </p:nvSpPr>
          <p:spPr>
            <a:xfrm>
              <a:off x="3427425" y="4797475"/>
              <a:ext cx="1841950" cy="208225"/>
            </a:xfrm>
            <a:custGeom>
              <a:avLst/>
              <a:gdLst/>
              <a:ahLst/>
              <a:cxnLst/>
              <a:rect l="l" t="t" r="r" b="b"/>
              <a:pathLst>
                <a:path w="73678" h="8329" fill="none" extrusionOk="0">
                  <a:moveTo>
                    <a:pt x="36839" y="0"/>
                  </a:moveTo>
                  <a:lnTo>
                    <a:pt x="36839" y="0"/>
                  </a:lnTo>
                  <a:lnTo>
                    <a:pt x="33071" y="27"/>
                  </a:lnTo>
                  <a:lnTo>
                    <a:pt x="29411" y="109"/>
                  </a:lnTo>
                  <a:lnTo>
                    <a:pt x="25889" y="191"/>
                  </a:lnTo>
                  <a:lnTo>
                    <a:pt x="22503" y="328"/>
                  </a:lnTo>
                  <a:lnTo>
                    <a:pt x="19280" y="519"/>
                  </a:lnTo>
                  <a:lnTo>
                    <a:pt x="16249" y="710"/>
                  </a:lnTo>
                  <a:lnTo>
                    <a:pt x="13409" y="956"/>
                  </a:lnTo>
                  <a:lnTo>
                    <a:pt x="10787" y="1229"/>
                  </a:lnTo>
                  <a:lnTo>
                    <a:pt x="8412" y="1529"/>
                  </a:lnTo>
                  <a:lnTo>
                    <a:pt x="6309" y="1857"/>
                  </a:lnTo>
                  <a:lnTo>
                    <a:pt x="5353" y="2021"/>
                  </a:lnTo>
                  <a:lnTo>
                    <a:pt x="4452" y="2185"/>
                  </a:lnTo>
                  <a:lnTo>
                    <a:pt x="3633" y="2376"/>
                  </a:lnTo>
                  <a:lnTo>
                    <a:pt x="2895" y="2540"/>
                  </a:lnTo>
                  <a:lnTo>
                    <a:pt x="2240" y="2731"/>
                  </a:lnTo>
                  <a:lnTo>
                    <a:pt x="1667" y="2922"/>
                  </a:lnTo>
                  <a:lnTo>
                    <a:pt x="1175" y="3141"/>
                  </a:lnTo>
                  <a:lnTo>
                    <a:pt x="765" y="3332"/>
                  </a:lnTo>
                  <a:lnTo>
                    <a:pt x="438" y="3523"/>
                  </a:lnTo>
                  <a:lnTo>
                    <a:pt x="192" y="3741"/>
                  </a:lnTo>
                  <a:lnTo>
                    <a:pt x="110" y="3851"/>
                  </a:lnTo>
                  <a:lnTo>
                    <a:pt x="55" y="3960"/>
                  </a:lnTo>
                  <a:lnTo>
                    <a:pt x="28" y="4069"/>
                  </a:lnTo>
                  <a:lnTo>
                    <a:pt x="1" y="4178"/>
                  </a:lnTo>
                  <a:lnTo>
                    <a:pt x="1" y="4178"/>
                  </a:lnTo>
                  <a:lnTo>
                    <a:pt x="28" y="4287"/>
                  </a:lnTo>
                  <a:lnTo>
                    <a:pt x="55" y="4369"/>
                  </a:lnTo>
                  <a:lnTo>
                    <a:pt x="110" y="4479"/>
                  </a:lnTo>
                  <a:lnTo>
                    <a:pt x="192" y="4588"/>
                  </a:lnTo>
                  <a:lnTo>
                    <a:pt x="438" y="4806"/>
                  </a:lnTo>
                  <a:lnTo>
                    <a:pt x="765" y="4997"/>
                  </a:lnTo>
                  <a:lnTo>
                    <a:pt x="1175" y="5216"/>
                  </a:lnTo>
                  <a:lnTo>
                    <a:pt x="1667" y="5407"/>
                  </a:lnTo>
                  <a:lnTo>
                    <a:pt x="2240" y="5598"/>
                  </a:lnTo>
                  <a:lnTo>
                    <a:pt x="2895" y="5789"/>
                  </a:lnTo>
                  <a:lnTo>
                    <a:pt x="3633" y="5981"/>
                  </a:lnTo>
                  <a:lnTo>
                    <a:pt x="4452" y="6144"/>
                  </a:lnTo>
                  <a:lnTo>
                    <a:pt x="5353" y="6336"/>
                  </a:lnTo>
                  <a:lnTo>
                    <a:pt x="6309" y="6499"/>
                  </a:lnTo>
                  <a:lnTo>
                    <a:pt x="8412" y="6800"/>
                  </a:lnTo>
                  <a:lnTo>
                    <a:pt x="10787" y="7100"/>
                  </a:lnTo>
                  <a:lnTo>
                    <a:pt x="13409" y="7373"/>
                  </a:lnTo>
                  <a:lnTo>
                    <a:pt x="16249" y="7619"/>
                  </a:lnTo>
                  <a:lnTo>
                    <a:pt x="19280" y="7810"/>
                  </a:lnTo>
                  <a:lnTo>
                    <a:pt x="22503" y="8001"/>
                  </a:lnTo>
                  <a:lnTo>
                    <a:pt x="25889" y="8138"/>
                  </a:lnTo>
                  <a:lnTo>
                    <a:pt x="29411" y="8247"/>
                  </a:lnTo>
                  <a:lnTo>
                    <a:pt x="33071" y="8302"/>
                  </a:lnTo>
                  <a:lnTo>
                    <a:pt x="36839" y="8329"/>
                  </a:lnTo>
                  <a:lnTo>
                    <a:pt x="36839" y="8329"/>
                  </a:lnTo>
                  <a:lnTo>
                    <a:pt x="40608" y="8302"/>
                  </a:lnTo>
                  <a:lnTo>
                    <a:pt x="44267" y="8247"/>
                  </a:lnTo>
                  <a:lnTo>
                    <a:pt x="47817" y="8138"/>
                  </a:lnTo>
                  <a:lnTo>
                    <a:pt x="51176" y="8001"/>
                  </a:lnTo>
                  <a:lnTo>
                    <a:pt x="54398" y="7810"/>
                  </a:lnTo>
                  <a:lnTo>
                    <a:pt x="57457" y="7619"/>
                  </a:lnTo>
                  <a:lnTo>
                    <a:pt x="60269" y="7373"/>
                  </a:lnTo>
                  <a:lnTo>
                    <a:pt x="62891" y="7100"/>
                  </a:lnTo>
                  <a:lnTo>
                    <a:pt x="65267" y="6800"/>
                  </a:lnTo>
                  <a:lnTo>
                    <a:pt x="67397" y="6499"/>
                  </a:lnTo>
                  <a:lnTo>
                    <a:pt x="68353" y="6336"/>
                  </a:lnTo>
                  <a:lnTo>
                    <a:pt x="69254" y="6144"/>
                  </a:lnTo>
                  <a:lnTo>
                    <a:pt x="70046" y="5981"/>
                  </a:lnTo>
                  <a:lnTo>
                    <a:pt x="70783" y="5789"/>
                  </a:lnTo>
                  <a:lnTo>
                    <a:pt x="71466" y="5598"/>
                  </a:lnTo>
                  <a:lnTo>
                    <a:pt x="72039" y="5407"/>
                  </a:lnTo>
                  <a:lnTo>
                    <a:pt x="72531" y="5216"/>
                  </a:lnTo>
                  <a:lnTo>
                    <a:pt x="72940" y="4997"/>
                  </a:lnTo>
                  <a:lnTo>
                    <a:pt x="73268" y="4806"/>
                  </a:lnTo>
                  <a:lnTo>
                    <a:pt x="73486" y="4588"/>
                  </a:lnTo>
                  <a:lnTo>
                    <a:pt x="73568" y="4479"/>
                  </a:lnTo>
                  <a:lnTo>
                    <a:pt x="73650" y="4369"/>
                  </a:lnTo>
                  <a:lnTo>
                    <a:pt x="73678" y="4287"/>
                  </a:lnTo>
                  <a:lnTo>
                    <a:pt x="73678" y="4178"/>
                  </a:lnTo>
                  <a:lnTo>
                    <a:pt x="73678" y="4178"/>
                  </a:lnTo>
                  <a:lnTo>
                    <a:pt x="73678" y="4069"/>
                  </a:lnTo>
                  <a:lnTo>
                    <a:pt x="73650" y="3960"/>
                  </a:lnTo>
                  <a:lnTo>
                    <a:pt x="73568" y="3851"/>
                  </a:lnTo>
                  <a:lnTo>
                    <a:pt x="73486" y="3741"/>
                  </a:lnTo>
                  <a:lnTo>
                    <a:pt x="73268" y="3523"/>
                  </a:lnTo>
                  <a:lnTo>
                    <a:pt x="72940" y="3332"/>
                  </a:lnTo>
                  <a:lnTo>
                    <a:pt x="72531" y="3141"/>
                  </a:lnTo>
                  <a:lnTo>
                    <a:pt x="72039" y="2922"/>
                  </a:lnTo>
                  <a:lnTo>
                    <a:pt x="71466" y="2731"/>
                  </a:lnTo>
                  <a:lnTo>
                    <a:pt x="70783" y="2540"/>
                  </a:lnTo>
                  <a:lnTo>
                    <a:pt x="70046" y="2376"/>
                  </a:lnTo>
                  <a:lnTo>
                    <a:pt x="69254" y="2185"/>
                  </a:lnTo>
                  <a:lnTo>
                    <a:pt x="68353" y="2021"/>
                  </a:lnTo>
                  <a:lnTo>
                    <a:pt x="67397" y="1857"/>
                  </a:lnTo>
                  <a:lnTo>
                    <a:pt x="65267" y="1529"/>
                  </a:lnTo>
                  <a:lnTo>
                    <a:pt x="62891" y="1229"/>
                  </a:lnTo>
                  <a:lnTo>
                    <a:pt x="60269" y="956"/>
                  </a:lnTo>
                  <a:lnTo>
                    <a:pt x="57457" y="710"/>
                  </a:lnTo>
                  <a:lnTo>
                    <a:pt x="54398" y="519"/>
                  </a:lnTo>
                  <a:lnTo>
                    <a:pt x="51176" y="328"/>
                  </a:lnTo>
                  <a:lnTo>
                    <a:pt x="47817" y="191"/>
                  </a:lnTo>
                  <a:lnTo>
                    <a:pt x="44267" y="109"/>
                  </a:lnTo>
                  <a:lnTo>
                    <a:pt x="40608" y="27"/>
                  </a:lnTo>
                  <a:lnTo>
                    <a:pt x="368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7"/>
            <p:cNvSpPr/>
            <p:nvPr/>
          </p:nvSpPr>
          <p:spPr>
            <a:xfrm>
              <a:off x="4775075" y="1390800"/>
              <a:ext cx="672475" cy="867050"/>
            </a:xfrm>
            <a:custGeom>
              <a:avLst/>
              <a:gdLst/>
              <a:ahLst/>
              <a:cxnLst/>
              <a:rect l="l" t="t" r="r" b="b"/>
              <a:pathLst>
                <a:path w="26899" h="34682" extrusionOk="0">
                  <a:moveTo>
                    <a:pt x="23267" y="1"/>
                  </a:moveTo>
                  <a:lnTo>
                    <a:pt x="23130" y="28"/>
                  </a:lnTo>
                  <a:lnTo>
                    <a:pt x="22994" y="83"/>
                  </a:lnTo>
                  <a:lnTo>
                    <a:pt x="22885" y="219"/>
                  </a:lnTo>
                  <a:lnTo>
                    <a:pt x="22748" y="411"/>
                  </a:lnTo>
                  <a:lnTo>
                    <a:pt x="22639" y="656"/>
                  </a:lnTo>
                  <a:lnTo>
                    <a:pt x="22530" y="929"/>
                  </a:lnTo>
                  <a:lnTo>
                    <a:pt x="22339" y="1612"/>
                  </a:lnTo>
                  <a:lnTo>
                    <a:pt x="22120" y="2431"/>
                  </a:lnTo>
                  <a:lnTo>
                    <a:pt x="21929" y="3360"/>
                  </a:lnTo>
                  <a:lnTo>
                    <a:pt x="21519" y="5435"/>
                  </a:lnTo>
                  <a:lnTo>
                    <a:pt x="21492" y="4834"/>
                  </a:lnTo>
                  <a:lnTo>
                    <a:pt x="21437" y="4206"/>
                  </a:lnTo>
                  <a:lnTo>
                    <a:pt x="21383" y="3469"/>
                  </a:lnTo>
                  <a:lnTo>
                    <a:pt x="21273" y="2732"/>
                  </a:lnTo>
                  <a:lnTo>
                    <a:pt x="21192" y="2377"/>
                  </a:lnTo>
                  <a:lnTo>
                    <a:pt x="21110" y="2076"/>
                  </a:lnTo>
                  <a:lnTo>
                    <a:pt x="21028" y="1803"/>
                  </a:lnTo>
                  <a:lnTo>
                    <a:pt x="20918" y="1585"/>
                  </a:lnTo>
                  <a:lnTo>
                    <a:pt x="20809" y="1421"/>
                  </a:lnTo>
                  <a:lnTo>
                    <a:pt x="20755" y="1394"/>
                  </a:lnTo>
                  <a:lnTo>
                    <a:pt x="20673" y="1339"/>
                  </a:lnTo>
                  <a:lnTo>
                    <a:pt x="20618" y="1366"/>
                  </a:lnTo>
                  <a:lnTo>
                    <a:pt x="20563" y="1421"/>
                  </a:lnTo>
                  <a:lnTo>
                    <a:pt x="20509" y="1557"/>
                  </a:lnTo>
                  <a:lnTo>
                    <a:pt x="20427" y="1721"/>
                  </a:lnTo>
                  <a:lnTo>
                    <a:pt x="20318" y="2213"/>
                  </a:lnTo>
                  <a:lnTo>
                    <a:pt x="20208" y="2841"/>
                  </a:lnTo>
                  <a:lnTo>
                    <a:pt x="20099" y="3606"/>
                  </a:lnTo>
                  <a:lnTo>
                    <a:pt x="20017" y="4479"/>
                  </a:lnTo>
                  <a:lnTo>
                    <a:pt x="19826" y="6446"/>
                  </a:lnTo>
                  <a:lnTo>
                    <a:pt x="19717" y="8494"/>
                  </a:lnTo>
                  <a:lnTo>
                    <a:pt x="19635" y="10433"/>
                  </a:lnTo>
                  <a:lnTo>
                    <a:pt x="19608" y="12044"/>
                  </a:lnTo>
                  <a:lnTo>
                    <a:pt x="19608" y="12672"/>
                  </a:lnTo>
                  <a:lnTo>
                    <a:pt x="19662" y="13109"/>
                  </a:lnTo>
                  <a:lnTo>
                    <a:pt x="19608" y="13109"/>
                  </a:lnTo>
                  <a:lnTo>
                    <a:pt x="15976" y="27664"/>
                  </a:lnTo>
                  <a:lnTo>
                    <a:pt x="1" y="19171"/>
                  </a:lnTo>
                  <a:lnTo>
                    <a:pt x="1" y="19171"/>
                  </a:lnTo>
                  <a:lnTo>
                    <a:pt x="2731" y="28592"/>
                  </a:lnTo>
                  <a:lnTo>
                    <a:pt x="5135" y="29521"/>
                  </a:lnTo>
                  <a:lnTo>
                    <a:pt x="7783" y="30586"/>
                  </a:lnTo>
                  <a:lnTo>
                    <a:pt x="10514" y="31705"/>
                  </a:lnTo>
                  <a:lnTo>
                    <a:pt x="13163" y="32743"/>
                  </a:lnTo>
                  <a:lnTo>
                    <a:pt x="14392" y="33235"/>
                  </a:lnTo>
                  <a:lnTo>
                    <a:pt x="15593" y="33671"/>
                  </a:lnTo>
                  <a:lnTo>
                    <a:pt x="16658" y="34026"/>
                  </a:lnTo>
                  <a:lnTo>
                    <a:pt x="17642" y="34327"/>
                  </a:lnTo>
                  <a:lnTo>
                    <a:pt x="18488" y="34545"/>
                  </a:lnTo>
                  <a:lnTo>
                    <a:pt x="18870" y="34627"/>
                  </a:lnTo>
                  <a:lnTo>
                    <a:pt x="19198" y="34682"/>
                  </a:lnTo>
                  <a:lnTo>
                    <a:pt x="19744" y="34682"/>
                  </a:lnTo>
                  <a:lnTo>
                    <a:pt x="19935" y="34655"/>
                  </a:lnTo>
                  <a:lnTo>
                    <a:pt x="20099" y="34600"/>
                  </a:lnTo>
                  <a:lnTo>
                    <a:pt x="20181" y="34518"/>
                  </a:lnTo>
                  <a:lnTo>
                    <a:pt x="20290" y="34409"/>
                  </a:lnTo>
                  <a:lnTo>
                    <a:pt x="20454" y="34136"/>
                  </a:lnTo>
                  <a:lnTo>
                    <a:pt x="20645" y="33808"/>
                  </a:lnTo>
                  <a:lnTo>
                    <a:pt x="20809" y="33371"/>
                  </a:lnTo>
                  <a:lnTo>
                    <a:pt x="20973" y="32907"/>
                  </a:lnTo>
                  <a:lnTo>
                    <a:pt x="21164" y="32333"/>
                  </a:lnTo>
                  <a:lnTo>
                    <a:pt x="21301" y="31733"/>
                  </a:lnTo>
                  <a:lnTo>
                    <a:pt x="21465" y="31077"/>
                  </a:lnTo>
                  <a:lnTo>
                    <a:pt x="21765" y="29603"/>
                  </a:lnTo>
                  <a:lnTo>
                    <a:pt x="22065" y="27991"/>
                  </a:lnTo>
                  <a:lnTo>
                    <a:pt x="22339" y="26298"/>
                  </a:lnTo>
                  <a:lnTo>
                    <a:pt x="22584" y="24523"/>
                  </a:lnTo>
                  <a:lnTo>
                    <a:pt x="23049" y="21001"/>
                  </a:lnTo>
                  <a:lnTo>
                    <a:pt x="23431" y="17778"/>
                  </a:lnTo>
                  <a:lnTo>
                    <a:pt x="23731" y="15239"/>
                  </a:lnTo>
                  <a:lnTo>
                    <a:pt x="23840" y="14310"/>
                  </a:lnTo>
                  <a:lnTo>
                    <a:pt x="23950" y="13682"/>
                  </a:lnTo>
                  <a:lnTo>
                    <a:pt x="24387" y="12754"/>
                  </a:lnTo>
                  <a:lnTo>
                    <a:pt x="25015" y="11361"/>
                  </a:lnTo>
                  <a:lnTo>
                    <a:pt x="25315" y="10624"/>
                  </a:lnTo>
                  <a:lnTo>
                    <a:pt x="25588" y="9941"/>
                  </a:lnTo>
                  <a:lnTo>
                    <a:pt x="25807" y="9340"/>
                  </a:lnTo>
                  <a:lnTo>
                    <a:pt x="25916" y="8903"/>
                  </a:lnTo>
                  <a:lnTo>
                    <a:pt x="26052" y="8357"/>
                  </a:lnTo>
                  <a:lnTo>
                    <a:pt x="26216" y="7620"/>
                  </a:lnTo>
                  <a:lnTo>
                    <a:pt x="26626" y="5872"/>
                  </a:lnTo>
                  <a:lnTo>
                    <a:pt x="26790" y="5026"/>
                  </a:lnTo>
                  <a:lnTo>
                    <a:pt x="26899" y="4288"/>
                  </a:lnTo>
                  <a:lnTo>
                    <a:pt x="26899" y="3988"/>
                  </a:lnTo>
                  <a:lnTo>
                    <a:pt x="26899" y="3742"/>
                  </a:lnTo>
                  <a:lnTo>
                    <a:pt x="26872" y="3578"/>
                  </a:lnTo>
                  <a:lnTo>
                    <a:pt x="26844" y="3524"/>
                  </a:lnTo>
                  <a:lnTo>
                    <a:pt x="26790" y="3496"/>
                  </a:lnTo>
                  <a:lnTo>
                    <a:pt x="26708" y="3496"/>
                  </a:lnTo>
                  <a:lnTo>
                    <a:pt x="26599" y="3551"/>
                  </a:lnTo>
                  <a:lnTo>
                    <a:pt x="26462" y="3687"/>
                  </a:lnTo>
                  <a:lnTo>
                    <a:pt x="26298" y="3851"/>
                  </a:lnTo>
                  <a:lnTo>
                    <a:pt x="25998" y="4316"/>
                  </a:lnTo>
                  <a:lnTo>
                    <a:pt x="25670" y="4862"/>
                  </a:lnTo>
                  <a:lnTo>
                    <a:pt x="25370" y="5435"/>
                  </a:lnTo>
                  <a:lnTo>
                    <a:pt x="25124" y="5927"/>
                  </a:lnTo>
                  <a:lnTo>
                    <a:pt x="24905" y="6391"/>
                  </a:lnTo>
                  <a:lnTo>
                    <a:pt x="25015" y="5626"/>
                  </a:lnTo>
                  <a:lnTo>
                    <a:pt x="25124" y="4807"/>
                  </a:lnTo>
                  <a:lnTo>
                    <a:pt x="25233" y="3879"/>
                  </a:lnTo>
                  <a:lnTo>
                    <a:pt x="25315" y="2950"/>
                  </a:lnTo>
                  <a:lnTo>
                    <a:pt x="25370" y="2131"/>
                  </a:lnTo>
                  <a:lnTo>
                    <a:pt x="25342" y="1803"/>
                  </a:lnTo>
                  <a:lnTo>
                    <a:pt x="25315" y="1530"/>
                  </a:lnTo>
                  <a:lnTo>
                    <a:pt x="25260" y="1339"/>
                  </a:lnTo>
                  <a:lnTo>
                    <a:pt x="25233" y="1284"/>
                  </a:lnTo>
                  <a:lnTo>
                    <a:pt x="25179" y="1257"/>
                  </a:lnTo>
                  <a:lnTo>
                    <a:pt x="25124" y="1257"/>
                  </a:lnTo>
                  <a:lnTo>
                    <a:pt x="25069" y="1284"/>
                  </a:lnTo>
                  <a:lnTo>
                    <a:pt x="24933" y="1394"/>
                  </a:lnTo>
                  <a:lnTo>
                    <a:pt x="24796" y="1612"/>
                  </a:lnTo>
                  <a:lnTo>
                    <a:pt x="24632" y="1885"/>
                  </a:lnTo>
                  <a:lnTo>
                    <a:pt x="24277" y="2622"/>
                  </a:lnTo>
                  <a:lnTo>
                    <a:pt x="23950" y="3442"/>
                  </a:lnTo>
                  <a:lnTo>
                    <a:pt x="23622" y="4288"/>
                  </a:lnTo>
                  <a:lnTo>
                    <a:pt x="23349" y="5053"/>
                  </a:lnTo>
                  <a:lnTo>
                    <a:pt x="23103" y="5790"/>
                  </a:lnTo>
                  <a:lnTo>
                    <a:pt x="23240" y="4889"/>
                  </a:lnTo>
                  <a:lnTo>
                    <a:pt x="23376" y="3988"/>
                  </a:lnTo>
                  <a:lnTo>
                    <a:pt x="23485" y="2950"/>
                  </a:lnTo>
                  <a:lnTo>
                    <a:pt x="23567" y="1885"/>
                  </a:lnTo>
                  <a:lnTo>
                    <a:pt x="23567" y="1394"/>
                  </a:lnTo>
                  <a:lnTo>
                    <a:pt x="23567" y="957"/>
                  </a:lnTo>
                  <a:lnTo>
                    <a:pt x="23540" y="574"/>
                  </a:lnTo>
                  <a:lnTo>
                    <a:pt x="23485" y="301"/>
                  </a:lnTo>
                  <a:lnTo>
                    <a:pt x="23458" y="192"/>
                  </a:lnTo>
                  <a:lnTo>
                    <a:pt x="23404" y="83"/>
                  </a:lnTo>
                  <a:lnTo>
                    <a:pt x="23349" y="28"/>
                  </a:lnTo>
                  <a:lnTo>
                    <a:pt x="23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7"/>
            <p:cNvSpPr/>
            <p:nvPr/>
          </p:nvSpPr>
          <p:spPr>
            <a:xfrm>
              <a:off x="4929375" y="1386725"/>
              <a:ext cx="522975" cy="875925"/>
            </a:xfrm>
            <a:custGeom>
              <a:avLst/>
              <a:gdLst/>
              <a:ahLst/>
              <a:cxnLst/>
              <a:rect l="l" t="t" r="r" b="b"/>
              <a:pathLst>
                <a:path w="20919" h="35037" extrusionOk="0">
                  <a:moveTo>
                    <a:pt x="16986" y="0"/>
                  </a:moveTo>
                  <a:lnTo>
                    <a:pt x="16849" y="27"/>
                  </a:lnTo>
                  <a:lnTo>
                    <a:pt x="16740" y="109"/>
                  </a:lnTo>
                  <a:lnTo>
                    <a:pt x="16603" y="219"/>
                  </a:lnTo>
                  <a:lnTo>
                    <a:pt x="16494" y="355"/>
                  </a:lnTo>
                  <a:lnTo>
                    <a:pt x="16385" y="546"/>
                  </a:lnTo>
                  <a:lnTo>
                    <a:pt x="16303" y="765"/>
                  </a:lnTo>
                  <a:lnTo>
                    <a:pt x="16194" y="1010"/>
                  </a:lnTo>
                  <a:lnTo>
                    <a:pt x="16003" y="1611"/>
                  </a:lnTo>
                  <a:lnTo>
                    <a:pt x="15839" y="2349"/>
                  </a:lnTo>
                  <a:lnTo>
                    <a:pt x="15648" y="3195"/>
                  </a:lnTo>
                  <a:lnTo>
                    <a:pt x="15457" y="4178"/>
                  </a:lnTo>
                  <a:lnTo>
                    <a:pt x="15347" y="3250"/>
                  </a:lnTo>
                  <a:lnTo>
                    <a:pt x="15265" y="2785"/>
                  </a:lnTo>
                  <a:lnTo>
                    <a:pt x="15156" y="2349"/>
                  </a:lnTo>
                  <a:lnTo>
                    <a:pt x="15047" y="1966"/>
                  </a:lnTo>
                  <a:lnTo>
                    <a:pt x="14910" y="1666"/>
                  </a:lnTo>
                  <a:lnTo>
                    <a:pt x="14828" y="1557"/>
                  </a:lnTo>
                  <a:lnTo>
                    <a:pt x="14746" y="1447"/>
                  </a:lnTo>
                  <a:lnTo>
                    <a:pt x="14665" y="1393"/>
                  </a:lnTo>
                  <a:lnTo>
                    <a:pt x="14555" y="1338"/>
                  </a:lnTo>
                  <a:lnTo>
                    <a:pt x="14446" y="1338"/>
                  </a:lnTo>
                  <a:lnTo>
                    <a:pt x="14310" y="1393"/>
                  </a:lnTo>
                  <a:lnTo>
                    <a:pt x="14255" y="1475"/>
                  </a:lnTo>
                  <a:lnTo>
                    <a:pt x="14173" y="1611"/>
                  </a:lnTo>
                  <a:lnTo>
                    <a:pt x="14064" y="2021"/>
                  </a:lnTo>
                  <a:lnTo>
                    <a:pt x="13927" y="2567"/>
                  </a:lnTo>
                  <a:lnTo>
                    <a:pt x="13818" y="3250"/>
                  </a:lnTo>
                  <a:lnTo>
                    <a:pt x="13709" y="4014"/>
                  </a:lnTo>
                  <a:lnTo>
                    <a:pt x="13627" y="4888"/>
                  </a:lnTo>
                  <a:lnTo>
                    <a:pt x="13463" y="6800"/>
                  </a:lnTo>
                  <a:lnTo>
                    <a:pt x="13354" y="8766"/>
                  </a:lnTo>
                  <a:lnTo>
                    <a:pt x="13272" y="10596"/>
                  </a:lnTo>
                  <a:lnTo>
                    <a:pt x="13272" y="12125"/>
                  </a:lnTo>
                  <a:lnTo>
                    <a:pt x="13272" y="12726"/>
                  </a:lnTo>
                  <a:lnTo>
                    <a:pt x="13272" y="13162"/>
                  </a:lnTo>
                  <a:lnTo>
                    <a:pt x="13245" y="13244"/>
                  </a:lnTo>
                  <a:lnTo>
                    <a:pt x="9695" y="27581"/>
                  </a:lnTo>
                  <a:lnTo>
                    <a:pt x="2977" y="24004"/>
                  </a:lnTo>
                  <a:lnTo>
                    <a:pt x="2922" y="23976"/>
                  </a:lnTo>
                  <a:lnTo>
                    <a:pt x="2840" y="24004"/>
                  </a:lnTo>
                  <a:lnTo>
                    <a:pt x="2786" y="24031"/>
                  </a:lnTo>
                  <a:lnTo>
                    <a:pt x="2758" y="24086"/>
                  </a:lnTo>
                  <a:lnTo>
                    <a:pt x="2731" y="24140"/>
                  </a:lnTo>
                  <a:lnTo>
                    <a:pt x="2731" y="24222"/>
                  </a:lnTo>
                  <a:lnTo>
                    <a:pt x="2758" y="24277"/>
                  </a:lnTo>
                  <a:lnTo>
                    <a:pt x="2813" y="24331"/>
                  </a:lnTo>
                  <a:lnTo>
                    <a:pt x="9722" y="27991"/>
                  </a:lnTo>
                  <a:lnTo>
                    <a:pt x="9804" y="28018"/>
                  </a:lnTo>
                  <a:lnTo>
                    <a:pt x="9886" y="27991"/>
                  </a:lnTo>
                  <a:lnTo>
                    <a:pt x="9940" y="27963"/>
                  </a:lnTo>
                  <a:lnTo>
                    <a:pt x="9995" y="27881"/>
                  </a:lnTo>
                  <a:lnTo>
                    <a:pt x="13572" y="13436"/>
                  </a:lnTo>
                  <a:lnTo>
                    <a:pt x="13600" y="13408"/>
                  </a:lnTo>
                  <a:lnTo>
                    <a:pt x="13654" y="13354"/>
                  </a:lnTo>
                  <a:lnTo>
                    <a:pt x="13654" y="13272"/>
                  </a:lnTo>
                  <a:lnTo>
                    <a:pt x="13627" y="12807"/>
                  </a:lnTo>
                  <a:lnTo>
                    <a:pt x="13600" y="12207"/>
                  </a:lnTo>
                  <a:lnTo>
                    <a:pt x="13627" y="10705"/>
                  </a:lnTo>
                  <a:lnTo>
                    <a:pt x="13681" y="8930"/>
                  </a:lnTo>
                  <a:lnTo>
                    <a:pt x="13818" y="7045"/>
                  </a:lnTo>
                  <a:lnTo>
                    <a:pt x="13955" y="5189"/>
                  </a:lnTo>
                  <a:lnTo>
                    <a:pt x="14146" y="3577"/>
                  </a:lnTo>
                  <a:lnTo>
                    <a:pt x="14228" y="2922"/>
                  </a:lnTo>
                  <a:lnTo>
                    <a:pt x="14337" y="2376"/>
                  </a:lnTo>
                  <a:lnTo>
                    <a:pt x="14419" y="1966"/>
                  </a:lnTo>
                  <a:lnTo>
                    <a:pt x="14528" y="1720"/>
                  </a:lnTo>
                  <a:lnTo>
                    <a:pt x="14583" y="1775"/>
                  </a:lnTo>
                  <a:lnTo>
                    <a:pt x="14637" y="1884"/>
                  </a:lnTo>
                  <a:lnTo>
                    <a:pt x="14746" y="2212"/>
                  </a:lnTo>
                  <a:lnTo>
                    <a:pt x="14856" y="2622"/>
                  </a:lnTo>
                  <a:lnTo>
                    <a:pt x="14965" y="3113"/>
                  </a:lnTo>
                  <a:lnTo>
                    <a:pt x="15020" y="3687"/>
                  </a:lnTo>
                  <a:lnTo>
                    <a:pt x="15101" y="4315"/>
                  </a:lnTo>
                  <a:lnTo>
                    <a:pt x="15156" y="4970"/>
                  </a:lnTo>
                  <a:lnTo>
                    <a:pt x="15183" y="5625"/>
                  </a:lnTo>
                  <a:lnTo>
                    <a:pt x="15183" y="5680"/>
                  </a:lnTo>
                  <a:lnTo>
                    <a:pt x="15211" y="5735"/>
                  </a:lnTo>
                  <a:lnTo>
                    <a:pt x="15265" y="5762"/>
                  </a:lnTo>
                  <a:lnTo>
                    <a:pt x="15347" y="5789"/>
                  </a:lnTo>
                  <a:lnTo>
                    <a:pt x="15402" y="5789"/>
                  </a:lnTo>
                  <a:lnTo>
                    <a:pt x="15457" y="5762"/>
                  </a:lnTo>
                  <a:lnTo>
                    <a:pt x="15511" y="5707"/>
                  </a:lnTo>
                  <a:lnTo>
                    <a:pt x="15538" y="5653"/>
                  </a:lnTo>
                  <a:lnTo>
                    <a:pt x="15730" y="4670"/>
                  </a:lnTo>
                  <a:lnTo>
                    <a:pt x="16030" y="3168"/>
                  </a:lnTo>
                  <a:lnTo>
                    <a:pt x="16167" y="2430"/>
                  </a:lnTo>
                  <a:lnTo>
                    <a:pt x="16330" y="1748"/>
                  </a:lnTo>
                  <a:lnTo>
                    <a:pt x="16522" y="1174"/>
                  </a:lnTo>
                  <a:lnTo>
                    <a:pt x="16685" y="710"/>
                  </a:lnTo>
                  <a:lnTo>
                    <a:pt x="16795" y="546"/>
                  </a:lnTo>
                  <a:lnTo>
                    <a:pt x="16877" y="437"/>
                  </a:lnTo>
                  <a:lnTo>
                    <a:pt x="16958" y="355"/>
                  </a:lnTo>
                  <a:lnTo>
                    <a:pt x="17068" y="355"/>
                  </a:lnTo>
                  <a:lnTo>
                    <a:pt x="17122" y="410"/>
                  </a:lnTo>
                  <a:lnTo>
                    <a:pt x="17177" y="546"/>
                  </a:lnTo>
                  <a:lnTo>
                    <a:pt x="17204" y="737"/>
                  </a:lnTo>
                  <a:lnTo>
                    <a:pt x="17204" y="956"/>
                  </a:lnTo>
                  <a:lnTo>
                    <a:pt x="17232" y="1529"/>
                  </a:lnTo>
                  <a:lnTo>
                    <a:pt x="17204" y="2267"/>
                  </a:lnTo>
                  <a:lnTo>
                    <a:pt x="17122" y="3113"/>
                  </a:lnTo>
                  <a:lnTo>
                    <a:pt x="17040" y="4014"/>
                  </a:lnTo>
                  <a:lnTo>
                    <a:pt x="16904" y="4970"/>
                  </a:lnTo>
                  <a:lnTo>
                    <a:pt x="16767" y="5926"/>
                  </a:lnTo>
                  <a:lnTo>
                    <a:pt x="16767" y="5980"/>
                  </a:lnTo>
                  <a:lnTo>
                    <a:pt x="16795" y="6035"/>
                  </a:lnTo>
                  <a:lnTo>
                    <a:pt x="16849" y="6090"/>
                  </a:lnTo>
                  <a:lnTo>
                    <a:pt x="16904" y="6117"/>
                  </a:lnTo>
                  <a:lnTo>
                    <a:pt x="16958" y="6117"/>
                  </a:lnTo>
                  <a:lnTo>
                    <a:pt x="17040" y="6090"/>
                  </a:lnTo>
                  <a:lnTo>
                    <a:pt x="17095" y="6062"/>
                  </a:lnTo>
                  <a:lnTo>
                    <a:pt x="17122" y="6008"/>
                  </a:lnTo>
                  <a:lnTo>
                    <a:pt x="17614" y="4533"/>
                  </a:lnTo>
                  <a:lnTo>
                    <a:pt x="18133" y="3195"/>
                  </a:lnTo>
                  <a:lnTo>
                    <a:pt x="18378" y="2622"/>
                  </a:lnTo>
                  <a:lnTo>
                    <a:pt x="18597" y="2157"/>
                  </a:lnTo>
                  <a:lnTo>
                    <a:pt x="18788" y="1802"/>
                  </a:lnTo>
                  <a:lnTo>
                    <a:pt x="18870" y="1693"/>
                  </a:lnTo>
                  <a:lnTo>
                    <a:pt x="18952" y="1611"/>
                  </a:lnTo>
                  <a:lnTo>
                    <a:pt x="18979" y="1720"/>
                  </a:lnTo>
                  <a:lnTo>
                    <a:pt x="19007" y="1857"/>
                  </a:lnTo>
                  <a:lnTo>
                    <a:pt x="19007" y="2267"/>
                  </a:lnTo>
                  <a:lnTo>
                    <a:pt x="19007" y="2813"/>
                  </a:lnTo>
                  <a:lnTo>
                    <a:pt x="18952" y="3441"/>
                  </a:lnTo>
                  <a:lnTo>
                    <a:pt x="18788" y="4943"/>
                  </a:lnTo>
                  <a:lnTo>
                    <a:pt x="18542" y="6527"/>
                  </a:lnTo>
                  <a:lnTo>
                    <a:pt x="18542" y="6609"/>
                  </a:lnTo>
                  <a:lnTo>
                    <a:pt x="18570" y="6663"/>
                  </a:lnTo>
                  <a:lnTo>
                    <a:pt x="18624" y="6690"/>
                  </a:lnTo>
                  <a:lnTo>
                    <a:pt x="18679" y="6745"/>
                  </a:lnTo>
                  <a:lnTo>
                    <a:pt x="18733" y="6745"/>
                  </a:lnTo>
                  <a:lnTo>
                    <a:pt x="18815" y="6718"/>
                  </a:lnTo>
                  <a:lnTo>
                    <a:pt x="18843" y="6690"/>
                  </a:lnTo>
                  <a:lnTo>
                    <a:pt x="18897" y="6636"/>
                  </a:lnTo>
                  <a:lnTo>
                    <a:pt x="19362" y="5707"/>
                  </a:lnTo>
                  <a:lnTo>
                    <a:pt x="19826" y="4834"/>
                  </a:lnTo>
                  <a:lnTo>
                    <a:pt x="20044" y="4479"/>
                  </a:lnTo>
                  <a:lnTo>
                    <a:pt x="20235" y="4178"/>
                  </a:lnTo>
                  <a:lnTo>
                    <a:pt x="20399" y="3960"/>
                  </a:lnTo>
                  <a:lnTo>
                    <a:pt x="20536" y="3850"/>
                  </a:lnTo>
                  <a:lnTo>
                    <a:pt x="20563" y="3960"/>
                  </a:lnTo>
                  <a:lnTo>
                    <a:pt x="20563" y="4096"/>
                  </a:lnTo>
                  <a:lnTo>
                    <a:pt x="20536" y="4479"/>
                  </a:lnTo>
                  <a:lnTo>
                    <a:pt x="20454" y="4970"/>
                  </a:lnTo>
                  <a:lnTo>
                    <a:pt x="20372" y="5516"/>
                  </a:lnTo>
                  <a:lnTo>
                    <a:pt x="20099" y="6690"/>
                  </a:lnTo>
                  <a:lnTo>
                    <a:pt x="19880" y="7728"/>
                  </a:lnTo>
                  <a:lnTo>
                    <a:pt x="19689" y="8465"/>
                  </a:lnTo>
                  <a:lnTo>
                    <a:pt x="19580" y="9039"/>
                  </a:lnTo>
                  <a:lnTo>
                    <a:pt x="19498" y="9367"/>
                  </a:lnTo>
                  <a:lnTo>
                    <a:pt x="19334" y="9831"/>
                  </a:lnTo>
                  <a:lnTo>
                    <a:pt x="18870" y="11005"/>
                  </a:lnTo>
                  <a:lnTo>
                    <a:pt x="18269" y="12398"/>
                  </a:lnTo>
                  <a:lnTo>
                    <a:pt x="17614" y="13818"/>
                  </a:lnTo>
                  <a:lnTo>
                    <a:pt x="17505" y="14473"/>
                  </a:lnTo>
                  <a:lnTo>
                    <a:pt x="17368" y="15456"/>
                  </a:lnTo>
                  <a:lnTo>
                    <a:pt x="17040" y="18187"/>
                  </a:lnTo>
                  <a:lnTo>
                    <a:pt x="16767" y="20399"/>
                  </a:lnTo>
                  <a:lnTo>
                    <a:pt x="16467" y="22884"/>
                  </a:lnTo>
                  <a:lnTo>
                    <a:pt x="16112" y="25478"/>
                  </a:lnTo>
                  <a:lnTo>
                    <a:pt x="15730" y="28045"/>
                  </a:lnTo>
                  <a:lnTo>
                    <a:pt x="15511" y="29247"/>
                  </a:lnTo>
                  <a:lnTo>
                    <a:pt x="15293" y="30394"/>
                  </a:lnTo>
                  <a:lnTo>
                    <a:pt x="15074" y="31431"/>
                  </a:lnTo>
                  <a:lnTo>
                    <a:pt x="14828" y="32360"/>
                  </a:lnTo>
                  <a:lnTo>
                    <a:pt x="14583" y="33179"/>
                  </a:lnTo>
                  <a:lnTo>
                    <a:pt x="14337" y="33834"/>
                  </a:lnTo>
                  <a:lnTo>
                    <a:pt x="14228" y="34080"/>
                  </a:lnTo>
                  <a:lnTo>
                    <a:pt x="14091" y="34299"/>
                  </a:lnTo>
                  <a:lnTo>
                    <a:pt x="13955" y="34490"/>
                  </a:lnTo>
                  <a:lnTo>
                    <a:pt x="13845" y="34599"/>
                  </a:lnTo>
                  <a:lnTo>
                    <a:pt x="13736" y="34654"/>
                  </a:lnTo>
                  <a:lnTo>
                    <a:pt x="13600" y="34681"/>
                  </a:lnTo>
                  <a:lnTo>
                    <a:pt x="13272" y="34681"/>
                  </a:lnTo>
                  <a:lnTo>
                    <a:pt x="12835" y="34626"/>
                  </a:lnTo>
                  <a:lnTo>
                    <a:pt x="12289" y="34517"/>
                  </a:lnTo>
                  <a:lnTo>
                    <a:pt x="11688" y="34353"/>
                  </a:lnTo>
                  <a:lnTo>
                    <a:pt x="11005" y="34162"/>
                  </a:lnTo>
                  <a:lnTo>
                    <a:pt x="9476" y="33643"/>
                  </a:lnTo>
                  <a:lnTo>
                    <a:pt x="7756" y="33015"/>
                  </a:lnTo>
                  <a:lnTo>
                    <a:pt x="5926" y="32305"/>
                  </a:lnTo>
                  <a:lnTo>
                    <a:pt x="2239" y="30831"/>
                  </a:lnTo>
                  <a:lnTo>
                    <a:pt x="246" y="30011"/>
                  </a:lnTo>
                  <a:lnTo>
                    <a:pt x="109" y="30011"/>
                  </a:lnTo>
                  <a:lnTo>
                    <a:pt x="55" y="30039"/>
                  </a:lnTo>
                  <a:lnTo>
                    <a:pt x="28" y="30121"/>
                  </a:lnTo>
                  <a:lnTo>
                    <a:pt x="0" y="30175"/>
                  </a:lnTo>
                  <a:lnTo>
                    <a:pt x="28" y="30257"/>
                  </a:lnTo>
                  <a:lnTo>
                    <a:pt x="55" y="30312"/>
                  </a:lnTo>
                  <a:lnTo>
                    <a:pt x="109" y="30339"/>
                  </a:lnTo>
                  <a:lnTo>
                    <a:pt x="2103" y="31158"/>
                  </a:lnTo>
                  <a:lnTo>
                    <a:pt x="6008" y="32715"/>
                  </a:lnTo>
                  <a:lnTo>
                    <a:pt x="7701" y="33398"/>
                  </a:lnTo>
                  <a:lnTo>
                    <a:pt x="9230" y="33944"/>
                  </a:lnTo>
                  <a:lnTo>
                    <a:pt x="10568" y="34408"/>
                  </a:lnTo>
                  <a:lnTo>
                    <a:pt x="11743" y="34736"/>
                  </a:lnTo>
                  <a:lnTo>
                    <a:pt x="12234" y="34872"/>
                  </a:lnTo>
                  <a:lnTo>
                    <a:pt x="12671" y="34954"/>
                  </a:lnTo>
                  <a:lnTo>
                    <a:pt x="13053" y="35009"/>
                  </a:lnTo>
                  <a:lnTo>
                    <a:pt x="13408" y="35036"/>
                  </a:lnTo>
                  <a:lnTo>
                    <a:pt x="13600" y="35009"/>
                  </a:lnTo>
                  <a:lnTo>
                    <a:pt x="13763" y="35009"/>
                  </a:lnTo>
                  <a:lnTo>
                    <a:pt x="13900" y="34954"/>
                  </a:lnTo>
                  <a:lnTo>
                    <a:pt x="14036" y="34899"/>
                  </a:lnTo>
                  <a:lnTo>
                    <a:pt x="14173" y="34790"/>
                  </a:lnTo>
                  <a:lnTo>
                    <a:pt x="14282" y="34626"/>
                  </a:lnTo>
                  <a:lnTo>
                    <a:pt x="14419" y="34435"/>
                  </a:lnTo>
                  <a:lnTo>
                    <a:pt x="14555" y="34217"/>
                  </a:lnTo>
                  <a:lnTo>
                    <a:pt x="14801" y="33671"/>
                  </a:lnTo>
                  <a:lnTo>
                    <a:pt x="15020" y="32988"/>
                  </a:lnTo>
                  <a:lnTo>
                    <a:pt x="15265" y="32169"/>
                  </a:lnTo>
                  <a:lnTo>
                    <a:pt x="15484" y="31268"/>
                  </a:lnTo>
                  <a:lnTo>
                    <a:pt x="15702" y="30230"/>
                  </a:lnTo>
                  <a:lnTo>
                    <a:pt x="15893" y="29138"/>
                  </a:lnTo>
                  <a:lnTo>
                    <a:pt x="16112" y="27963"/>
                  </a:lnTo>
                  <a:lnTo>
                    <a:pt x="16303" y="26707"/>
                  </a:lnTo>
                  <a:lnTo>
                    <a:pt x="16685" y="24004"/>
                  </a:lnTo>
                  <a:lnTo>
                    <a:pt x="17040" y="21164"/>
                  </a:lnTo>
                  <a:lnTo>
                    <a:pt x="17395" y="18214"/>
                  </a:lnTo>
                  <a:lnTo>
                    <a:pt x="17723" y="15511"/>
                  </a:lnTo>
                  <a:lnTo>
                    <a:pt x="17860" y="14555"/>
                  </a:lnTo>
                  <a:lnTo>
                    <a:pt x="17942" y="13927"/>
                  </a:lnTo>
                  <a:lnTo>
                    <a:pt x="18406" y="12944"/>
                  </a:lnTo>
                  <a:lnTo>
                    <a:pt x="19034" y="11551"/>
                  </a:lnTo>
                  <a:lnTo>
                    <a:pt x="19334" y="10814"/>
                  </a:lnTo>
                  <a:lnTo>
                    <a:pt x="19607" y="10131"/>
                  </a:lnTo>
                  <a:lnTo>
                    <a:pt x="19826" y="9530"/>
                  </a:lnTo>
                  <a:lnTo>
                    <a:pt x="19935" y="9094"/>
                  </a:lnTo>
                  <a:lnTo>
                    <a:pt x="20044" y="8547"/>
                  </a:lnTo>
                  <a:lnTo>
                    <a:pt x="20235" y="7810"/>
                  </a:lnTo>
                  <a:lnTo>
                    <a:pt x="20672" y="5817"/>
                  </a:lnTo>
                  <a:lnTo>
                    <a:pt x="20809" y="5079"/>
                  </a:lnTo>
                  <a:lnTo>
                    <a:pt x="20891" y="4506"/>
                  </a:lnTo>
                  <a:lnTo>
                    <a:pt x="20918" y="4096"/>
                  </a:lnTo>
                  <a:lnTo>
                    <a:pt x="20891" y="3796"/>
                  </a:lnTo>
                  <a:lnTo>
                    <a:pt x="20863" y="3687"/>
                  </a:lnTo>
                  <a:lnTo>
                    <a:pt x="20836" y="3605"/>
                  </a:lnTo>
                  <a:lnTo>
                    <a:pt x="20782" y="3550"/>
                  </a:lnTo>
                  <a:lnTo>
                    <a:pt x="20700" y="3495"/>
                  </a:lnTo>
                  <a:lnTo>
                    <a:pt x="20618" y="3468"/>
                  </a:lnTo>
                  <a:lnTo>
                    <a:pt x="20536" y="3468"/>
                  </a:lnTo>
                  <a:lnTo>
                    <a:pt x="20454" y="3495"/>
                  </a:lnTo>
                  <a:lnTo>
                    <a:pt x="20317" y="3577"/>
                  </a:lnTo>
                  <a:lnTo>
                    <a:pt x="20153" y="3741"/>
                  </a:lnTo>
                  <a:lnTo>
                    <a:pt x="19962" y="3960"/>
                  </a:lnTo>
                  <a:lnTo>
                    <a:pt x="19798" y="4205"/>
                  </a:lnTo>
                  <a:lnTo>
                    <a:pt x="19416" y="4806"/>
                  </a:lnTo>
                  <a:lnTo>
                    <a:pt x="19088" y="5434"/>
                  </a:lnTo>
                  <a:lnTo>
                    <a:pt x="19280" y="3932"/>
                  </a:lnTo>
                  <a:lnTo>
                    <a:pt x="19334" y="3250"/>
                  </a:lnTo>
                  <a:lnTo>
                    <a:pt x="19362" y="2649"/>
                  </a:lnTo>
                  <a:lnTo>
                    <a:pt x="19362" y="2103"/>
                  </a:lnTo>
                  <a:lnTo>
                    <a:pt x="19307" y="1693"/>
                  </a:lnTo>
                  <a:lnTo>
                    <a:pt x="19252" y="1529"/>
                  </a:lnTo>
                  <a:lnTo>
                    <a:pt x="19198" y="1393"/>
                  </a:lnTo>
                  <a:lnTo>
                    <a:pt x="19143" y="1284"/>
                  </a:lnTo>
                  <a:lnTo>
                    <a:pt x="19061" y="1256"/>
                  </a:lnTo>
                  <a:lnTo>
                    <a:pt x="18979" y="1229"/>
                  </a:lnTo>
                  <a:lnTo>
                    <a:pt x="18897" y="1256"/>
                  </a:lnTo>
                  <a:lnTo>
                    <a:pt x="18815" y="1284"/>
                  </a:lnTo>
                  <a:lnTo>
                    <a:pt x="18733" y="1365"/>
                  </a:lnTo>
                  <a:lnTo>
                    <a:pt x="18570" y="1557"/>
                  </a:lnTo>
                  <a:lnTo>
                    <a:pt x="18351" y="1857"/>
                  </a:lnTo>
                  <a:lnTo>
                    <a:pt x="18133" y="2267"/>
                  </a:lnTo>
                  <a:lnTo>
                    <a:pt x="17914" y="2785"/>
                  </a:lnTo>
                  <a:lnTo>
                    <a:pt x="17668" y="3386"/>
                  </a:lnTo>
                  <a:lnTo>
                    <a:pt x="17395" y="4096"/>
                  </a:lnTo>
                  <a:lnTo>
                    <a:pt x="17505" y="2895"/>
                  </a:lnTo>
                  <a:lnTo>
                    <a:pt x="17559" y="2294"/>
                  </a:lnTo>
                  <a:lnTo>
                    <a:pt x="17587" y="1720"/>
                  </a:lnTo>
                  <a:lnTo>
                    <a:pt x="17587" y="1202"/>
                  </a:lnTo>
                  <a:lnTo>
                    <a:pt x="17559" y="765"/>
                  </a:lnTo>
                  <a:lnTo>
                    <a:pt x="17477" y="382"/>
                  </a:lnTo>
                  <a:lnTo>
                    <a:pt x="17423" y="246"/>
                  </a:lnTo>
                  <a:lnTo>
                    <a:pt x="17368" y="164"/>
                  </a:lnTo>
                  <a:lnTo>
                    <a:pt x="17313" y="82"/>
                  </a:lnTo>
                  <a:lnTo>
                    <a:pt x="17259" y="27"/>
                  </a:lnTo>
                  <a:lnTo>
                    <a:pt x="1712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7"/>
            <p:cNvSpPr/>
            <p:nvPr/>
          </p:nvSpPr>
          <p:spPr>
            <a:xfrm>
              <a:off x="4910250" y="539500"/>
              <a:ext cx="1075275" cy="1228875"/>
            </a:xfrm>
            <a:custGeom>
              <a:avLst/>
              <a:gdLst/>
              <a:ahLst/>
              <a:cxnLst/>
              <a:rect l="l" t="t" r="r" b="b"/>
              <a:pathLst>
                <a:path w="43011" h="49155" extrusionOk="0">
                  <a:moveTo>
                    <a:pt x="27964" y="0"/>
                  </a:moveTo>
                  <a:lnTo>
                    <a:pt x="27363" y="55"/>
                  </a:lnTo>
                  <a:lnTo>
                    <a:pt x="26762" y="137"/>
                  </a:lnTo>
                  <a:lnTo>
                    <a:pt x="26462" y="218"/>
                  </a:lnTo>
                  <a:lnTo>
                    <a:pt x="26162" y="300"/>
                  </a:lnTo>
                  <a:lnTo>
                    <a:pt x="25889" y="410"/>
                  </a:lnTo>
                  <a:lnTo>
                    <a:pt x="25588" y="546"/>
                  </a:lnTo>
                  <a:lnTo>
                    <a:pt x="25315" y="683"/>
                  </a:lnTo>
                  <a:lnTo>
                    <a:pt x="25069" y="847"/>
                  </a:lnTo>
                  <a:lnTo>
                    <a:pt x="24796" y="1010"/>
                  </a:lnTo>
                  <a:lnTo>
                    <a:pt x="24578" y="1202"/>
                  </a:lnTo>
                  <a:lnTo>
                    <a:pt x="24332" y="1393"/>
                  </a:lnTo>
                  <a:lnTo>
                    <a:pt x="24113" y="1611"/>
                  </a:lnTo>
                  <a:lnTo>
                    <a:pt x="23922" y="1857"/>
                  </a:lnTo>
                  <a:lnTo>
                    <a:pt x="23731" y="2103"/>
                  </a:lnTo>
                  <a:lnTo>
                    <a:pt x="23567" y="2348"/>
                  </a:lnTo>
                  <a:lnTo>
                    <a:pt x="23431" y="2622"/>
                  </a:lnTo>
                  <a:lnTo>
                    <a:pt x="23294" y="2895"/>
                  </a:lnTo>
                  <a:lnTo>
                    <a:pt x="23185" y="3195"/>
                  </a:lnTo>
                  <a:lnTo>
                    <a:pt x="23103" y="3495"/>
                  </a:lnTo>
                  <a:lnTo>
                    <a:pt x="23021" y="3768"/>
                  </a:lnTo>
                  <a:lnTo>
                    <a:pt x="22967" y="4069"/>
                  </a:lnTo>
                  <a:lnTo>
                    <a:pt x="22939" y="4397"/>
                  </a:lnTo>
                  <a:lnTo>
                    <a:pt x="22939" y="4697"/>
                  </a:lnTo>
                  <a:lnTo>
                    <a:pt x="22967" y="4997"/>
                  </a:lnTo>
                  <a:lnTo>
                    <a:pt x="22994" y="5298"/>
                  </a:lnTo>
                  <a:lnTo>
                    <a:pt x="23076" y="5598"/>
                  </a:lnTo>
                  <a:lnTo>
                    <a:pt x="23185" y="5980"/>
                  </a:lnTo>
                  <a:lnTo>
                    <a:pt x="23349" y="6390"/>
                  </a:lnTo>
                  <a:lnTo>
                    <a:pt x="23513" y="6772"/>
                  </a:lnTo>
                  <a:lnTo>
                    <a:pt x="23677" y="7155"/>
                  </a:lnTo>
                  <a:lnTo>
                    <a:pt x="23786" y="7564"/>
                  </a:lnTo>
                  <a:lnTo>
                    <a:pt x="23868" y="8001"/>
                  </a:lnTo>
                  <a:lnTo>
                    <a:pt x="23868" y="8192"/>
                  </a:lnTo>
                  <a:lnTo>
                    <a:pt x="23868" y="8411"/>
                  </a:lnTo>
                  <a:lnTo>
                    <a:pt x="23840" y="8629"/>
                  </a:lnTo>
                  <a:lnTo>
                    <a:pt x="23786" y="8820"/>
                  </a:lnTo>
                  <a:lnTo>
                    <a:pt x="23731" y="8984"/>
                  </a:lnTo>
                  <a:lnTo>
                    <a:pt x="23649" y="9148"/>
                  </a:lnTo>
                  <a:lnTo>
                    <a:pt x="23540" y="9312"/>
                  </a:lnTo>
                  <a:lnTo>
                    <a:pt x="23431" y="9449"/>
                  </a:lnTo>
                  <a:lnTo>
                    <a:pt x="23294" y="9585"/>
                  </a:lnTo>
                  <a:lnTo>
                    <a:pt x="23158" y="9722"/>
                  </a:lnTo>
                  <a:lnTo>
                    <a:pt x="22994" y="9804"/>
                  </a:lnTo>
                  <a:lnTo>
                    <a:pt x="22857" y="9885"/>
                  </a:lnTo>
                  <a:lnTo>
                    <a:pt x="22366" y="9749"/>
                  </a:lnTo>
                  <a:lnTo>
                    <a:pt x="9395" y="6144"/>
                  </a:lnTo>
                  <a:lnTo>
                    <a:pt x="5708" y="19334"/>
                  </a:lnTo>
                  <a:lnTo>
                    <a:pt x="5735" y="19525"/>
                  </a:lnTo>
                  <a:lnTo>
                    <a:pt x="5817" y="19716"/>
                  </a:lnTo>
                  <a:lnTo>
                    <a:pt x="5926" y="19907"/>
                  </a:lnTo>
                  <a:lnTo>
                    <a:pt x="6090" y="20099"/>
                  </a:lnTo>
                  <a:lnTo>
                    <a:pt x="6254" y="20235"/>
                  </a:lnTo>
                  <a:lnTo>
                    <a:pt x="6445" y="20372"/>
                  </a:lnTo>
                  <a:lnTo>
                    <a:pt x="6636" y="20481"/>
                  </a:lnTo>
                  <a:lnTo>
                    <a:pt x="6828" y="20563"/>
                  </a:lnTo>
                  <a:lnTo>
                    <a:pt x="7046" y="20617"/>
                  </a:lnTo>
                  <a:lnTo>
                    <a:pt x="7237" y="20645"/>
                  </a:lnTo>
                  <a:lnTo>
                    <a:pt x="7674" y="20645"/>
                  </a:lnTo>
                  <a:lnTo>
                    <a:pt x="8084" y="20563"/>
                  </a:lnTo>
                  <a:lnTo>
                    <a:pt x="8493" y="20454"/>
                  </a:lnTo>
                  <a:lnTo>
                    <a:pt x="8876" y="20290"/>
                  </a:lnTo>
                  <a:lnTo>
                    <a:pt x="9285" y="20126"/>
                  </a:lnTo>
                  <a:lnTo>
                    <a:pt x="9668" y="19962"/>
                  </a:lnTo>
                  <a:lnTo>
                    <a:pt x="10077" y="19853"/>
                  </a:lnTo>
                  <a:lnTo>
                    <a:pt x="10378" y="19771"/>
                  </a:lnTo>
                  <a:lnTo>
                    <a:pt x="10678" y="19744"/>
                  </a:lnTo>
                  <a:lnTo>
                    <a:pt x="10978" y="19716"/>
                  </a:lnTo>
                  <a:lnTo>
                    <a:pt x="11279" y="19716"/>
                  </a:lnTo>
                  <a:lnTo>
                    <a:pt x="11579" y="19744"/>
                  </a:lnTo>
                  <a:lnTo>
                    <a:pt x="11880" y="19798"/>
                  </a:lnTo>
                  <a:lnTo>
                    <a:pt x="12180" y="19880"/>
                  </a:lnTo>
                  <a:lnTo>
                    <a:pt x="12480" y="19962"/>
                  </a:lnTo>
                  <a:lnTo>
                    <a:pt x="12753" y="20071"/>
                  </a:lnTo>
                  <a:lnTo>
                    <a:pt x="13026" y="20208"/>
                  </a:lnTo>
                  <a:lnTo>
                    <a:pt x="13300" y="20344"/>
                  </a:lnTo>
                  <a:lnTo>
                    <a:pt x="13573" y="20508"/>
                  </a:lnTo>
                  <a:lnTo>
                    <a:pt x="13818" y="20699"/>
                  </a:lnTo>
                  <a:lnTo>
                    <a:pt x="14037" y="20891"/>
                  </a:lnTo>
                  <a:lnTo>
                    <a:pt x="14255" y="21109"/>
                  </a:lnTo>
                  <a:lnTo>
                    <a:pt x="14474" y="21355"/>
                  </a:lnTo>
                  <a:lnTo>
                    <a:pt x="14665" y="21573"/>
                  </a:lnTo>
                  <a:lnTo>
                    <a:pt x="14829" y="21846"/>
                  </a:lnTo>
                  <a:lnTo>
                    <a:pt x="14993" y="22092"/>
                  </a:lnTo>
                  <a:lnTo>
                    <a:pt x="15129" y="22365"/>
                  </a:lnTo>
                  <a:lnTo>
                    <a:pt x="15238" y="22638"/>
                  </a:lnTo>
                  <a:lnTo>
                    <a:pt x="15348" y="22939"/>
                  </a:lnTo>
                  <a:lnTo>
                    <a:pt x="15430" y="23239"/>
                  </a:lnTo>
                  <a:lnTo>
                    <a:pt x="15511" y="23539"/>
                  </a:lnTo>
                  <a:lnTo>
                    <a:pt x="15621" y="24140"/>
                  </a:lnTo>
                  <a:lnTo>
                    <a:pt x="15648" y="24741"/>
                  </a:lnTo>
                  <a:lnTo>
                    <a:pt x="15621" y="25369"/>
                  </a:lnTo>
                  <a:lnTo>
                    <a:pt x="15539" y="25970"/>
                  </a:lnTo>
                  <a:lnTo>
                    <a:pt x="15293" y="26543"/>
                  </a:lnTo>
                  <a:lnTo>
                    <a:pt x="14993" y="27089"/>
                  </a:lnTo>
                  <a:lnTo>
                    <a:pt x="14638" y="27581"/>
                  </a:lnTo>
                  <a:lnTo>
                    <a:pt x="14255" y="28045"/>
                  </a:lnTo>
                  <a:lnTo>
                    <a:pt x="14037" y="28264"/>
                  </a:lnTo>
                  <a:lnTo>
                    <a:pt x="13791" y="28455"/>
                  </a:lnTo>
                  <a:lnTo>
                    <a:pt x="13573" y="28646"/>
                  </a:lnTo>
                  <a:lnTo>
                    <a:pt x="13327" y="28837"/>
                  </a:lnTo>
                  <a:lnTo>
                    <a:pt x="13054" y="29001"/>
                  </a:lnTo>
                  <a:lnTo>
                    <a:pt x="12781" y="29137"/>
                  </a:lnTo>
                  <a:lnTo>
                    <a:pt x="12508" y="29274"/>
                  </a:lnTo>
                  <a:lnTo>
                    <a:pt x="12235" y="29383"/>
                  </a:lnTo>
                  <a:lnTo>
                    <a:pt x="11934" y="29465"/>
                  </a:lnTo>
                  <a:lnTo>
                    <a:pt x="11634" y="29520"/>
                  </a:lnTo>
                  <a:lnTo>
                    <a:pt x="11333" y="29574"/>
                  </a:lnTo>
                  <a:lnTo>
                    <a:pt x="11033" y="29602"/>
                  </a:lnTo>
                  <a:lnTo>
                    <a:pt x="10705" y="29629"/>
                  </a:lnTo>
                  <a:lnTo>
                    <a:pt x="10405" y="29602"/>
                  </a:lnTo>
                  <a:lnTo>
                    <a:pt x="10105" y="29574"/>
                  </a:lnTo>
                  <a:lnTo>
                    <a:pt x="9804" y="29520"/>
                  </a:lnTo>
                  <a:lnTo>
                    <a:pt x="9504" y="29438"/>
                  </a:lnTo>
                  <a:lnTo>
                    <a:pt x="9203" y="29356"/>
                  </a:lnTo>
                  <a:lnTo>
                    <a:pt x="8930" y="29247"/>
                  </a:lnTo>
                  <a:lnTo>
                    <a:pt x="8657" y="29110"/>
                  </a:lnTo>
                  <a:lnTo>
                    <a:pt x="8384" y="28946"/>
                  </a:lnTo>
                  <a:lnTo>
                    <a:pt x="8138" y="28782"/>
                  </a:lnTo>
                  <a:lnTo>
                    <a:pt x="7893" y="28591"/>
                  </a:lnTo>
                  <a:lnTo>
                    <a:pt x="7674" y="28373"/>
                  </a:lnTo>
                  <a:lnTo>
                    <a:pt x="7401" y="28045"/>
                  </a:lnTo>
                  <a:lnTo>
                    <a:pt x="7155" y="27717"/>
                  </a:lnTo>
                  <a:lnTo>
                    <a:pt x="6910" y="27390"/>
                  </a:lnTo>
                  <a:lnTo>
                    <a:pt x="6636" y="27035"/>
                  </a:lnTo>
                  <a:lnTo>
                    <a:pt x="6363" y="26734"/>
                  </a:lnTo>
                  <a:lnTo>
                    <a:pt x="6036" y="26461"/>
                  </a:lnTo>
                  <a:lnTo>
                    <a:pt x="5872" y="26325"/>
                  </a:lnTo>
                  <a:lnTo>
                    <a:pt x="5681" y="26243"/>
                  </a:lnTo>
                  <a:lnTo>
                    <a:pt x="5489" y="26134"/>
                  </a:lnTo>
                  <a:lnTo>
                    <a:pt x="5298" y="26079"/>
                  </a:lnTo>
                  <a:lnTo>
                    <a:pt x="5080" y="26052"/>
                  </a:lnTo>
                  <a:lnTo>
                    <a:pt x="4643" y="26052"/>
                  </a:lnTo>
                  <a:lnTo>
                    <a:pt x="4397" y="26106"/>
                  </a:lnTo>
                  <a:lnTo>
                    <a:pt x="4179" y="26161"/>
                  </a:lnTo>
                  <a:lnTo>
                    <a:pt x="3988" y="26270"/>
                  </a:lnTo>
                  <a:lnTo>
                    <a:pt x="3824" y="26407"/>
                  </a:lnTo>
                  <a:lnTo>
                    <a:pt x="3687" y="26543"/>
                  </a:lnTo>
                  <a:lnTo>
                    <a:pt x="1" y="39760"/>
                  </a:lnTo>
                  <a:lnTo>
                    <a:pt x="9504" y="42409"/>
                  </a:lnTo>
                  <a:lnTo>
                    <a:pt x="12972" y="43365"/>
                  </a:lnTo>
                  <a:lnTo>
                    <a:pt x="20645" y="45522"/>
                  </a:lnTo>
                  <a:lnTo>
                    <a:pt x="33617" y="49154"/>
                  </a:lnTo>
                  <a:lnTo>
                    <a:pt x="37358" y="35719"/>
                  </a:lnTo>
                  <a:lnTo>
                    <a:pt x="37303" y="35555"/>
                  </a:lnTo>
                  <a:lnTo>
                    <a:pt x="37194" y="35391"/>
                  </a:lnTo>
                  <a:lnTo>
                    <a:pt x="37057" y="35254"/>
                  </a:lnTo>
                  <a:lnTo>
                    <a:pt x="36921" y="35145"/>
                  </a:lnTo>
                  <a:lnTo>
                    <a:pt x="36784" y="35009"/>
                  </a:lnTo>
                  <a:lnTo>
                    <a:pt x="36621" y="34927"/>
                  </a:lnTo>
                  <a:lnTo>
                    <a:pt x="36457" y="34845"/>
                  </a:lnTo>
                  <a:lnTo>
                    <a:pt x="36293" y="34763"/>
                  </a:lnTo>
                  <a:lnTo>
                    <a:pt x="36102" y="34708"/>
                  </a:lnTo>
                  <a:lnTo>
                    <a:pt x="35883" y="34681"/>
                  </a:lnTo>
                  <a:lnTo>
                    <a:pt x="35665" y="34681"/>
                  </a:lnTo>
                  <a:lnTo>
                    <a:pt x="35474" y="34708"/>
                  </a:lnTo>
                  <a:lnTo>
                    <a:pt x="35037" y="34763"/>
                  </a:lnTo>
                  <a:lnTo>
                    <a:pt x="34654" y="34899"/>
                  </a:lnTo>
                  <a:lnTo>
                    <a:pt x="34245" y="35036"/>
                  </a:lnTo>
                  <a:lnTo>
                    <a:pt x="33862" y="35200"/>
                  </a:lnTo>
                  <a:lnTo>
                    <a:pt x="33480" y="35364"/>
                  </a:lnTo>
                  <a:lnTo>
                    <a:pt x="33070" y="35500"/>
                  </a:lnTo>
                  <a:lnTo>
                    <a:pt x="32770" y="35555"/>
                  </a:lnTo>
                  <a:lnTo>
                    <a:pt x="32470" y="35609"/>
                  </a:lnTo>
                  <a:lnTo>
                    <a:pt x="31869" y="35609"/>
                  </a:lnTo>
                  <a:lnTo>
                    <a:pt x="31569" y="35582"/>
                  </a:lnTo>
                  <a:lnTo>
                    <a:pt x="31268" y="35528"/>
                  </a:lnTo>
                  <a:lnTo>
                    <a:pt x="30968" y="35473"/>
                  </a:lnTo>
                  <a:lnTo>
                    <a:pt x="30667" y="35364"/>
                  </a:lnTo>
                  <a:lnTo>
                    <a:pt x="30394" y="35254"/>
                  </a:lnTo>
                  <a:lnTo>
                    <a:pt x="30094" y="35118"/>
                  </a:lnTo>
                  <a:lnTo>
                    <a:pt x="29821" y="34981"/>
                  </a:lnTo>
                  <a:lnTo>
                    <a:pt x="29575" y="34818"/>
                  </a:lnTo>
                  <a:lnTo>
                    <a:pt x="29329" y="34626"/>
                  </a:lnTo>
                  <a:lnTo>
                    <a:pt x="29084" y="34435"/>
                  </a:lnTo>
                  <a:lnTo>
                    <a:pt x="28865" y="34217"/>
                  </a:lnTo>
                  <a:lnTo>
                    <a:pt x="28674" y="33998"/>
                  </a:lnTo>
                  <a:lnTo>
                    <a:pt x="28483" y="33753"/>
                  </a:lnTo>
                  <a:lnTo>
                    <a:pt x="28319" y="33507"/>
                  </a:lnTo>
                  <a:lnTo>
                    <a:pt x="28155" y="33234"/>
                  </a:lnTo>
                  <a:lnTo>
                    <a:pt x="28019" y="32961"/>
                  </a:lnTo>
                  <a:lnTo>
                    <a:pt x="27882" y="32688"/>
                  </a:lnTo>
                  <a:lnTo>
                    <a:pt x="27773" y="32387"/>
                  </a:lnTo>
                  <a:lnTo>
                    <a:pt x="27691" y="32114"/>
                  </a:lnTo>
                  <a:lnTo>
                    <a:pt x="27609" y="31814"/>
                  </a:lnTo>
                  <a:lnTo>
                    <a:pt x="27527" y="31213"/>
                  </a:lnTo>
                  <a:lnTo>
                    <a:pt x="27472" y="30585"/>
                  </a:lnTo>
                  <a:lnTo>
                    <a:pt x="27500" y="29984"/>
                  </a:lnTo>
                  <a:lnTo>
                    <a:pt x="27609" y="29356"/>
                  </a:lnTo>
                  <a:lnTo>
                    <a:pt x="27827" y="28810"/>
                  </a:lnTo>
                  <a:lnTo>
                    <a:pt x="28128" y="28264"/>
                  </a:lnTo>
                  <a:lnTo>
                    <a:pt x="28483" y="27745"/>
                  </a:lnTo>
                  <a:lnTo>
                    <a:pt x="28892" y="27281"/>
                  </a:lnTo>
                  <a:lnTo>
                    <a:pt x="29111" y="27062"/>
                  </a:lnTo>
                  <a:lnTo>
                    <a:pt x="29329" y="26871"/>
                  </a:lnTo>
                  <a:lnTo>
                    <a:pt x="29575" y="26680"/>
                  </a:lnTo>
                  <a:lnTo>
                    <a:pt x="29821" y="26489"/>
                  </a:lnTo>
                  <a:lnTo>
                    <a:pt x="30067" y="26352"/>
                  </a:lnTo>
                  <a:lnTo>
                    <a:pt x="30340" y="26188"/>
                  </a:lnTo>
                  <a:lnTo>
                    <a:pt x="30613" y="26079"/>
                  </a:lnTo>
                  <a:lnTo>
                    <a:pt x="30913" y="25970"/>
                  </a:lnTo>
                  <a:lnTo>
                    <a:pt x="31214" y="25861"/>
                  </a:lnTo>
                  <a:lnTo>
                    <a:pt x="31514" y="25806"/>
                  </a:lnTo>
                  <a:lnTo>
                    <a:pt x="31814" y="25751"/>
                  </a:lnTo>
                  <a:lnTo>
                    <a:pt x="32115" y="25724"/>
                  </a:lnTo>
                  <a:lnTo>
                    <a:pt x="32743" y="25724"/>
                  </a:lnTo>
                  <a:lnTo>
                    <a:pt x="33043" y="25751"/>
                  </a:lnTo>
                  <a:lnTo>
                    <a:pt x="33344" y="25806"/>
                  </a:lnTo>
                  <a:lnTo>
                    <a:pt x="33644" y="25888"/>
                  </a:lnTo>
                  <a:lnTo>
                    <a:pt x="33917" y="25997"/>
                  </a:lnTo>
                  <a:lnTo>
                    <a:pt x="34217" y="26106"/>
                  </a:lnTo>
                  <a:lnTo>
                    <a:pt x="34490" y="26243"/>
                  </a:lnTo>
                  <a:lnTo>
                    <a:pt x="34736" y="26379"/>
                  </a:lnTo>
                  <a:lnTo>
                    <a:pt x="34982" y="26543"/>
                  </a:lnTo>
                  <a:lnTo>
                    <a:pt x="35228" y="26762"/>
                  </a:lnTo>
                  <a:lnTo>
                    <a:pt x="35446" y="26953"/>
                  </a:lnTo>
                  <a:lnTo>
                    <a:pt x="35719" y="27281"/>
                  </a:lnTo>
                  <a:lnTo>
                    <a:pt x="35992" y="27608"/>
                  </a:lnTo>
                  <a:lnTo>
                    <a:pt x="36238" y="27963"/>
                  </a:lnTo>
                  <a:lnTo>
                    <a:pt x="36484" y="28291"/>
                  </a:lnTo>
                  <a:lnTo>
                    <a:pt x="36784" y="28591"/>
                  </a:lnTo>
                  <a:lnTo>
                    <a:pt x="37085" y="28892"/>
                  </a:lnTo>
                  <a:lnTo>
                    <a:pt x="37276" y="29001"/>
                  </a:lnTo>
                  <a:lnTo>
                    <a:pt x="37440" y="29110"/>
                  </a:lnTo>
                  <a:lnTo>
                    <a:pt x="37631" y="29192"/>
                  </a:lnTo>
                  <a:lnTo>
                    <a:pt x="37849" y="29247"/>
                  </a:lnTo>
                  <a:lnTo>
                    <a:pt x="38013" y="29274"/>
                  </a:lnTo>
                  <a:lnTo>
                    <a:pt x="38177" y="29301"/>
                  </a:lnTo>
                  <a:lnTo>
                    <a:pt x="38368" y="29301"/>
                  </a:lnTo>
                  <a:lnTo>
                    <a:pt x="38559" y="29274"/>
                  </a:lnTo>
                  <a:lnTo>
                    <a:pt x="38751" y="29219"/>
                  </a:lnTo>
                  <a:lnTo>
                    <a:pt x="38942" y="29165"/>
                  </a:lnTo>
                  <a:lnTo>
                    <a:pt x="39106" y="29083"/>
                  </a:lnTo>
                  <a:lnTo>
                    <a:pt x="39242" y="29001"/>
                  </a:lnTo>
                  <a:lnTo>
                    <a:pt x="43011" y="15538"/>
                  </a:lnTo>
                  <a:lnTo>
                    <a:pt x="30039" y="11906"/>
                  </a:lnTo>
                  <a:lnTo>
                    <a:pt x="29548" y="11770"/>
                  </a:lnTo>
                  <a:lnTo>
                    <a:pt x="29466" y="11633"/>
                  </a:lnTo>
                  <a:lnTo>
                    <a:pt x="29384" y="11469"/>
                  </a:lnTo>
                  <a:lnTo>
                    <a:pt x="29329" y="11278"/>
                  </a:lnTo>
                  <a:lnTo>
                    <a:pt x="29302" y="11087"/>
                  </a:lnTo>
                  <a:lnTo>
                    <a:pt x="29275" y="10896"/>
                  </a:lnTo>
                  <a:lnTo>
                    <a:pt x="29275" y="10705"/>
                  </a:lnTo>
                  <a:lnTo>
                    <a:pt x="29275" y="10541"/>
                  </a:lnTo>
                  <a:lnTo>
                    <a:pt x="29302" y="10350"/>
                  </a:lnTo>
                  <a:lnTo>
                    <a:pt x="29384" y="10159"/>
                  </a:lnTo>
                  <a:lnTo>
                    <a:pt x="29466" y="9967"/>
                  </a:lnTo>
                  <a:lnTo>
                    <a:pt x="29548" y="9804"/>
                  </a:lnTo>
                  <a:lnTo>
                    <a:pt x="29684" y="9612"/>
                  </a:lnTo>
                  <a:lnTo>
                    <a:pt x="29957" y="9312"/>
                  </a:lnTo>
                  <a:lnTo>
                    <a:pt x="30258" y="9012"/>
                  </a:lnTo>
                  <a:lnTo>
                    <a:pt x="30613" y="8766"/>
                  </a:lnTo>
                  <a:lnTo>
                    <a:pt x="30940" y="8493"/>
                  </a:lnTo>
                  <a:lnTo>
                    <a:pt x="31268" y="8247"/>
                  </a:lnTo>
                  <a:lnTo>
                    <a:pt x="31596" y="7974"/>
                  </a:lnTo>
                  <a:lnTo>
                    <a:pt x="31814" y="7755"/>
                  </a:lnTo>
                  <a:lnTo>
                    <a:pt x="32005" y="7510"/>
                  </a:lnTo>
                  <a:lnTo>
                    <a:pt x="32169" y="7264"/>
                  </a:lnTo>
                  <a:lnTo>
                    <a:pt x="32333" y="7018"/>
                  </a:lnTo>
                  <a:lnTo>
                    <a:pt x="32470" y="6745"/>
                  </a:lnTo>
                  <a:lnTo>
                    <a:pt x="32579" y="6445"/>
                  </a:lnTo>
                  <a:lnTo>
                    <a:pt x="32661" y="6172"/>
                  </a:lnTo>
                  <a:lnTo>
                    <a:pt x="32743" y="5871"/>
                  </a:lnTo>
                  <a:lnTo>
                    <a:pt x="32797" y="5571"/>
                  </a:lnTo>
                  <a:lnTo>
                    <a:pt x="32825" y="5243"/>
                  </a:lnTo>
                  <a:lnTo>
                    <a:pt x="32852" y="4943"/>
                  </a:lnTo>
                  <a:lnTo>
                    <a:pt x="32825" y="4642"/>
                  </a:lnTo>
                  <a:lnTo>
                    <a:pt x="32797" y="4342"/>
                  </a:lnTo>
                  <a:lnTo>
                    <a:pt x="32743" y="4042"/>
                  </a:lnTo>
                  <a:lnTo>
                    <a:pt x="32688" y="3741"/>
                  </a:lnTo>
                  <a:lnTo>
                    <a:pt x="32606" y="3441"/>
                  </a:lnTo>
                  <a:lnTo>
                    <a:pt x="32497" y="3140"/>
                  </a:lnTo>
                  <a:lnTo>
                    <a:pt x="32360" y="2867"/>
                  </a:lnTo>
                  <a:lnTo>
                    <a:pt x="32224" y="2594"/>
                  </a:lnTo>
                  <a:lnTo>
                    <a:pt x="32060" y="2348"/>
                  </a:lnTo>
                  <a:lnTo>
                    <a:pt x="31869" y="2103"/>
                  </a:lnTo>
                  <a:lnTo>
                    <a:pt x="31678" y="1857"/>
                  </a:lnTo>
                  <a:lnTo>
                    <a:pt x="31487" y="1638"/>
                  </a:lnTo>
                  <a:lnTo>
                    <a:pt x="31268" y="1420"/>
                  </a:lnTo>
                  <a:lnTo>
                    <a:pt x="30804" y="1010"/>
                  </a:lnTo>
                  <a:lnTo>
                    <a:pt x="30312" y="655"/>
                  </a:lnTo>
                  <a:lnTo>
                    <a:pt x="29766" y="355"/>
                  </a:lnTo>
                  <a:lnTo>
                    <a:pt x="29193" y="137"/>
                  </a:lnTo>
                  <a:lnTo>
                    <a:pt x="28592" y="27"/>
                  </a:lnTo>
                  <a:lnTo>
                    <a:pt x="27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7"/>
            <p:cNvSpPr/>
            <p:nvPr/>
          </p:nvSpPr>
          <p:spPr>
            <a:xfrm>
              <a:off x="5221575" y="1564225"/>
              <a:ext cx="130400" cy="159075"/>
            </a:xfrm>
            <a:custGeom>
              <a:avLst/>
              <a:gdLst/>
              <a:ahLst/>
              <a:cxnLst/>
              <a:rect l="l" t="t" r="r" b="b"/>
              <a:pathLst>
                <a:path w="5216" h="6363" extrusionOk="0">
                  <a:moveTo>
                    <a:pt x="2622" y="0"/>
                  </a:moveTo>
                  <a:lnTo>
                    <a:pt x="2485" y="27"/>
                  </a:lnTo>
                  <a:lnTo>
                    <a:pt x="2321" y="82"/>
                  </a:lnTo>
                  <a:lnTo>
                    <a:pt x="2157" y="164"/>
                  </a:lnTo>
                  <a:lnTo>
                    <a:pt x="1966" y="300"/>
                  </a:lnTo>
                  <a:lnTo>
                    <a:pt x="1584" y="601"/>
                  </a:lnTo>
                  <a:lnTo>
                    <a:pt x="1147" y="1010"/>
                  </a:lnTo>
                  <a:lnTo>
                    <a:pt x="765" y="1420"/>
                  </a:lnTo>
                  <a:lnTo>
                    <a:pt x="410" y="1857"/>
                  </a:lnTo>
                  <a:lnTo>
                    <a:pt x="164" y="2267"/>
                  </a:lnTo>
                  <a:lnTo>
                    <a:pt x="55" y="2458"/>
                  </a:lnTo>
                  <a:lnTo>
                    <a:pt x="0" y="2622"/>
                  </a:lnTo>
                  <a:lnTo>
                    <a:pt x="0" y="2785"/>
                  </a:lnTo>
                  <a:lnTo>
                    <a:pt x="27" y="3004"/>
                  </a:lnTo>
                  <a:lnTo>
                    <a:pt x="82" y="3250"/>
                  </a:lnTo>
                  <a:lnTo>
                    <a:pt x="191" y="3523"/>
                  </a:lnTo>
                  <a:lnTo>
                    <a:pt x="464" y="4096"/>
                  </a:lnTo>
                  <a:lnTo>
                    <a:pt x="792" y="4697"/>
                  </a:lnTo>
                  <a:lnTo>
                    <a:pt x="1147" y="5271"/>
                  </a:lnTo>
                  <a:lnTo>
                    <a:pt x="1447" y="5735"/>
                  </a:lnTo>
                  <a:lnTo>
                    <a:pt x="1748" y="6172"/>
                  </a:lnTo>
                  <a:lnTo>
                    <a:pt x="4287" y="6363"/>
                  </a:lnTo>
                  <a:lnTo>
                    <a:pt x="4287" y="6363"/>
                  </a:lnTo>
                  <a:lnTo>
                    <a:pt x="4260" y="5953"/>
                  </a:lnTo>
                  <a:lnTo>
                    <a:pt x="4205" y="5544"/>
                  </a:lnTo>
                  <a:lnTo>
                    <a:pt x="4096" y="5189"/>
                  </a:lnTo>
                  <a:lnTo>
                    <a:pt x="3960" y="4834"/>
                  </a:lnTo>
                  <a:lnTo>
                    <a:pt x="3796" y="4506"/>
                  </a:lnTo>
                  <a:lnTo>
                    <a:pt x="3605" y="4178"/>
                  </a:lnTo>
                  <a:lnTo>
                    <a:pt x="3386" y="3905"/>
                  </a:lnTo>
                  <a:lnTo>
                    <a:pt x="3195" y="3659"/>
                  </a:lnTo>
                  <a:lnTo>
                    <a:pt x="2785" y="3222"/>
                  </a:lnTo>
                  <a:lnTo>
                    <a:pt x="2430" y="2895"/>
                  </a:lnTo>
                  <a:lnTo>
                    <a:pt x="2185" y="2704"/>
                  </a:lnTo>
                  <a:lnTo>
                    <a:pt x="2075" y="2622"/>
                  </a:lnTo>
                  <a:lnTo>
                    <a:pt x="2895" y="1748"/>
                  </a:lnTo>
                  <a:lnTo>
                    <a:pt x="3195" y="1857"/>
                  </a:lnTo>
                  <a:lnTo>
                    <a:pt x="3523" y="1966"/>
                  </a:lnTo>
                  <a:lnTo>
                    <a:pt x="3905" y="2075"/>
                  </a:lnTo>
                  <a:lnTo>
                    <a:pt x="4315" y="2130"/>
                  </a:lnTo>
                  <a:lnTo>
                    <a:pt x="4506" y="2157"/>
                  </a:lnTo>
                  <a:lnTo>
                    <a:pt x="4670" y="2157"/>
                  </a:lnTo>
                  <a:lnTo>
                    <a:pt x="4834" y="2130"/>
                  </a:lnTo>
                  <a:lnTo>
                    <a:pt x="4970" y="2103"/>
                  </a:lnTo>
                  <a:lnTo>
                    <a:pt x="5107" y="2021"/>
                  </a:lnTo>
                  <a:lnTo>
                    <a:pt x="5161" y="1939"/>
                  </a:lnTo>
                  <a:lnTo>
                    <a:pt x="5216" y="1802"/>
                  </a:lnTo>
                  <a:lnTo>
                    <a:pt x="5189" y="1666"/>
                  </a:lnTo>
                  <a:lnTo>
                    <a:pt x="5107" y="1529"/>
                  </a:lnTo>
                  <a:lnTo>
                    <a:pt x="4997" y="1365"/>
                  </a:lnTo>
                  <a:lnTo>
                    <a:pt x="4834" y="1202"/>
                  </a:lnTo>
                  <a:lnTo>
                    <a:pt x="4670" y="1065"/>
                  </a:lnTo>
                  <a:lnTo>
                    <a:pt x="4233" y="737"/>
                  </a:lnTo>
                  <a:lnTo>
                    <a:pt x="3769" y="464"/>
                  </a:lnTo>
                  <a:lnTo>
                    <a:pt x="3304" y="219"/>
                  </a:lnTo>
                  <a:lnTo>
                    <a:pt x="2922" y="55"/>
                  </a:lnTo>
                  <a:lnTo>
                    <a:pt x="2731" y="27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7"/>
            <p:cNvSpPr/>
            <p:nvPr/>
          </p:nvSpPr>
          <p:spPr>
            <a:xfrm>
              <a:off x="5279600" y="1633850"/>
              <a:ext cx="32775" cy="34850"/>
            </a:xfrm>
            <a:custGeom>
              <a:avLst/>
              <a:gdLst/>
              <a:ahLst/>
              <a:cxnLst/>
              <a:rect l="l" t="t" r="r" b="b"/>
              <a:pathLst>
                <a:path w="1311" h="1394" extrusionOk="0">
                  <a:moveTo>
                    <a:pt x="164" y="0"/>
                  </a:moveTo>
                  <a:lnTo>
                    <a:pt x="109" y="28"/>
                  </a:lnTo>
                  <a:lnTo>
                    <a:pt x="55" y="55"/>
                  </a:lnTo>
                  <a:lnTo>
                    <a:pt x="27" y="137"/>
                  </a:lnTo>
                  <a:lnTo>
                    <a:pt x="0" y="192"/>
                  </a:lnTo>
                  <a:lnTo>
                    <a:pt x="27" y="274"/>
                  </a:lnTo>
                  <a:lnTo>
                    <a:pt x="82" y="328"/>
                  </a:lnTo>
                  <a:lnTo>
                    <a:pt x="410" y="629"/>
                  </a:lnTo>
                  <a:lnTo>
                    <a:pt x="710" y="929"/>
                  </a:lnTo>
                  <a:lnTo>
                    <a:pt x="847" y="1120"/>
                  </a:lnTo>
                  <a:lnTo>
                    <a:pt x="983" y="1311"/>
                  </a:lnTo>
                  <a:lnTo>
                    <a:pt x="1065" y="1366"/>
                  </a:lnTo>
                  <a:lnTo>
                    <a:pt x="1147" y="1393"/>
                  </a:lnTo>
                  <a:lnTo>
                    <a:pt x="1229" y="1366"/>
                  </a:lnTo>
                  <a:lnTo>
                    <a:pt x="1284" y="1311"/>
                  </a:lnTo>
                  <a:lnTo>
                    <a:pt x="1311" y="1257"/>
                  </a:lnTo>
                  <a:lnTo>
                    <a:pt x="1311" y="1175"/>
                  </a:lnTo>
                  <a:lnTo>
                    <a:pt x="1284" y="1120"/>
                  </a:lnTo>
                  <a:lnTo>
                    <a:pt x="1147" y="902"/>
                  </a:lnTo>
                  <a:lnTo>
                    <a:pt x="983" y="711"/>
                  </a:lnTo>
                  <a:lnTo>
                    <a:pt x="683" y="356"/>
                  </a:lnTo>
                  <a:lnTo>
                    <a:pt x="410" y="137"/>
                  </a:lnTo>
                  <a:lnTo>
                    <a:pt x="301" y="2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7"/>
            <p:cNvSpPr/>
            <p:nvPr/>
          </p:nvSpPr>
          <p:spPr>
            <a:xfrm>
              <a:off x="5216775" y="1620875"/>
              <a:ext cx="52600" cy="102425"/>
            </a:xfrm>
            <a:custGeom>
              <a:avLst/>
              <a:gdLst/>
              <a:ahLst/>
              <a:cxnLst/>
              <a:rect l="l" t="t" r="r" b="b"/>
              <a:pathLst>
                <a:path w="2104" h="4097" extrusionOk="0">
                  <a:moveTo>
                    <a:pt x="247" y="1"/>
                  </a:moveTo>
                  <a:lnTo>
                    <a:pt x="192" y="28"/>
                  </a:lnTo>
                  <a:lnTo>
                    <a:pt x="137" y="55"/>
                  </a:lnTo>
                  <a:lnTo>
                    <a:pt x="83" y="110"/>
                  </a:lnTo>
                  <a:lnTo>
                    <a:pt x="28" y="301"/>
                  </a:lnTo>
                  <a:lnTo>
                    <a:pt x="1" y="492"/>
                  </a:lnTo>
                  <a:lnTo>
                    <a:pt x="28" y="711"/>
                  </a:lnTo>
                  <a:lnTo>
                    <a:pt x="83" y="956"/>
                  </a:lnTo>
                  <a:lnTo>
                    <a:pt x="165" y="1202"/>
                  </a:lnTo>
                  <a:lnTo>
                    <a:pt x="438" y="1803"/>
                  </a:lnTo>
                  <a:lnTo>
                    <a:pt x="738" y="2376"/>
                  </a:lnTo>
                  <a:lnTo>
                    <a:pt x="1066" y="2950"/>
                  </a:lnTo>
                  <a:lnTo>
                    <a:pt x="1394" y="3441"/>
                  </a:lnTo>
                  <a:lnTo>
                    <a:pt x="1776" y="4015"/>
                  </a:lnTo>
                  <a:lnTo>
                    <a:pt x="1858" y="4070"/>
                  </a:lnTo>
                  <a:lnTo>
                    <a:pt x="1940" y="4097"/>
                  </a:lnTo>
                  <a:lnTo>
                    <a:pt x="1967" y="4097"/>
                  </a:lnTo>
                  <a:lnTo>
                    <a:pt x="2022" y="4070"/>
                  </a:lnTo>
                  <a:lnTo>
                    <a:pt x="2076" y="4015"/>
                  </a:lnTo>
                  <a:lnTo>
                    <a:pt x="2104" y="3933"/>
                  </a:lnTo>
                  <a:lnTo>
                    <a:pt x="2104" y="3878"/>
                  </a:lnTo>
                  <a:lnTo>
                    <a:pt x="2076" y="3796"/>
                  </a:lnTo>
                  <a:lnTo>
                    <a:pt x="1475" y="2923"/>
                  </a:lnTo>
                  <a:lnTo>
                    <a:pt x="1175" y="2404"/>
                  </a:lnTo>
                  <a:lnTo>
                    <a:pt x="902" y="1912"/>
                  </a:lnTo>
                  <a:lnTo>
                    <a:pt x="656" y="1448"/>
                  </a:lnTo>
                  <a:lnTo>
                    <a:pt x="492" y="1011"/>
                  </a:lnTo>
                  <a:lnTo>
                    <a:pt x="383" y="656"/>
                  </a:lnTo>
                  <a:lnTo>
                    <a:pt x="356" y="519"/>
                  </a:lnTo>
                  <a:lnTo>
                    <a:pt x="383" y="383"/>
                  </a:lnTo>
                  <a:lnTo>
                    <a:pt x="410" y="246"/>
                  </a:lnTo>
                  <a:lnTo>
                    <a:pt x="438" y="192"/>
                  </a:lnTo>
                  <a:lnTo>
                    <a:pt x="410" y="110"/>
                  </a:lnTo>
                  <a:lnTo>
                    <a:pt x="383" y="55"/>
                  </a:lnTo>
                  <a:lnTo>
                    <a:pt x="329" y="28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7"/>
            <p:cNvSpPr/>
            <p:nvPr/>
          </p:nvSpPr>
          <p:spPr>
            <a:xfrm>
              <a:off x="4721150" y="1870075"/>
              <a:ext cx="273100" cy="324975"/>
            </a:xfrm>
            <a:custGeom>
              <a:avLst/>
              <a:gdLst/>
              <a:ahLst/>
              <a:cxnLst/>
              <a:rect l="l" t="t" r="r" b="b"/>
              <a:pathLst>
                <a:path w="10924" h="12999" extrusionOk="0">
                  <a:moveTo>
                    <a:pt x="2158" y="0"/>
                  </a:moveTo>
                  <a:lnTo>
                    <a:pt x="0" y="8220"/>
                  </a:lnTo>
                  <a:lnTo>
                    <a:pt x="7155" y="12999"/>
                  </a:lnTo>
                  <a:lnTo>
                    <a:pt x="10923" y="4369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7"/>
            <p:cNvSpPr/>
            <p:nvPr/>
          </p:nvSpPr>
          <p:spPr>
            <a:xfrm>
              <a:off x="4858375" y="1962900"/>
              <a:ext cx="107875" cy="204150"/>
            </a:xfrm>
            <a:custGeom>
              <a:avLst/>
              <a:gdLst/>
              <a:ahLst/>
              <a:cxnLst/>
              <a:rect l="l" t="t" r="r" b="b"/>
              <a:pathLst>
                <a:path w="4315" h="8166" extrusionOk="0">
                  <a:moveTo>
                    <a:pt x="4151" y="1"/>
                  </a:moveTo>
                  <a:lnTo>
                    <a:pt x="4069" y="28"/>
                  </a:lnTo>
                  <a:lnTo>
                    <a:pt x="4014" y="56"/>
                  </a:lnTo>
                  <a:lnTo>
                    <a:pt x="3960" y="110"/>
                  </a:lnTo>
                  <a:lnTo>
                    <a:pt x="28" y="7893"/>
                  </a:lnTo>
                  <a:lnTo>
                    <a:pt x="0" y="7947"/>
                  </a:lnTo>
                  <a:lnTo>
                    <a:pt x="28" y="8029"/>
                  </a:lnTo>
                  <a:lnTo>
                    <a:pt x="55" y="8084"/>
                  </a:lnTo>
                  <a:lnTo>
                    <a:pt x="109" y="8139"/>
                  </a:lnTo>
                  <a:lnTo>
                    <a:pt x="191" y="8166"/>
                  </a:lnTo>
                  <a:lnTo>
                    <a:pt x="273" y="8139"/>
                  </a:lnTo>
                  <a:lnTo>
                    <a:pt x="355" y="8057"/>
                  </a:lnTo>
                  <a:lnTo>
                    <a:pt x="4288" y="274"/>
                  </a:lnTo>
                  <a:lnTo>
                    <a:pt x="4315" y="192"/>
                  </a:lnTo>
                  <a:lnTo>
                    <a:pt x="4288" y="137"/>
                  </a:lnTo>
                  <a:lnTo>
                    <a:pt x="4260" y="83"/>
                  </a:lnTo>
                  <a:lnTo>
                    <a:pt x="4206" y="28"/>
                  </a:lnTo>
                  <a:lnTo>
                    <a:pt x="415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7"/>
            <p:cNvSpPr/>
            <p:nvPr/>
          </p:nvSpPr>
          <p:spPr>
            <a:xfrm>
              <a:off x="3894400" y="1885775"/>
              <a:ext cx="333175" cy="593950"/>
            </a:xfrm>
            <a:custGeom>
              <a:avLst/>
              <a:gdLst/>
              <a:ahLst/>
              <a:cxnLst/>
              <a:rect l="l" t="t" r="r" b="b"/>
              <a:pathLst>
                <a:path w="13327" h="23758" extrusionOk="0">
                  <a:moveTo>
                    <a:pt x="10459" y="0"/>
                  </a:moveTo>
                  <a:lnTo>
                    <a:pt x="9640" y="1720"/>
                  </a:lnTo>
                  <a:lnTo>
                    <a:pt x="8794" y="3468"/>
                  </a:lnTo>
                  <a:lnTo>
                    <a:pt x="7865" y="5216"/>
                  </a:lnTo>
                  <a:lnTo>
                    <a:pt x="6909" y="6964"/>
                  </a:lnTo>
                  <a:lnTo>
                    <a:pt x="4998" y="10432"/>
                  </a:lnTo>
                  <a:lnTo>
                    <a:pt x="4097" y="12125"/>
                  </a:lnTo>
                  <a:lnTo>
                    <a:pt x="3223" y="13763"/>
                  </a:lnTo>
                  <a:lnTo>
                    <a:pt x="2404" y="15347"/>
                  </a:lnTo>
                  <a:lnTo>
                    <a:pt x="1694" y="16849"/>
                  </a:lnTo>
                  <a:lnTo>
                    <a:pt x="1366" y="17586"/>
                  </a:lnTo>
                  <a:lnTo>
                    <a:pt x="1065" y="18269"/>
                  </a:lnTo>
                  <a:lnTo>
                    <a:pt x="820" y="18952"/>
                  </a:lnTo>
                  <a:lnTo>
                    <a:pt x="574" y="19607"/>
                  </a:lnTo>
                  <a:lnTo>
                    <a:pt x="383" y="20235"/>
                  </a:lnTo>
                  <a:lnTo>
                    <a:pt x="219" y="20836"/>
                  </a:lnTo>
                  <a:lnTo>
                    <a:pt x="110" y="21409"/>
                  </a:lnTo>
                  <a:lnTo>
                    <a:pt x="28" y="21956"/>
                  </a:lnTo>
                  <a:lnTo>
                    <a:pt x="0" y="22447"/>
                  </a:lnTo>
                  <a:lnTo>
                    <a:pt x="28" y="22911"/>
                  </a:lnTo>
                  <a:lnTo>
                    <a:pt x="110" y="23348"/>
                  </a:lnTo>
                  <a:lnTo>
                    <a:pt x="219" y="23758"/>
                  </a:lnTo>
                  <a:lnTo>
                    <a:pt x="3578" y="23758"/>
                  </a:lnTo>
                  <a:lnTo>
                    <a:pt x="3742" y="23731"/>
                  </a:lnTo>
                  <a:lnTo>
                    <a:pt x="3905" y="23621"/>
                  </a:lnTo>
                  <a:lnTo>
                    <a:pt x="4097" y="23485"/>
                  </a:lnTo>
                  <a:lnTo>
                    <a:pt x="4315" y="23294"/>
                  </a:lnTo>
                  <a:lnTo>
                    <a:pt x="4534" y="23048"/>
                  </a:lnTo>
                  <a:lnTo>
                    <a:pt x="4779" y="22775"/>
                  </a:lnTo>
                  <a:lnTo>
                    <a:pt x="5298" y="22092"/>
                  </a:lnTo>
                  <a:lnTo>
                    <a:pt x="5844" y="21273"/>
                  </a:lnTo>
                  <a:lnTo>
                    <a:pt x="6445" y="20344"/>
                  </a:lnTo>
                  <a:lnTo>
                    <a:pt x="7100" y="19279"/>
                  </a:lnTo>
                  <a:lnTo>
                    <a:pt x="7756" y="18160"/>
                  </a:lnTo>
                  <a:lnTo>
                    <a:pt x="9149" y="15729"/>
                  </a:lnTo>
                  <a:lnTo>
                    <a:pt x="10569" y="13244"/>
                  </a:lnTo>
                  <a:lnTo>
                    <a:pt x="11961" y="10814"/>
                  </a:lnTo>
                  <a:lnTo>
                    <a:pt x="12644" y="9667"/>
                  </a:lnTo>
                  <a:lnTo>
                    <a:pt x="13327" y="8602"/>
                  </a:lnTo>
                  <a:lnTo>
                    <a:pt x="104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7"/>
            <p:cNvSpPr/>
            <p:nvPr/>
          </p:nvSpPr>
          <p:spPr>
            <a:xfrm>
              <a:off x="3890300" y="1881675"/>
              <a:ext cx="341375" cy="602850"/>
            </a:xfrm>
            <a:custGeom>
              <a:avLst/>
              <a:gdLst/>
              <a:ahLst/>
              <a:cxnLst/>
              <a:rect l="l" t="t" r="r" b="b"/>
              <a:pathLst>
                <a:path w="13655" h="24114" extrusionOk="0">
                  <a:moveTo>
                    <a:pt x="10596" y="656"/>
                  </a:moveTo>
                  <a:lnTo>
                    <a:pt x="13272" y="8739"/>
                  </a:lnTo>
                  <a:lnTo>
                    <a:pt x="12371" y="10213"/>
                  </a:lnTo>
                  <a:lnTo>
                    <a:pt x="11443" y="11797"/>
                  </a:lnTo>
                  <a:lnTo>
                    <a:pt x="9531" y="15129"/>
                  </a:lnTo>
                  <a:lnTo>
                    <a:pt x="7811" y="18160"/>
                  </a:lnTo>
                  <a:lnTo>
                    <a:pt x="6964" y="19607"/>
                  </a:lnTo>
                  <a:lnTo>
                    <a:pt x="6145" y="20918"/>
                  </a:lnTo>
                  <a:lnTo>
                    <a:pt x="5408" y="22038"/>
                  </a:lnTo>
                  <a:lnTo>
                    <a:pt x="5053" y="22529"/>
                  </a:lnTo>
                  <a:lnTo>
                    <a:pt x="4725" y="22939"/>
                  </a:lnTo>
                  <a:lnTo>
                    <a:pt x="4424" y="23267"/>
                  </a:lnTo>
                  <a:lnTo>
                    <a:pt x="4179" y="23512"/>
                  </a:lnTo>
                  <a:lnTo>
                    <a:pt x="3933" y="23676"/>
                  </a:lnTo>
                  <a:lnTo>
                    <a:pt x="3824" y="23731"/>
                  </a:lnTo>
                  <a:lnTo>
                    <a:pt x="3742" y="23758"/>
                  </a:lnTo>
                  <a:lnTo>
                    <a:pt x="519" y="23758"/>
                  </a:lnTo>
                  <a:lnTo>
                    <a:pt x="438" y="23485"/>
                  </a:lnTo>
                  <a:lnTo>
                    <a:pt x="383" y="23212"/>
                  </a:lnTo>
                  <a:lnTo>
                    <a:pt x="356" y="22912"/>
                  </a:lnTo>
                  <a:lnTo>
                    <a:pt x="356" y="22611"/>
                  </a:lnTo>
                  <a:lnTo>
                    <a:pt x="383" y="22283"/>
                  </a:lnTo>
                  <a:lnTo>
                    <a:pt x="410" y="21928"/>
                  </a:lnTo>
                  <a:lnTo>
                    <a:pt x="519" y="21218"/>
                  </a:lnTo>
                  <a:lnTo>
                    <a:pt x="711" y="20454"/>
                  </a:lnTo>
                  <a:lnTo>
                    <a:pt x="984" y="19607"/>
                  </a:lnTo>
                  <a:lnTo>
                    <a:pt x="1311" y="18733"/>
                  </a:lnTo>
                  <a:lnTo>
                    <a:pt x="1694" y="17832"/>
                  </a:lnTo>
                  <a:lnTo>
                    <a:pt x="2103" y="16877"/>
                  </a:lnTo>
                  <a:lnTo>
                    <a:pt x="2595" y="15893"/>
                  </a:lnTo>
                  <a:lnTo>
                    <a:pt x="3086" y="14883"/>
                  </a:lnTo>
                  <a:lnTo>
                    <a:pt x="3633" y="13818"/>
                  </a:lnTo>
                  <a:lnTo>
                    <a:pt x="4779" y="11661"/>
                  </a:lnTo>
                  <a:lnTo>
                    <a:pt x="6008" y="9449"/>
                  </a:lnTo>
                  <a:lnTo>
                    <a:pt x="7210" y="7264"/>
                  </a:lnTo>
                  <a:lnTo>
                    <a:pt x="8411" y="5052"/>
                  </a:lnTo>
                  <a:lnTo>
                    <a:pt x="9558" y="2840"/>
                  </a:lnTo>
                  <a:lnTo>
                    <a:pt x="10077" y="1748"/>
                  </a:lnTo>
                  <a:lnTo>
                    <a:pt x="10596" y="656"/>
                  </a:lnTo>
                  <a:close/>
                  <a:moveTo>
                    <a:pt x="10569" y="0"/>
                  </a:moveTo>
                  <a:lnTo>
                    <a:pt x="10514" y="28"/>
                  </a:lnTo>
                  <a:lnTo>
                    <a:pt x="10460" y="109"/>
                  </a:lnTo>
                  <a:lnTo>
                    <a:pt x="9941" y="1229"/>
                  </a:lnTo>
                  <a:lnTo>
                    <a:pt x="9367" y="2376"/>
                  </a:lnTo>
                  <a:lnTo>
                    <a:pt x="8794" y="3523"/>
                  </a:lnTo>
                  <a:lnTo>
                    <a:pt x="8193" y="4670"/>
                  </a:lnTo>
                  <a:lnTo>
                    <a:pt x="6964" y="6991"/>
                  </a:lnTo>
                  <a:lnTo>
                    <a:pt x="5681" y="9285"/>
                  </a:lnTo>
                  <a:lnTo>
                    <a:pt x="4397" y="11633"/>
                  </a:lnTo>
                  <a:lnTo>
                    <a:pt x="3196" y="13873"/>
                  </a:lnTo>
                  <a:lnTo>
                    <a:pt x="2649" y="14965"/>
                  </a:lnTo>
                  <a:lnTo>
                    <a:pt x="2131" y="16003"/>
                  </a:lnTo>
                  <a:lnTo>
                    <a:pt x="1639" y="17013"/>
                  </a:lnTo>
                  <a:lnTo>
                    <a:pt x="1229" y="17996"/>
                  </a:lnTo>
                  <a:lnTo>
                    <a:pt x="847" y="18925"/>
                  </a:lnTo>
                  <a:lnTo>
                    <a:pt x="547" y="19798"/>
                  </a:lnTo>
                  <a:lnTo>
                    <a:pt x="301" y="20618"/>
                  </a:lnTo>
                  <a:lnTo>
                    <a:pt x="110" y="21410"/>
                  </a:lnTo>
                  <a:lnTo>
                    <a:pt x="55" y="21792"/>
                  </a:lnTo>
                  <a:lnTo>
                    <a:pt x="28" y="22147"/>
                  </a:lnTo>
                  <a:lnTo>
                    <a:pt x="1" y="22475"/>
                  </a:lnTo>
                  <a:lnTo>
                    <a:pt x="1" y="22830"/>
                  </a:lnTo>
                  <a:lnTo>
                    <a:pt x="28" y="23130"/>
                  </a:lnTo>
                  <a:lnTo>
                    <a:pt x="55" y="23430"/>
                  </a:lnTo>
                  <a:lnTo>
                    <a:pt x="137" y="23731"/>
                  </a:lnTo>
                  <a:lnTo>
                    <a:pt x="219" y="24004"/>
                  </a:lnTo>
                  <a:lnTo>
                    <a:pt x="301" y="24086"/>
                  </a:lnTo>
                  <a:lnTo>
                    <a:pt x="328" y="24086"/>
                  </a:lnTo>
                  <a:lnTo>
                    <a:pt x="383" y="24113"/>
                  </a:lnTo>
                  <a:lnTo>
                    <a:pt x="3769" y="24113"/>
                  </a:lnTo>
                  <a:lnTo>
                    <a:pt x="3851" y="24086"/>
                  </a:lnTo>
                  <a:lnTo>
                    <a:pt x="3960" y="24058"/>
                  </a:lnTo>
                  <a:lnTo>
                    <a:pt x="4206" y="23922"/>
                  </a:lnTo>
                  <a:lnTo>
                    <a:pt x="4452" y="23731"/>
                  </a:lnTo>
                  <a:lnTo>
                    <a:pt x="4725" y="23458"/>
                  </a:lnTo>
                  <a:lnTo>
                    <a:pt x="5025" y="23103"/>
                  </a:lnTo>
                  <a:lnTo>
                    <a:pt x="5353" y="22720"/>
                  </a:lnTo>
                  <a:lnTo>
                    <a:pt x="5681" y="22229"/>
                  </a:lnTo>
                  <a:lnTo>
                    <a:pt x="6063" y="21710"/>
                  </a:lnTo>
                  <a:lnTo>
                    <a:pt x="6855" y="20454"/>
                  </a:lnTo>
                  <a:lnTo>
                    <a:pt x="7756" y="18952"/>
                  </a:lnTo>
                  <a:lnTo>
                    <a:pt x="8739" y="17232"/>
                  </a:lnTo>
                  <a:lnTo>
                    <a:pt x="9831" y="15320"/>
                  </a:lnTo>
                  <a:lnTo>
                    <a:pt x="11770" y="11934"/>
                  </a:lnTo>
                  <a:lnTo>
                    <a:pt x="12726" y="10323"/>
                  </a:lnTo>
                  <a:lnTo>
                    <a:pt x="13627" y="8875"/>
                  </a:lnTo>
                  <a:lnTo>
                    <a:pt x="13655" y="8793"/>
                  </a:lnTo>
                  <a:lnTo>
                    <a:pt x="13655" y="8711"/>
                  </a:lnTo>
                  <a:lnTo>
                    <a:pt x="10787" y="109"/>
                  </a:lnTo>
                  <a:lnTo>
                    <a:pt x="10760" y="55"/>
                  </a:lnTo>
                  <a:lnTo>
                    <a:pt x="10733" y="28"/>
                  </a:lnTo>
                  <a:lnTo>
                    <a:pt x="1067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7"/>
            <p:cNvSpPr/>
            <p:nvPr/>
          </p:nvSpPr>
          <p:spPr>
            <a:xfrm>
              <a:off x="4579150" y="3657350"/>
              <a:ext cx="329750" cy="1224100"/>
            </a:xfrm>
            <a:custGeom>
              <a:avLst/>
              <a:gdLst/>
              <a:ahLst/>
              <a:cxnLst/>
              <a:rect l="l" t="t" r="r" b="b"/>
              <a:pathLst>
                <a:path w="13190" h="48964" extrusionOk="0">
                  <a:moveTo>
                    <a:pt x="191" y="1"/>
                  </a:moveTo>
                  <a:lnTo>
                    <a:pt x="3059" y="12481"/>
                  </a:lnTo>
                  <a:lnTo>
                    <a:pt x="2595" y="13355"/>
                  </a:lnTo>
                  <a:lnTo>
                    <a:pt x="2130" y="14256"/>
                  </a:lnTo>
                  <a:lnTo>
                    <a:pt x="1584" y="15321"/>
                  </a:lnTo>
                  <a:lnTo>
                    <a:pt x="1038" y="16468"/>
                  </a:lnTo>
                  <a:lnTo>
                    <a:pt x="546" y="17587"/>
                  </a:lnTo>
                  <a:lnTo>
                    <a:pt x="355" y="18106"/>
                  </a:lnTo>
                  <a:lnTo>
                    <a:pt x="191" y="18543"/>
                  </a:lnTo>
                  <a:lnTo>
                    <a:pt x="55" y="18953"/>
                  </a:lnTo>
                  <a:lnTo>
                    <a:pt x="0" y="19253"/>
                  </a:lnTo>
                  <a:lnTo>
                    <a:pt x="0" y="19444"/>
                  </a:lnTo>
                  <a:lnTo>
                    <a:pt x="0" y="19717"/>
                  </a:lnTo>
                  <a:lnTo>
                    <a:pt x="82" y="20509"/>
                  </a:lnTo>
                  <a:lnTo>
                    <a:pt x="219" y="21547"/>
                  </a:lnTo>
                  <a:lnTo>
                    <a:pt x="383" y="22830"/>
                  </a:lnTo>
                  <a:lnTo>
                    <a:pt x="874" y="25889"/>
                  </a:lnTo>
                  <a:lnTo>
                    <a:pt x="1448" y="29275"/>
                  </a:lnTo>
                  <a:lnTo>
                    <a:pt x="2513" y="35447"/>
                  </a:lnTo>
                  <a:lnTo>
                    <a:pt x="3004" y="38205"/>
                  </a:lnTo>
                  <a:lnTo>
                    <a:pt x="2485" y="42437"/>
                  </a:lnTo>
                  <a:lnTo>
                    <a:pt x="8329" y="48691"/>
                  </a:lnTo>
                  <a:lnTo>
                    <a:pt x="13190" y="48964"/>
                  </a:lnTo>
                  <a:lnTo>
                    <a:pt x="7483" y="38450"/>
                  </a:lnTo>
                  <a:lnTo>
                    <a:pt x="11169" y="65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7"/>
            <p:cNvSpPr/>
            <p:nvPr/>
          </p:nvSpPr>
          <p:spPr>
            <a:xfrm>
              <a:off x="4574375" y="3652575"/>
              <a:ext cx="315425" cy="1189975"/>
            </a:xfrm>
            <a:custGeom>
              <a:avLst/>
              <a:gdLst/>
              <a:ahLst/>
              <a:cxnLst/>
              <a:rect l="l" t="t" r="r" b="b"/>
              <a:pathLst>
                <a:path w="12617" h="47599" extrusionOk="0">
                  <a:moveTo>
                    <a:pt x="410" y="1"/>
                  </a:moveTo>
                  <a:lnTo>
                    <a:pt x="328" y="28"/>
                  </a:lnTo>
                  <a:lnTo>
                    <a:pt x="246" y="83"/>
                  </a:lnTo>
                  <a:lnTo>
                    <a:pt x="219" y="137"/>
                  </a:lnTo>
                  <a:lnTo>
                    <a:pt x="219" y="219"/>
                  </a:lnTo>
                  <a:lnTo>
                    <a:pt x="3059" y="12644"/>
                  </a:lnTo>
                  <a:lnTo>
                    <a:pt x="2458" y="13764"/>
                  </a:lnTo>
                  <a:lnTo>
                    <a:pt x="1994" y="14692"/>
                  </a:lnTo>
                  <a:lnTo>
                    <a:pt x="1475" y="15757"/>
                  </a:lnTo>
                  <a:lnTo>
                    <a:pt x="956" y="16822"/>
                  </a:lnTo>
                  <a:lnTo>
                    <a:pt x="519" y="17860"/>
                  </a:lnTo>
                  <a:lnTo>
                    <a:pt x="328" y="18324"/>
                  </a:lnTo>
                  <a:lnTo>
                    <a:pt x="164" y="18761"/>
                  </a:lnTo>
                  <a:lnTo>
                    <a:pt x="55" y="19144"/>
                  </a:lnTo>
                  <a:lnTo>
                    <a:pt x="0" y="19444"/>
                  </a:lnTo>
                  <a:lnTo>
                    <a:pt x="0" y="19608"/>
                  </a:lnTo>
                  <a:lnTo>
                    <a:pt x="0" y="19881"/>
                  </a:lnTo>
                  <a:lnTo>
                    <a:pt x="82" y="20618"/>
                  </a:lnTo>
                  <a:lnTo>
                    <a:pt x="219" y="21629"/>
                  </a:lnTo>
                  <a:lnTo>
                    <a:pt x="382" y="22858"/>
                  </a:lnTo>
                  <a:lnTo>
                    <a:pt x="847" y="25807"/>
                  </a:lnTo>
                  <a:lnTo>
                    <a:pt x="1366" y="29084"/>
                  </a:lnTo>
                  <a:lnTo>
                    <a:pt x="2458" y="35201"/>
                  </a:lnTo>
                  <a:lnTo>
                    <a:pt x="3031" y="38396"/>
                  </a:lnTo>
                  <a:lnTo>
                    <a:pt x="2758" y="40553"/>
                  </a:lnTo>
                  <a:lnTo>
                    <a:pt x="2758" y="40608"/>
                  </a:lnTo>
                  <a:lnTo>
                    <a:pt x="2786" y="40662"/>
                  </a:lnTo>
                  <a:lnTo>
                    <a:pt x="2840" y="40717"/>
                  </a:lnTo>
                  <a:lnTo>
                    <a:pt x="2922" y="40744"/>
                  </a:lnTo>
                  <a:lnTo>
                    <a:pt x="2977" y="40744"/>
                  </a:lnTo>
                  <a:lnTo>
                    <a:pt x="3059" y="40717"/>
                  </a:lnTo>
                  <a:lnTo>
                    <a:pt x="3086" y="40662"/>
                  </a:lnTo>
                  <a:lnTo>
                    <a:pt x="3113" y="40580"/>
                  </a:lnTo>
                  <a:lnTo>
                    <a:pt x="3386" y="38396"/>
                  </a:lnTo>
                  <a:lnTo>
                    <a:pt x="3386" y="38341"/>
                  </a:lnTo>
                  <a:lnTo>
                    <a:pt x="2431" y="33016"/>
                  </a:lnTo>
                  <a:lnTo>
                    <a:pt x="1420" y="27090"/>
                  </a:lnTo>
                  <a:lnTo>
                    <a:pt x="983" y="24359"/>
                  </a:lnTo>
                  <a:lnTo>
                    <a:pt x="628" y="22066"/>
                  </a:lnTo>
                  <a:lnTo>
                    <a:pt x="410" y="20372"/>
                  </a:lnTo>
                  <a:lnTo>
                    <a:pt x="355" y="19799"/>
                  </a:lnTo>
                  <a:lnTo>
                    <a:pt x="355" y="19471"/>
                  </a:lnTo>
                  <a:lnTo>
                    <a:pt x="437" y="19171"/>
                  </a:lnTo>
                  <a:lnTo>
                    <a:pt x="546" y="18789"/>
                  </a:lnTo>
                  <a:lnTo>
                    <a:pt x="710" y="18324"/>
                  </a:lnTo>
                  <a:lnTo>
                    <a:pt x="901" y="17833"/>
                  </a:lnTo>
                  <a:lnTo>
                    <a:pt x="1393" y="16741"/>
                  </a:lnTo>
                  <a:lnTo>
                    <a:pt x="1939" y="15621"/>
                  </a:lnTo>
                  <a:lnTo>
                    <a:pt x="2458" y="14529"/>
                  </a:lnTo>
                  <a:lnTo>
                    <a:pt x="2922" y="13627"/>
                  </a:lnTo>
                  <a:lnTo>
                    <a:pt x="3386" y="12754"/>
                  </a:lnTo>
                  <a:lnTo>
                    <a:pt x="3414" y="12699"/>
                  </a:lnTo>
                  <a:lnTo>
                    <a:pt x="3414" y="12644"/>
                  </a:lnTo>
                  <a:lnTo>
                    <a:pt x="601" y="383"/>
                  </a:lnTo>
                  <a:lnTo>
                    <a:pt x="11169" y="1011"/>
                  </a:lnTo>
                  <a:lnTo>
                    <a:pt x="7510" y="38641"/>
                  </a:lnTo>
                  <a:lnTo>
                    <a:pt x="7537" y="38751"/>
                  </a:lnTo>
                  <a:lnTo>
                    <a:pt x="12289" y="47517"/>
                  </a:lnTo>
                  <a:lnTo>
                    <a:pt x="12343" y="47571"/>
                  </a:lnTo>
                  <a:lnTo>
                    <a:pt x="12453" y="47598"/>
                  </a:lnTo>
                  <a:lnTo>
                    <a:pt x="12534" y="47598"/>
                  </a:lnTo>
                  <a:lnTo>
                    <a:pt x="12589" y="47544"/>
                  </a:lnTo>
                  <a:lnTo>
                    <a:pt x="12616" y="47489"/>
                  </a:lnTo>
                  <a:lnTo>
                    <a:pt x="12616" y="47407"/>
                  </a:lnTo>
                  <a:lnTo>
                    <a:pt x="12589" y="47353"/>
                  </a:lnTo>
                  <a:lnTo>
                    <a:pt x="7865" y="38614"/>
                  </a:lnTo>
                  <a:lnTo>
                    <a:pt x="11551" y="875"/>
                  </a:lnTo>
                  <a:lnTo>
                    <a:pt x="11524" y="793"/>
                  </a:lnTo>
                  <a:lnTo>
                    <a:pt x="11497" y="738"/>
                  </a:lnTo>
                  <a:lnTo>
                    <a:pt x="11442" y="684"/>
                  </a:lnTo>
                  <a:lnTo>
                    <a:pt x="11388" y="656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7"/>
            <p:cNvSpPr/>
            <p:nvPr/>
          </p:nvSpPr>
          <p:spPr>
            <a:xfrm>
              <a:off x="4641275" y="4671850"/>
              <a:ext cx="288125" cy="210975"/>
            </a:xfrm>
            <a:custGeom>
              <a:avLst/>
              <a:gdLst/>
              <a:ahLst/>
              <a:cxnLst/>
              <a:rect l="l" t="t" r="r" b="b"/>
              <a:pathLst>
                <a:path w="11525" h="8439" extrusionOk="0">
                  <a:moveTo>
                    <a:pt x="219" y="0"/>
                  </a:moveTo>
                  <a:lnTo>
                    <a:pt x="0" y="1857"/>
                  </a:lnTo>
                  <a:lnTo>
                    <a:pt x="164" y="7756"/>
                  </a:lnTo>
                  <a:lnTo>
                    <a:pt x="1229" y="3168"/>
                  </a:lnTo>
                  <a:lnTo>
                    <a:pt x="5844" y="8111"/>
                  </a:lnTo>
                  <a:lnTo>
                    <a:pt x="11524" y="8439"/>
                  </a:lnTo>
                  <a:lnTo>
                    <a:pt x="11497" y="8329"/>
                  </a:lnTo>
                  <a:lnTo>
                    <a:pt x="11470" y="8220"/>
                  </a:lnTo>
                  <a:lnTo>
                    <a:pt x="11415" y="8056"/>
                  </a:lnTo>
                  <a:lnTo>
                    <a:pt x="11333" y="7865"/>
                  </a:lnTo>
                  <a:lnTo>
                    <a:pt x="11224" y="7674"/>
                  </a:lnTo>
                  <a:lnTo>
                    <a:pt x="11060" y="7483"/>
                  </a:lnTo>
                  <a:lnTo>
                    <a:pt x="10842" y="7264"/>
                  </a:lnTo>
                  <a:lnTo>
                    <a:pt x="10568" y="7073"/>
                  </a:lnTo>
                  <a:lnTo>
                    <a:pt x="10213" y="6909"/>
                  </a:lnTo>
                  <a:lnTo>
                    <a:pt x="9804" y="6746"/>
                  </a:lnTo>
                  <a:lnTo>
                    <a:pt x="9285" y="6636"/>
                  </a:lnTo>
                  <a:lnTo>
                    <a:pt x="8684" y="6582"/>
                  </a:lnTo>
                  <a:lnTo>
                    <a:pt x="8002" y="6582"/>
                  </a:lnTo>
                  <a:lnTo>
                    <a:pt x="7210" y="6636"/>
                  </a:lnTo>
                  <a:lnTo>
                    <a:pt x="6281" y="6773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7"/>
            <p:cNvSpPr/>
            <p:nvPr/>
          </p:nvSpPr>
          <p:spPr>
            <a:xfrm>
              <a:off x="3767425" y="3671025"/>
              <a:ext cx="589875" cy="1187225"/>
            </a:xfrm>
            <a:custGeom>
              <a:avLst/>
              <a:gdLst/>
              <a:ahLst/>
              <a:cxnLst/>
              <a:rect l="l" t="t" r="r" b="b"/>
              <a:pathLst>
                <a:path w="23595" h="47489" extrusionOk="0">
                  <a:moveTo>
                    <a:pt x="12726" y="0"/>
                  </a:moveTo>
                  <a:lnTo>
                    <a:pt x="6336" y="36838"/>
                  </a:lnTo>
                  <a:lnTo>
                    <a:pt x="0" y="47325"/>
                  </a:lnTo>
                  <a:lnTo>
                    <a:pt x="5052" y="47489"/>
                  </a:lnTo>
                  <a:lnTo>
                    <a:pt x="11060" y="40470"/>
                  </a:lnTo>
                  <a:lnTo>
                    <a:pt x="10705" y="38641"/>
                  </a:lnTo>
                  <a:lnTo>
                    <a:pt x="11961" y="36019"/>
                  </a:lnTo>
                  <a:lnTo>
                    <a:pt x="13272" y="33316"/>
                  </a:lnTo>
                  <a:lnTo>
                    <a:pt x="14774" y="30175"/>
                  </a:lnTo>
                  <a:lnTo>
                    <a:pt x="16276" y="26953"/>
                  </a:lnTo>
                  <a:lnTo>
                    <a:pt x="17586" y="24031"/>
                  </a:lnTo>
                  <a:lnTo>
                    <a:pt x="18133" y="22802"/>
                  </a:lnTo>
                  <a:lnTo>
                    <a:pt x="18542" y="21792"/>
                  </a:lnTo>
                  <a:lnTo>
                    <a:pt x="18843" y="21027"/>
                  </a:lnTo>
                  <a:lnTo>
                    <a:pt x="18897" y="20781"/>
                  </a:lnTo>
                  <a:lnTo>
                    <a:pt x="18952" y="20590"/>
                  </a:lnTo>
                  <a:lnTo>
                    <a:pt x="18952" y="20263"/>
                  </a:lnTo>
                  <a:lnTo>
                    <a:pt x="18952" y="19853"/>
                  </a:lnTo>
                  <a:lnTo>
                    <a:pt x="18870" y="18843"/>
                  </a:lnTo>
                  <a:lnTo>
                    <a:pt x="18733" y="17641"/>
                  </a:lnTo>
                  <a:lnTo>
                    <a:pt x="18570" y="16412"/>
                  </a:lnTo>
                  <a:lnTo>
                    <a:pt x="18242" y="14255"/>
                  </a:lnTo>
                  <a:lnTo>
                    <a:pt x="18078" y="13326"/>
                  </a:lnTo>
                  <a:lnTo>
                    <a:pt x="23594" y="1748"/>
                  </a:lnTo>
                  <a:lnTo>
                    <a:pt x="127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7"/>
            <p:cNvSpPr/>
            <p:nvPr/>
          </p:nvSpPr>
          <p:spPr>
            <a:xfrm>
              <a:off x="3737375" y="4682775"/>
              <a:ext cx="309300" cy="193900"/>
            </a:xfrm>
            <a:custGeom>
              <a:avLst/>
              <a:gdLst/>
              <a:ahLst/>
              <a:cxnLst/>
              <a:rect l="l" t="t" r="r" b="b"/>
              <a:pathLst>
                <a:path w="12372" h="7756" extrusionOk="0">
                  <a:moveTo>
                    <a:pt x="12262" y="0"/>
                  </a:moveTo>
                  <a:lnTo>
                    <a:pt x="5790" y="6390"/>
                  </a:lnTo>
                  <a:lnTo>
                    <a:pt x="4889" y="6199"/>
                  </a:lnTo>
                  <a:lnTo>
                    <a:pt x="4097" y="6117"/>
                  </a:lnTo>
                  <a:lnTo>
                    <a:pt x="3359" y="6063"/>
                  </a:lnTo>
                  <a:lnTo>
                    <a:pt x="2731" y="6090"/>
                  </a:lnTo>
                  <a:lnTo>
                    <a:pt x="2185" y="6172"/>
                  </a:lnTo>
                  <a:lnTo>
                    <a:pt x="1721" y="6281"/>
                  </a:lnTo>
                  <a:lnTo>
                    <a:pt x="1311" y="6445"/>
                  </a:lnTo>
                  <a:lnTo>
                    <a:pt x="984" y="6609"/>
                  </a:lnTo>
                  <a:lnTo>
                    <a:pt x="711" y="6800"/>
                  </a:lnTo>
                  <a:lnTo>
                    <a:pt x="492" y="6991"/>
                  </a:lnTo>
                  <a:lnTo>
                    <a:pt x="301" y="7182"/>
                  </a:lnTo>
                  <a:lnTo>
                    <a:pt x="192" y="7374"/>
                  </a:lnTo>
                  <a:lnTo>
                    <a:pt x="28" y="7647"/>
                  </a:lnTo>
                  <a:lnTo>
                    <a:pt x="1" y="7756"/>
                  </a:lnTo>
                  <a:lnTo>
                    <a:pt x="6172" y="7756"/>
                  </a:lnTo>
                  <a:lnTo>
                    <a:pt x="11088" y="3086"/>
                  </a:lnTo>
                  <a:lnTo>
                    <a:pt x="11880" y="7756"/>
                  </a:lnTo>
                  <a:lnTo>
                    <a:pt x="12371" y="1885"/>
                  </a:lnTo>
                  <a:lnTo>
                    <a:pt x="1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7"/>
            <p:cNvSpPr/>
            <p:nvPr/>
          </p:nvSpPr>
          <p:spPr>
            <a:xfrm>
              <a:off x="3776300" y="3666225"/>
              <a:ext cx="585100" cy="1170175"/>
            </a:xfrm>
            <a:custGeom>
              <a:avLst/>
              <a:gdLst/>
              <a:ahLst/>
              <a:cxnLst/>
              <a:rect l="l" t="t" r="r" b="b"/>
              <a:pathLst>
                <a:path w="23404" h="46807" extrusionOk="0">
                  <a:moveTo>
                    <a:pt x="12316" y="1"/>
                  </a:moveTo>
                  <a:lnTo>
                    <a:pt x="12261" y="28"/>
                  </a:lnTo>
                  <a:lnTo>
                    <a:pt x="12207" y="83"/>
                  </a:lnTo>
                  <a:lnTo>
                    <a:pt x="12207" y="165"/>
                  </a:lnTo>
                  <a:lnTo>
                    <a:pt x="5817" y="36976"/>
                  </a:lnTo>
                  <a:lnTo>
                    <a:pt x="27" y="46534"/>
                  </a:lnTo>
                  <a:lnTo>
                    <a:pt x="0" y="46588"/>
                  </a:lnTo>
                  <a:lnTo>
                    <a:pt x="0" y="46670"/>
                  </a:lnTo>
                  <a:lnTo>
                    <a:pt x="27" y="46725"/>
                  </a:lnTo>
                  <a:lnTo>
                    <a:pt x="82" y="46779"/>
                  </a:lnTo>
                  <a:lnTo>
                    <a:pt x="191" y="46807"/>
                  </a:lnTo>
                  <a:lnTo>
                    <a:pt x="273" y="46779"/>
                  </a:lnTo>
                  <a:lnTo>
                    <a:pt x="328" y="46725"/>
                  </a:lnTo>
                  <a:lnTo>
                    <a:pt x="6144" y="37140"/>
                  </a:lnTo>
                  <a:lnTo>
                    <a:pt x="6144" y="37085"/>
                  </a:lnTo>
                  <a:lnTo>
                    <a:pt x="12507" y="383"/>
                  </a:lnTo>
                  <a:lnTo>
                    <a:pt x="22966" y="2076"/>
                  </a:lnTo>
                  <a:lnTo>
                    <a:pt x="17559" y="13436"/>
                  </a:lnTo>
                  <a:lnTo>
                    <a:pt x="17532" y="13491"/>
                  </a:lnTo>
                  <a:lnTo>
                    <a:pt x="17532" y="13546"/>
                  </a:lnTo>
                  <a:lnTo>
                    <a:pt x="17696" y="14501"/>
                  </a:lnTo>
                  <a:lnTo>
                    <a:pt x="18023" y="16631"/>
                  </a:lnTo>
                  <a:lnTo>
                    <a:pt x="18215" y="17860"/>
                  </a:lnTo>
                  <a:lnTo>
                    <a:pt x="18351" y="19035"/>
                  </a:lnTo>
                  <a:lnTo>
                    <a:pt x="18406" y="20045"/>
                  </a:lnTo>
                  <a:lnTo>
                    <a:pt x="18433" y="20455"/>
                  </a:lnTo>
                  <a:lnTo>
                    <a:pt x="18406" y="20755"/>
                  </a:lnTo>
                  <a:lnTo>
                    <a:pt x="18324" y="21083"/>
                  </a:lnTo>
                  <a:lnTo>
                    <a:pt x="18133" y="21629"/>
                  </a:lnTo>
                  <a:lnTo>
                    <a:pt x="17860" y="22366"/>
                  </a:lnTo>
                  <a:lnTo>
                    <a:pt x="17477" y="23240"/>
                  </a:lnTo>
                  <a:lnTo>
                    <a:pt x="16494" y="25452"/>
                  </a:lnTo>
                  <a:lnTo>
                    <a:pt x="15293" y="28046"/>
                  </a:lnTo>
                  <a:lnTo>
                    <a:pt x="13982" y="30859"/>
                  </a:lnTo>
                  <a:lnTo>
                    <a:pt x="12616" y="33699"/>
                  </a:lnTo>
                  <a:lnTo>
                    <a:pt x="10186" y="38751"/>
                  </a:lnTo>
                  <a:lnTo>
                    <a:pt x="10159" y="38805"/>
                  </a:lnTo>
                  <a:lnTo>
                    <a:pt x="10159" y="38860"/>
                  </a:lnTo>
                  <a:lnTo>
                    <a:pt x="10459" y="40389"/>
                  </a:lnTo>
                  <a:lnTo>
                    <a:pt x="10486" y="40444"/>
                  </a:lnTo>
                  <a:lnTo>
                    <a:pt x="10541" y="40499"/>
                  </a:lnTo>
                  <a:lnTo>
                    <a:pt x="10596" y="40526"/>
                  </a:lnTo>
                  <a:lnTo>
                    <a:pt x="10678" y="40526"/>
                  </a:lnTo>
                  <a:lnTo>
                    <a:pt x="10732" y="40499"/>
                  </a:lnTo>
                  <a:lnTo>
                    <a:pt x="10787" y="40444"/>
                  </a:lnTo>
                  <a:lnTo>
                    <a:pt x="10814" y="40389"/>
                  </a:lnTo>
                  <a:lnTo>
                    <a:pt x="10814" y="40307"/>
                  </a:lnTo>
                  <a:lnTo>
                    <a:pt x="10514" y="38860"/>
                  </a:lnTo>
                  <a:lnTo>
                    <a:pt x="12043" y="35720"/>
                  </a:lnTo>
                  <a:lnTo>
                    <a:pt x="13354" y="32989"/>
                  </a:lnTo>
                  <a:lnTo>
                    <a:pt x="14828" y="29930"/>
                  </a:lnTo>
                  <a:lnTo>
                    <a:pt x="16248" y="26845"/>
                  </a:lnTo>
                  <a:lnTo>
                    <a:pt x="17505" y="24059"/>
                  </a:lnTo>
                  <a:lnTo>
                    <a:pt x="17996" y="22912"/>
                  </a:lnTo>
                  <a:lnTo>
                    <a:pt x="18406" y="21957"/>
                  </a:lnTo>
                  <a:lnTo>
                    <a:pt x="18651" y="21219"/>
                  </a:lnTo>
                  <a:lnTo>
                    <a:pt x="18733" y="20973"/>
                  </a:lnTo>
                  <a:lnTo>
                    <a:pt x="18761" y="20810"/>
                  </a:lnTo>
                  <a:lnTo>
                    <a:pt x="18788" y="20482"/>
                  </a:lnTo>
                  <a:lnTo>
                    <a:pt x="18788" y="20100"/>
                  </a:lnTo>
                  <a:lnTo>
                    <a:pt x="18706" y="19144"/>
                  </a:lnTo>
                  <a:lnTo>
                    <a:pt x="18597" y="18051"/>
                  </a:lnTo>
                  <a:lnTo>
                    <a:pt x="18433" y="16877"/>
                  </a:lnTo>
                  <a:lnTo>
                    <a:pt x="18105" y="14747"/>
                  </a:lnTo>
                  <a:lnTo>
                    <a:pt x="17914" y="13518"/>
                  </a:lnTo>
                  <a:lnTo>
                    <a:pt x="23403" y="2022"/>
                  </a:lnTo>
                  <a:lnTo>
                    <a:pt x="23403" y="1940"/>
                  </a:lnTo>
                  <a:lnTo>
                    <a:pt x="23376" y="1858"/>
                  </a:lnTo>
                  <a:lnTo>
                    <a:pt x="23321" y="1803"/>
                  </a:lnTo>
                  <a:lnTo>
                    <a:pt x="23266" y="1749"/>
                  </a:lnTo>
                  <a:lnTo>
                    <a:pt x="1239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7"/>
            <p:cNvSpPr/>
            <p:nvPr/>
          </p:nvSpPr>
          <p:spPr>
            <a:xfrm>
              <a:off x="3969500" y="2493375"/>
              <a:ext cx="930525" cy="1606400"/>
            </a:xfrm>
            <a:custGeom>
              <a:avLst/>
              <a:gdLst/>
              <a:ahLst/>
              <a:cxnLst/>
              <a:rect l="l" t="t" r="r" b="b"/>
              <a:pathLst>
                <a:path w="37221" h="64256" extrusionOk="0">
                  <a:moveTo>
                    <a:pt x="13217" y="0"/>
                  </a:moveTo>
                  <a:lnTo>
                    <a:pt x="12726" y="601"/>
                  </a:lnTo>
                  <a:lnTo>
                    <a:pt x="12016" y="1447"/>
                  </a:lnTo>
                  <a:lnTo>
                    <a:pt x="11606" y="1994"/>
                  </a:lnTo>
                  <a:lnTo>
                    <a:pt x="11142" y="2622"/>
                  </a:lnTo>
                  <a:lnTo>
                    <a:pt x="10650" y="3332"/>
                  </a:lnTo>
                  <a:lnTo>
                    <a:pt x="10159" y="4124"/>
                  </a:lnTo>
                  <a:lnTo>
                    <a:pt x="9613" y="4997"/>
                  </a:lnTo>
                  <a:lnTo>
                    <a:pt x="9039" y="5981"/>
                  </a:lnTo>
                  <a:lnTo>
                    <a:pt x="8466" y="7073"/>
                  </a:lnTo>
                  <a:lnTo>
                    <a:pt x="7892" y="8274"/>
                  </a:lnTo>
                  <a:lnTo>
                    <a:pt x="7292" y="9558"/>
                  </a:lnTo>
                  <a:lnTo>
                    <a:pt x="6691" y="10978"/>
                  </a:lnTo>
                  <a:lnTo>
                    <a:pt x="6090" y="12507"/>
                  </a:lnTo>
                  <a:lnTo>
                    <a:pt x="5489" y="14146"/>
                  </a:lnTo>
                  <a:lnTo>
                    <a:pt x="4916" y="15921"/>
                  </a:lnTo>
                  <a:lnTo>
                    <a:pt x="4342" y="17832"/>
                  </a:lnTo>
                  <a:lnTo>
                    <a:pt x="3796" y="19880"/>
                  </a:lnTo>
                  <a:lnTo>
                    <a:pt x="3250" y="22065"/>
                  </a:lnTo>
                  <a:lnTo>
                    <a:pt x="2758" y="24386"/>
                  </a:lnTo>
                  <a:lnTo>
                    <a:pt x="2267" y="26871"/>
                  </a:lnTo>
                  <a:lnTo>
                    <a:pt x="1830" y="29493"/>
                  </a:lnTo>
                  <a:lnTo>
                    <a:pt x="1420" y="32251"/>
                  </a:lnTo>
                  <a:lnTo>
                    <a:pt x="1065" y="35200"/>
                  </a:lnTo>
                  <a:lnTo>
                    <a:pt x="901" y="36729"/>
                  </a:lnTo>
                  <a:lnTo>
                    <a:pt x="738" y="38313"/>
                  </a:lnTo>
                  <a:lnTo>
                    <a:pt x="601" y="39924"/>
                  </a:lnTo>
                  <a:lnTo>
                    <a:pt x="492" y="41563"/>
                  </a:lnTo>
                  <a:lnTo>
                    <a:pt x="355" y="43283"/>
                  </a:lnTo>
                  <a:lnTo>
                    <a:pt x="273" y="45031"/>
                  </a:lnTo>
                  <a:lnTo>
                    <a:pt x="191" y="46806"/>
                  </a:lnTo>
                  <a:lnTo>
                    <a:pt x="110" y="48635"/>
                  </a:lnTo>
                  <a:lnTo>
                    <a:pt x="55" y="50520"/>
                  </a:lnTo>
                  <a:lnTo>
                    <a:pt x="28" y="52431"/>
                  </a:lnTo>
                  <a:lnTo>
                    <a:pt x="0" y="54425"/>
                  </a:lnTo>
                  <a:lnTo>
                    <a:pt x="0" y="56418"/>
                  </a:lnTo>
                  <a:lnTo>
                    <a:pt x="28" y="58494"/>
                  </a:lnTo>
                  <a:lnTo>
                    <a:pt x="55" y="60596"/>
                  </a:lnTo>
                  <a:lnTo>
                    <a:pt x="82" y="60678"/>
                  </a:lnTo>
                  <a:lnTo>
                    <a:pt x="164" y="60897"/>
                  </a:lnTo>
                  <a:lnTo>
                    <a:pt x="301" y="61197"/>
                  </a:lnTo>
                  <a:lnTo>
                    <a:pt x="546" y="61552"/>
                  </a:lnTo>
                  <a:lnTo>
                    <a:pt x="683" y="61743"/>
                  </a:lnTo>
                  <a:lnTo>
                    <a:pt x="874" y="61934"/>
                  </a:lnTo>
                  <a:lnTo>
                    <a:pt x="1065" y="62125"/>
                  </a:lnTo>
                  <a:lnTo>
                    <a:pt x="1311" y="62289"/>
                  </a:lnTo>
                  <a:lnTo>
                    <a:pt x="1584" y="62453"/>
                  </a:lnTo>
                  <a:lnTo>
                    <a:pt x="1885" y="62590"/>
                  </a:lnTo>
                  <a:lnTo>
                    <a:pt x="2240" y="62699"/>
                  </a:lnTo>
                  <a:lnTo>
                    <a:pt x="2595" y="62754"/>
                  </a:lnTo>
                  <a:lnTo>
                    <a:pt x="3004" y="62808"/>
                  </a:lnTo>
                  <a:lnTo>
                    <a:pt x="3796" y="62808"/>
                  </a:lnTo>
                  <a:lnTo>
                    <a:pt x="4178" y="62754"/>
                  </a:lnTo>
                  <a:lnTo>
                    <a:pt x="4588" y="62699"/>
                  </a:lnTo>
                  <a:lnTo>
                    <a:pt x="4970" y="62617"/>
                  </a:lnTo>
                  <a:lnTo>
                    <a:pt x="5735" y="62426"/>
                  </a:lnTo>
                  <a:lnTo>
                    <a:pt x="6472" y="62235"/>
                  </a:lnTo>
                  <a:lnTo>
                    <a:pt x="7155" y="62098"/>
                  </a:lnTo>
                  <a:lnTo>
                    <a:pt x="7483" y="62044"/>
                  </a:lnTo>
                  <a:lnTo>
                    <a:pt x="7810" y="62016"/>
                  </a:lnTo>
                  <a:lnTo>
                    <a:pt x="8138" y="62016"/>
                  </a:lnTo>
                  <a:lnTo>
                    <a:pt x="8438" y="62071"/>
                  </a:lnTo>
                  <a:lnTo>
                    <a:pt x="8712" y="62125"/>
                  </a:lnTo>
                  <a:lnTo>
                    <a:pt x="9012" y="62235"/>
                  </a:lnTo>
                  <a:lnTo>
                    <a:pt x="9285" y="62344"/>
                  </a:lnTo>
                  <a:lnTo>
                    <a:pt x="9585" y="62480"/>
                  </a:lnTo>
                  <a:lnTo>
                    <a:pt x="10159" y="62808"/>
                  </a:lnTo>
                  <a:lnTo>
                    <a:pt x="10814" y="63163"/>
                  </a:lnTo>
                  <a:lnTo>
                    <a:pt x="11497" y="63518"/>
                  </a:lnTo>
                  <a:lnTo>
                    <a:pt x="11852" y="63682"/>
                  </a:lnTo>
                  <a:lnTo>
                    <a:pt x="12234" y="63846"/>
                  </a:lnTo>
                  <a:lnTo>
                    <a:pt x="12644" y="63982"/>
                  </a:lnTo>
                  <a:lnTo>
                    <a:pt x="13081" y="64092"/>
                  </a:lnTo>
                  <a:lnTo>
                    <a:pt x="13545" y="64174"/>
                  </a:lnTo>
                  <a:lnTo>
                    <a:pt x="14037" y="64228"/>
                  </a:lnTo>
                  <a:lnTo>
                    <a:pt x="14528" y="64255"/>
                  </a:lnTo>
                  <a:lnTo>
                    <a:pt x="15047" y="64228"/>
                  </a:lnTo>
                  <a:lnTo>
                    <a:pt x="15538" y="64174"/>
                  </a:lnTo>
                  <a:lnTo>
                    <a:pt x="16003" y="64092"/>
                  </a:lnTo>
                  <a:lnTo>
                    <a:pt x="16494" y="63955"/>
                  </a:lnTo>
                  <a:lnTo>
                    <a:pt x="16986" y="63846"/>
                  </a:lnTo>
                  <a:lnTo>
                    <a:pt x="17914" y="63545"/>
                  </a:lnTo>
                  <a:lnTo>
                    <a:pt x="18815" y="63245"/>
                  </a:lnTo>
                  <a:lnTo>
                    <a:pt x="19662" y="62999"/>
                  </a:lnTo>
                  <a:lnTo>
                    <a:pt x="20099" y="62917"/>
                  </a:lnTo>
                  <a:lnTo>
                    <a:pt x="20481" y="62863"/>
                  </a:lnTo>
                  <a:lnTo>
                    <a:pt x="20891" y="62835"/>
                  </a:lnTo>
                  <a:lnTo>
                    <a:pt x="21273" y="62835"/>
                  </a:lnTo>
                  <a:lnTo>
                    <a:pt x="21628" y="62890"/>
                  </a:lnTo>
                  <a:lnTo>
                    <a:pt x="21956" y="62945"/>
                  </a:lnTo>
                  <a:lnTo>
                    <a:pt x="22229" y="63027"/>
                  </a:lnTo>
                  <a:lnTo>
                    <a:pt x="22502" y="63109"/>
                  </a:lnTo>
                  <a:lnTo>
                    <a:pt x="22966" y="63272"/>
                  </a:lnTo>
                  <a:lnTo>
                    <a:pt x="23403" y="63464"/>
                  </a:lnTo>
                  <a:lnTo>
                    <a:pt x="23867" y="63655"/>
                  </a:lnTo>
                  <a:lnTo>
                    <a:pt x="24113" y="63737"/>
                  </a:lnTo>
                  <a:lnTo>
                    <a:pt x="24414" y="63791"/>
                  </a:lnTo>
                  <a:lnTo>
                    <a:pt x="24714" y="63873"/>
                  </a:lnTo>
                  <a:lnTo>
                    <a:pt x="25096" y="63900"/>
                  </a:lnTo>
                  <a:lnTo>
                    <a:pt x="25506" y="63928"/>
                  </a:lnTo>
                  <a:lnTo>
                    <a:pt x="25970" y="63955"/>
                  </a:lnTo>
                  <a:lnTo>
                    <a:pt x="26434" y="63928"/>
                  </a:lnTo>
                  <a:lnTo>
                    <a:pt x="26899" y="63846"/>
                  </a:lnTo>
                  <a:lnTo>
                    <a:pt x="27308" y="63737"/>
                  </a:lnTo>
                  <a:lnTo>
                    <a:pt x="27718" y="63573"/>
                  </a:lnTo>
                  <a:lnTo>
                    <a:pt x="28100" y="63409"/>
                  </a:lnTo>
                  <a:lnTo>
                    <a:pt x="28482" y="63218"/>
                  </a:lnTo>
                  <a:lnTo>
                    <a:pt x="29220" y="62781"/>
                  </a:lnTo>
                  <a:lnTo>
                    <a:pt x="29957" y="62371"/>
                  </a:lnTo>
                  <a:lnTo>
                    <a:pt x="30339" y="62180"/>
                  </a:lnTo>
                  <a:lnTo>
                    <a:pt x="30749" y="62016"/>
                  </a:lnTo>
                  <a:lnTo>
                    <a:pt x="31159" y="61880"/>
                  </a:lnTo>
                  <a:lnTo>
                    <a:pt x="31596" y="61798"/>
                  </a:lnTo>
                  <a:lnTo>
                    <a:pt x="32060" y="61743"/>
                  </a:lnTo>
                  <a:lnTo>
                    <a:pt x="33534" y="61743"/>
                  </a:lnTo>
                  <a:lnTo>
                    <a:pt x="33999" y="61689"/>
                  </a:lnTo>
                  <a:lnTo>
                    <a:pt x="34408" y="61634"/>
                  </a:lnTo>
                  <a:lnTo>
                    <a:pt x="34818" y="61552"/>
                  </a:lnTo>
                  <a:lnTo>
                    <a:pt x="35200" y="61443"/>
                  </a:lnTo>
                  <a:lnTo>
                    <a:pt x="35555" y="61334"/>
                  </a:lnTo>
                  <a:lnTo>
                    <a:pt x="35856" y="61224"/>
                  </a:lnTo>
                  <a:lnTo>
                    <a:pt x="36402" y="60979"/>
                  </a:lnTo>
                  <a:lnTo>
                    <a:pt x="36811" y="60760"/>
                  </a:lnTo>
                  <a:lnTo>
                    <a:pt x="37139" y="60569"/>
                  </a:lnTo>
                  <a:lnTo>
                    <a:pt x="37194" y="57292"/>
                  </a:lnTo>
                  <a:lnTo>
                    <a:pt x="37221" y="54152"/>
                  </a:lnTo>
                  <a:lnTo>
                    <a:pt x="37221" y="51093"/>
                  </a:lnTo>
                  <a:lnTo>
                    <a:pt x="37139" y="48144"/>
                  </a:lnTo>
                  <a:lnTo>
                    <a:pt x="37057" y="45304"/>
                  </a:lnTo>
                  <a:lnTo>
                    <a:pt x="36921" y="42546"/>
                  </a:lnTo>
                  <a:lnTo>
                    <a:pt x="36757" y="39897"/>
                  </a:lnTo>
                  <a:lnTo>
                    <a:pt x="36566" y="37330"/>
                  </a:lnTo>
                  <a:lnTo>
                    <a:pt x="36347" y="34872"/>
                  </a:lnTo>
                  <a:lnTo>
                    <a:pt x="36074" y="32496"/>
                  </a:lnTo>
                  <a:lnTo>
                    <a:pt x="35801" y="30203"/>
                  </a:lnTo>
                  <a:lnTo>
                    <a:pt x="35501" y="27991"/>
                  </a:lnTo>
                  <a:lnTo>
                    <a:pt x="35146" y="25888"/>
                  </a:lnTo>
                  <a:lnTo>
                    <a:pt x="34791" y="23867"/>
                  </a:lnTo>
                  <a:lnTo>
                    <a:pt x="34436" y="21928"/>
                  </a:lnTo>
                  <a:lnTo>
                    <a:pt x="34026" y="20071"/>
                  </a:lnTo>
                  <a:lnTo>
                    <a:pt x="33616" y="18269"/>
                  </a:lnTo>
                  <a:lnTo>
                    <a:pt x="33179" y="16576"/>
                  </a:lnTo>
                  <a:lnTo>
                    <a:pt x="32742" y="14937"/>
                  </a:lnTo>
                  <a:lnTo>
                    <a:pt x="32278" y="13408"/>
                  </a:lnTo>
                  <a:lnTo>
                    <a:pt x="31814" y="11906"/>
                  </a:lnTo>
                  <a:lnTo>
                    <a:pt x="31350" y="10514"/>
                  </a:lnTo>
                  <a:lnTo>
                    <a:pt x="30858" y="9176"/>
                  </a:lnTo>
                  <a:lnTo>
                    <a:pt x="30367" y="7892"/>
                  </a:lnTo>
                  <a:lnTo>
                    <a:pt x="29875" y="6691"/>
                  </a:lnTo>
                  <a:lnTo>
                    <a:pt x="29384" y="5571"/>
                  </a:lnTo>
                  <a:lnTo>
                    <a:pt x="28892" y="4479"/>
                  </a:lnTo>
                  <a:lnTo>
                    <a:pt x="28401" y="3468"/>
                  </a:lnTo>
                  <a:lnTo>
                    <a:pt x="27909" y="2512"/>
                  </a:lnTo>
                  <a:lnTo>
                    <a:pt x="27417" y="1611"/>
                  </a:lnTo>
                  <a:lnTo>
                    <a:pt x="26926" y="792"/>
                  </a:lnTo>
                  <a:lnTo>
                    <a:pt x="264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7"/>
            <p:cNvSpPr/>
            <p:nvPr/>
          </p:nvSpPr>
          <p:spPr>
            <a:xfrm>
              <a:off x="4155875" y="1647500"/>
              <a:ext cx="619225" cy="845900"/>
            </a:xfrm>
            <a:custGeom>
              <a:avLst/>
              <a:gdLst/>
              <a:ahLst/>
              <a:cxnLst/>
              <a:rect l="l" t="t" r="r" b="b"/>
              <a:pathLst>
                <a:path w="24769" h="33836" extrusionOk="0">
                  <a:moveTo>
                    <a:pt x="9312" y="1"/>
                  </a:moveTo>
                  <a:lnTo>
                    <a:pt x="9312" y="8166"/>
                  </a:lnTo>
                  <a:lnTo>
                    <a:pt x="0" y="8903"/>
                  </a:lnTo>
                  <a:lnTo>
                    <a:pt x="5762" y="33835"/>
                  </a:lnTo>
                  <a:lnTo>
                    <a:pt x="19007" y="33835"/>
                  </a:lnTo>
                  <a:lnTo>
                    <a:pt x="21464" y="23158"/>
                  </a:lnTo>
                  <a:lnTo>
                    <a:pt x="21765" y="22912"/>
                  </a:lnTo>
                  <a:lnTo>
                    <a:pt x="22065" y="22612"/>
                  </a:lnTo>
                  <a:lnTo>
                    <a:pt x="22420" y="22229"/>
                  </a:lnTo>
                  <a:lnTo>
                    <a:pt x="22775" y="21820"/>
                  </a:lnTo>
                  <a:lnTo>
                    <a:pt x="23103" y="21383"/>
                  </a:lnTo>
                  <a:lnTo>
                    <a:pt x="23267" y="21164"/>
                  </a:lnTo>
                  <a:lnTo>
                    <a:pt x="23376" y="20946"/>
                  </a:lnTo>
                  <a:lnTo>
                    <a:pt x="23458" y="20727"/>
                  </a:lnTo>
                  <a:lnTo>
                    <a:pt x="23512" y="20536"/>
                  </a:lnTo>
                  <a:lnTo>
                    <a:pt x="23540" y="20318"/>
                  </a:lnTo>
                  <a:lnTo>
                    <a:pt x="23540" y="20072"/>
                  </a:lnTo>
                  <a:lnTo>
                    <a:pt x="23512" y="19471"/>
                  </a:lnTo>
                  <a:lnTo>
                    <a:pt x="23458" y="18761"/>
                  </a:lnTo>
                  <a:lnTo>
                    <a:pt x="23349" y="18051"/>
                  </a:lnTo>
                  <a:lnTo>
                    <a:pt x="23157" y="16850"/>
                  </a:lnTo>
                  <a:lnTo>
                    <a:pt x="23048" y="16303"/>
                  </a:lnTo>
                  <a:lnTo>
                    <a:pt x="24769" y="8903"/>
                  </a:lnTo>
                  <a:lnTo>
                    <a:pt x="15457" y="8166"/>
                  </a:lnTo>
                  <a:lnTo>
                    <a:pt x="15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7"/>
            <p:cNvSpPr/>
            <p:nvPr/>
          </p:nvSpPr>
          <p:spPr>
            <a:xfrm>
              <a:off x="4155875" y="1851625"/>
              <a:ext cx="619225" cy="641775"/>
            </a:xfrm>
            <a:custGeom>
              <a:avLst/>
              <a:gdLst/>
              <a:ahLst/>
              <a:cxnLst/>
              <a:rect l="l" t="t" r="r" b="b"/>
              <a:pathLst>
                <a:path w="24769" h="25671" extrusionOk="0">
                  <a:moveTo>
                    <a:pt x="9312" y="1"/>
                  </a:moveTo>
                  <a:lnTo>
                    <a:pt x="0" y="738"/>
                  </a:lnTo>
                  <a:lnTo>
                    <a:pt x="5762" y="25670"/>
                  </a:lnTo>
                  <a:lnTo>
                    <a:pt x="19007" y="25670"/>
                  </a:lnTo>
                  <a:lnTo>
                    <a:pt x="21137" y="16413"/>
                  </a:lnTo>
                  <a:lnTo>
                    <a:pt x="21546" y="16003"/>
                  </a:lnTo>
                  <a:lnTo>
                    <a:pt x="21956" y="15539"/>
                  </a:lnTo>
                  <a:lnTo>
                    <a:pt x="22420" y="14993"/>
                  </a:lnTo>
                  <a:lnTo>
                    <a:pt x="22912" y="14392"/>
                  </a:lnTo>
                  <a:lnTo>
                    <a:pt x="23349" y="13818"/>
                  </a:lnTo>
                  <a:lnTo>
                    <a:pt x="23540" y="13545"/>
                  </a:lnTo>
                  <a:lnTo>
                    <a:pt x="23704" y="13272"/>
                  </a:lnTo>
                  <a:lnTo>
                    <a:pt x="23813" y="13027"/>
                  </a:lnTo>
                  <a:lnTo>
                    <a:pt x="23867" y="12835"/>
                  </a:lnTo>
                  <a:lnTo>
                    <a:pt x="23895" y="12617"/>
                  </a:lnTo>
                  <a:lnTo>
                    <a:pt x="23895" y="12344"/>
                  </a:lnTo>
                  <a:lnTo>
                    <a:pt x="23813" y="11688"/>
                  </a:lnTo>
                  <a:lnTo>
                    <a:pt x="23676" y="10924"/>
                  </a:lnTo>
                  <a:lnTo>
                    <a:pt x="23540" y="10105"/>
                  </a:lnTo>
                  <a:lnTo>
                    <a:pt x="23212" y="8739"/>
                  </a:lnTo>
                  <a:lnTo>
                    <a:pt x="23048" y="8138"/>
                  </a:lnTo>
                  <a:lnTo>
                    <a:pt x="24769" y="738"/>
                  </a:lnTo>
                  <a:lnTo>
                    <a:pt x="15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7"/>
            <p:cNvSpPr/>
            <p:nvPr/>
          </p:nvSpPr>
          <p:spPr>
            <a:xfrm>
              <a:off x="4031625" y="1870075"/>
              <a:ext cx="186400" cy="393250"/>
            </a:xfrm>
            <a:custGeom>
              <a:avLst/>
              <a:gdLst/>
              <a:ahLst/>
              <a:cxnLst/>
              <a:rect l="l" t="t" r="r" b="b"/>
              <a:pathLst>
                <a:path w="7456" h="15730" extrusionOk="0">
                  <a:moveTo>
                    <a:pt x="4970" y="0"/>
                  </a:moveTo>
                  <a:lnTo>
                    <a:pt x="0" y="8684"/>
                  </a:lnTo>
                  <a:lnTo>
                    <a:pt x="5571" y="15729"/>
                  </a:lnTo>
                  <a:lnTo>
                    <a:pt x="7455" y="10759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7"/>
            <p:cNvSpPr/>
            <p:nvPr/>
          </p:nvSpPr>
          <p:spPr>
            <a:xfrm>
              <a:off x="4050050" y="2055750"/>
              <a:ext cx="139300" cy="157725"/>
            </a:xfrm>
            <a:custGeom>
              <a:avLst/>
              <a:gdLst/>
              <a:ahLst/>
              <a:cxnLst/>
              <a:rect l="l" t="t" r="r" b="b"/>
              <a:pathLst>
                <a:path w="5572" h="6309" extrusionOk="0">
                  <a:moveTo>
                    <a:pt x="192" y="1"/>
                  </a:moveTo>
                  <a:lnTo>
                    <a:pt x="110" y="28"/>
                  </a:lnTo>
                  <a:lnTo>
                    <a:pt x="55" y="55"/>
                  </a:lnTo>
                  <a:lnTo>
                    <a:pt x="28" y="110"/>
                  </a:lnTo>
                  <a:lnTo>
                    <a:pt x="1" y="192"/>
                  </a:lnTo>
                  <a:lnTo>
                    <a:pt x="1" y="247"/>
                  </a:lnTo>
                  <a:lnTo>
                    <a:pt x="55" y="301"/>
                  </a:lnTo>
                  <a:lnTo>
                    <a:pt x="5271" y="6227"/>
                  </a:lnTo>
                  <a:lnTo>
                    <a:pt x="5326" y="6282"/>
                  </a:lnTo>
                  <a:lnTo>
                    <a:pt x="5408" y="6309"/>
                  </a:lnTo>
                  <a:lnTo>
                    <a:pt x="5462" y="6282"/>
                  </a:lnTo>
                  <a:lnTo>
                    <a:pt x="5517" y="6254"/>
                  </a:lnTo>
                  <a:lnTo>
                    <a:pt x="5571" y="6200"/>
                  </a:lnTo>
                  <a:lnTo>
                    <a:pt x="5571" y="6118"/>
                  </a:lnTo>
                  <a:lnTo>
                    <a:pt x="5571" y="6063"/>
                  </a:lnTo>
                  <a:lnTo>
                    <a:pt x="5544" y="6008"/>
                  </a:lnTo>
                  <a:lnTo>
                    <a:pt x="301" y="83"/>
                  </a:lnTo>
                  <a:lnTo>
                    <a:pt x="246" y="2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7"/>
            <p:cNvSpPr/>
            <p:nvPr/>
          </p:nvSpPr>
          <p:spPr>
            <a:xfrm>
              <a:off x="4213900" y="2035950"/>
              <a:ext cx="40975" cy="107225"/>
            </a:xfrm>
            <a:custGeom>
              <a:avLst/>
              <a:gdLst/>
              <a:ahLst/>
              <a:cxnLst/>
              <a:rect l="l" t="t" r="r" b="b"/>
              <a:pathLst>
                <a:path w="1639" h="4289" extrusionOk="0">
                  <a:moveTo>
                    <a:pt x="1366" y="1"/>
                  </a:moveTo>
                  <a:lnTo>
                    <a:pt x="1311" y="55"/>
                  </a:lnTo>
                  <a:lnTo>
                    <a:pt x="1284" y="110"/>
                  </a:lnTo>
                  <a:lnTo>
                    <a:pt x="1" y="4070"/>
                  </a:lnTo>
                  <a:lnTo>
                    <a:pt x="1" y="4124"/>
                  </a:lnTo>
                  <a:lnTo>
                    <a:pt x="1" y="4206"/>
                  </a:lnTo>
                  <a:lnTo>
                    <a:pt x="55" y="4261"/>
                  </a:lnTo>
                  <a:lnTo>
                    <a:pt x="110" y="4288"/>
                  </a:lnTo>
                  <a:lnTo>
                    <a:pt x="219" y="4288"/>
                  </a:lnTo>
                  <a:lnTo>
                    <a:pt x="274" y="4261"/>
                  </a:lnTo>
                  <a:lnTo>
                    <a:pt x="301" y="4234"/>
                  </a:lnTo>
                  <a:lnTo>
                    <a:pt x="328" y="4179"/>
                  </a:lnTo>
                  <a:lnTo>
                    <a:pt x="1639" y="219"/>
                  </a:lnTo>
                  <a:lnTo>
                    <a:pt x="1639" y="165"/>
                  </a:lnTo>
                  <a:lnTo>
                    <a:pt x="1612" y="83"/>
                  </a:lnTo>
                  <a:lnTo>
                    <a:pt x="1584" y="28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7"/>
            <p:cNvSpPr/>
            <p:nvPr/>
          </p:nvSpPr>
          <p:spPr>
            <a:xfrm>
              <a:off x="4727975" y="1958825"/>
              <a:ext cx="30050" cy="144050"/>
            </a:xfrm>
            <a:custGeom>
              <a:avLst/>
              <a:gdLst/>
              <a:ahLst/>
              <a:cxnLst/>
              <a:rect l="l" t="t" r="r" b="b"/>
              <a:pathLst>
                <a:path w="1202" h="5762" extrusionOk="0">
                  <a:moveTo>
                    <a:pt x="983" y="0"/>
                  </a:moveTo>
                  <a:lnTo>
                    <a:pt x="929" y="27"/>
                  </a:lnTo>
                  <a:lnTo>
                    <a:pt x="874" y="82"/>
                  </a:lnTo>
                  <a:lnTo>
                    <a:pt x="847" y="164"/>
                  </a:lnTo>
                  <a:lnTo>
                    <a:pt x="0" y="3823"/>
                  </a:lnTo>
                  <a:lnTo>
                    <a:pt x="0" y="3905"/>
                  </a:lnTo>
                  <a:lnTo>
                    <a:pt x="137" y="4424"/>
                  </a:lnTo>
                  <a:lnTo>
                    <a:pt x="410" y="5625"/>
                  </a:lnTo>
                  <a:lnTo>
                    <a:pt x="437" y="5680"/>
                  </a:lnTo>
                  <a:lnTo>
                    <a:pt x="465" y="5735"/>
                  </a:lnTo>
                  <a:lnTo>
                    <a:pt x="519" y="5762"/>
                  </a:lnTo>
                  <a:lnTo>
                    <a:pt x="628" y="5762"/>
                  </a:lnTo>
                  <a:lnTo>
                    <a:pt x="683" y="5735"/>
                  </a:lnTo>
                  <a:lnTo>
                    <a:pt x="738" y="5680"/>
                  </a:lnTo>
                  <a:lnTo>
                    <a:pt x="765" y="5625"/>
                  </a:lnTo>
                  <a:lnTo>
                    <a:pt x="765" y="5544"/>
                  </a:lnTo>
                  <a:lnTo>
                    <a:pt x="519" y="4479"/>
                  </a:lnTo>
                  <a:lnTo>
                    <a:pt x="355" y="3850"/>
                  </a:lnTo>
                  <a:lnTo>
                    <a:pt x="1202" y="219"/>
                  </a:lnTo>
                  <a:lnTo>
                    <a:pt x="1202" y="164"/>
                  </a:lnTo>
                  <a:lnTo>
                    <a:pt x="1175" y="82"/>
                  </a:lnTo>
                  <a:lnTo>
                    <a:pt x="1120" y="55"/>
                  </a:lnTo>
                  <a:lnTo>
                    <a:pt x="1065" y="2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7"/>
            <p:cNvSpPr/>
            <p:nvPr/>
          </p:nvSpPr>
          <p:spPr>
            <a:xfrm>
              <a:off x="4725250" y="3585000"/>
              <a:ext cx="16400" cy="118125"/>
            </a:xfrm>
            <a:custGeom>
              <a:avLst/>
              <a:gdLst/>
              <a:ahLst/>
              <a:cxnLst/>
              <a:rect l="l" t="t" r="r" b="b"/>
              <a:pathLst>
                <a:path w="656" h="4725" extrusionOk="0">
                  <a:moveTo>
                    <a:pt x="164" y="0"/>
                  </a:moveTo>
                  <a:lnTo>
                    <a:pt x="109" y="28"/>
                  </a:lnTo>
                  <a:lnTo>
                    <a:pt x="55" y="55"/>
                  </a:lnTo>
                  <a:lnTo>
                    <a:pt x="0" y="110"/>
                  </a:lnTo>
                  <a:lnTo>
                    <a:pt x="0" y="192"/>
                  </a:lnTo>
                  <a:lnTo>
                    <a:pt x="164" y="2376"/>
                  </a:lnTo>
                  <a:lnTo>
                    <a:pt x="273" y="4533"/>
                  </a:lnTo>
                  <a:lnTo>
                    <a:pt x="301" y="4615"/>
                  </a:lnTo>
                  <a:lnTo>
                    <a:pt x="355" y="4670"/>
                  </a:lnTo>
                  <a:lnTo>
                    <a:pt x="410" y="4697"/>
                  </a:lnTo>
                  <a:lnTo>
                    <a:pt x="464" y="4725"/>
                  </a:lnTo>
                  <a:lnTo>
                    <a:pt x="546" y="4697"/>
                  </a:lnTo>
                  <a:lnTo>
                    <a:pt x="601" y="4643"/>
                  </a:lnTo>
                  <a:lnTo>
                    <a:pt x="628" y="4588"/>
                  </a:lnTo>
                  <a:lnTo>
                    <a:pt x="656" y="4533"/>
                  </a:lnTo>
                  <a:lnTo>
                    <a:pt x="519" y="2349"/>
                  </a:lnTo>
                  <a:lnTo>
                    <a:pt x="355" y="164"/>
                  </a:lnTo>
                  <a:lnTo>
                    <a:pt x="328" y="82"/>
                  </a:lnTo>
                  <a:lnTo>
                    <a:pt x="301" y="2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7"/>
            <p:cNvSpPr/>
            <p:nvPr/>
          </p:nvSpPr>
          <p:spPr>
            <a:xfrm>
              <a:off x="4727975" y="3727000"/>
              <a:ext cx="17100" cy="312700"/>
            </a:xfrm>
            <a:custGeom>
              <a:avLst/>
              <a:gdLst/>
              <a:ahLst/>
              <a:cxnLst/>
              <a:rect l="l" t="t" r="r" b="b"/>
              <a:pathLst>
                <a:path w="684" h="12508" extrusionOk="0">
                  <a:moveTo>
                    <a:pt x="328" y="0"/>
                  </a:moveTo>
                  <a:lnTo>
                    <a:pt x="273" y="55"/>
                  </a:lnTo>
                  <a:lnTo>
                    <a:pt x="246" y="110"/>
                  </a:lnTo>
                  <a:lnTo>
                    <a:pt x="246" y="192"/>
                  </a:lnTo>
                  <a:lnTo>
                    <a:pt x="301" y="2813"/>
                  </a:lnTo>
                  <a:lnTo>
                    <a:pt x="301" y="5189"/>
                  </a:lnTo>
                  <a:lnTo>
                    <a:pt x="273" y="7237"/>
                  </a:lnTo>
                  <a:lnTo>
                    <a:pt x="219" y="8985"/>
                  </a:lnTo>
                  <a:lnTo>
                    <a:pt x="137" y="10405"/>
                  </a:lnTo>
                  <a:lnTo>
                    <a:pt x="55" y="11415"/>
                  </a:lnTo>
                  <a:lnTo>
                    <a:pt x="0" y="12289"/>
                  </a:lnTo>
                  <a:lnTo>
                    <a:pt x="0" y="12371"/>
                  </a:lnTo>
                  <a:lnTo>
                    <a:pt x="28" y="12425"/>
                  </a:lnTo>
                  <a:lnTo>
                    <a:pt x="82" y="12480"/>
                  </a:lnTo>
                  <a:lnTo>
                    <a:pt x="137" y="12507"/>
                  </a:lnTo>
                  <a:lnTo>
                    <a:pt x="164" y="12507"/>
                  </a:lnTo>
                  <a:lnTo>
                    <a:pt x="246" y="12480"/>
                  </a:lnTo>
                  <a:lnTo>
                    <a:pt x="301" y="12453"/>
                  </a:lnTo>
                  <a:lnTo>
                    <a:pt x="328" y="12398"/>
                  </a:lnTo>
                  <a:lnTo>
                    <a:pt x="355" y="12344"/>
                  </a:lnTo>
                  <a:lnTo>
                    <a:pt x="437" y="11470"/>
                  </a:lnTo>
                  <a:lnTo>
                    <a:pt x="492" y="10432"/>
                  </a:lnTo>
                  <a:lnTo>
                    <a:pt x="574" y="9012"/>
                  </a:lnTo>
                  <a:lnTo>
                    <a:pt x="628" y="7264"/>
                  </a:lnTo>
                  <a:lnTo>
                    <a:pt x="683" y="5189"/>
                  </a:lnTo>
                  <a:lnTo>
                    <a:pt x="656" y="2813"/>
                  </a:lnTo>
                  <a:lnTo>
                    <a:pt x="601" y="164"/>
                  </a:lnTo>
                  <a:lnTo>
                    <a:pt x="574" y="110"/>
                  </a:lnTo>
                  <a:lnTo>
                    <a:pt x="519" y="2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7"/>
            <p:cNvSpPr/>
            <p:nvPr/>
          </p:nvSpPr>
          <p:spPr>
            <a:xfrm>
              <a:off x="4157225" y="3574075"/>
              <a:ext cx="12325" cy="38250"/>
            </a:xfrm>
            <a:custGeom>
              <a:avLst/>
              <a:gdLst/>
              <a:ahLst/>
              <a:cxnLst/>
              <a:rect l="l" t="t" r="r" b="b"/>
              <a:pathLst>
                <a:path w="493" h="1530" extrusionOk="0">
                  <a:moveTo>
                    <a:pt x="247" y="0"/>
                  </a:moveTo>
                  <a:lnTo>
                    <a:pt x="192" y="28"/>
                  </a:lnTo>
                  <a:lnTo>
                    <a:pt x="138" y="82"/>
                  </a:lnTo>
                  <a:lnTo>
                    <a:pt x="110" y="164"/>
                  </a:lnTo>
                  <a:lnTo>
                    <a:pt x="1" y="1339"/>
                  </a:lnTo>
                  <a:lnTo>
                    <a:pt x="28" y="1393"/>
                  </a:lnTo>
                  <a:lnTo>
                    <a:pt x="56" y="1475"/>
                  </a:lnTo>
                  <a:lnTo>
                    <a:pt x="110" y="1502"/>
                  </a:lnTo>
                  <a:lnTo>
                    <a:pt x="165" y="1530"/>
                  </a:lnTo>
                  <a:lnTo>
                    <a:pt x="247" y="1530"/>
                  </a:lnTo>
                  <a:lnTo>
                    <a:pt x="301" y="1475"/>
                  </a:lnTo>
                  <a:lnTo>
                    <a:pt x="356" y="1420"/>
                  </a:lnTo>
                  <a:lnTo>
                    <a:pt x="383" y="1366"/>
                  </a:lnTo>
                  <a:lnTo>
                    <a:pt x="493" y="192"/>
                  </a:lnTo>
                  <a:lnTo>
                    <a:pt x="465" y="137"/>
                  </a:lnTo>
                  <a:lnTo>
                    <a:pt x="438" y="55"/>
                  </a:lnTo>
                  <a:lnTo>
                    <a:pt x="383" y="2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7"/>
            <p:cNvSpPr/>
            <p:nvPr/>
          </p:nvSpPr>
          <p:spPr>
            <a:xfrm>
              <a:off x="4142900" y="3626650"/>
              <a:ext cx="21875" cy="413050"/>
            </a:xfrm>
            <a:custGeom>
              <a:avLst/>
              <a:gdLst/>
              <a:ahLst/>
              <a:cxnLst/>
              <a:rect l="l" t="t" r="r" b="b"/>
              <a:pathLst>
                <a:path w="875" h="16522" extrusionOk="0">
                  <a:moveTo>
                    <a:pt x="629" y="0"/>
                  </a:moveTo>
                  <a:lnTo>
                    <a:pt x="574" y="27"/>
                  </a:lnTo>
                  <a:lnTo>
                    <a:pt x="519" y="82"/>
                  </a:lnTo>
                  <a:lnTo>
                    <a:pt x="492" y="164"/>
                  </a:lnTo>
                  <a:lnTo>
                    <a:pt x="356" y="1884"/>
                  </a:lnTo>
                  <a:lnTo>
                    <a:pt x="246" y="3550"/>
                  </a:lnTo>
                  <a:lnTo>
                    <a:pt x="164" y="5134"/>
                  </a:lnTo>
                  <a:lnTo>
                    <a:pt x="110" y="6636"/>
                  </a:lnTo>
                  <a:lnTo>
                    <a:pt x="28" y="9394"/>
                  </a:lnTo>
                  <a:lnTo>
                    <a:pt x="1" y="11743"/>
                  </a:lnTo>
                  <a:lnTo>
                    <a:pt x="1" y="13681"/>
                  </a:lnTo>
                  <a:lnTo>
                    <a:pt x="28" y="15101"/>
                  </a:lnTo>
                  <a:lnTo>
                    <a:pt x="82" y="16358"/>
                  </a:lnTo>
                  <a:lnTo>
                    <a:pt x="110" y="16412"/>
                  </a:lnTo>
                  <a:lnTo>
                    <a:pt x="137" y="16467"/>
                  </a:lnTo>
                  <a:lnTo>
                    <a:pt x="192" y="16494"/>
                  </a:lnTo>
                  <a:lnTo>
                    <a:pt x="274" y="16521"/>
                  </a:lnTo>
                  <a:lnTo>
                    <a:pt x="356" y="16494"/>
                  </a:lnTo>
                  <a:lnTo>
                    <a:pt x="410" y="16467"/>
                  </a:lnTo>
                  <a:lnTo>
                    <a:pt x="437" y="16385"/>
                  </a:lnTo>
                  <a:lnTo>
                    <a:pt x="437" y="16330"/>
                  </a:lnTo>
                  <a:lnTo>
                    <a:pt x="410" y="15101"/>
                  </a:lnTo>
                  <a:lnTo>
                    <a:pt x="356" y="13654"/>
                  </a:lnTo>
                  <a:lnTo>
                    <a:pt x="356" y="11743"/>
                  </a:lnTo>
                  <a:lnTo>
                    <a:pt x="383" y="9394"/>
                  </a:lnTo>
                  <a:lnTo>
                    <a:pt x="465" y="6636"/>
                  </a:lnTo>
                  <a:lnTo>
                    <a:pt x="519" y="5134"/>
                  </a:lnTo>
                  <a:lnTo>
                    <a:pt x="629" y="3550"/>
                  </a:lnTo>
                  <a:lnTo>
                    <a:pt x="738" y="1912"/>
                  </a:lnTo>
                  <a:lnTo>
                    <a:pt x="874" y="191"/>
                  </a:lnTo>
                  <a:lnTo>
                    <a:pt x="847" y="109"/>
                  </a:lnTo>
                  <a:lnTo>
                    <a:pt x="820" y="5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7"/>
            <p:cNvSpPr/>
            <p:nvPr/>
          </p:nvSpPr>
          <p:spPr>
            <a:xfrm>
              <a:off x="4502675" y="3770700"/>
              <a:ext cx="11625" cy="287425"/>
            </a:xfrm>
            <a:custGeom>
              <a:avLst/>
              <a:gdLst/>
              <a:ahLst/>
              <a:cxnLst/>
              <a:rect l="l" t="t" r="r" b="b"/>
              <a:pathLst>
                <a:path w="465" h="11497" extrusionOk="0">
                  <a:moveTo>
                    <a:pt x="165" y="0"/>
                  </a:moveTo>
                  <a:lnTo>
                    <a:pt x="83" y="27"/>
                  </a:lnTo>
                  <a:lnTo>
                    <a:pt x="28" y="55"/>
                  </a:lnTo>
                  <a:lnTo>
                    <a:pt x="1" y="137"/>
                  </a:lnTo>
                  <a:lnTo>
                    <a:pt x="1" y="191"/>
                  </a:lnTo>
                  <a:lnTo>
                    <a:pt x="28" y="792"/>
                  </a:lnTo>
                  <a:lnTo>
                    <a:pt x="55" y="1475"/>
                  </a:lnTo>
                  <a:lnTo>
                    <a:pt x="110" y="3113"/>
                  </a:lnTo>
                  <a:lnTo>
                    <a:pt x="110" y="4943"/>
                  </a:lnTo>
                  <a:lnTo>
                    <a:pt x="83" y="6772"/>
                  </a:lnTo>
                  <a:lnTo>
                    <a:pt x="28" y="9940"/>
                  </a:lnTo>
                  <a:lnTo>
                    <a:pt x="1" y="11306"/>
                  </a:lnTo>
                  <a:lnTo>
                    <a:pt x="1" y="11360"/>
                  </a:lnTo>
                  <a:lnTo>
                    <a:pt x="28" y="11442"/>
                  </a:lnTo>
                  <a:lnTo>
                    <a:pt x="83" y="11469"/>
                  </a:lnTo>
                  <a:lnTo>
                    <a:pt x="165" y="11497"/>
                  </a:lnTo>
                  <a:lnTo>
                    <a:pt x="247" y="11469"/>
                  </a:lnTo>
                  <a:lnTo>
                    <a:pt x="301" y="11442"/>
                  </a:lnTo>
                  <a:lnTo>
                    <a:pt x="328" y="11387"/>
                  </a:lnTo>
                  <a:lnTo>
                    <a:pt x="356" y="11306"/>
                  </a:lnTo>
                  <a:lnTo>
                    <a:pt x="383" y="9940"/>
                  </a:lnTo>
                  <a:lnTo>
                    <a:pt x="465" y="6772"/>
                  </a:lnTo>
                  <a:lnTo>
                    <a:pt x="465" y="4916"/>
                  </a:lnTo>
                  <a:lnTo>
                    <a:pt x="465" y="3113"/>
                  </a:lnTo>
                  <a:lnTo>
                    <a:pt x="438" y="1447"/>
                  </a:lnTo>
                  <a:lnTo>
                    <a:pt x="383" y="765"/>
                  </a:lnTo>
                  <a:lnTo>
                    <a:pt x="356" y="164"/>
                  </a:lnTo>
                  <a:lnTo>
                    <a:pt x="328" y="109"/>
                  </a:lnTo>
                  <a:lnTo>
                    <a:pt x="274" y="55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7"/>
            <p:cNvSpPr/>
            <p:nvPr/>
          </p:nvSpPr>
          <p:spPr>
            <a:xfrm>
              <a:off x="4383900" y="1670025"/>
              <a:ext cx="8900" cy="122225"/>
            </a:xfrm>
            <a:custGeom>
              <a:avLst/>
              <a:gdLst/>
              <a:ahLst/>
              <a:cxnLst/>
              <a:rect l="l" t="t" r="r" b="b"/>
              <a:pathLst>
                <a:path w="356" h="4889" extrusionOk="0">
                  <a:moveTo>
                    <a:pt x="109" y="1"/>
                  </a:moveTo>
                  <a:lnTo>
                    <a:pt x="55" y="55"/>
                  </a:lnTo>
                  <a:lnTo>
                    <a:pt x="28" y="110"/>
                  </a:lnTo>
                  <a:lnTo>
                    <a:pt x="0" y="165"/>
                  </a:lnTo>
                  <a:lnTo>
                    <a:pt x="0" y="4698"/>
                  </a:lnTo>
                  <a:lnTo>
                    <a:pt x="28" y="4780"/>
                  </a:lnTo>
                  <a:lnTo>
                    <a:pt x="55" y="4834"/>
                  </a:lnTo>
                  <a:lnTo>
                    <a:pt x="109" y="4862"/>
                  </a:lnTo>
                  <a:lnTo>
                    <a:pt x="191" y="4889"/>
                  </a:lnTo>
                  <a:lnTo>
                    <a:pt x="246" y="4862"/>
                  </a:lnTo>
                  <a:lnTo>
                    <a:pt x="301" y="4834"/>
                  </a:lnTo>
                  <a:lnTo>
                    <a:pt x="355" y="4780"/>
                  </a:lnTo>
                  <a:lnTo>
                    <a:pt x="355" y="4698"/>
                  </a:lnTo>
                  <a:lnTo>
                    <a:pt x="355" y="165"/>
                  </a:lnTo>
                  <a:lnTo>
                    <a:pt x="355" y="110"/>
                  </a:lnTo>
                  <a:lnTo>
                    <a:pt x="301" y="55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7"/>
            <p:cNvSpPr/>
            <p:nvPr/>
          </p:nvSpPr>
          <p:spPr>
            <a:xfrm>
              <a:off x="4538175" y="1657750"/>
              <a:ext cx="8900" cy="133825"/>
            </a:xfrm>
            <a:custGeom>
              <a:avLst/>
              <a:gdLst/>
              <a:ahLst/>
              <a:cxnLst/>
              <a:rect l="l" t="t" r="r" b="b"/>
              <a:pathLst>
                <a:path w="356" h="5353" extrusionOk="0">
                  <a:moveTo>
                    <a:pt x="110" y="0"/>
                  </a:moveTo>
                  <a:lnTo>
                    <a:pt x="55" y="55"/>
                  </a:lnTo>
                  <a:lnTo>
                    <a:pt x="1" y="110"/>
                  </a:lnTo>
                  <a:lnTo>
                    <a:pt x="1" y="164"/>
                  </a:lnTo>
                  <a:lnTo>
                    <a:pt x="1" y="5161"/>
                  </a:lnTo>
                  <a:lnTo>
                    <a:pt x="1" y="5243"/>
                  </a:lnTo>
                  <a:lnTo>
                    <a:pt x="55" y="5298"/>
                  </a:lnTo>
                  <a:lnTo>
                    <a:pt x="110" y="5353"/>
                  </a:lnTo>
                  <a:lnTo>
                    <a:pt x="247" y="5353"/>
                  </a:lnTo>
                  <a:lnTo>
                    <a:pt x="301" y="5298"/>
                  </a:lnTo>
                  <a:lnTo>
                    <a:pt x="328" y="5243"/>
                  </a:lnTo>
                  <a:lnTo>
                    <a:pt x="356" y="5161"/>
                  </a:lnTo>
                  <a:lnTo>
                    <a:pt x="356" y="164"/>
                  </a:lnTo>
                  <a:lnTo>
                    <a:pt x="328" y="110"/>
                  </a:lnTo>
                  <a:lnTo>
                    <a:pt x="301" y="55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7"/>
            <p:cNvSpPr/>
            <p:nvPr/>
          </p:nvSpPr>
          <p:spPr>
            <a:xfrm>
              <a:off x="4538875" y="1777225"/>
              <a:ext cx="202100" cy="91500"/>
            </a:xfrm>
            <a:custGeom>
              <a:avLst/>
              <a:gdLst/>
              <a:ahLst/>
              <a:cxnLst/>
              <a:rect l="l" t="t" r="r" b="b"/>
              <a:pathLst>
                <a:path w="8084" h="3660" extrusionOk="0">
                  <a:moveTo>
                    <a:pt x="1994" y="0"/>
                  </a:moveTo>
                  <a:lnTo>
                    <a:pt x="1639" y="27"/>
                  </a:lnTo>
                  <a:lnTo>
                    <a:pt x="1284" y="82"/>
                  </a:lnTo>
                  <a:lnTo>
                    <a:pt x="929" y="191"/>
                  </a:lnTo>
                  <a:lnTo>
                    <a:pt x="601" y="328"/>
                  </a:lnTo>
                  <a:lnTo>
                    <a:pt x="300" y="519"/>
                  </a:lnTo>
                  <a:lnTo>
                    <a:pt x="0" y="737"/>
                  </a:lnTo>
                  <a:lnTo>
                    <a:pt x="55" y="847"/>
                  </a:lnTo>
                  <a:lnTo>
                    <a:pt x="191" y="1120"/>
                  </a:lnTo>
                  <a:lnTo>
                    <a:pt x="464" y="1557"/>
                  </a:lnTo>
                  <a:lnTo>
                    <a:pt x="655" y="1775"/>
                  </a:lnTo>
                  <a:lnTo>
                    <a:pt x="874" y="2048"/>
                  </a:lnTo>
                  <a:lnTo>
                    <a:pt x="1147" y="2294"/>
                  </a:lnTo>
                  <a:lnTo>
                    <a:pt x="1447" y="2540"/>
                  </a:lnTo>
                  <a:lnTo>
                    <a:pt x="1802" y="2786"/>
                  </a:lnTo>
                  <a:lnTo>
                    <a:pt x="2185" y="3004"/>
                  </a:lnTo>
                  <a:lnTo>
                    <a:pt x="2622" y="3222"/>
                  </a:lnTo>
                  <a:lnTo>
                    <a:pt x="3113" y="3386"/>
                  </a:lnTo>
                  <a:lnTo>
                    <a:pt x="3659" y="3523"/>
                  </a:lnTo>
                  <a:lnTo>
                    <a:pt x="4260" y="3632"/>
                  </a:lnTo>
                  <a:lnTo>
                    <a:pt x="4779" y="3659"/>
                  </a:lnTo>
                  <a:lnTo>
                    <a:pt x="5325" y="3605"/>
                  </a:lnTo>
                  <a:lnTo>
                    <a:pt x="5817" y="3523"/>
                  </a:lnTo>
                  <a:lnTo>
                    <a:pt x="6336" y="3386"/>
                  </a:lnTo>
                  <a:lnTo>
                    <a:pt x="6800" y="3168"/>
                  </a:lnTo>
                  <a:lnTo>
                    <a:pt x="7264" y="2922"/>
                  </a:lnTo>
                  <a:lnTo>
                    <a:pt x="7701" y="2622"/>
                  </a:lnTo>
                  <a:lnTo>
                    <a:pt x="7892" y="2431"/>
                  </a:lnTo>
                  <a:lnTo>
                    <a:pt x="8083" y="2239"/>
                  </a:lnTo>
                  <a:lnTo>
                    <a:pt x="7728" y="2130"/>
                  </a:lnTo>
                  <a:lnTo>
                    <a:pt x="7401" y="1994"/>
                  </a:lnTo>
                  <a:lnTo>
                    <a:pt x="6745" y="1693"/>
                  </a:lnTo>
                  <a:lnTo>
                    <a:pt x="5434" y="1011"/>
                  </a:lnTo>
                  <a:lnTo>
                    <a:pt x="4806" y="683"/>
                  </a:lnTo>
                  <a:lnTo>
                    <a:pt x="4124" y="410"/>
                  </a:lnTo>
                  <a:lnTo>
                    <a:pt x="3796" y="273"/>
                  </a:lnTo>
                  <a:lnTo>
                    <a:pt x="3441" y="164"/>
                  </a:lnTo>
                  <a:lnTo>
                    <a:pt x="3086" y="82"/>
                  </a:lnTo>
                  <a:lnTo>
                    <a:pt x="2731" y="27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7"/>
            <p:cNvSpPr/>
            <p:nvPr/>
          </p:nvSpPr>
          <p:spPr>
            <a:xfrm>
              <a:off x="4366150" y="1781300"/>
              <a:ext cx="189125" cy="86750"/>
            </a:xfrm>
            <a:custGeom>
              <a:avLst/>
              <a:gdLst/>
              <a:ahLst/>
              <a:cxnLst/>
              <a:rect l="l" t="t" r="r" b="b"/>
              <a:pathLst>
                <a:path w="7565" h="3470" extrusionOk="0">
                  <a:moveTo>
                    <a:pt x="901" y="1"/>
                  </a:moveTo>
                  <a:lnTo>
                    <a:pt x="683" y="28"/>
                  </a:lnTo>
                  <a:lnTo>
                    <a:pt x="519" y="110"/>
                  </a:lnTo>
                  <a:lnTo>
                    <a:pt x="355" y="219"/>
                  </a:lnTo>
                  <a:lnTo>
                    <a:pt x="246" y="383"/>
                  </a:lnTo>
                  <a:lnTo>
                    <a:pt x="164" y="574"/>
                  </a:lnTo>
                  <a:lnTo>
                    <a:pt x="109" y="793"/>
                  </a:lnTo>
                  <a:lnTo>
                    <a:pt x="55" y="1011"/>
                  </a:lnTo>
                  <a:lnTo>
                    <a:pt x="28" y="1257"/>
                  </a:lnTo>
                  <a:lnTo>
                    <a:pt x="0" y="1749"/>
                  </a:lnTo>
                  <a:lnTo>
                    <a:pt x="28" y="2213"/>
                  </a:lnTo>
                  <a:lnTo>
                    <a:pt x="82" y="2623"/>
                  </a:lnTo>
                  <a:lnTo>
                    <a:pt x="109" y="2868"/>
                  </a:lnTo>
                  <a:lnTo>
                    <a:pt x="219" y="2978"/>
                  </a:lnTo>
                  <a:lnTo>
                    <a:pt x="328" y="3059"/>
                  </a:lnTo>
                  <a:lnTo>
                    <a:pt x="492" y="3141"/>
                  </a:lnTo>
                  <a:lnTo>
                    <a:pt x="656" y="3196"/>
                  </a:lnTo>
                  <a:lnTo>
                    <a:pt x="1065" y="3305"/>
                  </a:lnTo>
                  <a:lnTo>
                    <a:pt x="1557" y="3387"/>
                  </a:lnTo>
                  <a:lnTo>
                    <a:pt x="2076" y="3442"/>
                  </a:lnTo>
                  <a:lnTo>
                    <a:pt x="2649" y="3469"/>
                  </a:lnTo>
                  <a:lnTo>
                    <a:pt x="3851" y="3469"/>
                  </a:lnTo>
                  <a:lnTo>
                    <a:pt x="4479" y="3414"/>
                  </a:lnTo>
                  <a:lnTo>
                    <a:pt x="5079" y="3360"/>
                  </a:lnTo>
                  <a:lnTo>
                    <a:pt x="5626" y="3305"/>
                  </a:lnTo>
                  <a:lnTo>
                    <a:pt x="6172" y="3223"/>
                  </a:lnTo>
                  <a:lnTo>
                    <a:pt x="6636" y="3141"/>
                  </a:lnTo>
                  <a:lnTo>
                    <a:pt x="7018" y="3059"/>
                  </a:lnTo>
                  <a:lnTo>
                    <a:pt x="7319" y="2950"/>
                  </a:lnTo>
                  <a:lnTo>
                    <a:pt x="7537" y="2841"/>
                  </a:lnTo>
                  <a:lnTo>
                    <a:pt x="7564" y="2704"/>
                  </a:lnTo>
                  <a:lnTo>
                    <a:pt x="7564" y="2404"/>
                  </a:lnTo>
                  <a:lnTo>
                    <a:pt x="7510" y="1530"/>
                  </a:lnTo>
                  <a:lnTo>
                    <a:pt x="7428" y="684"/>
                  </a:lnTo>
                  <a:lnTo>
                    <a:pt x="7373" y="383"/>
                  </a:lnTo>
                  <a:lnTo>
                    <a:pt x="7346" y="301"/>
                  </a:lnTo>
                  <a:lnTo>
                    <a:pt x="7319" y="247"/>
                  </a:lnTo>
                  <a:lnTo>
                    <a:pt x="7237" y="247"/>
                  </a:lnTo>
                  <a:lnTo>
                    <a:pt x="7100" y="219"/>
                  </a:lnTo>
                  <a:lnTo>
                    <a:pt x="6663" y="247"/>
                  </a:lnTo>
                  <a:lnTo>
                    <a:pt x="5981" y="274"/>
                  </a:lnTo>
                  <a:lnTo>
                    <a:pt x="5134" y="329"/>
                  </a:lnTo>
                  <a:lnTo>
                    <a:pt x="4151" y="329"/>
                  </a:lnTo>
                  <a:lnTo>
                    <a:pt x="3086" y="301"/>
                  </a:lnTo>
                  <a:lnTo>
                    <a:pt x="2540" y="247"/>
                  </a:lnTo>
                  <a:lnTo>
                    <a:pt x="1994" y="192"/>
                  </a:lnTo>
                  <a:lnTo>
                    <a:pt x="1420" y="110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7"/>
            <p:cNvSpPr/>
            <p:nvPr/>
          </p:nvSpPr>
          <p:spPr>
            <a:xfrm>
              <a:off x="4540225" y="1787450"/>
              <a:ext cx="204150" cy="118825"/>
            </a:xfrm>
            <a:custGeom>
              <a:avLst/>
              <a:gdLst/>
              <a:ahLst/>
              <a:cxnLst/>
              <a:rect l="l" t="t" r="r" b="b"/>
              <a:pathLst>
                <a:path w="8166" h="4753" extrusionOk="0">
                  <a:moveTo>
                    <a:pt x="1803" y="1"/>
                  </a:moveTo>
                  <a:lnTo>
                    <a:pt x="1530" y="28"/>
                  </a:lnTo>
                  <a:lnTo>
                    <a:pt x="1284" y="83"/>
                  </a:lnTo>
                  <a:lnTo>
                    <a:pt x="1038" y="137"/>
                  </a:lnTo>
                  <a:lnTo>
                    <a:pt x="793" y="192"/>
                  </a:lnTo>
                  <a:lnTo>
                    <a:pt x="574" y="274"/>
                  </a:lnTo>
                  <a:lnTo>
                    <a:pt x="356" y="383"/>
                  </a:lnTo>
                  <a:lnTo>
                    <a:pt x="165" y="520"/>
                  </a:lnTo>
                  <a:lnTo>
                    <a:pt x="1" y="683"/>
                  </a:lnTo>
                  <a:lnTo>
                    <a:pt x="1" y="1038"/>
                  </a:lnTo>
                  <a:lnTo>
                    <a:pt x="55" y="1366"/>
                  </a:lnTo>
                  <a:lnTo>
                    <a:pt x="137" y="1694"/>
                  </a:lnTo>
                  <a:lnTo>
                    <a:pt x="246" y="1994"/>
                  </a:lnTo>
                  <a:lnTo>
                    <a:pt x="383" y="2295"/>
                  </a:lnTo>
                  <a:lnTo>
                    <a:pt x="574" y="2540"/>
                  </a:lnTo>
                  <a:lnTo>
                    <a:pt x="765" y="2786"/>
                  </a:lnTo>
                  <a:lnTo>
                    <a:pt x="1011" y="3032"/>
                  </a:lnTo>
                  <a:lnTo>
                    <a:pt x="1230" y="3250"/>
                  </a:lnTo>
                  <a:lnTo>
                    <a:pt x="1503" y="3442"/>
                  </a:lnTo>
                  <a:lnTo>
                    <a:pt x="1776" y="3605"/>
                  </a:lnTo>
                  <a:lnTo>
                    <a:pt x="2049" y="3769"/>
                  </a:lnTo>
                  <a:lnTo>
                    <a:pt x="2595" y="4070"/>
                  </a:lnTo>
                  <a:lnTo>
                    <a:pt x="3168" y="4288"/>
                  </a:lnTo>
                  <a:lnTo>
                    <a:pt x="3715" y="4452"/>
                  </a:lnTo>
                  <a:lnTo>
                    <a:pt x="4343" y="4588"/>
                  </a:lnTo>
                  <a:lnTo>
                    <a:pt x="4998" y="4670"/>
                  </a:lnTo>
                  <a:lnTo>
                    <a:pt x="5653" y="4725"/>
                  </a:lnTo>
                  <a:lnTo>
                    <a:pt x="6309" y="4752"/>
                  </a:lnTo>
                  <a:lnTo>
                    <a:pt x="6964" y="4725"/>
                  </a:lnTo>
                  <a:lnTo>
                    <a:pt x="7592" y="4643"/>
                  </a:lnTo>
                  <a:lnTo>
                    <a:pt x="8166" y="4534"/>
                  </a:lnTo>
                  <a:lnTo>
                    <a:pt x="7893" y="4261"/>
                  </a:lnTo>
                  <a:lnTo>
                    <a:pt x="7620" y="3988"/>
                  </a:lnTo>
                  <a:lnTo>
                    <a:pt x="7101" y="3414"/>
                  </a:lnTo>
                  <a:lnTo>
                    <a:pt x="6118" y="2240"/>
                  </a:lnTo>
                  <a:lnTo>
                    <a:pt x="5572" y="1667"/>
                  </a:lnTo>
                  <a:lnTo>
                    <a:pt x="5298" y="1393"/>
                  </a:lnTo>
                  <a:lnTo>
                    <a:pt x="5025" y="1120"/>
                  </a:lnTo>
                  <a:lnTo>
                    <a:pt x="4698" y="902"/>
                  </a:lnTo>
                  <a:lnTo>
                    <a:pt x="4397" y="683"/>
                  </a:lnTo>
                  <a:lnTo>
                    <a:pt x="4070" y="465"/>
                  </a:lnTo>
                  <a:lnTo>
                    <a:pt x="3715" y="301"/>
                  </a:lnTo>
                  <a:lnTo>
                    <a:pt x="3332" y="165"/>
                  </a:lnTo>
                  <a:lnTo>
                    <a:pt x="2841" y="55"/>
                  </a:lnTo>
                  <a:lnTo>
                    <a:pt x="2349" y="28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7"/>
            <p:cNvSpPr/>
            <p:nvPr/>
          </p:nvSpPr>
          <p:spPr>
            <a:xfrm>
              <a:off x="4545000" y="1787450"/>
              <a:ext cx="14375" cy="65575"/>
            </a:xfrm>
            <a:custGeom>
              <a:avLst/>
              <a:gdLst/>
              <a:ahLst/>
              <a:cxnLst/>
              <a:rect l="l" t="t" r="r" b="b"/>
              <a:pathLst>
                <a:path w="575" h="2623" extrusionOk="0">
                  <a:moveTo>
                    <a:pt x="137" y="1"/>
                  </a:moveTo>
                  <a:lnTo>
                    <a:pt x="83" y="28"/>
                  </a:lnTo>
                  <a:lnTo>
                    <a:pt x="28" y="83"/>
                  </a:lnTo>
                  <a:lnTo>
                    <a:pt x="1" y="137"/>
                  </a:lnTo>
                  <a:lnTo>
                    <a:pt x="1" y="219"/>
                  </a:lnTo>
                  <a:lnTo>
                    <a:pt x="83" y="683"/>
                  </a:lnTo>
                  <a:lnTo>
                    <a:pt x="165" y="1312"/>
                  </a:lnTo>
                  <a:lnTo>
                    <a:pt x="219" y="1967"/>
                  </a:lnTo>
                  <a:lnTo>
                    <a:pt x="219" y="2431"/>
                  </a:lnTo>
                  <a:lnTo>
                    <a:pt x="247" y="2513"/>
                  </a:lnTo>
                  <a:lnTo>
                    <a:pt x="274" y="2568"/>
                  </a:lnTo>
                  <a:lnTo>
                    <a:pt x="329" y="2595"/>
                  </a:lnTo>
                  <a:lnTo>
                    <a:pt x="410" y="2622"/>
                  </a:lnTo>
                  <a:lnTo>
                    <a:pt x="465" y="2595"/>
                  </a:lnTo>
                  <a:lnTo>
                    <a:pt x="520" y="2568"/>
                  </a:lnTo>
                  <a:lnTo>
                    <a:pt x="574" y="2513"/>
                  </a:lnTo>
                  <a:lnTo>
                    <a:pt x="574" y="2431"/>
                  </a:lnTo>
                  <a:lnTo>
                    <a:pt x="574" y="1940"/>
                  </a:lnTo>
                  <a:lnTo>
                    <a:pt x="520" y="1284"/>
                  </a:lnTo>
                  <a:lnTo>
                    <a:pt x="438" y="602"/>
                  </a:lnTo>
                  <a:lnTo>
                    <a:pt x="356" y="137"/>
                  </a:lnTo>
                  <a:lnTo>
                    <a:pt x="329" y="55"/>
                  </a:lnTo>
                  <a:lnTo>
                    <a:pt x="274" y="28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7"/>
            <p:cNvSpPr/>
            <p:nvPr/>
          </p:nvSpPr>
          <p:spPr>
            <a:xfrm>
              <a:off x="4547750" y="1784050"/>
              <a:ext cx="160450" cy="75800"/>
            </a:xfrm>
            <a:custGeom>
              <a:avLst/>
              <a:gdLst/>
              <a:ahLst/>
              <a:cxnLst/>
              <a:rect l="l" t="t" r="r" b="b"/>
              <a:pathLst>
                <a:path w="6418" h="3032" extrusionOk="0">
                  <a:moveTo>
                    <a:pt x="1830" y="0"/>
                  </a:moveTo>
                  <a:lnTo>
                    <a:pt x="1365" y="28"/>
                  </a:lnTo>
                  <a:lnTo>
                    <a:pt x="929" y="82"/>
                  </a:lnTo>
                  <a:lnTo>
                    <a:pt x="492" y="219"/>
                  </a:lnTo>
                  <a:lnTo>
                    <a:pt x="300" y="301"/>
                  </a:lnTo>
                  <a:lnTo>
                    <a:pt x="109" y="410"/>
                  </a:lnTo>
                  <a:lnTo>
                    <a:pt x="55" y="437"/>
                  </a:lnTo>
                  <a:lnTo>
                    <a:pt x="0" y="492"/>
                  </a:lnTo>
                  <a:lnTo>
                    <a:pt x="0" y="574"/>
                  </a:lnTo>
                  <a:lnTo>
                    <a:pt x="27" y="628"/>
                  </a:lnTo>
                  <a:lnTo>
                    <a:pt x="82" y="683"/>
                  </a:lnTo>
                  <a:lnTo>
                    <a:pt x="137" y="738"/>
                  </a:lnTo>
                  <a:lnTo>
                    <a:pt x="219" y="738"/>
                  </a:lnTo>
                  <a:lnTo>
                    <a:pt x="273" y="710"/>
                  </a:lnTo>
                  <a:lnTo>
                    <a:pt x="628" y="546"/>
                  </a:lnTo>
                  <a:lnTo>
                    <a:pt x="1010" y="437"/>
                  </a:lnTo>
                  <a:lnTo>
                    <a:pt x="1420" y="383"/>
                  </a:lnTo>
                  <a:lnTo>
                    <a:pt x="1830" y="355"/>
                  </a:lnTo>
                  <a:lnTo>
                    <a:pt x="2267" y="355"/>
                  </a:lnTo>
                  <a:lnTo>
                    <a:pt x="2649" y="410"/>
                  </a:lnTo>
                  <a:lnTo>
                    <a:pt x="3031" y="492"/>
                  </a:lnTo>
                  <a:lnTo>
                    <a:pt x="3332" y="601"/>
                  </a:lnTo>
                  <a:lnTo>
                    <a:pt x="3714" y="792"/>
                  </a:lnTo>
                  <a:lnTo>
                    <a:pt x="4042" y="983"/>
                  </a:lnTo>
                  <a:lnTo>
                    <a:pt x="4369" y="1229"/>
                  </a:lnTo>
                  <a:lnTo>
                    <a:pt x="4670" y="1475"/>
                  </a:lnTo>
                  <a:lnTo>
                    <a:pt x="4943" y="1721"/>
                  </a:lnTo>
                  <a:lnTo>
                    <a:pt x="5216" y="1966"/>
                  </a:lnTo>
                  <a:lnTo>
                    <a:pt x="5680" y="2485"/>
                  </a:lnTo>
                  <a:lnTo>
                    <a:pt x="6090" y="2977"/>
                  </a:lnTo>
                  <a:lnTo>
                    <a:pt x="6144" y="3031"/>
                  </a:lnTo>
                  <a:lnTo>
                    <a:pt x="6281" y="3031"/>
                  </a:lnTo>
                  <a:lnTo>
                    <a:pt x="6336" y="3004"/>
                  </a:lnTo>
                  <a:lnTo>
                    <a:pt x="6390" y="2949"/>
                  </a:lnTo>
                  <a:lnTo>
                    <a:pt x="6417" y="2868"/>
                  </a:lnTo>
                  <a:lnTo>
                    <a:pt x="6390" y="2813"/>
                  </a:lnTo>
                  <a:lnTo>
                    <a:pt x="6363" y="2731"/>
                  </a:lnTo>
                  <a:lnTo>
                    <a:pt x="5953" y="2239"/>
                  </a:lnTo>
                  <a:lnTo>
                    <a:pt x="5462" y="1721"/>
                  </a:lnTo>
                  <a:lnTo>
                    <a:pt x="5189" y="1448"/>
                  </a:lnTo>
                  <a:lnTo>
                    <a:pt x="4888" y="1174"/>
                  </a:lnTo>
                  <a:lnTo>
                    <a:pt x="4561" y="929"/>
                  </a:lnTo>
                  <a:lnTo>
                    <a:pt x="4233" y="683"/>
                  </a:lnTo>
                  <a:lnTo>
                    <a:pt x="3878" y="464"/>
                  </a:lnTo>
                  <a:lnTo>
                    <a:pt x="3496" y="273"/>
                  </a:lnTo>
                  <a:lnTo>
                    <a:pt x="3141" y="164"/>
                  </a:lnTo>
                  <a:lnTo>
                    <a:pt x="2731" y="55"/>
                  </a:lnTo>
                  <a:lnTo>
                    <a:pt x="229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7"/>
            <p:cNvSpPr/>
            <p:nvPr/>
          </p:nvSpPr>
          <p:spPr>
            <a:xfrm>
              <a:off x="4550475" y="1818850"/>
              <a:ext cx="80575" cy="28025"/>
            </a:xfrm>
            <a:custGeom>
              <a:avLst/>
              <a:gdLst/>
              <a:ahLst/>
              <a:cxnLst/>
              <a:rect l="l" t="t" r="r" b="b"/>
              <a:pathLst>
                <a:path w="3223" h="1121" extrusionOk="0">
                  <a:moveTo>
                    <a:pt x="656" y="1"/>
                  </a:moveTo>
                  <a:lnTo>
                    <a:pt x="410" y="28"/>
                  </a:lnTo>
                  <a:lnTo>
                    <a:pt x="137" y="56"/>
                  </a:lnTo>
                  <a:lnTo>
                    <a:pt x="82" y="83"/>
                  </a:lnTo>
                  <a:lnTo>
                    <a:pt x="28" y="137"/>
                  </a:lnTo>
                  <a:lnTo>
                    <a:pt x="0" y="192"/>
                  </a:lnTo>
                  <a:lnTo>
                    <a:pt x="0" y="274"/>
                  </a:lnTo>
                  <a:lnTo>
                    <a:pt x="28" y="329"/>
                  </a:lnTo>
                  <a:lnTo>
                    <a:pt x="82" y="383"/>
                  </a:lnTo>
                  <a:lnTo>
                    <a:pt x="164" y="411"/>
                  </a:lnTo>
                  <a:lnTo>
                    <a:pt x="219" y="411"/>
                  </a:lnTo>
                  <a:lnTo>
                    <a:pt x="465" y="383"/>
                  </a:lnTo>
                  <a:lnTo>
                    <a:pt x="683" y="356"/>
                  </a:lnTo>
                  <a:lnTo>
                    <a:pt x="929" y="383"/>
                  </a:lnTo>
                  <a:lnTo>
                    <a:pt x="1147" y="411"/>
                  </a:lnTo>
                  <a:lnTo>
                    <a:pt x="1611" y="492"/>
                  </a:lnTo>
                  <a:lnTo>
                    <a:pt x="2021" y="656"/>
                  </a:lnTo>
                  <a:lnTo>
                    <a:pt x="2376" y="793"/>
                  </a:lnTo>
                  <a:lnTo>
                    <a:pt x="2677" y="929"/>
                  </a:lnTo>
                  <a:lnTo>
                    <a:pt x="2950" y="1093"/>
                  </a:lnTo>
                  <a:lnTo>
                    <a:pt x="3032" y="1121"/>
                  </a:lnTo>
                  <a:lnTo>
                    <a:pt x="3113" y="1093"/>
                  </a:lnTo>
                  <a:lnTo>
                    <a:pt x="3195" y="1039"/>
                  </a:lnTo>
                  <a:lnTo>
                    <a:pt x="3223" y="957"/>
                  </a:lnTo>
                  <a:lnTo>
                    <a:pt x="3195" y="902"/>
                  </a:lnTo>
                  <a:lnTo>
                    <a:pt x="3168" y="820"/>
                  </a:lnTo>
                  <a:lnTo>
                    <a:pt x="3141" y="766"/>
                  </a:lnTo>
                  <a:lnTo>
                    <a:pt x="2813" y="602"/>
                  </a:lnTo>
                  <a:lnTo>
                    <a:pt x="2513" y="465"/>
                  </a:lnTo>
                  <a:lnTo>
                    <a:pt x="2103" y="301"/>
                  </a:lnTo>
                  <a:lnTo>
                    <a:pt x="1666" y="137"/>
                  </a:lnTo>
                  <a:lnTo>
                    <a:pt x="1175" y="28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7"/>
            <p:cNvSpPr/>
            <p:nvPr/>
          </p:nvSpPr>
          <p:spPr>
            <a:xfrm>
              <a:off x="4119700" y="826225"/>
              <a:ext cx="314725" cy="288800"/>
            </a:xfrm>
            <a:custGeom>
              <a:avLst/>
              <a:gdLst/>
              <a:ahLst/>
              <a:cxnLst/>
              <a:rect l="l" t="t" r="r" b="b"/>
              <a:pathLst>
                <a:path w="12589" h="11552" extrusionOk="0">
                  <a:moveTo>
                    <a:pt x="7237" y="0"/>
                  </a:moveTo>
                  <a:lnTo>
                    <a:pt x="6854" y="55"/>
                  </a:lnTo>
                  <a:lnTo>
                    <a:pt x="6499" y="110"/>
                  </a:lnTo>
                  <a:lnTo>
                    <a:pt x="6117" y="164"/>
                  </a:lnTo>
                  <a:lnTo>
                    <a:pt x="5762" y="273"/>
                  </a:lnTo>
                  <a:lnTo>
                    <a:pt x="5407" y="383"/>
                  </a:lnTo>
                  <a:lnTo>
                    <a:pt x="5052" y="492"/>
                  </a:lnTo>
                  <a:lnTo>
                    <a:pt x="4697" y="656"/>
                  </a:lnTo>
                  <a:lnTo>
                    <a:pt x="4369" y="792"/>
                  </a:lnTo>
                  <a:lnTo>
                    <a:pt x="3714" y="1175"/>
                  </a:lnTo>
                  <a:lnTo>
                    <a:pt x="3195" y="1475"/>
                  </a:lnTo>
                  <a:lnTo>
                    <a:pt x="2731" y="1830"/>
                  </a:lnTo>
                  <a:lnTo>
                    <a:pt x="2267" y="2240"/>
                  </a:lnTo>
                  <a:lnTo>
                    <a:pt x="1830" y="2649"/>
                  </a:lnTo>
                  <a:lnTo>
                    <a:pt x="1447" y="3113"/>
                  </a:lnTo>
                  <a:lnTo>
                    <a:pt x="1092" y="3578"/>
                  </a:lnTo>
                  <a:lnTo>
                    <a:pt x="765" y="4096"/>
                  </a:lnTo>
                  <a:lnTo>
                    <a:pt x="492" y="4615"/>
                  </a:lnTo>
                  <a:lnTo>
                    <a:pt x="300" y="5189"/>
                  </a:lnTo>
                  <a:lnTo>
                    <a:pt x="137" y="5762"/>
                  </a:lnTo>
                  <a:lnTo>
                    <a:pt x="27" y="6363"/>
                  </a:lnTo>
                  <a:lnTo>
                    <a:pt x="0" y="6964"/>
                  </a:lnTo>
                  <a:lnTo>
                    <a:pt x="0" y="7264"/>
                  </a:lnTo>
                  <a:lnTo>
                    <a:pt x="27" y="7565"/>
                  </a:lnTo>
                  <a:lnTo>
                    <a:pt x="82" y="7838"/>
                  </a:lnTo>
                  <a:lnTo>
                    <a:pt x="137" y="8138"/>
                  </a:lnTo>
                  <a:lnTo>
                    <a:pt x="219" y="8438"/>
                  </a:lnTo>
                  <a:lnTo>
                    <a:pt x="300" y="8712"/>
                  </a:lnTo>
                  <a:lnTo>
                    <a:pt x="410" y="8985"/>
                  </a:lnTo>
                  <a:lnTo>
                    <a:pt x="546" y="9258"/>
                  </a:lnTo>
                  <a:lnTo>
                    <a:pt x="683" y="9503"/>
                  </a:lnTo>
                  <a:lnTo>
                    <a:pt x="847" y="9777"/>
                  </a:lnTo>
                  <a:lnTo>
                    <a:pt x="1038" y="9995"/>
                  </a:lnTo>
                  <a:lnTo>
                    <a:pt x="1229" y="10241"/>
                  </a:lnTo>
                  <a:lnTo>
                    <a:pt x="1447" y="10432"/>
                  </a:lnTo>
                  <a:lnTo>
                    <a:pt x="1666" y="10623"/>
                  </a:lnTo>
                  <a:lnTo>
                    <a:pt x="1912" y="10814"/>
                  </a:lnTo>
                  <a:lnTo>
                    <a:pt x="2157" y="10978"/>
                  </a:lnTo>
                  <a:lnTo>
                    <a:pt x="2430" y="11115"/>
                  </a:lnTo>
                  <a:lnTo>
                    <a:pt x="2704" y="11251"/>
                  </a:lnTo>
                  <a:lnTo>
                    <a:pt x="2977" y="11360"/>
                  </a:lnTo>
                  <a:lnTo>
                    <a:pt x="3250" y="11442"/>
                  </a:lnTo>
                  <a:lnTo>
                    <a:pt x="3550" y="11497"/>
                  </a:lnTo>
                  <a:lnTo>
                    <a:pt x="3850" y="11552"/>
                  </a:lnTo>
                  <a:lnTo>
                    <a:pt x="4451" y="11552"/>
                  </a:lnTo>
                  <a:lnTo>
                    <a:pt x="12562" y="4779"/>
                  </a:lnTo>
                  <a:lnTo>
                    <a:pt x="12589" y="4397"/>
                  </a:lnTo>
                  <a:lnTo>
                    <a:pt x="12589" y="4042"/>
                  </a:lnTo>
                  <a:lnTo>
                    <a:pt x="12534" y="3687"/>
                  </a:lnTo>
                  <a:lnTo>
                    <a:pt x="12452" y="3332"/>
                  </a:lnTo>
                  <a:lnTo>
                    <a:pt x="12316" y="2977"/>
                  </a:lnTo>
                  <a:lnTo>
                    <a:pt x="12179" y="2649"/>
                  </a:lnTo>
                  <a:lnTo>
                    <a:pt x="11988" y="2321"/>
                  </a:lnTo>
                  <a:lnTo>
                    <a:pt x="11797" y="2021"/>
                  </a:lnTo>
                  <a:lnTo>
                    <a:pt x="11551" y="1721"/>
                  </a:lnTo>
                  <a:lnTo>
                    <a:pt x="11306" y="1448"/>
                  </a:lnTo>
                  <a:lnTo>
                    <a:pt x="11032" y="1202"/>
                  </a:lnTo>
                  <a:lnTo>
                    <a:pt x="10732" y="956"/>
                  </a:lnTo>
                  <a:lnTo>
                    <a:pt x="10432" y="738"/>
                  </a:lnTo>
                  <a:lnTo>
                    <a:pt x="10104" y="546"/>
                  </a:lnTo>
                  <a:lnTo>
                    <a:pt x="9776" y="410"/>
                  </a:lnTo>
                  <a:lnTo>
                    <a:pt x="9421" y="273"/>
                  </a:lnTo>
                  <a:lnTo>
                    <a:pt x="9066" y="164"/>
                  </a:lnTo>
                  <a:lnTo>
                    <a:pt x="8684" y="82"/>
                  </a:lnTo>
                  <a:lnTo>
                    <a:pt x="8329" y="28"/>
                  </a:lnTo>
                  <a:lnTo>
                    <a:pt x="7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7"/>
            <p:cNvSpPr/>
            <p:nvPr/>
          </p:nvSpPr>
          <p:spPr>
            <a:xfrm>
              <a:off x="4175675" y="934775"/>
              <a:ext cx="648575" cy="798775"/>
            </a:xfrm>
            <a:custGeom>
              <a:avLst/>
              <a:gdLst/>
              <a:ahLst/>
              <a:cxnLst/>
              <a:rect l="l" t="t" r="r" b="b"/>
              <a:pathLst>
                <a:path w="25943" h="31951" extrusionOk="0">
                  <a:moveTo>
                    <a:pt x="13490" y="0"/>
                  </a:moveTo>
                  <a:lnTo>
                    <a:pt x="12343" y="28"/>
                  </a:lnTo>
                  <a:lnTo>
                    <a:pt x="11770" y="82"/>
                  </a:lnTo>
                  <a:lnTo>
                    <a:pt x="11197" y="137"/>
                  </a:lnTo>
                  <a:lnTo>
                    <a:pt x="10650" y="219"/>
                  </a:lnTo>
                  <a:lnTo>
                    <a:pt x="10132" y="301"/>
                  </a:lnTo>
                  <a:lnTo>
                    <a:pt x="9613" y="410"/>
                  </a:lnTo>
                  <a:lnTo>
                    <a:pt x="9121" y="519"/>
                  </a:lnTo>
                  <a:lnTo>
                    <a:pt x="8657" y="628"/>
                  </a:lnTo>
                  <a:lnTo>
                    <a:pt x="8193" y="792"/>
                  </a:lnTo>
                  <a:lnTo>
                    <a:pt x="7756" y="929"/>
                  </a:lnTo>
                  <a:lnTo>
                    <a:pt x="7319" y="1093"/>
                  </a:lnTo>
                  <a:lnTo>
                    <a:pt x="6909" y="1284"/>
                  </a:lnTo>
                  <a:lnTo>
                    <a:pt x="6527" y="1475"/>
                  </a:lnTo>
                  <a:lnTo>
                    <a:pt x="5762" y="1857"/>
                  </a:lnTo>
                  <a:lnTo>
                    <a:pt x="5080" y="2321"/>
                  </a:lnTo>
                  <a:lnTo>
                    <a:pt x="4451" y="2786"/>
                  </a:lnTo>
                  <a:lnTo>
                    <a:pt x="3878" y="3305"/>
                  </a:lnTo>
                  <a:lnTo>
                    <a:pt x="3332" y="3823"/>
                  </a:lnTo>
                  <a:lnTo>
                    <a:pt x="2868" y="4370"/>
                  </a:lnTo>
                  <a:lnTo>
                    <a:pt x="2431" y="4943"/>
                  </a:lnTo>
                  <a:lnTo>
                    <a:pt x="2048" y="5544"/>
                  </a:lnTo>
                  <a:lnTo>
                    <a:pt x="1693" y="6145"/>
                  </a:lnTo>
                  <a:lnTo>
                    <a:pt x="1393" y="6745"/>
                  </a:lnTo>
                  <a:lnTo>
                    <a:pt x="1120" y="7373"/>
                  </a:lnTo>
                  <a:lnTo>
                    <a:pt x="901" y="7974"/>
                  </a:lnTo>
                  <a:lnTo>
                    <a:pt x="710" y="8602"/>
                  </a:lnTo>
                  <a:lnTo>
                    <a:pt x="519" y="9203"/>
                  </a:lnTo>
                  <a:lnTo>
                    <a:pt x="383" y="9776"/>
                  </a:lnTo>
                  <a:lnTo>
                    <a:pt x="273" y="10350"/>
                  </a:lnTo>
                  <a:lnTo>
                    <a:pt x="191" y="10923"/>
                  </a:lnTo>
                  <a:lnTo>
                    <a:pt x="110" y="11442"/>
                  </a:lnTo>
                  <a:lnTo>
                    <a:pt x="28" y="12453"/>
                  </a:lnTo>
                  <a:lnTo>
                    <a:pt x="0" y="13299"/>
                  </a:lnTo>
                  <a:lnTo>
                    <a:pt x="28" y="13982"/>
                  </a:lnTo>
                  <a:lnTo>
                    <a:pt x="55" y="14473"/>
                  </a:lnTo>
                  <a:lnTo>
                    <a:pt x="110" y="14910"/>
                  </a:lnTo>
                  <a:lnTo>
                    <a:pt x="191" y="15484"/>
                  </a:lnTo>
                  <a:lnTo>
                    <a:pt x="328" y="16139"/>
                  </a:lnTo>
                  <a:lnTo>
                    <a:pt x="492" y="16904"/>
                  </a:lnTo>
                  <a:lnTo>
                    <a:pt x="710" y="17723"/>
                  </a:lnTo>
                  <a:lnTo>
                    <a:pt x="956" y="18597"/>
                  </a:lnTo>
                  <a:lnTo>
                    <a:pt x="1229" y="19525"/>
                  </a:lnTo>
                  <a:lnTo>
                    <a:pt x="1530" y="20454"/>
                  </a:lnTo>
                  <a:lnTo>
                    <a:pt x="1857" y="21410"/>
                  </a:lnTo>
                  <a:lnTo>
                    <a:pt x="2240" y="22365"/>
                  </a:lnTo>
                  <a:lnTo>
                    <a:pt x="2622" y="23267"/>
                  </a:lnTo>
                  <a:lnTo>
                    <a:pt x="3059" y="24168"/>
                  </a:lnTo>
                  <a:lnTo>
                    <a:pt x="3496" y="25014"/>
                  </a:lnTo>
                  <a:lnTo>
                    <a:pt x="3960" y="25779"/>
                  </a:lnTo>
                  <a:lnTo>
                    <a:pt x="4206" y="26134"/>
                  </a:lnTo>
                  <a:lnTo>
                    <a:pt x="4451" y="26462"/>
                  </a:lnTo>
                  <a:lnTo>
                    <a:pt x="4697" y="26789"/>
                  </a:lnTo>
                  <a:lnTo>
                    <a:pt x="4970" y="27062"/>
                  </a:lnTo>
                  <a:lnTo>
                    <a:pt x="5516" y="27581"/>
                  </a:lnTo>
                  <a:lnTo>
                    <a:pt x="6117" y="28100"/>
                  </a:lnTo>
                  <a:lnTo>
                    <a:pt x="6745" y="28564"/>
                  </a:lnTo>
                  <a:lnTo>
                    <a:pt x="7401" y="29029"/>
                  </a:lnTo>
                  <a:lnTo>
                    <a:pt x="8083" y="29438"/>
                  </a:lnTo>
                  <a:lnTo>
                    <a:pt x="8766" y="29848"/>
                  </a:lnTo>
                  <a:lnTo>
                    <a:pt x="9476" y="30203"/>
                  </a:lnTo>
                  <a:lnTo>
                    <a:pt x="10159" y="30530"/>
                  </a:lnTo>
                  <a:lnTo>
                    <a:pt x="10842" y="30831"/>
                  </a:lnTo>
                  <a:lnTo>
                    <a:pt x="11497" y="31104"/>
                  </a:lnTo>
                  <a:lnTo>
                    <a:pt x="12098" y="31322"/>
                  </a:lnTo>
                  <a:lnTo>
                    <a:pt x="12698" y="31541"/>
                  </a:lnTo>
                  <a:lnTo>
                    <a:pt x="13217" y="31677"/>
                  </a:lnTo>
                  <a:lnTo>
                    <a:pt x="13709" y="31814"/>
                  </a:lnTo>
                  <a:lnTo>
                    <a:pt x="14118" y="31896"/>
                  </a:lnTo>
                  <a:lnTo>
                    <a:pt x="14446" y="31950"/>
                  </a:lnTo>
                  <a:lnTo>
                    <a:pt x="14801" y="31950"/>
                  </a:lnTo>
                  <a:lnTo>
                    <a:pt x="15265" y="31896"/>
                  </a:lnTo>
                  <a:lnTo>
                    <a:pt x="15784" y="31787"/>
                  </a:lnTo>
                  <a:lnTo>
                    <a:pt x="16412" y="31650"/>
                  </a:lnTo>
                  <a:lnTo>
                    <a:pt x="17095" y="31432"/>
                  </a:lnTo>
                  <a:lnTo>
                    <a:pt x="17832" y="31159"/>
                  </a:lnTo>
                  <a:lnTo>
                    <a:pt x="18597" y="30831"/>
                  </a:lnTo>
                  <a:lnTo>
                    <a:pt x="19389" y="30421"/>
                  </a:lnTo>
                  <a:lnTo>
                    <a:pt x="20208" y="29930"/>
                  </a:lnTo>
                  <a:lnTo>
                    <a:pt x="20618" y="29657"/>
                  </a:lnTo>
                  <a:lnTo>
                    <a:pt x="21027" y="29356"/>
                  </a:lnTo>
                  <a:lnTo>
                    <a:pt x="21437" y="29056"/>
                  </a:lnTo>
                  <a:lnTo>
                    <a:pt x="21847" y="28728"/>
                  </a:lnTo>
                  <a:lnTo>
                    <a:pt x="22256" y="28373"/>
                  </a:lnTo>
                  <a:lnTo>
                    <a:pt x="22639" y="27991"/>
                  </a:lnTo>
                  <a:lnTo>
                    <a:pt x="23021" y="27581"/>
                  </a:lnTo>
                  <a:lnTo>
                    <a:pt x="23403" y="27172"/>
                  </a:lnTo>
                  <a:lnTo>
                    <a:pt x="23758" y="26735"/>
                  </a:lnTo>
                  <a:lnTo>
                    <a:pt x="24113" y="26243"/>
                  </a:lnTo>
                  <a:lnTo>
                    <a:pt x="24468" y="25752"/>
                  </a:lnTo>
                  <a:lnTo>
                    <a:pt x="24796" y="25233"/>
                  </a:lnTo>
                  <a:lnTo>
                    <a:pt x="25096" y="24687"/>
                  </a:lnTo>
                  <a:lnTo>
                    <a:pt x="25397" y="24113"/>
                  </a:lnTo>
                  <a:lnTo>
                    <a:pt x="25560" y="23649"/>
                  </a:lnTo>
                  <a:lnTo>
                    <a:pt x="25670" y="23157"/>
                  </a:lnTo>
                  <a:lnTo>
                    <a:pt x="25752" y="22693"/>
                  </a:lnTo>
                  <a:lnTo>
                    <a:pt x="25806" y="22202"/>
                  </a:lnTo>
                  <a:lnTo>
                    <a:pt x="25806" y="21737"/>
                  </a:lnTo>
                  <a:lnTo>
                    <a:pt x="25779" y="21273"/>
                  </a:lnTo>
                  <a:lnTo>
                    <a:pt x="25752" y="20809"/>
                  </a:lnTo>
                  <a:lnTo>
                    <a:pt x="25670" y="20372"/>
                  </a:lnTo>
                  <a:lnTo>
                    <a:pt x="25506" y="19525"/>
                  </a:lnTo>
                  <a:lnTo>
                    <a:pt x="25342" y="18788"/>
                  </a:lnTo>
                  <a:lnTo>
                    <a:pt x="25178" y="18187"/>
                  </a:lnTo>
                  <a:lnTo>
                    <a:pt x="25096" y="17696"/>
                  </a:lnTo>
                  <a:lnTo>
                    <a:pt x="25096" y="17477"/>
                  </a:lnTo>
                  <a:lnTo>
                    <a:pt x="25096" y="17232"/>
                  </a:lnTo>
                  <a:lnTo>
                    <a:pt x="25178" y="16658"/>
                  </a:lnTo>
                  <a:lnTo>
                    <a:pt x="25315" y="16003"/>
                  </a:lnTo>
                  <a:lnTo>
                    <a:pt x="25451" y="15293"/>
                  </a:lnTo>
                  <a:lnTo>
                    <a:pt x="25615" y="14555"/>
                  </a:lnTo>
                  <a:lnTo>
                    <a:pt x="25779" y="13845"/>
                  </a:lnTo>
                  <a:lnTo>
                    <a:pt x="25888" y="13163"/>
                  </a:lnTo>
                  <a:lnTo>
                    <a:pt x="25915" y="12862"/>
                  </a:lnTo>
                  <a:lnTo>
                    <a:pt x="25943" y="12589"/>
                  </a:lnTo>
                  <a:lnTo>
                    <a:pt x="25943" y="12016"/>
                  </a:lnTo>
                  <a:lnTo>
                    <a:pt x="25915" y="11306"/>
                  </a:lnTo>
                  <a:lnTo>
                    <a:pt x="25834" y="10432"/>
                  </a:lnTo>
                  <a:lnTo>
                    <a:pt x="25752" y="9968"/>
                  </a:lnTo>
                  <a:lnTo>
                    <a:pt x="25670" y="9476"/>
                  </a:lnTo>
                  <a:lnTo>
                    <a:pt x="25560" y="8957"/>
                  </a:lnTo>
                  <a:lnTo>
                    <a:pt x="25424" y="8411"/>
                  </a:lnTo>
                  <a:lnTo>
                    <a:pt x="25233" y="7892"/>
                  </a:lnTo>
                  <a:lnTo>
                    <a:pt x="25042" y="7319"/>
                  </a:lnTo>
                  <a:lnTo>
                    <a:pt x="24823" y="6773"/>
                  </a:lnTo>
                  <a:lnTo>
                    <a:pt x="24577" y="6226"/>
                  </a:lnTo>
                  <a:lnTo>
                    <a:pt x="24277" y="5653"/>
                  </a:lnTo>
                  <a:lnTo>
                    <a:pt x="23949" y="5107"/>
                  </a:lnTo>
                  <a:lnTo>
                    <a:pt x="23567" y="4561"/>
                  </a:lnTo>
                  <a:lnTo>
                    <a:pt x="23185" y="4042"/>
                  </a:lnTo>
                  <a:lnTo>
                    <a:pt x="22720" y="3523"/>
                  </a:lnTo>
                  <a:lnTo>
                    <a:pt x="22229" y="3031"/>
                  </a:lnTo>
                  <a:lnTo>
                    <a:pt x="21710" y="2567"/>
                  </a:lnTo>
                  <a:lnTo>
                    <a:pt x="21137" y="2130"/>
                  </a:lnTo>
                  <a:lnTo>
                    <a:pt x="20509" y="1721"/>
                  </a:lnTo>
                  <a:lnTo>
                    <a:pt x="19826" y="1338"/>
                  </a:lnTo>
                  <a:lnTo>
                    <a:pt x="19089" y="1011"/>
                  </a:lnTo>
                  <a:lnTo>
                    <a:pt x="18297" y="710"/>
                  </a:lnTo>
                  <a:lnTo>
                    <a:pt x="17450" y="464"/>
                  </a:lnTo>
                  <a:lnTo>
                    <a:pt x="16549" y="273"/>
                  </a:lnTo>
                  <a:lnTo>
                    <a:pt x="15593" y="137"/>
                  </a:lnTo>
                  <a:lnTo>
                    <a:pt x="14583" y="28"/>
                  </a:lnTo>
                  <a:lnTo>
                    <a:pt x="13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7"/>
            <p:cNvSpPr/>
            <p:nvPr/>
          </p:nvSpPr>
          <p:spPr>
            <a:xfrm>
              <a:off x="4175675" y="934775"/>
              <a:ext cx="648575" cy="798775"/>
            </a:xfrm>
            <a:custGeom>
              <a:avLst/>
              <a:gdLst/>
              <a:ahLst/>
              <a:cxnLst/>
              <a:rect l="l" t="t" r="r" b="b"/>
              <a:pathLst>
                <a:path w="25943" h="31951" fill="none" extrusionOk="0">
                  <a:moveTo>
                    <a:pt x="14446" y="31950"/>
                  </a:moveTo>
                  <a:lnTo>
                    <a:pt x="14446" y="31950"/>
                  </a:lnTo>
                  <a:lnTo>
                    <a:pt x="14118" y="31896"/>
                  </a:lnTo>
                  <a:lnTo>
                    <a:pt x="13709" y="31814"/>
                  </a:lnTo>
                  <a:lnTo>
                    <a:pt x="13217" y="31677"/>
                  </a:lnTo>
                  <a:lnTo>
                    <a:pt x="12698" y="31541"/>
                  </a:lnTo>
                  <a:lnTo>
                    <a:pt x="12098" y="31322"/>
                  </a:lnTo>
                  <a:lnTo>
                    <a:pt x="11497" y="31104"/>
                  </a:lnTo>
                  <a:lnTo>
                    <a:pt x="10842" y="30831"/>
                  </a:lnTo>
                  <a:lnTo>
                    <a:pt x="10159" y="30530"/>
                  </a:lnTo>
                  <a:lnTo>
                    <a:pt x="9476" y="30203"/>
                  </a:lnTo>
                  <a:lnTo>
                    <a:pt x="8766" y="29848"/>
                  </a:lnTo>
                  <a:lnTo>
                    <a:pt x="8083" y="29438"/>
                  </a:lnTo>
                  <a:lnTo>
                    <a:pt x="7401" y="29029"/>
                  </a:lnTo>
                  <a:lnTo>
                    <a:pt x="6745" y="28564"/>
                  </a:lnTo>
                  <a:lnTo>
                    <a:pt x="6117" y="28100"/>
                  </a:lnTo>
                  <a:lnTo>
                    <a:pt x="5516" y="27581"/>
                  </a:lnTo>
                  <a:lnTo>
                    <a:pt x="4970" y="27062"/>
                  </a:lnTo>
                  <a:lnTo>
                    <a:pt x="4970" y="27062"/>
                  </a:lnTo>
                  <a:lnTo>
                    <a:pt x="4697" y="26789"/>
                  </a:lnTo>
                  <a:lnTo>
                    <a:pt x="4451" y="26462"/>
                  </a:lnTo>
                  <a:lnTo>
                    <a:pt x="4206" y="26134"/>
                  </a:lnTo>
                  <a:lnTo>
                    <a:pt x="3960" y="25779"/>
                  </a:lnTo>
                  <a:lnTo>
                    <a:pt x="3496" y="25014"/>
                  </a:lnTo>
                  <a:lnTo>
                    <a:pt x="3059" y="24168"/>
                  </a:lnTo>
                  <a:lnTo>
                    <a:pt x="2622" y="23267"/>
                  </a:lnTo>
                  <a:lnTo>
                    <a:pt x="2240" y="22365"/>
                  </a:lnTo>
                  <a:lnTo>
                    <a:pt x="1857" y="21410"/>
                  </a:lnTo>
                  <a:lnTo>
                    <a:pt x="1530" y="20454"/>
                  </a:lnTo>
                  <a:lnTo>
                    <a:pt x="1229" y="19525"/>
                  </a:lnTo>
                  <a:lnTo>
                    <a:pt x="956" y="18597"/>
                  </a:lnTo>
                  <a:lnTo>
                    <a:pt x="710" y="17723"/>
                  </a:lnTo>
                  <a:lnTo>
                    <a:pt x="492" y="16904"/>
                  </a:lnTo>
                  <a:lnTo>
                    <a:pt x="328" y="16139"/>
                  </a:lnTo>
                  <a:lnTo>
                    <a:pt x="191" y="15484"/>
                  </a:lnTo>
                  <a:lnTo>
                    <a:pt x="110" y="14910"/>
                  </a:lnTo>
                  <a:lnTo>
                    <a:pt x="55" y="14473"/>
                  </a:lnTo>
                  <a:lnTo>
                    <a:pt x="55" y="14473"/>
                  </a:lnTo>
                  <a:lnTo>
                    <a:pt x="28" y="13982"/>
                  </a:lnTo>
                  <a:lnTo>
                    <a:pt x="0" y="13299"/>
                  </a:lnTo>
                  <a:lnTo>
                    <a:pt x="28" y="12453"/>
                  </a:lnTo>
                  <a:lnTo>
                    <a:pt x="110" y="11442"/>
                  </a:lnTo>
                  <a:lnTo>
                    <a:pt x="191" y="10923"/>
                  </a:lnTo>
                  <a:lnTo>
                    <a:pt x="273" y="10350"/>
                  </a:lnTo>
                  <a:lnTo>
                    <a:pt x="383" y="9776"/>
                  </a:lnTo>
                  <a:lnTo>
                    <a:pt x="519" y="9203"/>
                  </a:lnTo>
                  <a:lnTo>
                    <a:pt x="710" y="8602"/>
                  </a:lnTo>
                  <a:lnTo>
                    <a:pt x="901" y="7974"/>
                  </a:lnTo>
                  <a:lnTo>
                    <a:pt x="1120" y="7373"/>
                  </a:lnTo>
                  <a:lnTo>
                    <a:pt x="1393" y="6745"/>
                  </a:lnTo>
                  <a:lnTo>
                    <a:pt x="1693" y="6145"/>
                  </a:lnTo>
                  <a:lnTo>
                    <a:pt x="2048" y="5544"/>
                  </a:lnTo>
                  <a:lnTo>
                    <a:pt x="2431" y="4943"/>
                  </a:lnTo>
                  <a:lnTo>
                    <a:pt x="2868" y="4370"/>
                  </a:lnTo>
                  <a:lnTo>
                    <a:pt x="3332" y="3823"/>
                  </a:lnTo>
                  <a:lnTo>
                    <a:pt x="3878" y="3305"/>
                  </a:lnTo>
                  <a:lnTo>
                    <a:pt x="4451" y="2786"/>
                  </a:lnTo>
                  <a:lnTo>
                    <a:pt x="5080" y="2321"/>
                  </a:lnTo>
                  <a:lnTo>
                    <a:pt x="5762" y="1857"/>
                  </a:lnTo>
                  <a:lnTo>
                    <a:pt x="6527" y="1475"/>
                  </a:lnTo>
                  <a:lnTo>
                    <a:pt x="6909" y="1284"/>
                  </a:lnTo>
                  <a:lnTo>
                    <a:pt x="7319" y="1093"/>
                  </a:lnTo>
                  <a:lnTo>
                    <a:pt x="7756" y="929"/>
                  </a:lnTo>
                  <a:lnTo>
                    <a:pt x="8193" y="792"/>
                  </a:lnTo>
                  <a:lnTo>
                    <a:pt x="8657" y="628"/>
                  </a:lnTo>
                  <a:lnTo>
                    <a:pt x="9121" y="519"/>
                  </a:lnTo>
                  <a:lnTo>
                    <a:pt x="9613" y="410"/>
                  </a:lnTo>
                  <a:lnTo>
                    <a:pt x="10132" y="301"/>
                  </a:lnTo>
                  <a:lnTo>
                    <a:pt x="10650" y="219"/>
                  </a:lnTo>
                  <a:lnTo>
                    <a:pt x="11197" y="137"/>
                  </a:lnTo>
                  <a:lnTo>
                    <a:pt x="11770" y="82"/>
                  </a:lnTo>
                  <a:lnTo>
                    <a:pt x="12343" y="28"/>
                  </a:lnTo>
                  <a:lnTo>
                    <a:pt x="12343" y="28"/>
                  </a:lnTo>
                  <a:lnTo>
                    <a:pt x="13490" y="0"/>
                  </a:lnTo>
                  <a:lnTo>
                    <a:pt x="14583" y="28"/>
                  </a:lnTo>
                  <a:lnTo>
                    <a:pt x="15593" y="137"/>
                  </a:lnTo>
                  <a:lnTo>
                    <a:pt x="16549" y="273"/>
                  </a:lnTo>
                  <a:lnTo>
                    <a:pt x="17450" y="464"/>
                  </a:lnTo>
                  <a:lnTo>
                    <a:pt x="18297" y="710"/>
                  </a:lnTo>
                  <a:lnTo>
                    <a:pt x="19089" y="1011"/>
                  </a:lnTo>
                  <a:lnTo>
                    <a:pt x="19826" y="1338"/>
                  </a:lnTo>
                  <a:lnTo>
                    <a:pt x="20509" y="1721"/>
                  </a:lnTo>
                  <a:lnTo>
                    <a:pt x="21137" y="2130"/>
                  </a:lnTo>
                  <a:lnTo>
                    <a:pt x="21710" y="2567"/>
                  </a:lnTo>
                  <a:lnTo>
                    <a:pt x="22229" y="3031"/>
                  </a:lnTo>
                  <a:lnTo>
                    <a:pt x="22720" y="3523"/>
                  </a:lnTo>
                  <a:lnTo>
                    <a:pt x="23185" y="4042"/>
                  </a:lnTo>
                  <a:lnTo>
                    <a:pt x="23567" y="4561"/>
                  </a:lnTo>
                  <a:lnTo>
                    <a:pt x="23949" y="5107"/>
                  </a:lnTo>
                  <a:lnTo>
                    <a:pt x="24277" y="5653"/>
                  </a:lnTo>
                  <a:lnTo>
                    <a:pt x="24577" y="6226"/>
                  </a:lnTo>
                  <a:lnTo>
                    <a:pt x="24823" y="6773"/>
                  </a:lnTo>
                  <a:lnTo>
                    <a:pt x="25042" y="7319"/>
                  </a:lnTo>
                  <a:lnTo>
                    <a:pt x="25233" y="7892"/>
                  </a:lnTo>
                  <a:lnTo>
                    <a:pt x="25424" y="8411"/>
                  </a:lnTo>
                  <a:lnTo>
                    <a:pt x="25560" y="8957"/>
                  </a:lnTo>
                  <a:lnTo>
                    <a:pt x="25670" y="9476"/>
                  </a:lnTo>
                  <a:lnTo>
                    <a:pt x="25752" y="9968"/>
                  </a:lnTo>
                  <a:lnTo>
                    <a:pt x="25834" y="10432"/>
                  </a:lnTo>
                  <a:lnTo>
                    <a:pt x="25915" y="11306"/>
                  </a:lnTo>
                  <a:lnTo>
                    <a:pt x="25943" y="12016"/>
                  </a:lnTo>
                  <a:lnTo>
                    <a:pt x="25943" y="12589"/>
                  </a:lnTo>
                  <a:lnTo>
                    <a:pt x="25943" y="12589"/>
                  </a:lnTo>
                  <a:lnTo>
                    <a:pt x="25915" y="12862"/>
                  </a:lnTo>
                  <a:lnTo>
                    <a:pt x="25888" y="13163"/>
                  </a:lnTo>
                  <a:lnTo>
                    <a:pt x="25779" y="13845"/>
                  </a:lnTo>
                  <a:lnTo>
                    <a:pt x="25615" y="14555"/>
                  </a:lnTo>
                  <a:lnTo>
                    <a:pt x="25451" y="15293"/>
                  </a:lnTo>
                  <a:lnTo>
                    <a:pt x="25315" y="16003"/>
                  </a:lnTo>
                  <a:lnTo>
                    <a:pt x="25178" y="16658"/>
                  </a:lnTo>
                  <a:lnTo>
                    <a:pt x="25096" y="17232"/>
                  </a:lnTo>
                  <a:lnTo>
                    <a:pt x="25096" y="17477"/>
                  </a:lnTo>
                  <a:lnTo>
                    <a:pt x="25096" y="17696"/>
                  </a:lnTo>
                  <a:lnTo>
                    <a:pt x="25096" y="17696"/>
                  </a:lnTo>
                  <a:lnTo>
                    <a:pt x="25178" y="18187"/>
                  </a:lnTo>
                  <a:lnTo>
                    <a:pt x="25342" y="18788"/>
                  </a:lnTo>
                  <a:lnTo>
                    <a:pt x="25506" y="19525"/>
                  </a:lnTo>
                  <a:lnTo>
                    <a:pt x="25670" y="20372"/>
                  </a:lnTo>
                  <a:lnTo>
                    <a:pt x="25752" y="20809"/>
                  </a:lnTo>
                  <a:lnTo>
                    <a:pt x="25779" y="21273"/>
                  </a:lnTo>
                  <a:lnTo>
                    <a:pt x="25806" y="21737"/>
                  </a:lnTo>
                  <a:lnTo>
                    <a:pt x="25806" y="22202"/>
                  </a:lnTo>
                  <a:lnTo>
                    <a:pt x="25752" y="22693"/>
                  </a:lnTo>
                  <a:lnTo>
                    <a:pt x="25670" y="23157"/>
                  </a:lnTo>
                  <a:lnTo>
                    <a:pt x="25560" y="23649"/>
                  </a:lnTo>
                  <a:lnTo>
                    <a:pt x="25397" y="24113"/>
                  </a:lnTo>
                  <a:lnTo>
                    <a:pt x="25397" y="24113"/>
                  </a:lnTo>
                  <a:lnTo>
                    <a:pt x="25096" y="24687"/>
                  </a:lnTo>
                  <a:lnTo>
                    <a:pt x="24796" y="25233"/>
                  </a:lnTo>
                  <a:lnTo>
                    <a:pt x="24468" y="25752"/>
                  </a:lnTo>
                  <a:lnTo>
                    <a:pt x="24113" y="26243"/>
                  </a:lnTo>
                  <a:lnTo>
                    <a:pt x="23758" y="26735"/>
                  </a:lnTo>
                  <a:lnTo>
                    <a:pt x="23403" y="27172"/>
                  </a:lnTo>
                  <a:lnTo>
                    <a:pt x="23021" y="27581"/>
                  </a:lnTo>
                  <a:lnTo>
                    <a:pt x="22639" y="27991"/>
                  </a:lnTo>
                  <a:lnTo>
                    <a:pt x="22256" y="28373"/>
                  </a:lnTo>
                  <a:lnTo>
                    <a:pt x="21847" y="28728"/>
                  </a:lnTo>
                  <a:lnTo>
                    <a:pt x="21437" y="29056"/>
                  </a:lnTo>
                  <a:lnTo>
                    <a:pt x="21027" y="29356"/>
                  </a:lnTo>
                  <a:lnTo>
                    <a:pt x="20618" y="29657"/>
                  </a:lnTo>
                  <a:lnTo>
                    <a:pt x="20208" y="29930"/>
                  </a:lnTo>
                  <a:lnTo>
                    <a:pt x="19389" y="30421"/>
                  </a:lnTo>
                  <a:lnTo>
                    <a:pt x="18597" y="30831"/>
                  </a:lnTo>
                  <a:lnTo>
                    <a:pt x="17832" y="31159"/>
                  </a:lnTo>
                  <a:lnTo>
                    <a:pt x="17095" y="31432"/>
                  </a:lnTo>
                  <a:lnTo>
                    <a:pt x="16412" y="31650"/>
                  </a:lnTo>
                  <a:lnTo>
                    <a:pt x="15784" y="31787"/>
                  </a:lnTo>
                  <a:lnTo>
                    <a:pt x="15265" y="31896"/>
                  </a:lnTo>
                  <a:lnTo>
                    <a:pt x="14801" y="31950"/>
                  </a:lnTo>
                  <a:lnTo>
                    <a:pt x="14446" y="319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7"/>
            <p:cNvSpPr/>
            <p:nvPr/>
          </p:nvSpPr>
          <p:spPr>
            <a:xfrm>
              <a:off x="4171575" y="930675"/>
              <a:ext cx="657450" cy="806975"/>
            </a:xfrm>
            <a:custGeom>
              <a:avLst/>
              <a:gdLst/>
              <a:ahLst/>
              <a:cxnLst/>
              <a:rect l="l" t="t" r="r" b="b"/>
              <a:pathLst>
                <a:path w="26298" h="32279" extrusionOk="0">
                  <a:moveTo>
                    <a:pt x="14392" y="355"/>
                  </a:moveTo>
                  <a:lnTo>
                    <a:pt x="15074" y="410"/>
                  </a:lnTo>
                  <a:lnTo>
                    <a:pt x="15730" y="465"/>
                  </a:lnTo>
                  <a:lnTo>
                    <a:pt x="16385" y="547"/>
                  </a:lnTo>
                  <a:lnTo>
                    <a:pt x="17013" y="683"/>
                  </a:lnTo>
                  <a:lnTo>
                    <a:pt x="17614" y="820"/>
                  </a:lnTo>
                  <a:lnTo>
                    <a:pt x="18188" y="983"/>
                  </a:lnTo>
                  <a:lnTo>
                    <a:pt x="18761" y="1175"/>
                  </a:lnTo>
                  <a:lnTo>
                    <a:pt x="19307" y="1393"/>
                  </a:lnTo>
                  <a:lnTo>
                    <a:pt x="19853" y="1639"/>
                  </a:lnTo>
                  <a:lnTo>
                    <a:pt x="20345" y="1912"/>
                  </a:lnTo>
                  <a:lnTo>
                    <a:pt x="20836" y="2212"/>
                  </a:lnTo>
                  <a:lnTo>
                    <a:pt x="21301" y="2513"/>
                  </a:lnTo>
                  <a:lnTo>
                    <a:pt x="21765" y="2868"/>
                  </a:lnTo>
                  <a:lnTo>
                    <a:pt x="22202" y="3250"/>
                  </a:lnTo>
                  <a:lnTo>
                    <a:pt x="22611" y="3632"/>
                  </a:lnTo>
                  <a:lnTo>
                    <a:pt x="22884" y="3933"/>
                  </a:lnTo>
                  <a:lnTo>
                    <a:pt x="23158" y="4260"/>
                  </a:lnTo>
                  <a:lnTo>
                    <a:pt x="23622" y="4889"/>
                  </a:lnTo>
                  <a:lnTo>
                    <a:pt x="24059" y="5517"/>
                  </a:lnTo>
                  <a:lnTo>
                    <a:pt x="24441" y="6199"/>
                  </a:lnTo>
                  <a:lnTo>
                    <a:pt x="24769" y="6855"/>
                  </a:lnTo>
                  <a:lnTo>
                    <a:pt x="25042" y="7510"/>
                  </a:lnTo>
                  <a:lnTo>
                    <a:pt x="25260" y="8193"/>
                  </a:lnTo>
                  <a:lnTo>
                    <a:pt x="25451" y="8821"/>
                  </a:lnTo>
                  <a:lnTo>
                    <a:pt x="25615" y="9449"/>
                  </a:lnTo>
                  <a:lnTo>
                    <a:pt x="25724" y="10050"/>
                  </a:lnTo>
                  <a:lnTo>
                    <a:pt x="25806" y="10623"/>
                  </a:lnTo>
                  <a:lnTo>
                    <a:pt x="25888" y="11142"/>
                  </a:lnTo>
                  <a:lnTo>
                    <a:pt x="25916" y="11634"/>
                  </a:lnTo>
                  <a:lnTo>
                    <a:pt x="25943" y="12070"/>
                  </a:lnTo>
                  <a:lnTo>
                    <a:pt x="25943" y="12425"/>
                  </a:lnTo>
                  <a:lnTo>
                    <a:pt x="25916" y="12753"/>
                  </a:lnTo>
                  <a:lnTo>
                    <a:pt x="25861" y="13299"/>
                  </a:lnTo>
                  <a:lnTo>
                    <a:pt x="25779" y="13927"/>
                  </a:lnTo>
                  <a:lnTo>
                    <a:pt x="25643" y="14610"/>
                  </a:lnTo>
                  <a:lnTo>
                    <a:pt x="25479" y="15293"/>
                  </a:lnTo>
                  <a:lnTo>
                    <a:pt x="25315" y="16057"/>
                  </a:lnTo>
                  <a:lnTo>
                    <a:pt x="25178" y="16767"/>
                  </a:lnTo>
                  <a:lnTo>
                    <a:pt x="25096" y="17396"/>
                  </a:lnTo>
                  <a:lnTo>
                    <a:pt x="25069" y="17641"/>
                  </a:lnTo>
                  <a:lnTo>
                    <a:pt x="25069" y="17887"/>
                  </a:lnTo>
                  <a:lnTo>
                    <a:pt x="25151" y="18351"/>
                  </a:lnTo>
                  <a:lnTo>
                    <a:pt x="25315" y="18925"/>
                  </a:lnTo>
                  <a:lnTo>
                    <a:pt x="25451" y="19471"/>
                  </a:lnTo>
                  <a:lnTo>
                    <a:pt x="25561" y="20072"/>
                  </a:lnTo>
                  <a:lnTo>
                    <a:pt x="25697" y="20700"/>
                  </a:lnTo>
                  <a:lnTo>
                    <a:pt x="25779" y="21382"/>
                  </a:lnTo>
                  <a:lnTo>
                    <a:pt x="25806" y="22092"/>
                  </a:lnTo>
                  <a:lnTo>
                    <a:pt x="25779" y="22420"/>
                  </a:lnTo>
                  <a:lnTo>
                    <a:pt x="25752" y="22802"/>
                  </a:lnTo>
                  <a:lnTo>
                    <a:pt x="25697" y="23157"/>
                  </a:lnTo>
                  <a:lnTo>
                    <a:pt x="25615" y="23512"/>
                  </a:lnTo>
                  <a:lnTo>
                    <a:pt x="25533" y="23867"/>
                  </a:lnTo>
                  <a:lnTo>
                    <a:pt x="25397" y="24195"/>
                  </a:lnTo>
                  <a:lnTo>
                    <a:pt x="25096" y="24769"/>
                  </a:lnTo>
                  <a:lnTo>
                    <a:pt x="24796" y="25315"/>
                  </a:lnTo>
                  <a:lnTo>
                    <a:pt x="24468" y="25834"/>
                  </a:lnTo>
                  <a:lnTo>
                    <a:pt x="24141" y="26325"/>
                  </a:lnTo>
                  <a:lnTo>
                    <a:pt x="23786" y="26789"/>
                  </a:lnTo>
                  <a:lnTo>
                    <a:pt x="23431" y="27226"/>
                  </a:lnTo>
                  <a:lnTo>
                    <a:pt x="23048" y="27636"/>
                  </a:lnTo>
                  <a:lnTo>
                    <a:pt x="22666" y="28018"/>
                  </a:lnTo>
                  <a:lnTo>
                    <a:pt x="22284" y="28401"/>
                  </a:lnTo>
                  <a:lnTo>
                    <a:pt x="21874" y="28756"/>
                  </a:lnTo>
                  <a:lnTo>
                    <a:pt x="21464" y="29083"/>
                  </a:lnTo>
                  <a:lnTo>
                    <a:pt x="21055" y="29384"/>
                  </a:lnTo>
                  <a:lnTo>
                    <a:pt x="20645" y="29684"/>
                  </a:lnTo>
                  <a:lnTo>
                    <a:pt x="20263" y="29930"/>
                  </a:lnTo>
                  <a:lnTo>
                    <a:pt x="19444" y="30421"/>
                  </a:lnTo>
                  <a:lnTo>
                    <a:pt x="18652" y="30831"/>
                  </a:lnTo>
                  <a:lnTo>
                    <a:pt x="17887" y="31159"/>
                  </a:lnTo>
                  <a:lnTo>
                    <a:pt x="17177" y="31432"/>
                  </a:lnTo>
                  <a:lnTo>
                    <a:pt x="16494" y="31623"/>
                  </a:lnTo>
                  <a:lnTo>
                    <a:pt x="15894" y="31787"/>
                  </a:lnTo>
                  <a:lnTo>
                    <a:pt x="15375" y="31869"/>
                  </a:lnTo>
                  <a:lnTo>
                    <a:pt x="14965" y="31923"/>
                  </a:lnTo>
                  <a:lnTo>
                    <a:pt x="14637" y="31923"/>
                  </a:lnTo>
                  <a:lnTo>
                    <a:pt x="14310" y="31869"/>
                  </a:lnTo>
                  <a:lnTo>
                    <a:pt x="13927" y="31814"/>
                  </a:lnTo>
                  <a:lnTo>
                    <a:pt x="13463" y="31678"/>
                  </a:lnTo>
                  <a:lnTo>
                    <a:pt x="12944" y="31541"/>
                  </a:lnTo>
                  <a:lnTo>
                    <a:pt x="12371" y="31350"/>
                  </a:lnTo>
                  <a:lnTo>
                    <a:pt x="11770" y="31104"/>
                  </a:lnTo>
                  <a:lnTo>
                    <a:pt x="11115" y="30858"/>
                  </a:lnTo>
                  <a:lnTo>
                    <a:pt x="10459" y="30558"/>
                  </a:lnTo>
                  <a:lnTo>
                    <a:pt x="9777" y="30230"/>
                  </a:lnTo>
                  <a:lnTo>
                    <a:pt x="9067" y="29875"/>
                  </a:lnTo>
                  <a:lnTo>
                    <a:pt x="8384" y="29466"/>
                  </a:lnTo>
                  <a:lnTo>
                    <a:pt x="7701" y="29056"/>
                  </a:lnTo>
                  <a:lnTo>
                    <a:pt x="7046" y="28619"/>
                  </a:lnTo>
                  <a:lnTo>
                    <a:pt x="6418" y="28127"/>
                  </a:lnTo>
                  <a:lnTo>
                    <a:pt x="5817" y="27636"/>
                  </a:lnTo>
                  <a:lnTo>
                    <a:pt x="5271" y="27090"/>
                  </a:lnTo>
                  <a:lnTo>
                    <a:pt x="4998" y="26817"/>
                  </a:lnTo>
                  <a:lnTo>
                    <a:pt x="4752" y="26489"/>
                  </a:lnTo>
                  <a:lnTo>
                    <a:pt x="4506" y="26161"/>
                  </a:lnTo>
                  <a:lnTo>
                    <a:pt x="4260" y="25806"/>
                  </a:lnTo>
                  <a:lnTo>
                    <a:pt x="3769" y="25042"/>
                  </a:lnTo>
                  <a:lnTo>
                    <a:pt x="3332" y="24195"/>
                  </a:lnTo>
                  <a:lnTo>
                    <a:pt x="2922" y="23294"/>
                  </a:lnTo>
                  <a:lnTo>
                    <a:pt x="2540" y="22393"/>
                  </a:lnTo>
                  <a:lnTo>
                    <a:pt x="2158" y="21437"/>
                  </a:lnTo>
                  <a:lnTo>
                    <a:pt x="1830" y="20481"/>
                  </a:lnTo>
                  <a:lnTo>
                    <a:pt x="1530" y="19553"/>
                  </a:lnTo>
                  <a:lnTo>
                    <a:pt x="1257" y="18652"/>
                  </a:lnTo>
                  <a:lnTo>
                    <a:pt x="1038" y="17778"/>
                  </a:lnTo>
                  <a:lnTo>
                    <a:pt x="820" y="16959"/>
                  </a:lnTo>
                  <a:lnTo>
                    <a:pt x="656" y="16249"/>
                  </a:lnTo>
                  <a:lnTo>
                    <a:pt x="547" y="15593"/>
                  </a:lnTo>
                  <a:lnTo>
                    <a:pt x="437" y="15047"/>
                  </a:lnTo>
                  <a:lnTo>
                    <a:pt x="383" y="14610"/>
                  </a:lnTo>
                  <a:lnTo>
                    <a:pt x="383" y="14282"/>
                  </a:lnTo>
                  <a:lnTo>
                    <a:pt x="355" y="13490"/>
                  </a:lnTo>
                  <a:lnTo>
                    <a:pt x="355" y="12972"/>
                  </a:lnTo>
                  <a:lnTo>
                    <a:pt x="410" y="12344"/>
                  </a:lnTo>
                  <a:lnTo>
                    <a:pt x="465" y="11688"/>
                  </a:lnTo>
                  <a:lnTo>
                    <a:pt x="574" y="10951"/>
                  </a:lnTo>
                  <a:lnTo>
                    <a:pt x="710" y="10159"/>
                  </a:lnTo>
                  <a:lnTo>
                    <a:pt x="902" y="9367"/>
                  </a:lnTo>
                  <a:lnTo>
                    <a:pt x="1120" y="8520"/>
                  </a:lnTo>
                  <a:lnTo>
                    <a:pt x="1448" y="7674"/>
                  </a:lnTo>
                  <a:lnTo>
                    <a:pt x="1612" y="7264"/>
                  </a:lnTo>
                  <a:lnTo>
                    <a:pt x="1803" y="6827"/>
                  </a:lnTo>
                  <a:lnTo>
                    <a:pt x="2021" y="6418"/>
                  </a:lnTo>
                  <a:lnTo>
                    <a:pt x="2267" y="5981"/>
                  </a:lnTo>
                  <a:lnTo>
                    <a:pt x="2513" y="5571"/>
                  </a:lnTo>
                  <a:lnTo>
                    <a:pt x="2786" y="5162"/>
                  </a:lnTo>
                  <a:lnTo>
                    <a:pt x="3086" y="4779"/>
                  </a:lnTo>
                  <a:lnTo>
                    <a:pt x="3414" y="4370"/>
                  </a:lnTo>
                  <a:lnTo>
                    <a:pt x="3796" y="3933"/>
                  </a:lnTo>
                  <a:lnTo>
                    <a:pt x="4233" y="3523"/>
                  </a:lnTo>
                  <a:lnTo>
                    <a:pt x="4670" y="3141"/>
                  </a:lnTo>
                  <a:lnTo>
                    <a:pt x="5134" y="2758"/>
                  </a:lnTo>
                  <a:lnTo>
                    <a:pt x="5653" y="2431"/>
                  </a:lnTo>
                  <a:lnTo>
                    <a:pt x="6145" y="2103"/>
                  </a:lnTo>
                  <a:lnTo>
                    <a:pt x="6691" y="1830"/>
                  </a:lnTo>
                  <a:lnTo>
                    <a:pt x="7264" y="1557"/>
                  </a:lnTo>
                  <a:lnTo>
                    <a:pt x="7838" y="1311"/>
                  </a:lnTo>
                  <a:lnTo>
                    <a:pt x="8439" y="1120"/>
                  </a:lnTo>
                  <a:lnTo>
                    <a:pt x="9067" y="929"/>
                  </a:lnTo>
                  <a:lnTo>
                    <a:pt x="9722" y="765"/>
                  </a:lnTo>
                  <a:lnTo>
                    <a:pt x="10377" y="628"/>
                  </a:lnTo>
                  <a:lnTo>
                    <a:pt x="11087" y="519"/>
                  </a:lnTo>
                  <a:lnTo>
                    <a:pt x="11797" y="437"/>
                  </a:lnTo>
                  <a:lnTo>
                    <a:pt x="12535" y="383"/>
                  </a:lnTo>
                  <a:lnTo>
                    <a:pt x="13108" y="355"/>
                  </a:lnTo>
                  <a:close/>
                  <a:moveTo>
                    <a:pt x="13327" y="0"/>
                  </a:moveTo>
                  <a:lnTo>
                    <a:pt x="12507" y="28"/>
                  </a:lnTo>
                  <a:lnTo>
                    <a:pt x="11743" y="82"/>
                  </a:lnTo>
                  <a:lnTo>
                    <a:pt x="11006" y="164"/>
                  </a:lnTo>
                  <a:lnTo>
                    <a:pt x="10323" y="273"/>
                  </a:lnTo>
                  <a:lnTo>
                    <a:pt x="9613" y="410"/>
                  </a:lnTo>
                  <a:lnTo>
                    <a:pt x="8957" y="574"/>
                  </a:lnTo>
                  <a:lnTo>
                    <a:pt x="8302" y="765"/>
                  </a:lnTo>
                  <a:lnTo>
                    <a:pt x="7701" y="983"/>
                  </a:lnTo>
                  <a:lnTo>
                    <a:pt x="7100" y="1229"/>
                  </a:lnTo>
                  <a:lnTo>
                    <a:pt x="6527" y="1502"/>
                  </a:lnTo>
                  <a:lnTo>
                    <a:pt x="5954" y="1803"/>
                  </a:lnTo>
                  <a:lnTo>
                    <a:pt x="5435" y="2130"/>
                  </a:lnTo>
                  <a:lnTo>
                    <a:pt x="4916" y="2485"/>
                  </a:lnTo>
                  <a:lnTo>
                    <a:pt x="4452" y="2840"/>
                  </a:lnTo>
                  <a:lnTo>
                    <a:pt x="3987" y="3250"/>
                  </a:lnTo>
                  <a:lnTo>
                    <a:pt x="3550" y="3687"/>
                  </a:lnTo>
                  <a:lnTo>
                    <a:pt x="3114" y="4151"/>
                  </a:lnTo>
                  <a:lnTo>
                    <a:pt x="2813" y="4534"/>
                  </a:lnTo>
                  <a:lnTo>
                    <a:pt x="2513" y="4943"/>
                  </a:lnTo>
                  <a:lnTo>
                    <a:pt x="2212" y="5353"/>
                  </a:lnTo>
                  <a:lnTo>
                    <a:pt x="1967" y="5762"/>
                  </a:lnTo>
                  <a:lnTo>
                    <a:pt x="1721" y="6172"/>
                  </a:lnTo>
                  <a:lnTo>
                    <a:pt x="1502" y="6609"/>
                  </a:lnTo>
                  <a:lnTo>
                    <a:pt x="1311" y="7019"/>
                  </a:lnTo>
                  <a:lnTo>
                    <a:pt x="1120" y="7455"/>
                  </a:lnTo>
                  <a:lnTo>
                    <a:pt x="820" y="8302"/>
                  </a:lnTo>
                  <a:lnTo>
                    <a:pt x="574" y="9121"/>
                  </a:lnTo>
                  <a:lnTo>
                    <a:pt x="355" y="9940"/>
                  </a:lnTo>
                  <a:lnTo>
                    <a:pt x="219" y="10705"/>
                  </a:lnTo>
                  <a:lnTo>
                    <a:pt x="110" y="11442"/>
                  </a:lnTo>
                  <a:lnTo>
                    <a:pt x="55" y="12152"/>
                  </a:lnTo>
                  <a:lnTo>
                    <a:pt x="0" y="12780"/>
                  </a:lnTo>
                  <a:lnTo>
                    <a:pt x="0" y="13327"/>
                  </a:lnTo>
                  <a:lnTo>
                    <a:pt x="0" y="14200"/>
                  </a:lnTo>
                  <a:lnTo>
                    <a:pt x="28" y="14665"/>
                  </a:lnTo>
                  <a:lnTo>
                    <a:pt x="82" y="15074"/>
                  </a:lnTo>
                  <a:lnTo>
                    <a:pt x="192" y="15648"/>
                  </a:lnTo>
                  <a:lnTo>
                    <a:pt x="301" y="16303"/>
                  </a:lnTo>
                  <a:lnTo>
                    <a:pt x="492" y="17041"/>
                  </a:lnTo>
                  <a:lnTo>
                    <a:pt x="683" y="17860"/>
                  </a:lnTo>
                  <a:lnTo>
                    <a:pt x="929" y="18734"/>
                  </a:lnTo>
                  <a:lnTo>
                    <a:pt x="1202" y="19662"/>
                  </a:lnTo>
                  <a:lnTo>
                    <a:pt x="1502" y="20618"/>
                  </a:lnTo>
                  <a:lnTo>
                    <a:pt x="1857" y="21574"/>
                  </a:lnTo>
                  <a:lnTo>
                    <a:pt x="2212" y="22557"/>
                  </a:lnTo>
                  <a:lnTo>
                    <a:pt x="2622" y="23485"/>
                  </a:lnTo>
                  <a:lnTo>
                    <a:pt x="3032" y="24386"/>
                  </a:lnTo>
                  <a:lnTo>
                    <a:pt x="3496" y="25233"/>
                  </a:lnTo>
                  <a:lnTo>
                    <a:pt x="3960" y="26025"/>
                  </a:lnTo>
                  <a:lnTo>
                    <a:pt x="4233" y="26407"/>
                  </a:lnTo>
                  <a:lnTo>
                    <a:pt x="4479" y="26735"/>
                  </a:lnTo>
                  <a:lnTo>
                    <a:pt x="4725" y="27062"/>
                  </a:lnTo>
                  <a:lnTo>
                    <a:pt x="4998" y="27363"/>
                  </a:lnTo>
                  <a:lnTo>
                    <a:pt x="5571" y="27909"/>
                  </a:lnTo>
                  <a:lnTo>
                    <a:pt x="6199" y="28428"/>
                  </a:lnTo>
                  <a:lnTo>
                    <a:pt x="6827" y="28919"/>
                  </a:lnTo>
                  <a:lnTo>
                    <a:pt x="7510" y="29384"/>
                  </a:lnTo>
                  <a:lnTo>
                    <a:pt x="8220" y="29793"/>
                  </a:lnTo>
                  <a:lnTo>
                    <a:pt x="8903" y="30203"/>
                  </a:lnTo>
                  <a:lnTo>
                    <a:pt x="9613" y="30558"/>
                  </a:lnTo>
                  <a:lnTo>
                    <a:pt x="10323" y="30886"/>
                  </a:lnTo>
                  <a:lnTo>
                    <a:pt x="11006" y="31186"/>
                  </a:lnTo>
                  <a:lnTo>
                    <a:pt x="11661" y="31459"/>
                  </a:lnTo>
                  <a:lnTo>
                    <a:pt x="12262" y="31705"/>
                  </a:lnTo>
                  <a:lnTo>
                    <a:pt x="12862" y="31896"/>
                  </a:lnTo>
                  <a:lnTo>
                    <a:pt x="13381" y="32033"/>
                  </a:lnTo>
                  <a:lnTo>
                    <a:pt x="13873" y="32169"/>
                  </a:lnTo>
                  <a:lnTo>
                    <a:pt x="14255" y="32251"/>
                  </a:lnTo>
                  <a:lnTo>
                    <a:pt x="14610" y="32278"/>
                  </a:lnTo>
                  <a:lnTo>
                    <a:pt x="15156" y="32278"/>
                  </a:lnTo>
                  <a:lnTo>
                    <a:pt x="15621" y="32196"/>
                  </a:lnTo>
                  <a:lnTo>
                    <a:pt x="16194" y="32087"/>
                  </a:lnTo>
                  <a:lnTo>
                    <a:pt x="16822" y="31923"/>
                  </a:lnTo>
                  <a:lnTo>
                    <a:pt x="17505" y="31705"/>
                  </a:lnTo>
                  <a:lnTo>
                    <a:pt x="18242" y="31404"/>
                  </a:lnTo>
                  <a:lnTo>
                    <a:pt x="19007" y="31077"/>
                  </a:lnTo>
                  <a:lnTo>
                    <a:pt x="19799" y="30667"/>
                  </a:lnTo>
                  <a:lnTo>
                    <a:pt x="20618" y="30176"/>
                  </a:lnTo>
                  <a:lnTo>
                    <a:pt x="21000" y="29903"/>
                  </a:lnTo>
                  <a:lnTo>
                    <a:pt x="21410" y="29602"/>
                  </a:lnTo>
                  <a:lnTo>
                    <a:pt x="21819" y="29274"/>
                  </a:lnTo>
                  <a:lnTo>
                    <a:pt x="22229" y="28947"/>
                  </a:lnTo>
                  <a:lnTo>
                    <a:pt x="22611" y="28592"/>
                  </a:lnTo>
                  <a:lnTo>
                    <a:pt x="22994" y="28209"/>
                  </a:lnTo>
                  <a:lnTo>
                    <a:pt x="23376" y="27827"/>
                  </a:lnTo>
                  <a:lnTo>
                    <a:pt x="23758" y="27390"/>
                  </a:lnTo>
                  <a:lnTo>
                    <a:pt x="24113" y="26953"/>
                  </a:lnTo>
                  <a:lnTo>
                    <a:pt x="24468" y="26489"/>
                  </a:lnTo>
                  <a:lnTo>
                    <a:pt x="24796" y="25997"/>
                  </a:lnTo>
                  <a:lnTo>
                    <a:pt x="25124" y="25479"/>
                  </a:lnTo>
                  <a:lnTo>
                    <a:pt x="25424" y="24932"/>
                  </a:lnTo>
                  <a:lnTo>
                    <a:pt x="25724" y="24359"/>
                  </a:lnTo>
                  <a:lnTo>
                    <a:pt x="25861" y="23977"/>
                  </a:lnTo>
                  <a:lnTo>
                    <a:pt x="25970" y="23622"/>
                  </a:lnTo>
                  <a:lnTo>
                    <a:pt x="26052" y="23239"/>
                  </a:lnTo>
                  <a:lnTo>
                    <a:pt x="26107" y="22857"/>
                  </a:lnTo>
                  <a:lnTo>
                    <a:pt x="26134" y="22475"/>
                  </a:lnTo>
                  <a:lnTo>
                    <a:pt x="26161" y="22120"/>
                  </a:lnTo>
                  <a:lnTo>
                    <a:pt x="26161" y="21737"/>
                  </a:lnTo>
                  <a:lnTo>
                    <a:pt x="26134" y="21382"/>
                  </a:lnTo>
                  <a:lnTo>
                    <a:pt x="26052" y="20672"/>
                  </a:lnTo>
                  <a:lnTo>
                    <a:pt x="25943" y="20017"/>
                  </a:lnTo>
                  <a:lnTo>
                    <a:pt x="25806" y="19389"/>
                  </a:lnTo>
                  <a:lnTo>
                    <a:pt x="25643" y="18843"/>
                  </a:lnTo>
                  <a:lnTo>
                    <a:pt x="25506" y="18269"/>
                  </a:lnTo>
                  <a:lnTo>
                    <a:pt x="25451" y="17860"/>
                  </a:lnTo>
                  <a:lnTo>
                    <a:pt x="25424" y="17641"/>
                  </a:lnTo>
                  <a:lnTo>
                    <a:pt x="25451" y="17368"/>
                  </a:lnTo>
                  <a:lnTo>
                    <a:pt x="25533" y="16767"/>
                  </a:lnTo>
                  <a:lnTo>
                    <a:pt x="25670" y="16085"/>
                  </a:lnTo>
                  <a:lnTo>
                    <a:pt x="25834" y="15375"/>
                  </a:lnTo>
                  <a:lnTo>
                    <a:pt x="25998" y="14665"/>
                  </a:lnTo>
                  <a:lnTo>
                    <a:pt x="26134" y="13982"/>
                  </a:lnTo>
                  <a:lnTo>
                    <a:pt x="26216" y="13327"/>
                  </a:lnTo>
                  <a:lnTo>
                    <a:pt x="26271" y="12753"/>
                  </a:lnTo>
                  <a:lnTo>
                    <a:pt x="26298" y="12453"/>
                  </a:lnTo>
                  <a:lnTo>
                    <a:pt x="26298" y="12070"/>
                  </a:lnTo>
                  <a:lnTo>
                    <a:pt x="26271" y="11606"/>
                  </a:lnTo>
                  <a:lnTo>
                    <a:pt x="26243" y="11115"/>
                  </a:lnTo>
                  <a:lnTo>
                    <a:pt x="26161" y="10569"/>
                  </a:lnTo>
                  <a:lnTo>
                    <a:pt x="26079" y="9995"/>
                  </a:lnTo>
                  <a:lnTo>
                    <a:pt x="25970" y="9367"/>
                  </a:lnTo>
                  <a:lnTo>
                    <a:pt x="25806" y="8739"/>
                  </a:lnTo>
                  <a:lnTo>
                    <a:pt x="25615" y="8056"/>
                  </a:lnTo>
                  <a:lnTo>
                    <a:pt x="25369" y="7401"/>
                  </a:lnTo>
                  <a:lnTo>
                    <a:pt x="25069" y="6691"/>
                  </a:lnTo>
                  <a:lnTo>
                    <a:pt x="24741" y="6008"/>
                  </a:lnTo>
                  <a:lnTo>
                    <a:pt x="24359" y="5325"/>
                  </a:lnTo>
                  <a:lnTo>
                    <a:pt x="23922" y="4670"/>
                  </a:lnTo>
                  <a:lnTo>
                    <a:pt x="23431" y="4015"/>
                  </a:lnTo>
                  <a:lnTo>
                    <a:pt x="23158" y="3687"/>
                  </a:lnTo>
                  <a:lnTo>
                    <a:pt x="22857" y="3387"/>
                  </a:lnTo>
                  <a:lnTo>
                    <a:pt x="22393" y="2950"/>
                  </a:lnTo>
                  <a:lnTo>
                    <a:pt x="21901" y="2513"/>
                  </a:lnTo>
                  <a:lnTo>
                    <a:pt x="21383" y="2130"/>
                  </a:lnTo>
                  <a:lnTo>
                    <a:pt x="20836" y="1775"/>
                  </a:lnTo>
                  <a:lnTo>
                    <a:pt x="20290" y="1448"/>
                  </a:lnTo>
                  <a:lnTo>
                    <a:pt x="19689" y="1175"/>
                  </a:lnTo>
                  <a:lnTo>
                    <a:pt x="19089" y="902"/>
                  </a:lnTo>
                  <a:lnTo>
                    <a:pt x="18433" y="683"/>
                  </a:lnTo>
                  <a:lnTo>
                    <a:pt x="17778" y="492"/>
                  </a:lnTo>
                  <a:lnTo>
                    <a:pt x="17095" y="328"/>
                  </a:lnTo>
                  <a:lnTo>
                    <a:pt x="16385" y="192"/>
                  </a:lnTo>
                  <a:lnTo>
                    <a:pt x="15648" y="82"/>
                  </a:lnTo>
                  <a:lnTo>
                    <a:pt x="14911" y="28"/>
                  </a:lnTo>
                  <a:lnTo>
                    <a:pt x="1411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7"/>
            <p:cNvSpPr/>
            <p:nvPr/>
          </p:nvSpPr>
          <p:spPr>
            <a:xfrm>
              <a:off x="4171575" y="930675"/>
              <a:ext cx="657450" cy="806975"/>
            </a:xfrm>
            <a:custGeom>
              <a:avLst/>
              <a:gdLst/>
              <a:ahLst/>
              <a:cxnLst/>
              <a:rect l="l" t="t" r="r" b="b"/>
              <a:pathLst>
                <a:path w="26298" h="32279" fill="none" extrusionOk="0">
                  <a:moveTo>
                    <a:pt x="14774" y="32278"/>
                  </a:moveTo>
                  <a:lnTo>
                    <a:pt x="14774" y="32278"/>
                  </a:lnTo>
                  <a:lnTo>
                    <a:pt x="14610" y="32278"/>
                  </a:lnTo>
                  <a:lnTo>
                    <a:pt x="14610" y="32278"/>
                  </a:lnTo>
                  <a:lnTo>
                    <a:pt x="14255" y="32251"/>
                  </a:lnTo>
                  <a:lnTo>
                    <a:pt x="13873" y="32169"/>
                  </a:lnTo>
                  <a:lnTo>
                    <a:pt x="13381" y="32033"/>
                  </a:lnTo>
                  <a:lnTo>
                    <a:pt x="12862" y="31896"/>
                  </a:lnTo>
                  <a:lnTo>
                    <a:pt x="12262" y="31705"/>
                  </a:lnTo>
                  <a:lnTo>
                    <a:pt x="11661" y="31459"/>
                  </a:lnTo>
                  <a:lnTo>
                    <a:pt x="11006" y="31186"/>
                  </a:lnTo>
                  <a:lnTo>
                    <a:pt x="10323" y="30886"/>
                  </a:lnTo>
                  <a:lnTo>
                    <a:pt x="9613" y="30558"/>
                  </a:lnTo>
                  <a:lnTo>
                    <a:pt x="8903" y="30203"/>
                  </a:lnTo>
                  <a:lnTo>
                    <a:pt x="8220" y="29793"/>
                  </a:lnTo>
                  <a:lnTo>
                    <a:pt x="7510" y="29384"/>
                  </a:lnTo>
                  <a:lnTo>
                    <a:pt x="6827" y="28919"/>
                  </a:lnTo>
                  <a:lnTo>
                    <a:pt x="6199" y="28428"/>
                  </a:lnTo>
                  <a:lnTo>
                    <a:pt x="5571" y="27909"/>
                  </a:lnTo>
                  <a:lnTo>
                    <a:pt x="4998" y="27363"/>
                  </a:lnTo>
                  <a:lnTo>
                    <a:pt x="4998" y="27363"/>
                  </a:lnTo>
                  <a:lnTo>
                    <a:pt x="4725" y="27062"/>
                  </a:lnTo>
                  <a:lnTo>
                    <a:pt x="4479" y="26735"/>
                  </a:lnTo>
                  <a:lnTo>
                    <a:pt x="4233" y="26407"/>
                  </a:lnTo>
                  <a:lnTo>
                    <a:pt x="3960" y="26025"/>
                  </a:lnTo>
                  <a:lnTo>
                    <a:pt x="3496" y="25233"/>
                  </a:lnTo>
                  <a:lnTo>
                    <a:pt x="3032" y="24386"/>
                  </a:lnTo>
                  <a:lnTo>
                    <a:pt x="2622" y="23485"/>
                  </a:lnTo>
                  <a:lnTo>
                    <a:pt x="2212" y="22557"/>
                  </a:lnTo>
                  <a:lnTo>
                    <a:pt x="1857" y="21574"/>
                  </a:lnTo>
                  <a:lnTo>
                    <a:pt x="1502" y="20618"/>
                  </a:lnTo>
                  <a:lnTo>
                    <a:pt x="1202" y="19662"/>
                  </a:lnTo>
                  <a:lnTo>
                    <a:pt x="929" y="18734"/>
                  </a:lnTo>
                  <a:lnTo>
                    <a:pt x="683" y="17860"/>
                  </a:lnTo>
                  <a:lnTo>
                    <a:pt x="492" y="17041"/>
                  </a:lnTo>
                  <a:lnTo>
                    <a:pt x="301" y="16303"/>
                  </a:lnTo>
                  <a:lnTo>
                    <a:pt x="192" y="15648"/>
                  </a:lnTo>
                  <a:lnTo>
                    <a:pt x="82" y="15074"/>
                  </a:lnTo>
                  <a:lnTo>
                    <a:pt x="28" y="14665"/>
                  </a:lnTo>
                  <a:lnTo>
                    <a:pt x="28" y="14665"/>
                  </a:lnTo>
                  <a:lnTo>
                    <a:pt x="0" y="14200"/>
                  </a:lnTo>
                  <a:lnTo>
                    <a:pt x="0" y="13327"/>
                  </a:lnTo>
                  <a:lnTo>
                    <a:pt x="0" y="12780"/>
                  </a:lnTo>
                  <a:lnTo>
                    <a:pt x="55" y="12152"/>
                  </a:lnTo>
                  <a:lnTo>
                    <a:pt x="110" y="11442"/>
                  </a:lnTo>
                  <a:lnTo>
                    <a:pt x="219" y="10705"/>
                  </a:lnTo>
                  <a:lnTo>
                    <a:pt x="355" y="9940"/>
                  </a:lnTo>
                  <a:lnTo>
                    <a:pt x="574" y="9121"/>
                  </a:lnTo>
                  <a:lnTo>
                    <a:pt x="820" y="8302"/>
                  </a:lnTo>
                  <a:lnTo>
                    <a:pt x="1120" y="7455"/>
                  </a:lnTo>
                  <a:lnTo>
                    <a:pt x="1311" y="7019"/>
                  </a:lnTo>
                  <a:lnTo>
                    <a:pt x="1502" y="6609"/>
                  </a:lnTo>
                  <a:lnTo>
                    <a:pt x="1721" y="6172"/>
                  </a:lnTo>
                  <a:lnTo>
                    <a:pt x="1967" y="5762"/>
                  </a:lnTo>
                  <a:lnTo>
                    <a:pt x="2212" y="5353"/>
                  </a:lnTo>
                  <a:lnTo>
                    <a:pt x="2513" y="4943"/>
                  </a:lnTo>
                  <a:lnTo>
                    <a:pt x="2813" y="4534"/>
                  </a:lnTo>
                  <a:lnTo>
                    <a:pt x="3114" y="4151"/>
                  </a:lnTo>
                  <a:lnTo>
                    <a:pt x="3114" y="4151"/>
                  </a:lnTo>
                  <a:lnTo>
                    <a:pt x="3550" y="3687"/>
                  </a:lnTo>
                  <a:lnTo>
                    <a:pt x="3987" y="3250"/>
                  </a:lnTo>
                  <a:lnTo>
                    <a:pt x="4452" y="2840"/>
                  </a:lnTo>
                  <a:lnTo>
                    <a:pt x="4916" y="2485"/>
                  </a:lnTo>
                  <a:lnTo>
                    <a:pt x="5435" y="2130"/>
                  </a:lnTo>
                  <a:lnTo>
                    <a:pt x="5954" y="1803"/>
                  </a:lnTo>
                  <a:lnTo>
                    <a:pt x="6527" y="1502"/>
                  </a:lnTo>
                  <a:lnTo>
                    <a:pt x="7100" y="1229"/>
                  </a:lnTo>
                  <a:lnTo>
                    <a:pt x="7701" y="983"/>
                  </a:lnTo>
                  <a:lnTo>
                    <a:pt x="8302" y="765"/>
                  </a:lnTo>
                  <a:lnTo>
                    <a:pt x="8957" y="574"/>
                  </a:lnTo>
                  <a:lnTo>
                    <a:pt x="9613" y="410"/>
                  </a:lnTo>
                  <a:lnTo>
                    <a:pt x="10323" y="273"/>
                  </a:lnTo>
                  <a:lnTo>
                    <a:pt x="11006" y="164"/>
                  </a:lnTo>
                  <a:lnTo>
                    <a:pt x="11743" y="82"/>
                  </a:lnTo>
                  <a:lnTo>
                    <a:pt x="12507" y="28"/>
                  </a:lnTo>
                  <a:lnTo>
                    <a:pt x="12507" y="28"/>
                  </a:lnTo>
                  <a:lnTo>
                    <a:pt x="13327" y="0"/>
                  </a:lnTo>
                  <a:lnTo>
                    <a:pt x="14119" y="0"/>
                  </a:lnTo>
                  <a:lnTo>
                    <a:pt x="14911" y="28"/>
                  </a:lnTo>
                  <a:lnTo>
                    <a:pt x="15648" y="82"/>
                  </a:lnTo>
                  <a:lnTo>
                    <a:pt x="16385" y="192"/>
                  </a:lnTo>
                  <a:lnTo>
                    <a:pt x="17095" y="328"/>
                  </a:lnTo>
                  <a:lnTo>
                    <a:pt x="17778" y="492"/>
                  </a:lnTo>
                  <a:lnTo>
                    <a:pt x="18433" y="683"/>
                  </a:lnTo>
                  <a:lnTo>
                    <a:pt x="19089" y="902"/>
                  </a:lnTo>
                  <a:lnTo>
                    <a:pt x="19689" y="1175"/>
                  </a:lnTo>
                  <a:lnTo>
                    <a:pt x="20290" y="1448"/>
                  </a:lnTo>
                  <a:lnTo>
                    <a:pt x="20836" y="1775"/>
                  </a:lnTo>
                  <a:lnTo>
                    <a:pt x="21383" y="2130"/>
                  </a:lnTo>
                  <a:lnTo>
                    <a:pt x="21901" y="2513"/>
                  </a:lnTo>
                  <a:lnTo>
                    <a:pt x="22393" y="2950"/>
                  </a:lnTo>
                  <a:lnTo>
                    <a:pt x="22857" y="3387"/>
                  </a:lnTo>
                  <a:lnTo>
                    <a:pt x="22857" y="3387"/>
                  </a:lnTo>
                  <a:lnTo>
                    <a:pt x="23158" y="3687"/>
                  </a:lnTo>
                  <a:lnTo>
                    <a:pt x="23431" y="4015"/>
                  </a:lnTo>
                  <a:lnTo>
                    <a:pt x="23922" y="4670"/>
                  </a:lnTo>
                  <a:lnTo>
                    <a:pt x="24359" y="5325"/>
                  </a:lnTo>
                  <a:lnTo>
                    <a:pt x="24741" y="6008"/>
                  </a:lnTo>
                  <a:lnTo>
                    <a:pt x="25069" y="6691"/>
                  </a:lnTo>
                  <a:lnTo>
                    <a:pt x="25369" y="7401"/>
                  </a:lnTo>
                  <a:lnTo>
                    <a:pt x="25615" y="8056"/>
                  </a:lnTo>
                  <a:lnTo>
                    <a:pt x="25806" y="8739"/>
                  </a:lnTo>
                  <a:lnTo>
                    <a:pt x="25970" y="9367"/>
                  </a:lnTo>
                  <a:lnTo>
                    <a:pt x="26079" y="9995"/>
                  </a:lnTo>
                  <a:lnTo>
                    <a:pt x="26161" y="10569"/>
                  </a:lnTo>
                  <a:lnTo>
                    <a:pt x="26243" y="11115"/>
                  </a:lnTo>
                  <a:lnTo>
                    <a:pt x="26271" y="11606"/>
                  </a:lnTo>
                  <a:lnTo>
                    <a:pt x="26298" y="12070"/>
                  </a:lnTo>
                  <a:lnTo>
                    <a:pt x="26298" y="12453"/>
                  </a:lnTo>
                  <a:lnTo>
                    <a:pt x="26271" y="12753"/>
                  </a:lnTo>
                  <a:lnTo>
                    <a:pt x="26271" y="12753"/>
                  </a:lnTo>
                  <a:lnTo>
                    <a:pt x="26216" y="13327"/>
                  </a:lnTo>
                  <a:lnTo>
                    <a:pt x="26134" y="13982"/>
                  </a:lnTo>
                  <a:lnTo>
                    <a:pt x="25998" y="14665"/>
                  </a:lnTo>
                  <a:lnTo>
                    <a:pt x="25834" y="15375"/>
                  </a:lnTo>
                  <a:lnTo>
                    <a:pt x="25834" y="15375"/>
                  </a:lnTo>
                  <a:lnTo>
                    <a:pt x="25670" y="16085"/>
                  </a:lnTo>
                  <a:lnTo>
                    <a:pt x="25533" y="16767"/>
                  </a:lnTo>
                  <a:lnTo>
                    <a:pt x="25451" y="17368"/>
                  </a:lnTo>
                  <a:lnTo>
                    <a:pt x="25424" y="17641"/>
                  </a:lnTo>
                  <a:lnTo>
                    <a:pt x="25451" y="17860"/>
                  </a:lnTo>
                  <a:lnTo>
                    <a:pt x="25451" y="17860"/>
                  </a:lnTo>
                  <a:lnTo>
                    <a:pt x="25506" y="18269"/>
                  </a:lnTo>
                  <a:lnTo>
                    <a:pt x="25643" y="18843"/>
                  </a:lnTo>
                  <a:lnTo>
                    <a:pt x="25643" y="18843"/>
                  </a:lnTo>
                  <a:lnTo>
                    <a:pt x="25806" y="19389"/>
                  </a:lnTo>
                  <a:lnTo>
                    <a:pt x="25943" y="20017"/>
                  </a:lnTo>
                  <a:lnTo>
                    <a:pt x="26052" y="20672"/>
                  </a:lnTo>
                  <a:lnTo>
                    <a:pt x="26134" y="21382"/>
                  </a:lnTo>
                  <a:lnTo>
                    <a:pt x="26161" y="21737"/>
                  </a:lnTo>
                  <a:lnTo>
                    <a:pt x="26161" y="22120"/>
                  </a:lnTo>
                  <a:lnTo>
                    <a:pt x="26134" y="22475"/>
                  </a:lnTo>
                  <a:lnTo>
                    <a:pt x="26107" y="22857"/>
                  </a:lnTo>
                  <a:lnTo>
                    <a:pt x="26052" y="23239"/>
                  </a:lnTo>
                  <a:lnTo>
                    <a:pt x="25970" y="23622"/>
                  </a:lnTo>
                  <a:lnTo>
                    <a:pt x="25861" y="23977"/>
                  </a:lnTo>
                  <a:lnTo>
                    <a:pt x="25724" y="24359"/>
                  </a:lnTo>
                  <a:lnTo>
                    <a:pt x="25724" y="24359"/>
                  </a:lnTo>
                  <a:lnTo>
                    <a:pt x="25424" y="24932"/>
                  </a:lnTo>
                  <a:lnTo>
                    <a:pt x="25124" y="25479"/>
                  </a:lnTo>
                  <a:lnTo>
                    <a:pt x="24796" y="25997"/>
                  </a:lnTo>
                  <a:lnTo>
                    <a:pt x="24468" y="26489"/>
                  </a:lnTo>
                  <a:lnTo>
                    <a:pt x="24113" y="26953"/>
                  </a:lnTo>
                  <a:lnTo>
                    <a:pt x="23758" y="27390"/>
                  </a:lnTo>
                  <a:lnTo>
                    <a:pt x="23376" y="27827"/>
                  </a:lnTo>
                  <a:lnTo>
                    <a:pt x="22994" y="28209"/>
                  </a:lnTo>
                  <a:lnTo>
                    <a:pt x="22611" y="28592"/>
                  </a:lnTo>
                  <a:lnTo>
                    <a:pt x="22229" y="28947"/>
                  </a:lnTo>
                  <a:lnTo>
                    <a:pt x="21819" y="29274"/>
                  </a:lnTo>
                  <a:lnTo>
                    <a:pt x="21410" y="29602"/>
                  </a:lnTo>
                  <a:lnTo>
                    <a:pt x="21000" y="29903"/>
                  </a:lnTo>
                  <a:lnTo>
                    <a:pt x="20618" y="30176"/>
                  </a:lnTo>
                  <a:lnTo>
                    <a:pt x="19799" y="30667"/>
                  </a:lnTo>
                  <a:lnTo>
                    <a:pt x="19007" y="31077"/>
                  </a:lnTo>
                  <a:lnTo>
                    <a:pt x="18242" y="31404"/>
                  </a:lnTo>
                  <a:lnTo>
                    <a:pt x="17505" y="31705"/>
                  </a:lnTo>
                  <a:lnTo>
                    <a:pt x="16822" y="31923"/>
                  </a:lnTo>
                  <a:lnTo>
                    <a:pt x="16194" y="32087"/>
                  </a:lnTo>
                  <a:lnTo>
                    <a:pt x="15621" y="32196"/>
                  </a:lnTo>
                  <a:lnTo>
                    <a:pt x="15156" y="32278"/>
                  </a:lnTo>
                  <a:lnTo>
                    <a:pt x="14774" y="322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7"/>
            <p:cNvSpPr/>
            <p:nvPr/>
          </p:nvSpPr>
          <p:spPr>
            <a:xfrm>
              <a:off x="4180450" y="939550"/>
              <a:ext cx="639700" cy="789225"/>
            </a:xfrm>
            <a:custGeom>
              <a:avLst/>
              <a:gdLst/>
              <a:ahLst/>
              <a:cxnLst/>
              <a:rect l="l" t="t" r="r" b="b"/>
              <a:pathLst>
                <a:path w="25588" h="31569" fill="none" extrusionOk="0">
                  <a:moveTo>
                    <a:pt x="13354" y="0"/>
                  </a:moveTo>
                  <a:lnTo>
                    <a:pt x="13354" y="0"/>
                  </a:lnTo>
                  <a:lnTo>
                    <a:pt x="12753" y="0"/>
                  </a:lnTo>
                  <a:lnTo>
                    <a:pt x="12180" y="28"/>
                  </a:lnTo>
                  <a:lnTo>
                    <a:pt x="12180" y="28"/>
                  </a:lnTo>
                  <a:lnTo>
                    <a:pt x="11442" y="82"/>
                  </a:lnTo>
                  <a:lnTo>
                    <a:pt x="10732" y="164"/>
                  </a:lnTo>
                  <a:lnTo>
                    <a:pt x="10022" y="273"/>
                  </a:lnTo>
                  <a:lnTo>
                    <a:pt x="9367" y="410"/>
                  </a:lnTo>
                  <a:lnTo>
                    <a:pt x="8712" y="574"/>
                  </a:lnTo>
                  <a:lnTo>
                    <a:pt x="8084" y="765"/>
                  </a:lnTo>
                  <a:lnTo>
                    <a:pt x="7483" y="956"/>
                  </a:lnTo>
                  <a:lnTo>
                    <a:pt x="6909" y="1202"/>
                  </a:lnTo>
                  <a:lnTo>
                    <a:pt x="6336" y="1475"/>
                  </a:lnTo>
                  <a:lnTo>
                    <a:pt x="5790" y="1748"/>
                  </a:lnTo>
                  <a:lnTo>
                    <a:pt x="5298" y="2076"/>
                  </a:lnTo>
                  <a:lnTo>
                    <a:pt x="4779" y="2403"/>
                  </a:lnTo>
                  <a:lnTo>
                    <a:pt x="4315" y="2786"/>
                  </a:lnTo>
                  <a:lnTo>
                    <a:pt x="3878" y="3168"/>
                  </a:lnTo>
                  <a:lnTo>
                    <a:pt x="3441" y="3578"/>
                  </a:lnTo>
                  <a:lnTo>
                    <a:pt x="3059" y="4015"/>
                  </a:lnTo>
                  <a:lnTo>
                    <a:pt x="3059" y="4015"/>
                  </a:lnTo>
                  <a:lnTo>
                    <a:pt x="2731" y="4424"/>
                  </a:lnTo>
                  <a:lnTo>
                    <a:pt x="2431" y="4807"/>
                  </a:lnTo>
                  <a:lnTo>
                    <a:pt x="2158" y="5216"/>
                  </a:lnTo>
                  <a:lnTo>
                    <a:pt x="1912" y="5626"/>
                  </a:lnTo>
                  <a:lnTo>
                    <a:pt x="1666" y="6063"/>
                  </a:lnTo>
                  <a:lnTo>
                    <a:pt x="1448" y="6472"/>
                  </a:lnTo>
                  <a:lnTo>
                    <a:pt x="1257" y="6909"/>
                  </a:lnTo>
                  <a:lnTo>
                    <a:pt x="1093" y="7319"/>
                  </a:lnTo>
                  <a:lnTo>
                    <a:pt x="765" y="8165"/>
                  </a:lnTo>
                  <a:lnTo>
                    <a:pt x="547" y="9012"/>
                  </a:lnTo>
                  <a:lnTo>
                    <a:pt x="355" y="9804"/>
                  </a:lnTo>
                  <a:lnTo>
                    <a:pt x="219" y="10596"/>
                  </a:lnTo>
                  <a:lnTo>
                    <a:pt x="110" y="11333"/>
                  </a:lnTo>
                  <a:lnTo>
                    <a:pt x="55" y="11989"/>
                  </a:lnTo>
                  <a:lnTo>
                    <a:pt x="0" y="12617"/>
                  </a:lnTo>
                  <a:lnTo>
                    <a:pt x="0" y="13135"/>
                  </a:lnTo>
                  <a:lnTo>
                    <a:pt x="28" y="13927"/>
                  </a:lnTo>
                  <a:lnTo>
                    <a:pt x="28" y="14255"/>
                  </a:lnTo>
                  <a:lnTo>
                    <a:pt x="28" y="14255"/>
                  </a:lnTo>
                  <a:lnTo>
                    <a:pt x="82" y="14692"/>
                  </a:lnTo>
                  <a:lnTo>
                    <a:pt x="192" y="15238"/>
                  </a:lnTo>
                  <a:lnTo>
                    <a:pt x="301" y="15894"/>
                  </a:lnTo>
                  <a:lnTo>
                    <a:pt x="465" y="16604"/>
                  </a:lnTo>
                  <a:lnTo>
                    <a:pt x="683" y="17423"/>
                  </a:lnTo>
                  <a:lnTo>
                    <a:pt x="902" y="18297"/>
                  </a:lnTo>
                  <a:lnTo>
                    <a:pt x="1175" y="19198"/>
                  </a:lnTo>
                  <a:lnTo>
                    <a:pt x="1475" y="20126"/>
                  </a:lnTo>
                  <a:lnTo>
                    <a:pt x="1803" y="21082"/>
                  </a:lnTo>
                  <a:lnTo>
                    <a:pt x="2185" y="22038"/>
                  </a:lnTo>
                  <a:lnTo>
                    <a:pt x="2567" y="22939"/>
                  </a:lnTo>
                  <a:lnTo>
                    <a:pt x="2977" y="23840"/>
                  </a:lnTo>
                  <a:lnTo>
                    <a:pt x="3414" y="24687"/>
                  </a:lnTo>
                  <a:lnTo>
                    <a:pt x="3905" y="25451"/>
                  </a:lnTo>
                  <a:lnTo>
                    <a:pt x="4151" y="25806"/>
                  </a:lnTo>
                  <a:lnTo>
                    <a:pt x="4397" y="26134"/>
                  </a:lnTo>
                  <a:lnTo>
                    <a:pt x="4643" y="26462"/>
                  </a:lnTo>
                  <a:lnTo>
                    <a:pt x="4916" y="26735"/>
                  </a:lnTo>
                  <a:lnTo>
                    <a:pt x="4916" y="26735"/>
                  </a:lnTo>
                  <a:lnTo>
                    <a:pt x="5462" y="27281"/>
                  </a:lnTo>
                  <a:lnTo>
                    <a:pt x="6063" y="27772"/>
                  </a:lnTo>
                  <a:lnTo>
                    <a:pt x="6691" y="28264"/>
                  </a:lnTo>
                  <a:lnTo>
                    <a:pt x="7346" y="28701"/>
                  </a:lnTo>
                  <a:lnTo>
                    <a:pt x="8029" y="29111"/>
                  </a:lnTo>
                  <a:lnTo>
                    <a:pt x="8712" y="29520"/>
                  </a:lnTo>
                  <a:lnTo>
                    <a:pt x="9422" y="29875"/>
                  </a:lnTo>
                  <a:lnTo>
                    <a:pt x="10104" y="30203"/>
                  </a:lnTo>
                  <a:lnTo>
                    <a:pt x="10760" y="30503"/>
                  </a:lnTo>
                  <a:lnTo>
                    <a:pt x="11415" y="30749"/>
                  </a:lnTo>
                  <a:lnTo>
                    <a:pt x="12016" y="30995"/>
                  </a:lnTo>
                  <a:lnTo>
                    <a:pt x="12589" y="31186"/>
                  </a:lnTo>
                  <a:lnTo>
                    <a:pt x="13108" y="31323"/>
                  </a:lnTo>
                  <a:lnTo>
                    <a:pt x="13572" y="31459"/>
                  </a:lnTo>
                  <a:lnTo>
                    <a:pt x="13955" y="31514"/>
                  </a:lnTo>
                  <a:lnTo>
                    <a:pt x="14282" y="31568"/>
                  </a:lnTo>
                  <a:lnTo>
                    <a:pt x="14282" y="31568"/>
                  </a:lnTo>
                  <a:lnTo>
                    <a:pt x="14610" y="31568"/>
                  </a:lnTo>
                  <a:lnTo>
                    <a:pt x="15020" y="31514"/>
                  </a:lnTo>
                  <a:lnTo>
                    <a:pt x="15539" y="31432"/>
                  </a:lnTo>
                  <a:lnTo>
                    <a:pt x="16139" y="31268"/>
                  </a:lnTo>
                  <a:lnTo>
                    <a:pt x="16822" y="31077"/>
                  </a:lnTo>
                  <a:lnTo>
                    <a:pt x="17532" y="30804"/>
                  </a:lnTo>
                  <a:lnTo>
                    <a:pt x="18297" y="30476"/>
                  </a:lnTo>
                  <a:lnTo>
                    <a:pt x="19089" y="30066"/>
                  </a:lnTo>
                  <a:lnTo>
                    <a:pt x="19908" y="29575"/>
                  </a:lnTo>
                  <a:lnTo>
                    <a:pt x="20290" y="29329"/>
                  </a:lnTo>
                  <a:lnTo>
                    <a:pt x="20700" y="29029"/>
                  </a:lnTo>
                  <a:lnTo>
                    <a:pt x="21109" y="28728"/>
                  </a:lnTo>
                  <a:lnTo>
                    <a:pt x="21519" y="28401"/>
                  </a:lnTo>
                  <a:lnTo>
                    <a:pt x="21929" y="28046"/>
                  </a:lnTo>
                  <a:lnTo>
                    <a:pt x="22311" y="27663"/>
                  </a:lnTo>
                  <a:lnTo>
                    <a:pt x="22693" y="27281"/>
                  </a:lnTo>
                  <a:lnTo>
                    <a:pt x="23076" y="26871"/>
                  </a:lnTo>
                  <a:lnTo>
                    <a:pt x="23431" y="26434"/>
                  </a:lnTo>
                  <a:lnTo>
                    <a:pt x="23786" y="25970"/>
                  </a:lnTo>
                  <a:lnTo>
                    <a:pt x="24113" y="25479"/>
                  </a:lnTo>
                  <a:lnTo>
                    <a:pt x="24441" y="24960"/>
                  </a:lnTo>
                  <a:lnTo>
                    <a:pt x="24741" y="24414"/>
                  </a:lnTo>
                  <a:lnTo>
                    <a:pt x="25042" y="23840"/>
                  </a:lnTo>
                  <a:lnTo>
                    <a:pt x="25042" y="23840"/>
                  </a:lnTo>
                  <a:lnTo>
                    <a:pt x="25178" y="23512"/>
                  </a:lnTo>
                  <a:lnTo>
                    <a:pt x="25260" y="23157"/>
                  </a:lnTo>
                  <a:lnTo>
                    <a:pt x="25342" y="22802"/>
                  </a:lnTo>
                  <a:lnTo>
                    <a:pt x="25397" y="22447"/>
                  </a:lnTo>
                  <a:lnTo>
                    <a:pt x="25424" y="22065"/>
                  </a:lnTo>
                  <a:lnTo>
                    <a:pt x="25451" y="21737"/>
                  </a:lnTo>
                  <a:lnTo>
                    <a:pt x="25424" y="21027"/>
                  </a:lnTo>
                  <a:lnTo>
                    <a:pt x="25342" y="20345"/>
                  </a:lnTo>
                  <a:lnTo>
                    <a:pt x="25206" y="19717"/>
                  </a:lnTo>
                  <a:lnTo>
                    <a:pt x="25096" y="19116"/>
                  </a:lnTo>
                  <a:lnTo>
                    <a:pt x="24960" y="18570"/>
                  </a:lnTo>
                  <a:lnTo>
                    <a:pt x="24960" y="18570"/>
                  </a:lnTo>
                  <a:lnTo>
                    <a:pt x="24796" y="17996"/>
                  </a:lnTo>
                  <a:lnTo>
                    <a:pt x="24714" y="17532"/>
                  </a:lnTo>
                  <a:lnTo>
                    <a:pt x="24714" y="17532"/>
                  </a:lnTo>
                  <a:lnTo>
                    <a:pt x="24714" y="17286"/>
                  </a:lnTo>
                  <a:lnTo>
                    <a:pt x="24741" y="17041"/>
                  </a:lnTo>
                  <a:lnTo>
                    <a:pt x="24823" y="16412"/>
                  </a:lnTo>
                  <a:lnTo>
                    <a:pt x="24960" y="15702"/>
                  </a:lnTo>
                  <a:lnTo>
                    <a:pt x="25124" y="14938"/>
                  </a:lnTo>
                  <a:lnTo>
                    <a:pt x="25124" y="14938"/>
                  </a:lnTo>
                  <a:lnTo>
                    <a:pt x="25288" y="14255"/>
                  </a:lnTo>
                  <a:lnTo>
                    <a:pt x="25424" y="13572"/>
                  </a:lnTo>
                  <a:lnTo>
                    <a:pt x="25506" y="12944"/>
                  </a:lnTo>
                  <a:lnTo>
                    <a:pt x="25561" y="12398"/>
                  </a:lnTo>
                  <a:lnTo>
                    <a:pt x="25561" y="12398"/>
                  </a:lnTo>
                  <a:lnTo>
                    <a:pt x="25588" y="12070"/>
                  </a:lnTo>
                  <a:lnTo>
                    <a:pt x="25588" y="11715"/>
                  </a:lnTo>
                  <a:lnTo>
                    <a:pt x="25561" y="11279"/>
                  </a:lnTo>
                  <a:lnTo>
                    <a:pt x="25533" y="10787"/>
                  </a:lnTo>
                  <a:lnTo>
                    <a:pt x="25451" y="10268"/>
                  </a:lnTo>
                  <a:lnTo>
                    <a:pt x="25369" y="9695"/>
                  </a:lnTo>
                  <a:lnTo>
                    <a:pt x="25260" y="9094"/>
                  </a:lnTo>
                  <a:lnTo>
                    <a:pt x="25096" y="8466"/>
                  </a:lnTo>
                  <a:lnTo>
                    <a:pt x="24905" y="7838"/>
                  </a:lnTo>
                  <a:lnTo>
                    <a:pt x="24687" y="7155"/>
                  </a:lnTo>
                  <a:lnTo>
                    <a:pt x="24414" y="6500"/>
                  </a:lnTo>
                  <a:lnTo>
                    <a:pt x="24086" y="5844"/>
                  </a:lnTo>
                  <a:lnTo>
                    <a:pt x="23704" y="5162"/>
                  </a:lnTo>
                  <a:lnTo>
                    <a:pt x="23267" y="4534"/>
                  </a:lnTo>
                  <a:lnTo>
                    <a:pt x="22803" y="3905"/>
                  </a:lnTo>
                  <a:lnTo>
                    <a:pt x="22529" y="3578"/>
                  </a:lnTo>
                  <a:lnTo>
                    <a:pt x="22256" y="3277"/>
                  </a:lnTo>
                  <a:lnTo>
                    <a:pt x="22256" y="3277"/>
                  </a:lnTo>
                  <a:lnTo>
                    <a:pt x="21847" y="2895"/>
                  </a:lnTo>
                  <a:lnTo>
                    <a:pt x="21410" y="2513"/>
                  </a:lnTo>
                  <a:lnTo>
                    <a:pt x="20946" y="2158"/>
                  </a:lnTo>
                  <a:lnTo>
                    <a:pt x="20481" y="1857"/>
                  </a:lnTo>
                  <a:lnTo>
                    <a:pt x="19990" y="1557"/>
                  </a:lnTo>
                  <a:lnTo>
                    <a:pt x="19498" y="1284"/>
                  </a:lnTo>
                  <a:lnTo>
                    <a:pt x="18952" y="1038"/>
                  </a:lnTo>
                  <a:lnTo>
                    <a:pt x="18406" y="820"/>
                  </a:lnTo>
                  <a:lnTo>
                    <a:pt x="17833" y="628"/>
                  </a:lnTo>
                  <a:lnTo>
                    <a:pt x="17259" y="465"/>
                  </a:lnTo>
                  <a:lnTo>
                    <a:pt x="16658" y="328"/>
                  </a:lnTo>
                  <a:lnTo>
                    <a:pt x="16030" y="192"/>
                  </a:lnTo>
                  <a:lnTo>
                    <a:pt x="15375" y="110"/>
                  </a:lnTo>
                  <a:lnTo>
                    <a:pt x="14719" y="55"/>
                  </a:lnTo>
                  <a:lnTo>
                    <a:pt x="14037" y="0"/>
                  </a:lnTo>
                  <a:lnTo>
                    <a:pt x="133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7"/>
            <p:cNvSpPr/>
            <p:nvPr/>
          </p:nvSpPr>
          <p:spPr>
            <a:xfrm>
              <a:off x="4445325" y="1320500"/>
              <a:ext cx="73075" cy="73075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48" y="0"/>
                  </a:moveTo>
                  <a:lnTo>
                    <a:pt x="1148" y="27"/>
                  </a:lnTo>
                  <a:lnTo>
                    <a:pt x="875" y="137"/>
                  </a:lnTo>
                  <a:lnTo>
                    <a:pt x="629" y="273"/>
                  </a:lnTo>
                  <a:lnTo>
                    <a:pt x="411" y="437"/>
                  </a:lnTo>
                  <a:lnTo>
                    <a:pt x="247" y="656"/>
                  </a:lnTo>
                  <a:lnTo>
                    <a:pt x="110" y="929"/>
                  </a:lnTo>
                  <a:lnTo>
                    <a:pt x="28" y="1202"/>
                  </a:lnTo>
                  <a:lnTo>
                    <a:pt x="1" y="1502"/>
                  </a:lnTo>
                  <a:lnTo>
                    <a:pt x="28" y="1775"/>
                  </a:lnTo>
                  <a:lnTo>
                    <a:pt x="110" y="2048"/>
                  </a:lnTo>
                  <a:lnTo>
                    <a:pt x="274" y="2294"/>
                  </a:lnTo>
                  <a:lnTo>
                    <a:pt x="438" y="2513"/>
                  </a:lnTo>
                  <a:lnTo>
                    <a:pt x="656" y="2704"/>
                  </a:lnTo>
                  <a:lnTo>
                    <a:pt x="902" y="2813"/>
                  </a:lnTo>
                  <a:lnTo>
                    <a:pt x="1202" y="2895"/>
                  </a:lnTo>
                  <a:lnTo>
                    <a:pt x="1476" y="2922"/>
                  </a:lnTo>
                  <a:lnTo>
                    <a:pt x="1776" y="2895"/>
                  </a:lnTo>
                  <a:lnTo>
                    <a:pt x="2049" y="2813"/>
                  </a:lnTo>
                  <a:lnTo>
                    <a:pt x="2295" y="2676"/>
                  </a:lnTo>
                  <a:lnTo>
                    <a:pt x="2513" y="2485"/>
                  </a:lnTo>
                  <a:lnTo>
                    <a:pt x="2677" y="2267"/>
                  </a:lnTo>
                  <a:lnTo>
                    <a:pt x="2814" y="2021"/>
                  </a:lnTo>
                  <a:lnTo>
                    <a:pt x="2896" y="1748"/>
                  </a:lnTo>
                  <a:lnTo>
                    <a:pt x="2923" y="1448"/>
                  </a:lnTo>
                  <a:lnTo>
                    <a:pt x="2896" y="1147"/>
                  </a:lnTo>
                  <a:lnTo>
                    <a:pt x="2814" y="874"/>
                  </a:lnTo>
                  <a:lnTo>
                    <a:pt x="2650" y="628"/>
                  </a:lnTo>
                  <a:lnTo>
                    <a:pt x="2486" y="410"/>
                  </a:lnTo>
                  <a:lnTo>
                    <a:pt x="2267" y="246"/>
                  </a:lnTo>
                  <a:lnTo>
                    <a:pt x="2022" y="109"/>
                  </a:lnTo>
                  <a:lnTo>
                    <a:pt x="1721" y="27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7"/>
            <p:cNvSpPr/>
            <p:nvPr/>
          </p:nvSpPr>
          <p:spPr>
            <a:xfrm>
              <a:off x="4689750" y="1316400"/>
              <a:ext cx="73075" cy="73075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47" y="0"/>
                  </a:moveTo>
                  <a:lnTo>
                    <a:pt x="1147" y="28"/>
                  </a:lnTo>
                  <a:lnTo>
                    <a:pt x="874" y="137"/>
                  </a:lnTo>
                  <a:lnTo>
                    <a:pt x="628" y="273"/>
                  </a:lnTo>
                  <a:lnTo>
                    <a:pt x="410" y="465"/>
                  </a:lnTo>
                  <a:lnTo>
                    <a:pt x="246" y="683"/>
                  </a:lnTo>
                  <a:lnTo>
                    <a:pt x="109" y="929"/>
                  </a:lnTo>
                  <a:lnTo>
                    <a:pt x="27" y="1202"/>
                  </a:lnTo>
                  <a:lnTo>
                    <a:pt x="0" y="1502"/>
                  </a:lnTo>
                  <a:lnTo>
                    <a:pt x="55" y="1775"/>
                  </a:lnTo>
                  <a:lnTo>
                    <a:pt x="137" y="2076"/>
                  </a:lnTo>
                  <a:lnTo>
                    <a:pt x="273" y="2322"/>
                  </a:lnTo>
                  <a:lnTo>
                    <a:pt x="464" y="2513"/>
                  </a:lnTo>
                  <a:lnTo>
                    <a:pt x="683" y="2704"/>
                  </a:lnTo>
                  <a:lnTo>
                    <a:pt x="929" y="2840"/>
                  </a:lnTo>
                  <a:lnTo>
                    <a:pt x="1202" y="2922"/>
                  </a:lnTo>
                  <a:lnTo>
                    <a:pt x="1502" y="2922"/>
                  </a:lnTo>
                  <a:lnTo>
                    <a:pt x="1802" y="2895"/>
                  </a:lnTo>
                  <a:lnTo>
                    <a:pt x="2076" y="2813"/>
                  </a:lnTo>
                  <a:lnTo>
                    <a:pt x="2321" y="2677"/>
                  </a:lnTo>
                  <a:lnTo>
                    <a:pt x="2512" y="2485"/>
                  </a:lnTo>
                  <a:lnTo>
                    <a:pt x="2704" y="2267"/>
                  </a:lnTo>
                  <a:lnTo>
                    <a:pt x="2840" y="2021"/>
                  </a:lnTo>
                  <a:lnTo>
                    <a:pt x="2922" y="1748"/>
                  </a:lnTo>
                  <a:lnTo>
                    <a:pt x="2922" y="1448"/>
                  </a:lnTo>
                  <a:lnTo>
                    <a:pt x="2895" y="1147"/>
                  </a:lnTo>
                  <a:lnTo>
                    <a:pt x="2813" y="874"/>
                  </a:lnTo>
                  <a:lnTo>
                    <a:pt x="2676" y="628"/>
                  </a:lnTo>
                  <a:lnTo>
                    <a:pt x="2485" y="410"/>
                  </a:lnTo>
                  <a:lnTo>
                    <a:pt x="2267" y="246"/>
                  </a:lnTo>
                  <a:lnTo>
                    <a:pt x="2021" y="110"/>
                  </a:lnTo>
                  <a:lnTo>
                    <a:pt x="1748" y="28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7"/>
            <p:cNvSpPr/>
            <p:nvPr/>
          </p:nvSpPr>
          <p:spPr>
            <a:xfrm>
              <a:off x="4413250" y="1235150"/>
              <a:ext cx="116775" cy="37575"/>
            </a:xfrm>
            <a:custGeom>
              <a:avLst/>
              <a:gdLst/>
              <a:ahLst/>
              <a:cxnLst/>
              <a:rect l="l" t="t" r="r" b="b"/>
              <a:pathLst>
                <a:path w="4671" h="1503" extrusionOk="0">
                  <a:moveTo>
                    <a:pt x="2786" y="1"/>
                  </a:moveTo>
                  <a:lnTo>
                    <a:pt x="2376" y="28"/>
                  </a:lnTo>
                  <a:lnTo>
                    <a:pt x="2021" y="83"/>
                  </a:lnTo>
                  <a:lnTo>
                    <a:pt x="1666" y="192"/>
                  </a:lnTo>
                  <a:lnTo>
                    <a:pt x="1366" y="328"/>
                  </a:lnTo>
                  <a:lnTo>
                    <a:pt x="1065" y="465"/>
                  </a:lnTo>
                  <a:lnTo>
                    <a:pt x="820" y="601"/>
                  </a:lnTo>
                  <a:lnTo>
                    <a:pt x="410" y="902"/>
                  </a:lnTo>
                  <a:lnTo>
                    <a:pt x="137" y="1120"/>
                  </a:lnTo>
                  <a:lnTo>
                    <a:pt x="55" y="1202"/>
                  </a:lnTo>
                  <a:lnTo>
                    <a:pt x="0" y="1257"/>
                  </a:lnTo>
                  <a:lnTo>
                    <a:pt x="0" y="1339"/>
                  </a:lnTo>
                  <a:lnTo>
                    <a:pt x="28" y="1393"/>
                  </a:lnTo>
                  <a:lnTo>
                    <a:pt x="55" y="1448"/>
                  </a:lnTo>
                  <a:lnTo>
                    <a:pt x="110" y="1503"/>
                  </a:lnTo>
                  <a:lnTo>
                    <a:pt x="246" y="1503"/>
                  </a:lnTo>
                  <a:lnTo>
                    <a:pt x="301" y="1448"/>
                  </a:lnTo>
                  <a:lnTo>
                    <a:pt x="410" y="1339"/>
                  </a:lnTo>
                  <a:lnTo>
                    <a:pt x="656" y="1148"/>
                  </a:lnTo>
                  <a:lnTo>
                    <a:pt x="1038" y="875"/>
                  </a:lnTo>
                  <a:lnTo>
                    <a:pt x="1257" y="765"/>
                  </a:lnTo>
                  <a:lnTo>
                    <a:pt x="1530" y="629"/>
                  </a:lnTo>
                  <a:lnTo>
                    <a:pt x="1803" y="520"/>
                  </a:lnTo>
                  <a:lnTo>
                    <a:pt x="2103" y="438"/>
                  </a:lnTo>
                  <a:lnTo>
                    <a:pt x="2458" y="383"/>
                  </a:lnTo>
                  <a:lnTo>
                    <a:pt x="2813" y="328"/>
                  </a:lnTo>
                  <a:lnTo>
                    <a:pt x="3168" y="356"/>
                  </a:lnTo>
                  <a:lnTo>
                    <a:pt x="3578" y="410"/>
                  </a:lnTo>
                  <a:lnTo>
                    <a:pt x="3987" y="520"/>
                  </a:lnTo>
                  <a:lnTo>
                    <a:pt x="4397" y="711"/>
                  </a:lnTo>
                  <a:lnTo>
                    <a:pt x="4479" y="738"/>
                  </a:lnTo>
                  <a:lnTo>
                    <a:pt x="4534" y="711"/>
                  </a:lnTo>
                  <a:lnTo>
                    <a:pt x="4588" y="683"/>
                  </a:lnTo>
                  <a:lnTo>
                    <a:pt x="4643" y="629"/>
                  </a:lnTo>
                  <a:lnTo>
                    <a:pt x="4670" y="547"/>
                  </a:lnTo>
                  <a:lnTo>
                    <a:pt x="4643" y="492"/>
                  </a:lnTo>
                  <a:lnTo>
                    <a:pt x="4615" y="438"/>
                  </a:lnTo>
                  <a:lnTo>
                    <a:pt x="4561" y="383"/>
                  </a:lnTo>
                  <a:lnTo>
                    <a:pt x="4097" y="192"/>
                  </a:lnTo>
                  <a:lnTo>
                    <a:pt x="3632" y="55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7"/>
            <p:cNvSpPr/>
            <p:nvPr/>
          </p:nvSpPr>
          <p:spPr>
            <a:xfrm>
              <a:off x="4667200" y="1233800"/>
              <a:ext cx="117450" cy="36200"/>
            </a:xfrm>
            <a:custGeom>
              <a:avLst/>
              <a:gdLst/>
              <a:ahLst/>
              <a:cxnLst/>
              <a:rect l="l" t="t" r="r" b="b"/>
              <a:pathLst>
                <a:path w="4698" h="1448" extrusionOk="0">
                  <a:moveTo>
                    <a:pt x="1858" y="0"/>
                  </a:moveTo>
                  <a:lnTo>
                    <a:pt x="1448" y="27"/>
                  </a:lnTo>
                  <a:lnTo>
                    <a:pt x="1011" y="109"/>
                  </a:lnTo>
                  <a:lnTo>
                    <a:pt x="574" y="246"/>
                  </a:lnTo>
                  <a:lnTo>
                    <a:pt x="110" y="464"/>
                  </a:lnTo>
                  <a:lnTo>
                    <a:pt x="56" y="492"/>
                  </a:lnTo>
                  <a:lnTo>
                    <a:pt x="1" y="546"/>
                  </a:lnTo>
                  <a:lnTo>
                    <a:pt x="1" y="628"/>
                  </a:lnTo>
                  <a:lnTo>
                    <a:pt x="28" y="683"/>
                  </a:lnTo>
                  <a:lnTo>
                    <a:pt x="83" y="765"/>
                  </a:lnTo>
                  <a:lnTo>
                    <a:pt x="138" y="792"/>
                  </a:lnTo>
                  <a:lnTo>
                    <a:pt x="192" y="792"/>
                  </a:lnTo>
                  <a:lnTo>
                    <a:pt x="274" y="765"/>
                  </a:lnTo>
                  <a:lnTo>
                    <a:pt x="684" y="574"/>
                  </a:lnTo>
                  <a:lnTo>
                    <a:pt x="1093" y="464"/>
                  </a:lnTo>
                  <a:lnTo>
                    <a:pt x="1476" y="382"/>
                  </a:lnTo>
                  <a:lnTo>
                    <a:pt x="1858" y="355"/>
                  </a:lnTo>
                  <a:lnTo>
                    <a:pt x="2213" y="382"/>
                  </a:lnTo>
                  <a:lnTo>
                    <a:pt x="2541" y="410"/>
                  </a:lnTo>
                  <a:lnTo>
                    <a:pt x="2868" y="492"/>
                  </a:lnTo>
                  <a:lnTo>
                    <a:pt x="3141" y="601"/>
                  </a:lnTo>
                  <a:lnTo>
                    <a:pt x="3414" y="710"/>
                  </a:lnTo>
                  <a:lnTo>
                    <a:pt x="3633" y="847"/>
                  </a:lnTo>
                  <a:lnTo>
                    <a:pt x="4015" y="1092"/>
                  </a:lnTo>
                  <a:lnTo>
                    <a:pt x="4288" y="1284"/>
                  </a:lnTo>
                  <a:lnTo>
                    <a:pt x="4370" y="1393"/>
                  </a:lnTo>
                  <a:lnTo>
                    <a:pt x="4452" y="1420"/>
                  </a:lnTo>
                  <a:lnTo>
                    <a:pt x="4507" y="1447"/>
                  </a:lnTo>
                  <a:lnTo>
                    <a:pt x="4589" y="1420"/>
                  </a:lnTo>
                  <a:lnTo>
                    <a:pt x="4643" y="1393"/>
                  </a:lnTo>
                  <a:lnTo>
                    <a:pt x="4671" y="1311"/>
                  </a:lnTo>
                  <a:lnTo>
                    <a:pt x="4698" y="1256"/>
                  </a:lnTo>
                  <a:lnTo>
                    <a:pt x="4671" y="1174"/>
                  </a:lnTo>
                  <a:lnTo>
                    <a:pt x="4643" y="1120"/>
                  </a:lnTo>
                  <a:lnTo>
                    <a:pt x="4534" y="1038"/>
                  </a:lnTo>
                  <a:lnTo>
                    <a:pt x="4261" y="819"/>
                  </a:lnTo>
                  <a:lnTo>
                    <a:pt x="3851" y="546"/>
                  </a:lnTo>
                  <a:lnTo>
                    <a:pt x="3578" y="410"/>
                  </a:lnTo>
                  <a:lnTo>
                    <a:pt x="3305" y="300"/>
                  </a:lnTo>
                  <a:lnTo>
                    <a:pt x="2978" y="164"/>
                  </a:lnTo>
                  <a:lnTo>
                    <a:pt x="2623" y="82"/>
                  </a:lnTo>
                  <a:lnTo>
                    <a:pt x="2268" y="27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7"/>
            <p:cNvSpPr/>
            <p:nvPr/>
          </p:nvSpPr>
          <p:spPr>
            <a:xfrm>
              <a:off x="4428275" y="1320500"/>
              <a:ext cx="28700" cy="36200"/>
            </a:xfrm>
            <a:custGeom>
              <a:avLst/>
              <a:gdLst/>
              <a:ahLst/>
              <a:cxnLst/>
              <a:rect l="l" t="t" r="r" b="b"/>
              <a:pathLst>
                <a:path w="1148" h="1448" extrusionOk="0">
                  <a:moveTo>
                    <a:pt x="0" y="0"/>
                  </a:moveTo>
                  <a:lnTo>
                    <a:pt x="1120" y="1448"/>
                  </a:lnTo>
                  <a:lnTo>
                    <a:pt x="1147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7"/>
            <p:cNvSpPr/>
            <p:nvPr/>
          </p:nvSpPr>
          <p:spPr>
            <a:xfrm>
              <a:off x="4752550" y="1323225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339" y="0"/>
                  </a:moveTo>
                  <a:lnTo>
                    <a:pt x="0" y="574"/>
                  </a:lnTo>
                  <a:lnTo>
                    <a:pt x="192" y="1175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7"/>
            <p:cNvSpPr/>
            <p:nvPr/>
          </p:nvSpPr>
          <p:spPr>
            <a:xfrm>
              <a:off x="4617375" y="1376475"/>
              <a:ext cx="62825" cy="109925"/>
            </a:xfrm>
            <a:custGeom>
              <a:avLst/>
              <a:gdLst/>
              <a:ahLst/>
              <a:cxnLst/>
              <a:rect l="l" t="t" r="r" b="b"/>
              <a:pathLst>
                <a:path w="2513" h="4397" extrusionOk="0">
                  <a:moveTo>
                    <a:pt x="164" y="0"/>
                  </a:moveTo>
                  <a:lnTo>
                    <a:pt x="110" y="28"/>
                  </a:lnTo>
                  <a:lnTo>
                    <a:pt x="28" y="55"/>
                  </a:lnTo>
                  <a:lnTo>
                    <a:pt x="1" y="110"/>
                  </a:lnTo>
                  <a:lnTo>
                    <a:pt x="1" y="192"/>
                  </a:lnTo>
                  <a:lnTo>
                    <a:pt x="1" y="246"/>
                  </a:lnTo>
                  <a:lnTo>
                    <a:pt x="164" y="519"/>
                  </a:lnTo>
                  <a:lnTo>
                    <a:pt x="328" y="792"/>
                  </a:lnTo>
                  <a:lnTo>
                    <a:pt x="574" y="1093"/>
                  </a:lnTo>
                  <a:lnTo>
                    <a:pt x="874" y="1393"/>
                  </a:lnTo>
                  <a:lnTo>
                    <a:pt x="1038" y="1557"/>
                  </a:lnTo>
                  <a:lnTo>
                    <a:pt x="1229" y="1694"/>
                  </a:lnTo>
                  <a:lnTo>
                    <a:pt x="1421" y="1830"/>
                  </a:lnTo>
                  <a:lnTo>
                    <a:pt x="1639" y="1939"/>
                  </a:lnTo>
                  <a:lnTo>
                    <a:pt x="1857" y="2021"/>
                  </a:lnTo>
                  <a:lnTo>
                    <a:pt x="2103" y="2103"/>
                  </a:lnTo>
                  <a:lnTo>
                    <a:pt x="1939" y="2513"/>
                  </a:lnTo>
                  <a:lnTo>
                    <a:pt x="1830" y="2786"/>
                  </a:lnTo>
                  <a:lnTo>
                    <a:pt x="1666" y="3059"/>
                  </a:lnTo>
                  <a:lnTo>
                    <a:pt x="1502" y="3359"/>
                  </a:lnTo>
                  <a:lnTo>
                    <a:pt x="1257" y="3632"/>
                  </a:lnTo>
                  <a:lnTo>
                    <a:pt x="1011" y="3851"/>
                  </a:lnTo>
                  <a:lnTo>
                    <a:pt x="874" y="3960"/>
                  </a:lnTo>
                  <a:lnTo>
                    <a:pt x="711" y="4069"/>
                  </a:lnTo>
                  <a:lnTo>
                    <a:pt x="656" y="4097"/>
                  </a:lnTo>
                  <a:lnTo>
                    <a:pt x="629" y="4151"/>
                  </a:lnTo>
                  <a:lnTo>
                    <a:pt x="601" y="4233"/>
                  </a:lnTo>
                  <a:lnTo>
                    <a:pt x="629" y="4288"/>
                  </a:lnTo>
                  <a:lnTo>
                    <a:pt x="711" y="4370"/>
                  </a:lnTo>
                  <a:lnTo>
                    <a:pt x="792" y="4397"/>
                  </a:lnTo>
                  <a:lnTo>
                    <a:pt x="874" y="4370"/>
                  </a:lnTo>
                  <a:lnTo>
                    <a:pt x="1093" y="4233"/>
                  </a:lnTo>
                  <a:lnTo>
                    <a:pt x="1284" y="4097"/>
                  </a:lnTo>
                  <a:lnTo>
                    <a:pt x="1475" y="3933"/>
                  </a:lnTo>
                  <a:lnTo>
                    <a:pt x="1639" y="3742"/>
                  </a:lnTo>
                  <a:lnTo>
                    <a:pt x="1803" y="3550"/>
                  </a:lnTo>
                  <a:lnTo>
                    <a:pt x="1912" y="3359"/>
                  </a:lnTo>
                  <a:lnTo>
                    <a:pt x="2131" y="2977"/>
                  </a:lnTo>
                  <a:lnTo>
                    <a:pt x="2294" y="2595"/>
                  </a:lnTo>
                  <a:lnTo>
                    <a:pt x="2404" y="2294"/>
                  </a:lnTo>
                  <a:lnTo>
                    <a:pt x="2513" y="1994"/>
                  </a:lnTo>
                  <a:lnTo>
                    <a:pt x="2513" y="1912"/>
                  </a:lnTo>
                  <a:lnTo>
                    <a:pt x="2486" y="1830"/>
                  </a:lnTo>
                  <a:lnTo>
                    <a:pt x="2431" y="1803"/>
                  </a:lnTo>
                  <a:lnTo>
                    <a:pt x="2349" y="1775"/>
                  </a:lnTo>
                  <a:lnTo>
                    <a:pt x="2131" y="1721"/>
                  </a:lnTo>
                  <a:lnTo>
                    <a:pt x="1912" y="1666"/>
                  </a:lnTo>
                  <a:lnTo>
                    <a:pt x="1694" y="1557"/>
                  </a:lnTo>
                  <a:lnTo>
                    <a:pt x="1502" y="1448"/>
                  </a:lnTo>
                  <a:lnTo>
                    <a:pt x="1311" y="1311"/>
                  </a:lnTo>
                  <a:lnTo>
                    <a:pt x="1147" y="1175"/>
                  </a:lnTo>
                  <a:lnTo>
                    <a:pt x="874" y="874"/>
                  </a:lnTo>
                  <a:lnTo>
                    <a:pt x="656" y="601"/>
                  </a:lnTo>
                  <a:lnTo>
                    <a:pt x="465" y="355"/>
                  </a:lnTo>
                  <a:lnTo>
                    <a:pt x="328" y="110"/>
                  </a:lnTo>
                  <a:lnTo>
                    <a:pt x="301" y="5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7"/>
            <p:cNvSpPr/>
            <p:nvPr/>
          </p:nvSpPr>
          <p:spPr>
            <a:xfrm>
              <a:off x="4493125" y="1497300"/>
              <a:ext cx="172075" cy="60800"/>
            </a:xfrm>
            <a:custGeom>
              <a:avLst/>
              <a:gdLst/>
              <a:ahLst/>
              <a:cxnLst/>
              <a:rect l="l" t="t" r="r" b="b"/>
              <a:pathLst>
                <a:path w="6883" h="2432" extrusionOk="0">
                  <a:moveTo>
                    <a:pt x="164" y="1"/>
                  </a:moveTo>
                  <a:lnTo>
                    <a:pt x="82" y="28"/>
                  </a:lnTo>
                  <a:lnTo>
                    <a:pt x="28" y="56"/>
                  </a:lnTo>
                  <a:lnTo>
                    <a:pt x="0" y="137"/>
                  </a:lnTo>
                  <a:lnTo>
                    <a:pt x="0" y="192"/>
                  </a:lnTo>
                  <a:lnTo>
                    <a:pt x="28" y="274"/>
                  </a:lnTo>
                  <a:lnTo>
                    <a:pt x="246" y="574"/>
                  </a:lnTo>
                  <a:lnTo>
                    <a:pt x="465" y="847"/>
                  </a:lnTo>
                  <a:lnTo>
                    <a:pt x="683" y="1093"/>
                  </a:lnTo>
                  <a:lnTo>
                    <a:pt x="929" y="1339"/>
                  </a:lnTo>
                  <a:lnTo>
                    <a:pt x="1175" y="1530"/>
                  </a:lnTo>
                  <a:lnTo>
                    <a:pt x="1420" y="1694"/>
                  </a:lnTo>
                  <a:lnTo>
                    <a:pt x="1666" y="1858"/>
                  </a:lnTo>
                  <a:lnTo>
                    <a:pt x="1939" y="1994"/>
                  </a:lnTo>
                  <a:lnTo>
                    <a:pt x="2185" y="2104"/>
                  </a:lnTo>
                  <a:lnTo>
                    <a:pt x="2458" y="2213"/>
                  </a:lnTo>
                  <a:lnTo>
                    <a:pt x="2731" y="2267"/>
                  </a:lnTo>
                  <a:lnTo>
                    <a:pt x="3004" y="2322"/>
                  </a:lnTo>
                  <a:lnTo>
                    <a:pt x="3550" y="2404"/>
                  </a:lnTo>
                  <a:lnTo>
                    <a:pt x="4069" y="2431"/>
                  </a:lnTo>
                  <a:lnTo>
                    <a:pt x="4616" y="2404"/>
                  </a:lnTo>
                  <a:lnTo>
                    <a:pt x="5107" y="2349"/>
                  </a:lnTo>
                  <a:lnTo>
                    <a:pt x="5544" y="2267"/>
                  </a:lnTo>
                  <a:lnTo>
                    <a:pt x="5954" y="2186"/>
                  </a:lnTo>
                  <a:lnTo>
                    <a:pt x="6527" y="1994"/>
                  </a:lnTo>
                  <a:lnTo>
                    <a:pt x="6773" y="1912"/>
                  </a:lnTo>
                  <a:lnTo>
                    <a:pt x="6827" y="1885"/>
                  </a:lnTo>
                  <a:lnTo>
                    <a:pt x="6855" y="1831"/>
                  </a:lnTo>
                  <a:lnTo>
                    <a:pt x="6882" y="1749"/>
                  </a:lnTo>
                  <a:lnTo>
                    <a:pt x="6855" y="1694"/>
                  </a:lnTo>
                  <a:lnTo>
                    <a:pt x="6827" y="1612"/>
                  </a:lnTo>
                  <a:lnTo>
                    <a:pt x="6746" y="1585"/>
                  </a:lnTo>
                  <a:lnTo>
                    <a:pt x="6609" y="1585"/>
                  </a:lnTo>
                  <a:lnTo>
                    <a:pt x="6391" y="1667"/>
                  </a:lnTo>
                  <a:lnTo>
                    <a:pt x="5844" y="1831"/>
                  </a:lnTo>
                  <a:lnTo>
                    <a:pt x="5489" y="1940"/>
                  </a:lnTo>
                  <a:lnTo>
                    <a:pt x="5080" y="1994"/>
                  </a:lnTo>
                  <a:lnTo>
                    <a:pt x="4643" y="2076"/>
                  </a:lnTo>
                  <a:lnTo>
                    <a:pt x="4179" y="2104"/>
                  </a:lnTo>
                  <a:lnTo>
                    <a:pt x="3687" y="2076"/>
                  </a:lnTo>
                  <a:lnTo>
                    <a:pt x="3168" y="2022"/>
                  </a:lnTo>
                  <a:lnTo>
                    <a:pt x="2649" y="1885"/>
                  </a:lnTo>
                  <a:lnTo>
                    <a:pt x="2404" y="1803"/>
                  </a:lnTo>
                  <a:lnTo>
                    <a:pt x="2158" y="1721"/>
                  </a:lnTo>
                  <a:lnTo>
                    <a:pt x="1912" y="1585"/>
                  </a:lnTo>
                  <a:lnTo>
                    <a:pt x="1666" y="1448"/>
                  </a:lnTo>
                  <a:lnTo>
                    <a:pt x="1420" y="1284"/>
                  </a:lnTo>
                  <a:lnTo>
                    <a:pt x="1175" y="1093"/>
                  </a:lnTo>
                  <a:lnTo>
                    <a:pt x="956" y="875"/>
                  </a:lnTo>
                  <a:lnTo>
                    <a:pt x="738" y="629"/>
                  </a:lnTo>
                  <a:lnTo>
                    <a:pt x="547" y="383"/>
                  </a:lnTo>
                  <a:lnTo>
                    <a:pt x="328" y="83"/>
                  </a:lnTo>
                  <a:lnTo>
                    <a:pt x="301" y="28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7"/>
            <p:cNvSpPr/>
            <p:nvPr/>
          </p:nvSpPr>
          <p:spPr>
            <a:xfrm>
              <a:off x="4162700" y="918375"/>
              <a:ext cx="679300" cy="471100"/>
            </a:xfrm>
            <a:custGeom>
              <a:avLst/>
              <a:gdLst/>
              <a:ahLst/>
              <a:cxnLst/>
              <a:rect l="l" t="t" r="r" b="b"/>
              <a:pathLst>
                <a:path w="27172" h="18844" extrusionOk="0">
                  <a:moveTo>
                    <a:pt x="13436" y="1"/>
                  </a:moveTo>
                  <a:lnTo>
                    <a:pt x="12917" y="55"/>
                  </a:lnTo>
                  <a:lnTo>
                    <a:pt x="12398" y="110"/>
                  </a:lnTo>
                  <a:lnTo>
                    <a:pt x="11879" y="192"/>
                  </a:lnTo>
                  <a:lnTo>
                    <a:pt x="10924" y="356"/>
                  </a:lnTo>
                  <a:lnTo>
                    <a:pt x="10022" y="574"/>
                  </a:lnTo>
                  <a:lnTo>
                    <a:pt x="9231" y="820"/>
                  </a:lnTo>
                  <a:lnTo>
                    <a:pt x="8521" y="1066"/>
                  </a:lnTo>
                  <a:lnTo>
                    <a:pt x="7920" y="1312"/>
                  </a:lnTo>
                  <a:lnTo>
                    <a:pt x="7428" y="1530"/>
                  </a:lnTo>
                  <a:lnTo>
                    <a:pt x="7073" y="1694"/>
                  </a:lnTo>
                  <a:lnTo>
                    <a:pt x="6773" y="1830"/>
                  </a:lnTo>
                  <a:lnTo>
                    <a:pt x="6582" y="1885"/>
                  </a:lnTo>
                  <a:lnTo>
                    <a:pt x="6363" y="1967"/>
                  </a:lnTo>
                  <a:lnTo>
                    <a:pt x="6090" y="2076"/>
                  </a:lnTo>
                  <a:lnTo>
                    <a:pt x="5762" y="2240"/>
                  </a:lnTo>
                  <a:lnTo>
                    <a:pt x="5353" y="2459"/>
                  </a:lnTo>
                  <a:lnTo>
                    <a:pt x="4916" y="2732"/>
                  </a:lnTo>
                  <a:lnTo>
                    <a:pt x="4452" y="3087"/>
                  </a:lnTo>
                  <a:lnTo>
                    <a:pt x="3960" y="3496"/>
                  </a:lnTo>
                  <a:lnTo>
                    <a:pt x="3469" y="3988"/>
                  </a:lnTo>
                  <a:lnTo>
                    <a:pt x="2977" y="4589"/>
                  </a:lnTo>
                  <a:lnTo>
                    <a:pt x="2704" y="4916"/>
                  </a:lnTo>
                  <a:lnTo>
                    <a:pt x="2458" y="5271"/>
                  </a:lnTo>
                  <a:lnTo>
                    <a:pt x="2212" y="5654"/>
                  </a:lnTo>
                  <a:lnTo>
                    <a:pt x="1967" y="6063"/>
                  </a:lnTo>
                  <a:lnTo>
                    <a:pt x="1748" y="6500"/>
                  </a:lnTo>
                  <a:lnTo>
                    <a:pt x="1530" y="6964"/>
                  </a:lnTo>
                  <a:lnTo>
                    <a:pt x="1311" y="7456"/>
                  </a:lnTo>
                  <a:lnTo>
                    <a:pt x="1093" y="7975"/>
                  </a:lnTo>
                  <a:lnTo>
                    <a:pt x="902" y="8521"/>
                  </a:lnTo>
                  <a:lnTo>
                    <a:pt x="710" y="9122"/>
                  </a:lnTo>
                  <a:lnTo>
                    <a:pt x="547" y="9695"/>
                  </a:lnTo>
                  <a:lnTo>
                    <a:pt x="410" y="10269"/>
                  </a:lnTo>
                  <a:lnTo>
                    <a:pt x="274" y="10842"/>
                  </a:lnTo>
                  <a:lnTo>
                    <a:pt x="192" y="11361"/>
                  </a:lnTo>
                  <a:lnTo>
                    <a:pt x="110" y="11880"/>
                  </a:lnTo>
                  <a:lnTo>
                    <a:pt x="55" y="12399"/>
                  </a:lnTo>
                  <a:lnTo>
                    <a:pt x="28" y="12863"/>
                  </a:lnTo>
                  <a:lnTo>
                    <a:pt x="0" y="13327"/>
                  </a:lnTo>
                  <a:lnTo>
                    <a:pt x="0" y="14201"/>
                  </a:lnTo>
                  <a:lnTo>
                    <a:pt x="82" y="15020"/>
                  </a:lnTo>
                  <a:lnTo>
                    <a:pt x="192" y="15730"/>
                  </a:lnTo>
                  <a:lnTo>
                    <a:pt x="328" y="16386"/>
                  </a:lnTo>
                  <a:lnTo>
                    <a:pt x="465" y="16959"/>
                  </a:lnTo>
                  <a:lnTo>
                    <a:pt x="656" y="17451"/>
                  </a:lnTo>
                  <a:lnTo>
                    <a:pt x="820" y="17888"/>
                  </a:lnTo>
                  <a:lnTo>
                    <a:pt x="984" y="18243"/>
                  </a:lnTo>
                  <a:lnTo>
                    <a:pt x="1257" y="18707"/>
                  </a:lnTo>
                  <a:lnTo>
                    <a:pt x="1366" y="18843"/>
                  </a:lnTo>
                  <a:lnTo>
                    <a:pt x="1584" y="18543"/>
                  </a:lnTo>
                  <a:lnTo>
                    <a:pt x="2212" y="17642"/>
                  </a:lnTo>
                  <a:lnTo>
                    <a:pt x="3086" y="16249"/>
                  </a:lnTo>
                  <a:lnTo>
                    <a:pt x="3605" y="15430"/>
                  </a:lnTo>
                  <a:lnTo>
                    <a:pt x="4124" y="14529"/>
                  </a:lnTo>
                  <a:lnTo>
                    <a:pt x="4643" y="13546"/>
                  </a:lnTo>
                  <a:lnTo>
                    <a:pt x="5189" y="12508"/>
                  </a:lnTo>
                  <a:lnTo>
                    <a:pt x="5680" y="11443"/>
                  </a:lnTo>
                  <a:lnTo>
                    <a:pt x="6145" y="10323"/>
                  </a:lnTo>
                  <a:lnTo>
                    <a:pt x="6582" y="9231"/>
                  </a:lnTo>
                  <a:lnTo>
                    <a:pt x="6745" y="8657"/>
                  </a:lnTo>
                  <a:lnTo>
                    <a:pt x="6909" y="8111"/>
                  </a:lnTo>
                  <a:lnTo>
                    <a:pt x="7073" y="7538"/>
                  </a:lnTo>
                  <a:lnTo>
                    <a:pt x="7182" y="6992"/>
                  </a:lnTo>
                  <a:lnTo>
                    <a:pt x="7292" y="6446"/>
                  </a:lnTo>
                  <a:lnTo>
                    <a:pt x="7374" y="5899"/>
                  </a:lnTo>
                  <a:lnTo>
                    <a:pt x="7510" y="6118"/>
                  </a:lnTo>
                  <a:lnTo>
                    <a:pt x="7947" y="6609"/>
                  </a:lnTo>
                  <a:lnTo>
                    <a:pt x="8275" y="6964"/>
                  </a:lnTo>
                  <a:lnTo>
                    <a:pt x="8630" y="7347"/>
                  </a:lnTo>
                  <a:lnTo>
                    <a:pt x="9067" y="7756"/>
                  </a:lnTo>
                  <a:lnTo>
                    <a:pt x="9558" y="8193"/>
                  </a:lnTo>
                  <a:lnTo>
                    <a:pt x="10077" y="8630"/>
                  </a:lnTo>
                  <a:lnTo>
                    <a:pt x="10651" y="9067"/>
                  </a:lnTo>
                  <a:lnTo>
                    <a:pt x="11279" y="9477"/>
                  </a:lnTo>
                  <a:lnTo>
                    <a:pt x="11961" y="9859"/>
                  </a:lnTo>
                  <a:lnTo>
                    <a:pt x="12644" y="10159"/>
                  </a:lnTo>
                  <a:lnTo>
                    <a:pt x="12999" y="10323"/>
                  </a:lnTo>
                  <a:lnTo>
                    <a:pt x="13381" y="10432"/>
                  </a:lnTo>
                  <a:lnTo>
                    <a:pt x="13764" y="10542"/>
                  </a:lnTo>
                  <a:lnTo>
                    <a:pt x="14146" y="10624"/>
                  </a:lnTo>
                  <a:lnTo>
                    <a:pt x="14528" y="10706"/>
                  </a:lnTo>
                  <a:lnTo>
                    <a:pt x="14938" y="10733"/>
                  </a:lnTo>
                  <a:lnTo>
                    <a:pt x="14938" y="10733"/>
                  </a:lnTo>
                  <a:lnTo>
                    <a:pt x="13818" y="9012"/>
                  </a:lnTo>
                  <a:lnTo>
                    <a:pt x="13927" y="9067"/>
                  </a:lnTo>
                  <a:lnTo>
                    <a:pt x="14201" y="9286"/>
                  </a:lnTo>
                  <a:lnTo>
                    <a:pt x="14637" y="9586"/>
                  </a:lnTo>
                  <a:lnTo>
                    <a:pt x="15293" y="9914"/>
                  </a:lnTo>
                  <a:lnTo>
                    <a:pt x="15702" y="10105"/>
                  </a:lnTo>
                  <a:lnTo>
                    <a:pt x="16139" y="10296"/>
                  </a:lnTo>
                  <a:lnTo>
                    <a:pt x="16658" y="10460"/>
                  </a:lnTo>
                  <a:lnTo>
                    <a:pt x="17204" y="10624"/>
                  </a:lnTo>
                  <a:lnTo>
                    <a:pt x="17805" y="10787"/>
                  </a:lnTo>
                  <a:lnTo>
                    <a:pt x="18461" y="10924"/>
                  </a:lnTo>
                  <a:lnTo>
                    <a:pt x="19143" y="11033"/>
                  </a:lnTo>
                  <a:lnTo>
                    <a:pt x="19908" y="11115"/>
                  </a:lnTo>
                  <a:lnTo>
                    <a:pt x="18925" y="9613"/>
                  </a:lnTo>
                  <a:lnTo>
                    <a:pt x="18925" y="9613"/>
                  </a:lnTo>
                  <a:lnTo>
                    <a:pt x="19444" y="9804"/>
                  </a:lnTo>
                  <a:lnTo>
                    <a:pt x="20044" y="9996"/>
                  </a:lnTo>
                  <a:lnTo>
                    <a:pt x="20809" y="10241"/>
                  </a:lnTo>
                  <a:lnTo>
                    <a:pt x="21765" y="10487"/>
                  </a:lnTo>
                  <a:lnTo>
                    <a:pt x="22857" y="10733"/>
                  </a:lnTo>
                  <a:lnTo>
                    <a:pt x="24059" y="10951"/>
                  </a:lnTo>
                  <a:lnTo>
                    <a:pt x="24687" y="11061"/>
                  </a:lnTo>
                  <a:lnTo>
                    <a:pt x="25315" y="11115"/>
                  </a:lnTo>
                  <a:lnTo>
                    <a:pt x="25315" y="11115"/>
                  </a:lnTo>
                  <a:lnTo>
                    <a:pt x="24004" y="9012"/>
                  </a:lnTo>
                  <a:lnTo>
                    <a:pt x="24304" y="9286"/>
                  </a:lnTo>
                  <a:lnTo>
                    <a:pt x="24659" y="9613"/>
                  </a:lnTo>
                  <a:lnTo>
                    <a:pt x="25069" y="9968"/>
                  </a:lnTo>
                  <a:lnTo>
                    <a:pt x="25561" y="10323"/>
                  </a:lnTo>
                  <a:lnTo>
                    <a:pt x="26107" y="10678"/>
                  </a:lnTo>
                  <a:lnTo>
                    <a:pt x="26353" y="10815"/>
                  </a:lnTo>
                  <a:lnTo>
                    <a:pt x="26626" y="10951"/>
                  </a:lnTo>
                  <a:lnTo>
                    <a:pt x="26899" y="11061"/>
                  </a:lnTo>
                  <a:lnTo>
                    <a:pt x="27172" y="11115"/>
                  </a:lnTo>
                  <a:lnTo>
                    <a:pt x="27117" y="10815"/>
                  </a:lnTo>
                  <a:lnTo>
                    <a:pt x="27063" y="10487"/>
                  </a:lnTo>
                  <a:lnTo>
                    <a:pt x="26953" y="10023"/>
                  </a:lnTo>
                  <a:lnTo>
                    <a:pt x="26789" y="9449"/>
                  </a:lnTo>
                  <a:lnTo>
                    <a:pt x="26571" y="8821"/>
                  </a:lnTo>
                  <a:lnTo>
                    <a:pt x="26298" y="8111"/>
                  </a:lnTo>
                  <a:lnTo>
                    <a:pt x="25970" y="7374"/>
                  </a:lnTo>
                  <a:lnTo>
                    <a:pt x="25533" y="6555"/>
                  </a:lnTo>
                  <a:lnTo>
                    <a:pt x="25315" y="6172"/>
                  </a:lnTo>
                  <a:lnTo>
                    <a:pt x="25042" y="5763"/>
                  </a:lnTo>
                  <a:lnTo>
                    <a:pt x="24769" y="5353"/>
                  </a:lnTo>
                  <a:lnTo>
                    <a:pt x="24441" y="4916"/>
                  </a:lnTo>
                  <a:lnTo>
                    <a:pt x="24113" y="4507"/>
                  </a:lnTo>
                  <a:lnTo>
                    <a:pt x="23758" y="4124"/>
                  </a:lnTo>
                  <a:lnTo>
                    <a:pt x="23376" y="3715"/>
                  </a:lnTo>
                  <a:lnTo>
                    <a:pt x="22966" y="3332"/>
                  </a:lnTo>
                  <a:lnTo>
                    <a:pt x="22529" y="2950"/>
                  </a:lnTo>
                  <a:lnTo>
                    <a:pt x="22065" y="2568"/>
                  </a:lnTo>
                  <a:lnTo>
                    <a:pt x="21574" y="2213"/>
                  </a:lnTo>
                  <a:lnTo>
                    <a:pt x="21055" y="1885"/>
                  </a:lnTo>
                  <a:lnTo>
                    <a:pt x="20509" y="1557"/>
                  </a:lnTo>
                  <a:lnTo>
                    <a:pt x="19908" y="1257"/>
                  </a:lnTo>
                  <a:lnTo>
                    <a:pt x="19307" y="957"/>
                  </a:lnTo>
                  <a:lnTo>
                    <a:pt x="18706" y="738"/>
                  </a:lnTo>
                  <a:lnTo>
                    <a:pt x="18078" y="520"/>
                  </a:lnTo>
                  <a:lnTo>
                    <a:pt x="17478" y="356"/>
                  </a:lnTo>
                  <a:lnTo>
                    <a:pt x="16877" y="247"/>
                  </a:lnTo>
                  <a:lnTo>
                    <a:pt x="16303" y="137"/>
                  </a:lnTo>
                  <a:lnTo>
                    <a:pt x="15702" y="55"/>
                  </a:lnTo>
                  <a:lnTo>
                    <a:pt x="15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7"/>
            <p:cNvSpPr/>
            <p:nvPr/>
          </p:nvSpPr>
          <p:spPr>
            <a:xfrm>
              <a:off x="4086225" y="1336875"/>
              <a:ext cx="185050" cy="214400"/>
            </a:xfrm>
            <a:custGeom>
              <a:avLst/>
              <a:gdLst/>
              <a:ahLst/>
              <a:cxnLst/>
              <a:rect l="l" t="t" r="r" b="b"/>
              <a:pathLst>
                <a:path w="7402" h="8576" extrusionOk="0">
                  <a:moveTo>
                    <a:pt x="2841" y="1"/>
                  </a:moveTo>
                  <a:lnTo>
                    <a:pt x="2623" y="28"/>
                  </a:lnTo>
                  <a:lnTo>
                    <a:pt x="2404" y="55"/>
                  </a:lnTo>
                  <a:lnTo>
                    <a:pt x="2158" y="137"/>
                  </a:lnTo>
                  <a:lnTo>
                    <a:pt x="1913" y="219"/>
                  </a:lnTo>
                  <a:lnTo>
                    <a:pt x="1667" y="356"/>
                  </a:lnTo>
                  <a:lnTo>
                    <a:pt x="1394" y="519"/>
                  </a:lnTo>
                  <a:lnTo>
                    <a:pt x="1148" y="711"/>
                  </a:lnTo>
                  <a:lnTo>
                    <a:pt x="875" y="956"/>
                  </a:lnTo>
                  <a:lnTo>
                    <a:pt x="602" y="1229"/>
                  </a:lnTo>
                  <a:lnTo>
                    <a:pt x="411" y="1530"/>
                  </a:lnTo>
                  <a:lnTo>
                    <a:pt x="247" y="1830"/>
                  </a:lnTo>
                  <a:lnTo>
                    <a:pt x="137" y="2185"/>
                  </a:lnTo>
                  <a:lnTo>
                    <a:pt x="56" y="2513"/>
                  </a:lnTo>
                  <a:lnTo>
                    <a:pt x="28" y="2868"/>
                  </a:lnTo>
                  <a:lnTo>
                    <a:pt x="1" y="3250"/>
                  </a:lnTo>
                  <a:lnTo>
                    <a:pt x="28" y="3605"/>
                  </a:lnTo>
                  <a:lnTo>
                    <a:pt x="110" y="3988"/>
                  </a:lnTo>
                  <a:lnTo>
                    <a:pt x="192" y="4370"/>
                  </a:lnTo>
                  <a:lnTo>
                    <a:pt x="301" y="4725"/>
                  </a:lnTo>
                  <a:lnTo>
                    <a:pt x="438" y="5080"/>
                  </a:lnTo>
                  <a:lnTo>
                    <a:pt x="574" y="5435"/>
                  </a:lnTo>
                  <a:lnTo>
                    <a:pt x="766" y="5763"/>
                  </a:lnTo>
                  <a:lnTo>
                    <a:pt x="929" y="6090"/>
                  </a:lnTo>
                  <a:lnTo>
                    <a:pt x="1148" y="6391"/>
                  </a:lnTo>
                  <a:lnTo>
                    <a:pt x="1366" y="6691"/>
                  </a:lnTo>
                  <a:lnTo>
                    <a:pt x="1639" y="6964"/>
                  </a:lnTo>
                  <a:lnTo>
                    <a:pt x="1913" y="7210"/>
                  </a:lnTo>
                  <a:lnTo>
                    <a:pt x="2240" y="7456"/>
                  </a:lnTo>
                  <a:lnTo>
                    <a:pt x="2595" y="7674"/>
                  </a:lnTo>
                  <a:lnTo>
                    <a:pt x="2978" y="7893"/>
                  </a:lnTo>
                  <a:lnTo>
                    <a:pt x="3360" y="8056"/>
                  </a:lnTo>
                  <a:lnTo>
                    <a:pt x="3742" y="8220"/>
                  </a:lnTo>
                  <a:lnTo>
                    <a:pt x="4152" y="8357"/>
                  </a:lnTo>
                  <a:lnTo>
                    <a:pt x="4561" y="8466"/>
                  </a:lnTo>
                  <a:lnTo>
                    <a:pt x="4971" y="8521"/>
                  </a:lnTo>
                  <a:lnTo>
                    <a:pt x="5353" y="8575"/>
                  </a:lnTo>
                  <a:lnTo>
                    <a:pt x="5736" y="8575"/>
                  </a:lnTo>
                  <a:lnTo>
                    <a:pt x="6118" y="8548"/>
                  </a:lnTo>
                  <a:lnTo>
                    <a:pt x="6473" y="8493"/>
                  </a:lnTo>
                  <a:lnTo>
                    <a:pt x="6773" y="8384"/>
                  </a:lnTo>
                  <a:lnTo>
                    <a:pt x="6937" y="8329"/>
                  </a:lnTo>
                  <a:lnTo>
                    <a:pt x="7046" y="8220"/>
                  </a:lnTo>
                  <a:lnTo>
                    <a:pt x="7156" y="8084"/>
                  </a:lnTo>
                  <a:lnTo>
                    <a:pt x="7238" y="7920"/>
                  </a:lnTo>
                  <a:lnTo>
                    <a:pt x="7292" y="7729"/>
                  </a:lnTo>
                  <a:lnTo>
                    <a:pt x="7347" y="7538"/>
                  </a:lnTo>
                  <a:lnTo>
                    <a:pt x="7374" y="7319"/>
                  </a:lnTo>
                  <a:lnTo>
                    <a:pt x="7401" y="7073"/>
                  </a:lnTo>
                  <a:lnTo>
                    <a:pt x="7401" y="6554"/>
                  </a:lnTo>
                  <a:lnTo>
                    <a:pt x="7347" y="5981"/>
                  </a:lnTo>
                  <a:lnTo>
                    <a:pt x="7265" y="5380"/>
                  </a:lnTo>
                  <a:lnTo>
                    <a:pt x="7156" y="4779"/>
                  </a:lnTo>
                  <a:lnTo>
                    <a:pt x="7019" y="4179"/>
                  </a:lnTo>
                  <a:lnTo>
                    <a:pt x="6883" y="3605"/>
                  </a:lnTo>
                  <a:lnTo>
                    <a:pt x="6582" y="2595"/>
                  </a:lnTo>
                  <a:lnTo>
                    <a:pt x="6364" y="1885"/>
                  </a:lnTo>
                  <a:lnTo>
                    <a:pt x="6282" y="1612"/>
                  </a:lnTo>
                  <a:lnTo>
                    <a:pt x="6091" y="1366"/>
                  </a:lnTo>
                  <a:lnTo>
                    <a:pt x="5845" y="1148"/>
                  </a:lnTo>
                  <a:lnTo>
                    <a:pt x="5599" y="956"/>
                  </a:lnTo>
                  <a:lnTo>
                    <a:pt x="5299" y="765"/>
                  </a:lnTo>
                  <a:lnTo>
                    <a:pt x="5026" y="601"/>
                  </a:lnTo>
                  <a:lnTo>
                    <a:pt x="4753" y="465"/>
                  </a:lnTo>
                  <a:lnTo>
                    <a:pt x="4206" y="274"/>
                  </a:lnTo>
                  <a:lnTo>
                    <a:pt x="3961" y="164"/>
                  </a:lnTo>
                  <a:lnTo>
                    <a:pt x="3633" y="83"/>
                  </a:lnTo>
                  <a:lnTo>
                    <a:pt x="3251" y="28"/>
                  </a:ln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7"/>
            <p:cNvSpPr/>
            <p:nvPr/>
          </p:nvSpPr>
          <p:spPr>
            <a:xfrm>
              <a:off x="4129250" y="1419475"/>
              <a:ext cx="116750" cy="60100"/>
            </a:xfrm>
            <a:custGeom>
              <a:avLst/>
              <a:gdLst/>
              <a:ahLst/>
              <a:cxnLst/>
              <a:rect l="l" t="t" r="r" b="b"/>
              <a:pathLst>
                <a:path w="4670" h="2404" extrusionOk="0">
                  <a:moveTo>
                    <a:pt x="110" y="1"/>
                  </a:moveTo>
                  <a:lnTo>
                    <a:pt x="55" y="55"/>
                  </a:lnTo>
                  <a:lnTo>
                    <a:pt x="0" y="110"/>
                  </a:lnTo>
                  <a:lnTo>
                    <a:pt x="0" y="165"/>
                  </a:lnTo>
                  <a:lnTo>
                    <a:pt x="0" y="247"/>
                  </a:lnTo>
                  <a:lnTo>
                    <a:pt x="28" y="301"/>
                  </a:lnTo>
                  <a:lnTo>
                    <a:pt x="82" y="356"/>
                  </a:lnTo>
                  <a:lnTo>
                    <a:pt x="4397" y="2404"/>
                  </a:lnTo>
                  <a:lnTo>
                    <a:pt x="4479" y="2404"/>
                  </a:lnTo>
                  <a:lnTo>
                    <a:pt x="4588" y="2377"/>
                  </a:lnTo>
                  <a:lnTo>
                    <a:pt x="4643" y="2322"/>
                  </a:lnTo>
                  <a:lnTo>
                    <a:pt x="4670" y="2240"/>
                  </a:lnTo>
                  <a:lnTo>
                    <a:pt x="4643" y="2185"/>
                  </a:lnTo>
                  <a:lnTo>
                    <a:pt x="4615" y="2104"/>
                  </a:lnTo>
                  <a:lnTo>
                    <a:pt x="4561" y="2076"/>
                  </a:lnTo>
                  <a:lnTo>
                    <a:pt x="246" y="2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7"/>
            <p:cNvSpPr/>
            <p:nvPr/>
          </p:nvSpPr>
          <p:spPr>
            <a:xfrm>
              <a:off x="4151775" y="1388750"/>
              <a:ext cx="68300" cy="108575"/>
            </a:xfrm>
            <a:custGeom>
              <a:avLst/>
              <a:gdLst/>
              <a:ahLst/>
              <a:cxnLst/>
              <a:rect l="l" t="t" r="r" b="b"/>
              <a:pathLst>
                <a:path w="2732" h="4343" extrusionOk="0">
                  <a:moveTo>
                    <a:pt x="2486" y="1"/>
                  </a:moveTo>
                  <a:lnTo>
                    <a:pt x="2431" y="28"/>
                  </a:lnTo>
                  <a:lnTo>
                    <a:pt x="2376" y="83"/>
                  </a:lnTo>
                  <a:lnTo>
                    <a:pt x="1" y="4097"/>
                  </a:lnTo>
                  <a:lnTo>
                    <a:pt x="1" y="4152"/>
                  </a:lnTo>
                  <a:lnTo>
                    <a:pt x="1" y="4234"/>
                  </a:lnTo>
                  <a:lnTo>
                    <a:pt x="28" y="4288"/>
                  </a:lnTo>
                  <a:lnTo>
                    <a:pt x="82" y="4343"/>
                  </a:lnTo>
                  <a:lnTo>
                    <a:pt x="246" y="4343"/>
                  </a:lnTo>
                  <a:lnTo>
                    <a:pt x="328" y="4261"/>
                  </a:lnTo>
                  <a:lnTo>
                    <a:pt x="2704" y="247"/>
                  </a:lnTo>
                  <a:lnTo>
                    <a:pt x="2731" y="192"/>
                  </a:lnTo>
                  <a:lnTo>
                    <a:pt x="2704" y="110"/>
                  </a:lnTo>
                  <a:lnTo>
                    <a:pt x="2677" y="56"/>
                  </a:lnTo>
                  <a:lnTo>
                    <a:pt x="262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7"/>
            <p:cNvSpPr/>
            <p:nvPr/>
          </p:nvSpPr>
          <p:spPr>
            <a:xfrm>
              <a:off x="4083500" y="1333475"/>
              <a:ext cx="175475" cy="221200"/>
            </a:xfrm>
            <a:custGeom>
              <a:avLst/>
              <a:gdLst/>
              <a:ahLst/>
              <a:cxnLst/>
              <a:rect l="l" t="t" r="r" b="b"/>
              <a:pathLst>
                <a:path w="7019" h="8848" extrusionOk="0">
                  <a:moveTo>
                    <a:pt x="3087" y="0"/>
                  </a:moveTo>
                  <a:lnTo>
                    <a:pt x="2895" y="27"/>
                  </a:lnTo>
                  <a:lnTo>
                    <a:pt x="2650" y="55"/>
                  </a:lnTo>
                  <a:lnTo>
                    <a:pt x="2431" y="82"/>
                  </a:lnTo>
                  <a:lnTo>
                    <a:pt x="2185" y="164"/>
                  </a:lnTo>
                  <a:lnTo>
                    <a:pt x="1940" y="273"/>
                  </a:lnTo>
                  <a:lnTo>
                    <a:pt x="1694" y="382"/>
                  </a:lnTo>
                  <a:lnTo>
                    <a:pt x="1421" y="546"/>
                  </a:lnTo>
                  <a:lnTo>
                    <a:pt x="1148" y="765"/>
                  </a:lnTo>
                  <a:lnTo>
                    <a:pt x="875" y="1010"/>
                  </a:lnTo>
                  <a:lnTo>
                    <a:pt x="629" y="1284"/>
                  </a:lnTo>
                  <a:lnTo>
                    <a:pt x="438" y="1557"/>
                  </a:lnTo>
                  <a:lnTo>
                    <a:pt x="274" y="1884"/>
                  </a:lnTo>
                  <a:lnTo>
                    <a:pt x="165" y="2212"/>
                  </a:lnTo>
                  <a:lnTo>
                    <a:pt x="55" y="2567"/>
                  </a:lnTo>
                  <a:lnTo>
                    <a:pt x="28" y="2922"/>
                  </a:lnTo>
                  <a:lnTo>
                    <a:pt x="1" y="3277"/>
                  </a:lnTo>
                  <a:lnTo>
                    <a:pt x="28" y="3659"/>
                  </a:lnTo>
                  <a:lnTo>
                    <a:pt x="83" y="4042"/>
                  </a:lnTo>
                  <a:lnTo>
                    <a:pt x="165" y="4424"/>
                  </a:lnTo>
                  <a:lnTo>
                    <a:pt x="274" y="4806"/>
                  </a:lnTo>
                  <a:lnTo>
                    <a:pt x="383" y="5189"/>
                  </a:lnTo>
                  <a:lnTo>
                    <a:pt x="547" y="5544"/>
                  </a:lnTo>
                  <a:lnTo>
                    <a:pt x="738" y="5926"/>
                  </a:lnTo>
                  <a:lnTo>
                    <a:pt x="929" y="6254"/>
                  </a:lnTo>
                  <a:lnTo>
                    <a:pt x="1148" y="6609"/>
                  </a:lnTo>
                  <a:lnTo>
                    <a:pt x="1339" y="6827"/>
                  </a:lnTo>
                  <a:lnTo>
                    <a:pt x="1530" y="7073"/>
                  </a:lnTo>
                  <a:lnTo>
                    <a:pt x="1776" y="7291"/>
                  </a:lnTo>
                  <a:lnTo>
                    <a:pt x="2022" y="7510"/>
                  </a:lnTo>
                  <a:lnTo>
                    <a:pt x="2295" y="7701"/>
                  </a:lnTo>
                  <a:lnTo>
                    <a:pt x="2568" y="7892"/>
                  </a:lnTo>
                  <a:lnTo>
                    <a:pt x="2868" y="8056"/>
                  </a:lnTo>
                  <a:lnTo>
                    <a:pt x="3196" y="8220"/>
                  </a:lnTo>
                  <a:lnTo>
                    <a:pt x="3496" y="8356"/>
                  </a:lnTo>
                  <a:lnTo>
                    <a:pt x="3824" y="8465"/>
                  </a:lnTo>
                  <a:lnTo>
                    <a:pt x="4152" y="8575"/>
                  </a:lnTo>
                  <a:lnTo>
                    <a:pt x="4479" y="8684"/>
                  </a:lnTo>
                  <a:lnTo>
                    <a:pt x="4807" y="8739"/>
                  </a:lnTo>
                  <a:lnTo>
                    <a:pt x="5135" y="8793"/>
                  </a:lnTo>
                  <a:lnTo>
                    <a:pt x="5462" y="8820"/>
                  </a:lnTo>
                  <a:lnTo>
                    <a:pt x="5790" y="8848"/>
                  </a:lnTo>
                  <a:lnTo>
                    <a:pt x="6090" y="8820"/>
                  </a:lnTo>
                  <a:lnTo>
                    <a:pt x="6391" y="8793"/>
                  </a:lnTo>
                  <a:lnTo>
                    <a:pt x="6664" y="8739"/>
                  </a:lnTo>
                  <a:lnTo>
                    <a:pt x="6937" y="8657"/>
                  </a:lnTo>
                  <a:lnTo>
                    <a:pt x="6992" y="8629"/>
                  </a:lnTo>
                  <a:lnTo>
                    <a:pt x="6992" y="8575"/>
                  </a:lnTo>
                  <a:lnTo>
                    <a:pt x="7019" y="8547"/>
                  </a:lnTo>
                  <a:lnTo>
                    <a:pt x="7019" y="8493"/>
                  </a:lnTo>
                  <a:lnTo>
                    <a:pt x="6992" y="8438"/>
                  </a:lnTo>
                  <a:lnTo>
                    <a:pt x="6937" y="8411"/>
                  </a:lnTo>
                  <a:lnTo>
                    <a:pt x="6855" y="8411"/>
                  </a:lnTo>
                  <a:lnTo>
                    <a:pt x="6555" y="8520"/>
                  </a:lnTo>
                  <a:lnTo>
                    <a:pt x="6200" y="8575"/>
                  </a:lnTo>
                  <a:lnTo>
                    <a:pt x="5845" y="8602"/>
                  </a:lnTo>
                  <a:lnTo>
                    <a:pt x="5490" y="8575"/>
                  </a:lnTo>
                  <a:lnTo>
                    <a:pt x="5107" y="8547"/>
                  </a:lnTo>
                  <a:lnTo>
                    <a:pt x="4698" y="8465"/>
                  </a:lnTo>
                  <a:lnTo>
                    <a:pt x="4315" y="8384"/>
                  </a:lnTo>
                  <a:lnTo>
                    <a:pt x="3906" y="8247"/>
                  </a:lnTo>
                  <a:lnTo>
                    <a:pt x="3523" y="8083"/>
                  </a:lnTo>
                  <a:lnTo>
                    <a:pt x="3141" y="7919"/>
                  </a:lnTo>
                  <a:lnTo>
                    <a:pt x="2786" y="7728"/>
                  </a:lnTo>
                  <a:lnTo>
                    <a:pt x="2431" y="7510"/>
                  </a:lnTo>
                  <a:lnTo>
                    <a:pt x="2131" y="7264"/>
                  </a:lnTo>
                  <a:lnTo>
                    <a:pt x="1830" y="7018"/>
                  </a:lnTo>
                  <a:lnTo>
                    <a:pt x="1557" y="6745"/>
                  </a:lnTo>
                  <a:lnTo>
                    <a:pt x="1339" y="6472"/>
                  </a:lnTo>
                  <a:lnTo>
                    <a:pt x="1148" y="6144"/>
                  </a:lnTo>
                  <a:lnTo>
                    <a:pt x="956" y="5817"/>
                  </a:lnTo>
                  <a:lnTo>
                    <a:pt x="765" y="5462"/>
                  </a:lnTo>
                  <a:lnTo>
                    <a:pt x="629" y="5107"/>
                  </a:lnTo>
                  <a:lnTo>
                    <a:pt x="492" y="4752"/>
                  </a:lnTo>
                  <a:lnTo>
                    <a:pt x="383" y="4397"/>
                  </a:lnTo>
                  <a:lnTo>
                    <a:pt x="328" y="4042"/>
                  </a:lnTo>
                  <a:lnTo>
                    <a:pt x="274" y="3687"/>
                  </a:lnTo>
                  <a:lnTo>
                    <a:pt x="246" y="3332"/>
                  </a:lnTo>
                  <a:lnTo>
                    <a:pt x="246" y="2977"/>
                  </a:lnTo>
                  <a:lnTo>
                    <a:pt x="301" y="2622"/>
                  </a:lnTo>
                  <a:lnTo>
                    <a:pt x="383" y="2321"/>
                  </a:lnTo>
                  <a:lnTo>
                    <a:pt x="492" y="1994"/>
                  </a:lnTo>
                  <a:lnTo>
                    <a:pt x="629" y="1693"/>
                  </a:lnTo>
                  <a:lnTo>
                    <a:pt x="820" y="1420"/>
                  </a:lnTo>
                  <a:lnTo>
                    <a:pt x="1066" y="1174"/>
                  </a:lnTo>
                  <a:lnTo>
                    <a:pt x="1311" y="956"/>
                  </a:lnTo>
                  <a:lnTo>
                    <a:pt x="1557" y="765"/>
                  </a:lnTo>
                  <a:lnTo>
                    <a:pt x="1803" y="601"/>
                  </a:lnTo>
                  <a:lnTo>
                    <a:pt x="2022" y="492"/>
                  </a:lnTo>
                  <a:lnTo>
                    <a:pt x="2240" y="382"/>
                  </a:lnTo>
                  <a:lnTo>
                    <a:pt x="2486" y="328"/>
                  </a:lnTo>
                  <a:lnTo>
                    <a:pt x="2677" y="273"/>
                  </a:lnTo>
                  <a:lnTo>
                    <a:pt x="2895" y="246"/>
                  </a:lnTo>
                  <a:lnTo>
                    <a:pt x="3278" y="273"/>
                  </a:lnTo>
                  <a:lnTo>
                    <a:pt x="3633" y="328"/>
                  </a:lnTo>
                  <a:lnTo>
                    <a:pt x="3933" y="410"/>
                  </a:lnTo>
                  <a:lnTo>
                    <a:pt x="4206" y="492"/>
                  </a:lnTo>
                  <a:lnTo>
                    <a:pt x="4288" y="519"/>
                  </a:lnTo>
                  <a:lnTo>
                    <a:pt x="4670" y="655"/>
                  </a:lnTo>
                  <a:lnTo>
                    <a:pt x="4916" y="765"/>
                  </a:lnTo>
                  <a:lnTo>
                    <a:pt x="5217" y="929"/>
                  </a:lnTo>
                  <a:lnTo>
                    <a:pt x="5517" y="1092"/>
                  </a:lnTo>
                  <a:lnTo>
                    <a:pt x="5790" y="1311"/>
                  </a:lnTo>
                  <a:lnTo>
                    <a:pt x="6063" y="1557"/>
                  </a:lnTo>
                  <a:lnTo>
                    <a:pt x="6282" y="1830"/>
                  </a:lnTo>
                  <a:lnTo>
                    <a:pt x="6336" y="1857"/>
                  </a:lnTo>
                  <a:lnTo>
                    <a:pt x="6363" y="1884"/>
                  </a:lnTo>
                  <a:lnTo>
                    <a:pt x="6418" y="1884"/>
                  </a:lnTo>
                  <a:lnTo>
                    <a:pt x="6445" y="1857"/>
                  </a:lnTo>
                  <a:lnTo>
                    <a:pt x="6500" y="1830"/>
                  </a:lnTo>
                  <a:lnTo>
                    <a:pt x="6500" y="1775"/>
                  </a:lnTo>
                  <a:lnTo>
                    <a:pt x="6500" y="1720"/>
                  </a:lnTo>
                  <a:lnTo>
                    <a:pt x="6473" y="1693"/>
                  </a:lnTo>
                  <a:lnTo>
                    <a:pt x="6254" y="1393"/>
                  </a:lnTo>
                  <a:lnTo>
                    <a:pt x="5954" y="1147"/>
                  </a:lnTo>
                  <a:lnTo>
                    <a:pt x="5653" y="901"/>
                  </a:lnTo>
                  <a:lnTo>
                    <a:pt x="5353" y="710"/>
                  </a:lnTo>
                  <a:lnTo>
                    <a:pt x="5025" y="574"/>
                  </a:lnTo>
                  <a:lnTo>
                    <a:pt x="4752" y="437"/>
                  </a:lnTo>
                  <a:lnTo>
                    <a:pt x="4370" y="273"/>
                  </a:lnTo>
                  <a:lnTo>
                    <a:pt x="4288" y="273"/>
                  </a:lnTo>
                  <a:lnTo>
                    <a:pt x="4015" y="164"/>
                  </a:lnTo>
                  <a:lnTo>
                    <a:pt x="3687" y="82"/>
                  </a:lnTo>
                  <a:lnTo>
                    <a:pt x="3305" y="27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7"/>
            <p:cNvSpPr/>
            <p:nvPr/>
          </p:nvSpPr>
          <p:spPr>
            <a:xfrm>
              <a:off x="4190700" y="924525"/>
              <a:ext cx="241700" cy="184350"/>
            </a:xfrm>
            <a:custGeom>
              <a:avLst/>
              <a:gdLst/>
              <a:ahLst/>
              <a:cxnLst/>
              <a:rect l="l" t="t" r="r" b="b"/>
              <a:pathLst>
                <a:path w="9668" h="7374" extrusionOk="0">
                  <a:moveTo>
                    <a:pt x="9449" y="1"/>
                  </a:moveTo>
                  <a:lnTo>
                    <a:pt x="8684" y="219"/>
                  </a:lnTo>
                  <a:lnTo>
                    <a:pt x="7947" y="438"/>
                  </a:lnTo>
                  <a:lnTo>
                    <a:pt x="7319" y="656"/>
                  </a:lnTo>
                  <a:lnTo>
                    <a:pt x="6772" y="874"/>
                  </a:lnTo>
                  <a:lnTo>
                    <a:pt x="5980" y="1229"/>
                  </a:lnTo>
                  <a:lnTo>
                    <a:pt x="5598" y="1421"/>
                  </a:lnTo>
                  <a:lnTo>
                    <a:pt x="5325" y="1503"/>
                  </a:lnTo>
                  <a:lnTo>
                    <a:pt x="4861" y="1694"/>
                  </a:lnTo>
                  <a:lnTo>
                    <a:pt x="4533" y="1830"/>
                  </a:lnTo>
                  <a:lnTo>
                    <a:pt x="4205" y="2021"/>
                  </a:lnTo>
                  <a:lnTo>
                    <a:pt x="3823" y="2240"/>
                  </a:lnTo>
                  <a:lnTo>
                    <a:pt x="3414" y="2540"/>
                  </a:lnTo>
                  <a:lnTo>
                    <a:pt x="3004" y="2868"/>
                  </a:lnTo>
                  <a:lnTo>
                    <a:pt x="2567" y="3250"/>
                  </a:lnTo>
                  <a:lnTo>
                    <a:pt x="2130" y="3715"/>
                  </a:lnTo>
                  <a:lnTo>
                    <a:pt x="1693" y="4233"/>
                  </a:lnTo>
                  <a:lnTo>
                    <a:pt x="1256" y="4834"/>
                  </a:lnTo>
                  <a:lnTo>
                    <a:pt x="819" y="5517"/>
                  </a:lnTo>
                  <a:lnTo>
                    <a:pt x="410" y="6281"/>
                  </a:lnTo>
                  <a:lnTo>
                    <a:pt x="27" y="7128"/>
                  </a:lnTo>
                  <a:lnTo>
                    <a:pt x="0" y="7183"/>
                  </a:lnTo>
                  <a:lnTo>
                    <a:pt x="27" y="7265"/>
                  </a:lnTo>
                  <a:lnTo>
                    <a:pt x="55" y="7319"/>
                  </a:lnTo>
                  <a:lnTo>
                    <a:pt x="109" y="7346"/>
                  </a:lnTo>
                  <a:lnTo>
                    <a:pt x="191" y="7374"/>
                  </a:lnTo>
                  <a:lnTo>
                    <a:pt x="300" y="7346"/>
                  </a:lnTo>
                  <a:lnTo>
                    <a:pt x="355" y="7265"/>
                  </a:lnTo>
                  <a:lnTo>
                    <a:pt x="737" y="6418"/>
                  </a:lnTo>
                  <a:lnTo>
                    <a:pt x="1147" y="5681"/>
                  </a:lnTo>
                  <a:lnTo>
                    <a:pt x="1584" y="4998"/>
                  </a:lnTo>
                  <a:lnTo>
                    <a:pt x="2021" y="4397"/>
                  </a:lnTo>
                  <a:lnTo>
                    <a:pt x="2458" y="3906"/>
                  </a:lnTo>
                  <a:lnTo>
                    <a:pt x="2922" y="3441"/>
                  </a:lnTo>
                  <a:lnTo>
                    <a:pt x="3332" y="3059"/>
                  </a:lnTo>
                  <a:lnTo>
                    <a:pt x="3769" y="2759"/>
                  </a:lnTo>
                  <a:lnTo>
                    <a:pt x="4151" y="2486"/>
                  </a:lnTo>
                  <a:lnTo>
                    <a:pt x="4506" y="2267"/>
                  </a:lnTo>
                  <a:lnTo>
                    <a:pt x="4834" y="2103"/>
                  </a:lnTo>
                  <a:lnTo>
                    <a:pt x="5134" y="1967"/>
                  </a:lnTo>
                  <a:lnTo>
                    <a:pt x="5544" y="1803"/>
                  </a:lnTo>
                  <a:lnTo>
                    <a:pt x="5680" y="1776"/>
                  </a:lnTo>
                  <a:lnTo>
                    <a:pt x="5735" y="1748"/>
                  </a:lnTo>
                  <a:lnTo>
                    <a:pt x="6035" y="1612"/>
                  </a:lnTo>
                  <a:lnTo>
                    <a:pt x="6800" y="1257"/>
                  </a:lnTo>
                  <a:lnTo>
                    <a:pt x="7346" y="1038"/>
                  </a:lnTo>
                  <a:lnTo>
                    <a:pt x="8001" y="793"/>
                  </a:lnTo>
                  <a:lnTo>
                    <a:pt x="8739" y="574"/>
                  </a:lnTo>
                  <a:lnTo>
                    <a:pt x="9531" y="356"/>
                  </a:lnTo>
                  <a:lnTo>
                    <a:pt x="9612" y="328"/>
                  </a:lnTo>
                  <a:lnTo>
                    <a:pt x="9640" y="274"/>
                  </a:lnTo>
                  <a:lnTo>
                    <a:pt x="9667" y="219"/>
                  </a:lnTo>
                  <a:lnTo>
                    <a:pt x="9667" y="137"/>
                  </a:lnTo>
                  <a:lnTo>
                    <a:pt x="9640" y="83"/>
                  </a:lnTo>
                  <a:lnTo>
                    <a:pt x="9585" y="28"/>
                  </a:lnTo>
                  <a:lnTo>
                    <a:pt x="953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7"/>
            <p:cNvSpPr/>
            <p:nvPr/>
          </p:nvSpPr>
          <p:spPr>
            <a:xfrm>
              <a:off x="4209125" y="1519150"/>
              <a:ext cx="53275" cy="53275"/>
            </a:xfrm>
            <a:custGeom>
              <a:avLst/>
              <a:gdLst/>
              <a:ahLst/>
              <a:cxnLst/>
              <a:rect l="l" t="t" r="r" b="b"/>
              <a:pathLst>
                <a:path w="2131" h="2131" extrusionOk="0">
                  <a:moveTo>
                    <a:pt x="1065" y="1"/>
                  </a:moveTo>
                  <a:lnTo>
                    <a:pt x="847" y="28"/>
                  </a:lnTo>
                  <a:lnTo>
                    <a:pt x="656" y="83"/>
                  </a:lnTo>
                  <a:lnTo>
                    <a:pt x="465" y="192"/>
                  </a:lnTo>
                  <a:lnTo>
                    <a:pt x="301" y="328"/>
                  </a:lnTo>
                  <a:lnTo>
                    <a:pt x="164" y="492"/>
                  </a:lnTo>
                  <a:lnTo>
                    <a:pt x="82" y="656"/>
                  </a:lnTo>
                  <a:lnTo>
                    <a:pt x="0" y="847"/>
                  </a:lnTo>
                  <a:lnTo>
                    <a:pt x="0" y="1066"/>
                  </a:lnTo>
                  <a:lnTo>
                    <a:pt x="0" y="1284"/>
                  </a:lnTo>
                  <a:lnTo>
                    <a:pt x="82" y="1503"/>
                  </a:lnTo>
                  <a:lnTo>
                    <a:pt x="164" y="1667"/>
                  </a:lnTo>
                  <a:lnTo>
                    <a:pt x="301" y="1830"/>
                  </a:lnTo>
                  <a:lnTo>
                    <a:pt x="465" y="1967"/>
                  </a:lnTo>
                  <a:lnTo>
                    <a:pt x="656" y="2049"/>
                  </a:lnTo>
                  <a:lnTo>
                    <a:pt x="847" y="2131"/>
                  </a:lnTo>
                  <a:lnTo>
                    <a:pt x="1284" y="2131"/>
                  </a:lnTo>
                  <a:lnTo>
                    <a:pt x="1475" y="2049"/>
                  </a:lnTo>
                  <a:lnTo>
                    <a:pt x="1666" y="1967"/>
                  </a:lnTo>
                  <a:lnTo>
                    <a:pt x="1803" y="1830"/>
                  </a:lnTo>
                  <a:lnTo>
                    <a:pt x="1939" y="1667"/>
                  </a:lnTo>
                  <a:lnTo>
                    <a:pt x="2048" y="1503"/>
                  </a:lnTo>
                  <a:lnTo>
                    <a:pt x="2103" y="1284"/>
                  </a:lnTo>
                  <a:lnTo>
                    <a:pt x="2130" y="1066"/>
                  </a:lnTo>
                  <a:lnTo>
                    <a:pt x="2103" y="847"/>
                  </a:lnTo>
                  <a:lnTo>
                    <a:pt x="2048" y="656"/>
                  </a:lnTo>
                  <a:lnTo>
                    <a:pt x="1939" y="492"/>
                  </a:lnTo>
                  <a:lnTo>
                    <a:pt x="1803" y="328"/>
                  </a:lnTo>
                  <a:lnTo>
                    <a:pt x="1666" y="192"/>
                  </a:lnTo>
                  <a:lnTo>
                    <a:pt x="1475" y="83"/>
                  </a:lnTo>
                  <a:lnTo>
                    <a:pt x="1284" y="28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7"/>
            <p:cNvSpPr/>
            <p:nvPr/>
          </p:nvSpPr>
          <p:spPr>
            <a:xfrm>
              <a:off x="4355900" y="1387400"/>
              <a:ext cx="129050" cy="128375"/>
            </a:xfrm>
            <a:custGeom>
              <a:avLst/>
              <a:gdLst/>
              <a:ahLst/>
              <a:cxnLst/>
              <a:rect l="l" t="t" r="r" b="b"/>
              <a:pathLst>
                <a:path w="5162" h="5135" extrusionOk="0">
                  <a:moveTo>
                    <a:pt x="2376" y="0"/>
                  </a:moveTo>
                  <a:lnTo>
                    <a:pt x="2158" y="28"/>
                  </a:lnTo>
                  <a:lnTo>
                    <a:pt x="1939" y="82"/>
                  </a:lnTo>
                  <a:lnTo>
                    <a:pt x="1721" y="137"/>
                  </a:lnTo>
                  <a:lnTo>
                    <a:pt x="1475" y="246"/>
                  </a:lnTo>
                  <a:lnTo>
                    <a:pt x="1257" y="383"/>
                  </a:lnTo>
                  <a:lnTo>
                    <a:pt x="1038" y="519"/>
                  </a:lnTo>
                  <a:lnTo>
                    <a:pt x="847" y="683"/>
                  </a:lnTo>
                  <a:lnTo>
                    <a:pt x="656" y="847"/>
                  </a:lnTo>
                  <a:lnTo>
                    <a:pt x="519" y="1038"/>
                  </a:lnTo>
                  <a:lnTo>
                    <a:pt x="383" y="1257"/>
                  </a:lnTo>
                  <a:lnTo>
                    <a:pt x="246" y="1475"/>
                  </a:lnTo>
                  <a:lnTo>
                    <a:pt x="164" y="1693"/>
                  </a:lnTo>
                  <a:lnTo>
                    <a:pt x="82" y="1939"/>
                  </a:lnTo>
                  <a:lnTo>
                    <a:pt x="28" y="2185"/>
                  </a:lnTo>
                  <a:lnTo>
                    <a:pt x="1" y="2431"/>
                  </a:lnTo>
                  <a:lnTo>
                    <a:pt x="1" y="2677"/>
                  </a:lnTo>
                  <a:lnTo>
                    <a:pt x="28" y="2922"/>
                  </a:lnTo>
                  <a:lnTo>
                    <a:pt x="82" y="3195"/>
                  </a:lnTo>
                  <a:lnTo>
                    <a:pt x="164" y="3441"/>
                  </a:lnTo>
                  <a:lnTo>
                    <a:pt x="246" y="3632"/>
                  </a:lnTo>
                  <a:lnTo>
                    <a:pt x="328" y="3823"/>
                  </a:lnTo>
                  <a:lnTo>
                    <a:pt x="547" y="4151"/>
                  </a:lnTo>
                  <a:lnTo>
                    <a:pt x="820" y="4452"/>
                  </a:lnTo>
                  <a:lnTo>
                    <a:pt x="1120" y="4697"/>
                  </a:lnTo>
                  <a:lnTo>
                    <a:pt x="1448" y="4888"/>
                  </a:lnTo>
                  <a:lnTo>
                    <a:pt x="1803" y="5025"/>
                  </a:lnTo>
                  <a:lnTo>
                    <a:pt x="2185" y="5107"/>
                  </a:lnTo>
                  <a:lnTo>
                    <a:pt x="2595" y="5134"/>
                  </a:lnTo>
                  <a:lnTo>
                    <a:pt x="2786" y="5134"/>
                  </a:lnTo>
                  <a:lnTo>
                    <a:pt x="3004" y="5107"/>
                  </a:lnTo>
                  <a:lnTo>
                    <a:pt x="3223" y="5052"/>
                  </a:lnTo>
                  <a:lnTo>
                    <a:pt x="3441" y="4998"/>
                  </a:lnTo>
                  <a:lnTo>
                    <a:pt x="3687" y="4888"/>
                  </a:lnTo>
                  <a:lnTo>
                    <a:pt x="3906" y="4779"/>
                  </a:lnTo>
                  <a:lnTo>
                    <a:pt x="4124" y="4643"/>
                  </a:lnTo>
                  <a:lnTo>
                    <a:pt x="4315" y="4479"/>
                  </a:lnTo>
                  <a:lnTo>
                    <a:pt x="4506" y="4288"/>
                  </a:lnTo>
                  <a:lnTo>
                    <a:pt x="4643" y="4097"/>
                  </a:lnTo>
                  <a:lnTo>
                    <a:pt x="4779" y="3905"/>
                  </a:lnTo>
                  <a:lnTo>
                    <a:pt x="4916" y="3687"/>
                  </a:lnTo>
                  <a:lnTo>
                    <a:pt x="4998" y="3441"/>
                  </a:lnTo>
                  <a:lnTo>
                    <a:pt x="5080" y="3223"/>
                  </a:lnTo>
                  <a:lnTo>
                    <a:pt x="5134" y="2977"/>
                  </a:lnTo>
                  <a:lnTo>
                    <a:pt x="5162" y="2731"/>
                  </a:lnTo>
                  <a:lnTo>
                    <a:pt x="5162" y="2458"/>
                  </a:lnTo>
                  <a:lnTo>
                    <a:pt x="5134" y="2212"/>
                  </a:lnTo>
                  <a:lnTo>
                    <a:pt x="5080" y="1967"/>
                  </a:lnTo>
                  <a:lnTo>
                    <a:pt x="4998" y="1721"/>
                  </a:lnTo>
                  <a:lnTo>
                    <a:pt x="4916" y="1530"/>
                  </a:lnTo>
                  <a:lnTo>
                    <a:pt x="4834" y="1338"/>
                  </a:lnTo>
                  <a:lnTo>
                    <a:pt x="4616" y="1011"/>
                  </a:lnTo>
                  <a:lnTo>
                    <a:pt x="4343" y="710"/>
                  </a:lnTo>
                  <a:lnTo>
                    <a:pt x="4042" y="465"/>
                  </a:lnTo>
                  <a:lnTo>
                    <a:pt x="3714" y="273"/>
                  </a:lnTo>
                  <a:lnTo>
                    <a:pt x="3359" y="110"/>
                  </a:lnTo>
                  <a:lnTo>
                    <a:pt x="2977" y="28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CF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7"/>
            <p:cNvSpPr/>
            <p:nvPr/>
          </p:nvSpPr>
          <p:spPr>
            <a:xfrm>
              <a:off x="4355900" y="1387400"/>
              <a:ext cx="129050" cy="128375"/>
            </a:xfrm>
            <a:custGeom>
              <a:avLst/>
              <a:gdLst/>
              <a:ahLst/>
              <a:cxnLst/>
              <a:rect l="l" t="t" r="r" b="b"/>
              <a:pathLst>
                <a:path w="5162" h="5135" fill="none" extrusionOk="0">
                  <a:moveTo>
                    <a:pt x="2595" y="0"/>
                  </a:moveTo>
                  <a:lnTo>
                    <a:pt x="2595" y="0"/>
                  </a:lnTo>
                  <a:lnTo>
                    <a:pt x="2376" y="0"/>
                  </a:lnTo>
                  <a:lnTo>
                    <a:pt x="2158" y="28"/>
                  </a:lnTo>
                  <a:lnTo>
                    <a:pt x="1939" y="82"/>
                  </a:lnTo>
                  <a:lnTo>
                    <a:pt x="1721" y="137"/>
                  </a:lnTo>
                  <a:lnTo>
                    <a:pt x="1721" y="137"/>
                  </a:lnTo>
                  <a:lnTo>
                    <a:pt x="1475" y="246"/>
                  </a:lnTo>
                  <a:lnTo>
                    <a:pt x="1257" y="383"/>
                  </a:lnTo>
                  <a:lnTo>
                    <a:pt x="1038" y="519"/>
                  </a:lnTo>
                  <a:lnTo>
                    <a:pt x="847" y="683"/>
                  </a:lnTo>
                  <a:lnTo>
                    <a:pt x="656" y="847"/>
                  </a:lnTo>
                  <a:lnTo>
                    <a:pt x="519" y="1038"/>
                  </a:lnTo>
                  <a:lnTo>
                    <a:pt x="383" y="1257"/>
                  </a:lnTo>
                  <a:lnTo>
                    <a:pt x="246" y="1475"/>
                  </a:lnTo>
                  <a:lnTo>
                    <a:pt x="164" y="1693"/>
                  </a:lnTo>
                  <a:lnTo>
                    <a:pt x="82" y="1939"/>
                  </a:lnTo>
                  <a:lnTo>
                    <a:pt x="28" y="2185"/>
                  </a:lnTo>
                  <a:lnTo>
                    <a:pt x="1" y="2431"/>
                  </a:lnTo>
                  <a:lnTo>
                    <a:pt x="1" y="2677"/>
                  </a:lnTo>
                  <a:lnTo>
                    <a:pt x="28" y="2922"/>
                  </a:lnTo>
                  <a:lnTo>
                    <a:pt x="82" y="3195"/>
                  </a:lnTo>
                  <a:lnTo>
                    <a:pt x="164" y="3441"/>
                  </a:lnTo>
                  <a:lnTo>
                    <a:pt x="164" y="3441"/>
                  </a:lnTo>
                  <a:lnTo>
                    <a:pt x="246" y="3632"/>
                  </a:lnTo>
                  <a:lnTo>
                    <a:pt x="328" y="3823"/>
                  </a:lnTo>
                  <a:lnTo>
                    <a:pt x="547" y="4151"/>
                  </a:lnTo>
                  <a:lnTo>
                    <a:pt x="820" y="4452"/>
                  </a:lnTo>
                  <a:lnTo>
                    <a:pt x="1120" y="4697"/>
                  </a:lnTo>
                  <a:lnTo>
                    <a:pt x="1448" y="4888"/>
                  </a:lnTo>
                  <a:lnTo>
                    <a:pt x="1803" y="5025"/>
                  </a:lnTo>
                  <a:lnTo>
                    <a:pt x="2185" y="5107"/>
                  </a:lnTo>
                  <a:lnTo>
                    <a:pt x="2595" y="5134"/>
                  </a:lnTo>
                  <a:lnTo>
                    <a:pt x="2595" y="5134"/>
                  </a:lnTo>
                  <a:lnTo>
                    <a:pt x="2786" y="5134"/>
                  </a:lnTo>
                  <a:lnTo>
                    <a:pt x="3004" y="5107"/>
                  </a:lnTo>
                  <a:lnTo>
                    <a:pt x="3223" y="5052"/>
                  </a:lnTo>
                  <a:lnTo>
                    <a:pt x="3441" y="4998"/>
                  </a:lnTo>
                  <a:lnTo>
                    <a:pt x="3441" y="4998"/>
                  </a:lnTo>
                  <a:lnTo>
                    <a:pt x="3687" y="4888"/>
                  </a:lnTo>
                  <a:lnTo>
                    <a:pt x="3906" y="4779"/>
                  </a:lnTo>
                  <a:lnTo>
                    <a:pt x="4124" y="4643"/>
                  </a:lnTo>
                  <a:lnTo>
                    <a:pt x="4315" y="4479"/>
                  </a:lnTo>
                  <a:lnTo>
                    <a:pt x="4506" y="4288"/>
                  </a:lnTo>
                  <a:lnTo>
                    <a:pt x="4643" y="4097"/>
                  </a:lnTo>
                  <a:lnTo>
                    <a:pt x="4779" y="3905"/>
                  </a:lnTo>
                  <a:lnTo>
                    <a:pt x="4916" y="3687"/>
                  </a:lnTo>
                  <a:lnTo>
                    <a:pt x="4998" y="3441"/>
                  </a:lnTo>
                  <a:lnTo>
                    <a:pt x="5080" y="3223"/>
                  </a:lnTo>
                  <a:lnTo>
                    <a:pt x="5134" y="2977"/>
                  </a:lnTo>
                  <a:lnTo>
                    <a:pt x="5162" y="2731"/>
                  </a:lnTo>
                  <a:lnTo>
                    <a:pt x="5162" y="2458"/>
                  </a:lnTo>
                  <a:lnTo>
                    <a:pt x="5134" y="2212"/>
                  </a:lnTo>
                  <a:lnTo>
                    <a:pt x="5080" y="1967"/>
                  </a:lnTo>
                  <a:lnTo>
                    <a:pt x="4998" y="1721"/>
                  </a:lnTo>
                  <a:lnTo>
                    <a:pt x="4998" y="1721"/>
                  </a:lnTo>
                  <a:lnTo>
                    <a:pt x="4916" y="1530"/>
                  </a:lnTo>
                  <a:lnTo>
                    <a:pt x="4834" y="1338"/>
                  </a:lnTo>
                  <a:lnTo>
                    <a:pt x="4616" y="1011"/>
                  </a:lnTo>
                  <a:lnTo>
                    <a:pt x="4343" y="710"/>
                  </a:lnTo>
                  <a:lnTo>
                    <a:pt x="4042" y="465"/>
                  </a:lnTo>
                  <a:lnTo>
                    <a:pt x="3714" y="273"/>
                  </a:lnTo>
                  <a:lnTo>
                    <a:pt x="3359" y="110"/>
                  </a:lnTo>
                  <a:lnTo>
                    <a:pt x="2977" y="28"/>
                  </a:lnTo>
                  <a:lnTo>
                    <a:pt x="25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7"/>
            <p:cNvSpPr/>
            <p:nvPr/>
          </p:nvSpPr>
          <p:spPr>
            <a:xfrm>
              <a:off x="4684275" y="1396275"/>
              <a:ext cx="129050" cy="129050"/>
            </a:xfrm>
            <a:custGeom>
              <a:avLst/>
              <a:gdLst/>
              <a:ahLst/>
              <a:cxnLst/>
              <a:rect l="l" t="t" r="r" b="b"/>
              <a:pathLst>
                <a:path w="5162" h="5162" extrusionOk="0">
                  <a:moveTo>
                    <a:pt x="2568" y="0"/>
                  </a:moveTo>
                  <a:lnTo>
                    <a:pt x="2376" y="28"/>
                  </a:lnTo>
                  <a:lnTo>
                    <a:pt x="2158" y="55"/>
                  </a:lnTo>
                  <a:lnTo>
                    <a:pt x="1940" y="82"/>
                  </a:lnTo>
                  <a:lnTo>
                    <a:pt x="1721" y="164"/>
                  </a:lnTo>
                  <a:lnTo>
                    <a:pt x="1475" y="246"/>
                  </a:lnTo>
                  <a:lnTo>
                    <a:pt x="1257" y="383"/>
                  </a:lnTo>
                  <a:lnTo>
                    <a:pt x="1038" y="519"/>
                  </a:lnTo>
                  <a:lnTo>
                    <a:pt x="847" y="683"/>
                  </a:lnTo>
                  <a:lnTo>
                    <a:pt x="656" y="847"/>
                  </a:lnTo>
                  <a:lnTo>
                    <a:pt x="520" y="1038"/>
                  </a:lnTo>
                  <a:lnTo>
                    <a:pt x="383" y="1257"/>
                  </a:lnTo>
                  <a:lnTo>
                    <a:pt x="246" y="1475"/>
                  </a:lnTo>
                  <a:lnTo>
                    <a:pt x="165" y="1693"/>
                  </a:lnTo>
                  <a:lnTo>
                    <a:pt x="83" y="1939"/>
                  </a:lnTo>
                  <a:lnTo>
                    <a:pt x="28" y="2185"/>
                  </a:lnTo>
                  <a:lnTo>
                    <a:pt x="1" y="2431"/>
                  </a:lnTo>
                  <a:lnTo>
                    <a:pt x="1" y="2677"/>
                  </a:lnTo>
                  <a:lnTo>
                    <a:pt x="28" y="2922"/>
                  </a:lnTo>
                  <a:lnTo>
                    <a:pt x="83" y="3195"/>
                  </a:lnTo>
                  <a:lnTo>
                    <a:pt x="165" y="3441"/>
                  </a:lnTo>
                  <a:lnTo>
                    <a:pt x="246" y="3632"/>
                  </a:lnTo>
                  <a:lnTo>
                    <a:pt x="328" y="3823"/>
                  </a:lnTo>
                  <a:lnTo>
                    <a:pt x="547" y="4151"/>
                  </a:lnTo>
                  <a:lnTo>
                    <a:pt x="820" y="4452"/>
                  </a:lnTo>
                  <a:lnTo>
                    <a:pt x="1120" y="4697"/>
                  </a:lnTo>
                  <a:lnTo>
                    <a:pt x="1448" y="4888"/>
                  </a:lnTo>
                  <a:lnTo>
                    <a:pt x="1803" y="5025"/>
                  </a:lnTo>
                  <a:lnTo>
                    <a:pt x="2185" y="5134"/>
                  </a:lnTo>
                  <a:lnTo>
                    <a:pt x="2568" y="5162"/>
                  </a:lnTo>
                  <a:lnTo>
                    <a:pt x="2786" y="5134"/>
                  </a:lnTo>
                  <a:lnTo>
                    <a:pt x="3005" y="5107"/>
                  </a:lnTo>
                  <a:lnTo>
                    <a:pt x="3223" y="5080"/>
                  </a:lnTo>
                  <a:lnTo>
                    <a:pt x="3441" y="4998"/>
                  </a:lnTo>
                  <a:lnTo>
                    <a:pt x="3687" y="4916"/>
                  </a:lnTo>
                  <a:lnTo>
                    <a:pt x="3906" y="4779"/>
                  </a:lnTo>
                  <a:lnTo>
                    <a:pt x="4124" y="4643"/>
                  </a:lnTo>
                  <a:lnTo>
                    <a:pt x="4315" y="4479"/>
                  </a:lnTo>
                  <a:lnTo>
                    <a:pt x="4506" y="4288"/>
                  </a:lnTo>
                  <a:lnTo>
                    <a:pt x="4643" y="4097"/>
                  </a:lnTo>
                  <a:lnTo>
                    <a:pt x="4780" y="3905"/>
                  </a:lnTo>
                  <a:lnTo>
                    <a:pt x="4916" y="3687"/>
                  </a:lnTo>
                  <a:lnTo>
                    <a:pt x="4998" y="3468"/>
                  </a:lnTo>
                  <a:lnTo>
                    <a:pt x="5080" y="3223"/>
                  </a:lnTo>
                  <a:lnTo>
                    <a:pt x="5135" y="2977"/>
                  </a:lnTo>
                  <a:lnTo>
                    <a:pt x="5162" y="2731"/>
                  </a:lnTo>
                  <a:lnTo>
                    <a:pt x="5162" y="2485"/>
                  </a:lnTo>
                  <a:lnTo>
                    <a:pt x="5135" y="2212"/>
                  </a:lnTo>
                  <a:lnTo>
                    <a:pt x="5080" y="1967"/>
                  </a:lnTo>
                  <a:lnTo>
                    <a:pt x="4998" y="1721"/>
                  </a:lnTo>
                  <a:lnTo>
                    <a:pt x="4916" y="1530"/>
                  </a:lnTo>
                  <a:lnTo>
                    <a:pt x="4834" y="1338"/>
                  </a:lnTo>
                  <a:lnTo>
                    <a:pt x="4616" y="1011"/>
                  </a:lnTo>
                  <a:lnTo>
                    <a:pt x="4343" y="710"/>
                  </a:lnTo>
                  <a:lnTo>
                    <a:pt x="4042" y="465"/>
                  </a:lnTo>
                  <a:lnTo>
                    <a:pt x="3715" y="273"/>
                  </a:lnTo>
                  <a:lnTo>
                    <a:pt x="3360" y="137"/>
                  </a:lnTo>
                  <a:lnTo>
                    <a:pt x="2977" y="28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rgbClr val="FCF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7"/>
            <p:cNvSpPr/>
            <p:nvPr/>
          </p:nvSpPr>
          <p:spPr>
            <a:xfrm>
              <a:off x="4684275" y="1396275"/>
              <a:ext cx="129050" cy="129050"/>
            </a:xfrm>
            <a:custGeom>
              <a:avLst/>
              <a:gdLst/>
              <a:ahLst/>
              <a:cxnLst/>
              <a:rect l="l" t="t" r="r" b="b"/>
              <a:pathLst>
                <a:path w="5162" h="5162" fill="none" extrusionOk="0">
                  <a:moveTo>
                    <a:pt x="2568" y="0"/>
                  </a:moveTo>
                  <a:lnTo>
                    <a:pt x="2568" y="0"/>
                  </a:lnTo>
                  <a:lnTo>
                    <a:pt x="2376" y="28"/>
                  </a:lnTo>
                  <a:lnTo>
                    <a:pt x="2158" y="55"/>
                  </a:lnTo>
                  <a:lnTo>
                    <a:pt x="1940" y="82"/>
                  </a:lnTo>
                  <a:lnTo>
                    <a:pt x="1721" y="164"/>
                  </a:lnTo>
                  <a:lnTo>
                    <a:pt x="1721" y="164"/>
                  </a:lnTo>
                  <a:lnTo>
                    <a:pt x="1475" y="246"/>
                  </a:lnTo>
                  <a:lnTo>
                    <a:pt x="1257" y="383"/>
                  </a:lnTo>
                  <a:lnTo>
                    <a:pt x="1038" y="519"/>
                  </a:lnTo>
                  <a:lnTo>
                    <a:pt x="847" y="683"/>
                  </a:lnTo>
                  <a:lnTo>
                    <a:pt x="656" y="847"/>
                  </a:lnTo>
                  <a:lnTo>
                    <a:pt x="520" y="1038"/>
                  </a:lnTo>
                  <a:lnTo>
                    <a:pt x="383" y="1257"/>
                  </a:lnTo>
                  <a:lnTo>
                    <a:pt x="246" y="1475"/>
                  </a:lnTo>
                  <a:lnTo>
                    <a:pt x="165" y="1693"/>
                  </a:lnTo>
                  <a:lnTo>
                    <a:pt x="83" y="1939"/>
                  </a:lnTo>
                  <a:lnTo>
                    <a:pt x="28" y="2185"/>
                  </a:lnTo>
                  <a:lnTo>
                    <a:pt x="1" y="2431"/>
                  </a:lnTo>
                  <a:lnTo>
                    <a:pt x="1" y="2677"/>
                  </a:lnTo>
                  <a:lnTo>
                    <a:pt x="28" y="2922"/>
                  </a:lnTo>
                  <a:lnTo>
                    <a:pt x="83" y="3195"/>
                  </a:lnTo>
                  <a:lnTo>
                    <a:pt x="165" y="3441"/>
                  </a:lnTo>
                  <a:lnTo>
                    <a:pt x="165" y="3441"/>
                  </a:lnTo>
                  <a:lnTo>
                    <a:pt x="246" y="3632"/>
                  </a:lnTo>
                  <a:lnTo>
                    <a:pt x="328" y="3823"/>
                  </a:lnTo>
                  <a:lnTo>
                    <a:pt x="547" y="4151"/>
                  </a:lnTo>
                  <a:lnTo>
                    <a:pt x="820" y="4452"/>
                  </a:lnTo>
                  <a:lnTo>
                    <a:pt x="1120" y="4697"/>
                  </a:lnTo>
                  <a:lnTo>
                    <a:pt x="1448" y="4888"/>
                  </a:lnTo>
                  <a:lnTo>
                    <a:pt x="1803" y="5025"/>
                  </a:lnTo>
                  <a:lnTo>
                    <a:pt x="2185" y="5134"/>
                  </a:lnTo>
                  <a:lnTo>
                    <a:pt x="2568" y="5162"/>
                  </a:lnTo>
                  <a:lnTo>
                    <a:pt x="2568" y="5162"/>
                  </a:lnTo>
                  <a:lnTo>
                    <a:pt x="2786" y="5134"/>
                  </a:lnTo>
                  <a:lnTo>
                    <a:pt x="3005" y="5107"/>
                  </a:lnTo>
                  <a:lnTo>
                    <a:pt x="3223" y="5080"/>
                  </a:lnTo>
                  <a:lnTo>
                    <a:pt x="3441" y="4998"/>
                  </a:lnTo>
                  <a:lnTo>
                    <a:pt x="3441" y="4998"/>
                  </a:lnTo>
                  <a:lnTo>
                    <a:pt x="3687" y="4916"/>
                  </a:lnTo>
                  <a:lnTo>
                    <a:pt x="3906" y="4779"/>
                  </a:lnTo>
                  <a:lnTo>
                    <a:pt x="4124" y="4643"/>
                  </a:lnTo>
                  <a:lnTo>
                    <a:pt x="4315" y="4479"/>
                  </a:lnTo>
                  <a:lnTo>
                    <a:pt x="4506" y="4288"/>
                  </a:lnTo>
                  <a:lnTo>
                    <a:pt x="4643" y="4097"/>
                  </a:lnTo>
                  <a:lnTo>
                    <a:pt x="4780" y="3905"/>
                  </a:lnTo>
                  <a:lnTo>
                    <a:pt x="4916" y="3687"/>
                  </a:lnTo>
                  <a:lnTo>
                    <a:pt x="4998" y="3468"/>
                  </a:lnTo>
                  <a:lnTo>
                    <a:pt x="5080" y="3223"/>
                  </a:lnTo>
                  <a:lnTo>
                    <a:pt x="5135" y="2977"/>
                  </a:lnTo>
                  <a:lnTo>
                    <a:pt x="5162" y="2731"/>
                  </a:lnTo>
                  <a:lnTo>
                    <a:pt x="5162" y="2485"/>
                  </a:lnTo>
                  <a:lnTo>
                    <a:pt x="5135" y="2212"/>
                  </a:lnTo>
                  <a:lnTo>
                    <a:pt x="5080" y="1967"/>
                  </a:lnTo>
                  <a:lnTo>
                    <a:pt x="4998" y="1721"/>
                  </a:lnTo>
                  <a:lnTo>
                    <a:pt x="4998" y="1721"/>
                  </a:lnTo>
                  <a:lnTo>
                    <a:pt x="4916" y="1530"/>
                  </a:lnTo>
                  <a:lnTo>
                    <a:pt x="4834" y="1338"/>
                  </a:lnTo>
                  <a:lnTo>
                    <a:pt x="4616" y="1011"/>
                  </a:lnTo>
                  <a:lnTo>
                    <a:pt x="4343" y="710"/>
                  </a:lnTo>
                  <a:lnTo>
                    <a:pt x="4042" y="465"/>
                  </a:lnTo>
                  <a:lnTo>
                    <a:pt x="3715" y="273"/>
                  </a:lnTo>
                  <a:lnTo>
                    <a:pt x="3360" y="137"/>
                  </a:lnTo>
                  <a:lnTo>
                    <a:pt x="2977" y="28"/>
                  </a:lnTo>
                  <a:lnTo>
                    <a:pt x="25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7"/>
            <p:cNvSpPr/>
            <p:nvPr/>
          </p:nvSpPr>
          <p:spPr>
            <a:xfrm>
              <a:off x="4631700" y="1272025"/>
              <a:ext cx="225325" cy="166600"/>
            </a:xfrm>
            <a:custGeom>
              <a:avLst/>
              <a:gdLst/>
              <a:ahLst/>
              <a:cxnLst/>
              <a:rect l="l" t="t" r="r" b="b"/>
              <a:pathLst>
                <a:path w="9013" h="6664" extrusionOk="0">
                  <a:moveTo>
                    <a:pt x="6446" y="355"/>
                  </a:moveTo>
                  <a:lnTo>
                    <a:pt x="7156" y="383"/>
                  </a:lnTo>
                  <a:lnTo>
                    <a:pt x="7538" y="437"/>
                  </a:lnTo>
                  <a:lnTo>
                    <a:pt x="7893" y="492"/>
                  </a:lnTo>
                  <a:lnTo>
                    <a:pt x="8248" y="574"/>
                  </a:lnTo>
                  <a:lnTo>
                    <a:pt x="8630" y="683"/>
                  </a:lnTo>
                  <a:lnTo>
                    <a:pt x="8658" y="765"/>
                  </a:lnTo>
                  <a:lnTo>
                    <a:pt x="8658" y="956"/>
                  </a:lnTo>
                  <a:lnTo>
                    <a:pt x="8630" y="1202"/>
                  </a:lnTo>
                  <a:lnTo>
                    <a:pt x="8603" y="1475"/>
                  </a:lnTo>
                  <a:lnTo>
                    <a:pt x="8521" y="1830"/>
                  </a:lnTo>
                  <a:lnTo>
                    <a:pt x="8385" y="2212"/>
                  </a:lnTo>
                  <a:lnTo>
                    <a:pt x="8248" y="2649"/>
                  </a:lnTo>
                  <a:lnTo>
                    <a:pt x="8057" y="3086"/>
                  </a:lnTo>
                  <a:lnTo>
                    <a:pt x="7838" y="3496"/>
                  </a:lnTo>
                  <a:lnTo>
                    <a:pt x="7565" y="3960"/>
                  </a:lnTo>
                  <a:lnTo>
                    <a:pt x="7210" y="4479"/>
                  </a:lnTo>
                  <a:lnTo>
                    <a:pt x="7019" y="4752"/>
                  </a:lnTo>
                  <a:lnTo>
                    <a:pt x="6773" y="4998"/>
                  </a:lnTo>
                  <a:lnTo>
                    <a:pt x="6528" y="5243"/>
                  </a:lnTo>
                  <a:lnTo>
                    <a:pt x="6254" y="5489"/>
                  </a:lnTo>
                  <a:lnTo>
                    <a:pt x="5981" y="5680"/>
                  </a:lnTo>
                  <a:lnTo>
                    <a:pt x="5654" y="5872"/>
                  </a:lnTo>
                  <a:lnTo>
                    <a:pt x="5326" y="6035"/>
                  </a:lnTo>
                  <a:lnTo>
                    <a:pt x="4971" y="6172"/>
                  </a:lnTo>
                  <a:lnTo>
                    <a:pt x="4589" y="6254"/>
                  </a:lnTo>
                  <a:lnTo>
                    <a:pt x="4206" y="6308"/>
                  </a:lnTo>
                  <a:lnTo>
                    <a:pt x="3906" y="6308"/>
                  </a:lnTo>
                  <a:lnTo>
                    <a:pt x="3660" y="6281"/>
                  </a:lnTo>
                  <a:lnTo>
                    <a:pt x="3387" y="6254"/>
                  </a:lnTo>
                  <a:lnTo>
                    <a:pt x="3141" y="6199"/>
                  </a:lnTo>
                  <a:lnTo>
                    <a:pt x="2923" y="6145"/>
                  </a:lnTo>
                  <a:lnTo>
                    <a:pt x="2704" y="6063"/>
                  </a:lnTo>
                  <a:lnTo>
                    <a:pt x="2486" y="5953"/>
                  </a:lnTo>
                  <a:lnTo>
                    <a:pt x="2295" y="5844"/>
                  </a:lnTo>
                  <a:lnTo>
                    <a:pt x="1967" y="5571"/>
                  </a:lnTo>
                  <a:lnTo>
                    <a:pt x="1639" y="5271"/>
                  </a:lnTo>
                  <a:lnTo>
                    <a:pt x="1394" y="4943"/>
                  </a:lnTo>
                  <a:lnTo>
                    <a:pt x="1148" y="4588"/>
                  </a:lnTo>
                  <a:lnTo>
                    <a:pt x="957" y="4206"/>
                  </a:lnTo>
                  <a:lnTo>
                    <a:pt x="820" y="3851"/>
                  </a:lnTo>
                  <a:lnTo>
                    <a:pt x="684" y="3496"/>
                  </a:lnTo>
                  <a:lnTo>
                    <a:pt x="574" y="3168"/>
                  </a:lnTo>
                  <a:lnTo>
                    <a:pt x="438" y="2595"/>
                  </a:lnTo>
                  <a:lnTo>
                    <a:pt x="383" y="2212"/>
                  </a:lnTo>
                  <a:lnTo>
                    <a:pt x="738" y="1994"/>
                  </a:lnTo>
                  <a:lnTo>
                    <a:pt x="1366" y="1639"/>
                  </a:lnTo>
                  <a:lnTo>
                    <a:pt x="1776" y="1448"/>
                  </a:lnTo>
                  <a:lnTo>
                    <a:pt x="2213" y="1256"/>
                  </a:lnTo>
                  <a:lnTo>
                    <a:pt x="2704" y="1065"/>
                  </a:lnTo>
                  <a:lnTo>
                    <a:pt x="3251" y="874"/>
                  </a:lnTo>
                  <a:lnTo>
                    <a:pt x="3824" y="710"/>
                  </a:lnTo>
                  <a:lnTo>
                    <a:pt x="4425" y="546"/>
                  </a:lnTo>
                  <a:lnTo>
                    <a:pt x="5080" y="437"/>
                  </a:lnTo>
                  <a:lnTo>
                    <a:pt x="5763" y="383"/>
                  </a:lnTo>
                  <a:lnTo>
                    <a:pt x="6446" y="355"/>
                  </a:lnTo>
                  <a:close/>
                  <a:moveTo>
                    <a:pt x="5927" y="0"/>
                  </a:moveTo>
                  <a:lnTo>
                    <a:pt x="5517" y="28"/>
                  </a:lnTo>
                  <a:lnTo>
                    <a:pt x="4780" y="137"/>
                  </a:lnTo>
                  <a:lnTo>
                    <a:pt x="4070" y="273"/>
                  </a:lnTo>
                  <a:lnTo>
                    <a:pt x="3387" y="437"/>
                  </a:lnTo>
                  <a:lnTo>
                    <a:pt x="2759" y="656"/>
                  </a:lnTo>
                  <a:lnTo>
                    <a:pt x="2186" y="874"/>
                  </a:lnTo>
                  <a:lnTo>
                    <a:pt x="1667" y="1093"/>
                  </a:lnTo>
                  <a:lnTo>
                    <a:pt x="1203" y="1311"/>
                  </a:lnTo>
                  <a:lnTo>
                    <a:pt x="820" y="1530"/>
                  </a:lnTo>
                  <a:lnTo>
                    <a:pt x="301" y="1857"/>
                  </a:lnTo>
                  <a:lnTo>
                    <a:pt x="83" y="1966"/>
                  </a:lnTo>
                  <a:lnTo>
                    <a:pt x="28" y="2048"/>
                  </a:lnTo>
                  <a:lnTo>
                    <a:pt x="1" y="2130"/>
                  </a:lnTo>
                  <a:lnTo>
                    <a:pt x="56" y="2349"/>
                  </a:lnTo>
                  <a:lnTo>
                    <a:pt x="138" y="2868"/>
                  </a:lnTo>
                  <a:lnTo>
                    <a:pt x="247" y="3223"/>
                  </a:lnTo>
                  <a:lnTo>
                    <a:pt x="356" y="3605"/>
                  </a:lnTo>
                  <a:lnTo>
                    <a:pt x="493" y="4015"/>
                  </a:lnTo>
                  <a:lnTo>
                    <a:pt x="684" y="4424"/>
                  </a:lnTo>
                  <a:lnTo>
                    <a:pt x="929" y="4834"/>
                  </a:lnTo>
                  <a:lnTo>
                    <a:pt x="1203" y="5243"/>
                  </a:lnTo>
                  <a:lnTo>
                    <a:pt x="1530" y="5626"/>
                  </a:lnTo>
                  <a:lnTo>
                    <a:pt x="1694" y="5817"/>
                  </a:lnTo>
                  <a:lnTo>
                    <a:pt x="1885" y="5981"/>
                  </a:lnTo>
                  <a:lnTo>
                    <a:pt x="2104" y="6117"/>
                  </a:lnTo>
                  <a:lnTo>
                    <a:pt x="2322" y="6254"/>
                  </a:lnTo>
                  <a:lnTo>
                    <a:pt x="2568" y="6363"/>
                  </a:lnTo>
                  <a:lnTo>
                    <a:pt x="2814" y="6472"/>
                  </a:lnTo>
                  <a:lnTo>
                    <a:pt x="3087" y="6554"/>
                  </a:lnTo>
                  <a:lnTo>
                    <a:pt x="3360" y="6609"/>
                  </a:lnTo>
                  <a:lnTo>
                    <a:pt x="3660" y="6663"/>
                  </a:lnTo>
                  <a:lnTo>
                    <a:pt x="4234" y="6663"/>
                  </a:lnTo>
                  <a:lnTo>
                    <a:pt x="4698" y="6609"/>
                  </a:lnTo>
                  <a:lnTo>
                    <a:pt x="5162" y="6500"/>
                  </a:lnTo>
                  <a:lnTo>
                    <a:pt x="5572" y="6336"/>
                  </a:lnTo>
                  <a:lnTo>
                    <a:pt x="5981" y="6117"/>
                  </a:lnTo>
                  <a:lnTo>
                    <a:pt x="6364" y="5872"/>
                  </a:lnTo>
                  <a:lnTo>
                    <a:pt x="6691" y="5571"/>
                  </a:lnTo>
                  <a:lnTo>
                    <a:pt x="7019" y="5271"/>
                  </a:lnTo>
                  <a:lnTo>
                    <a:pt x="7319" y="4916"/>
                  </a:lnTo>
                  <a:lnTo>
                    <a:pt x="7593" y="4561"/>
                  </a:lnTo>
                  <a:lnTo>
                    <a:pt x="7838" y="4206"/>
                  </a:lnTo>
                  <a:lnTo>
                    <a:pt x="8057" y="3823"/>
                  </a:lnTo>
                  <a:lnTo>
                    <a:pt x="8275" y="3468"/>
                  </a:lnTo>
                  <a:lnTo>
                    <a:pt x="8439" y="3086"/>
                  </a:lnTo>
                  <a:lnTo>
                    <a:pt x="8576" y="2731"/>
                  </a:lnTo>
                  <a:lnTo>
                    <a:pt x="8712" y="2376"/>
                  </a:lnTo>
                  <a:lnTo>
                    <a:pt x="8821" y="2076"/>
                  </a:lnTo>
                  <a:lnTo>
                    <a:pt x="8931" y="1666"/>
                  </a:lnTo>
                  <a:lnTo>
                    <a:pt x="8958" y="1420"/>
                  </a:lnTo>
                  <a:lnTo>
                    <a:pt x="9013" y="1147"/>
                  </a:lnTo>
                  <a:lnTo>
                    <a:pt x="9013" y="901"/>
                  </a:lnTo>
                  <a:lnTo>
                    <a:pt x="9013" y="683"/>
                  </a:lnTo>
                  <a:lnTo>
                    <a:pt x="8958" y="492"/>
                  </a:lnTo>
                  <a:lnTo>
                    <a:pt x="8903" y="410"/>
                  </a:lnTo>
                  <a:lnTo>
                    <a:pt x="8849" y="355"/>
                  </a:lnTo>
                  <a:lnTo>
                    <a:pt x="8794" y="328"/>
                  </a:lnTo>
                  <a:lnTo>
                    <a:pt x="8357" y="219"/>
                  </a:lnTo>
                  <a:lnTo>
                    <a:pt x="7948" y="137"/>
                  </a:lnTo>
                  <a:lnTo>
                    <a:pt x="7538" y="82"/>
                  </a:lnTo>
                  <a:lnTo>
                    <a:pt x="7128" y="28"/>
                  </a:lnTo>
                  <a:lnTo>
                    <a:pt x="671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7"/>
            <p:cNvSpPr/>
            <p:nvPr/>
          </p:nvSpPr>
          <p:spPr>
            <a:xfrm>
              <a:off x="4379125" y="1272025"/>
              <a:ext cx="225300" cy="166600"/>
            </a:xfrm>
            <a:custGeom>
              <a:avLst/>
              <a:gdLst/>
              <a:ahLst/>
              <a:cxnLst/>
              <a:rect l="l" t="t" r="r" b="b"/>
              <a:pathLst>
                <a:path w="9012" h="6664" extrusionOk="0">
                  <a:moveTo>
                    <a:pt x="2567" y="355"/>
                  </a:moveTo>
                  <a:lnTo>
                    <a:pt x="3277" y="383"/>
                  </a:lnTo>
                  <a:lnTo>
                    <a:pt x="3932" y="437"/>
                  </a:lnTo>
                  <a:lnTo>
                    <a:pt x="4588" y="546"/>
                  </a:lnTo>
                  <a:lnTo>
                    <a:pt x="5189" y="683"/>
                  </a:lnTo>
                  <a:lnTo>
                    <a:pt x="5789" y="874"/>
                  </a:lnTo>
                  <a:lnTo>
                    <a:pt x="6308" y="1038"/>
                  </a:lnTo>
                  <a:lnTo>
                    <a:pt x="6800" y="1256"/>
                  </a:lnTo>
                  <a:lnTo>
                    <a:pt x="7264" y="1448"/>
                  </a:lnTo>
                  <a:lnTo>
                    <a:pt x="7646" y="1639"/>
                  </a:lnTo>
                  <a:lnTo>
                    <a:pt x="8274" y="1994"/>
                  </a:lnTo>
                  <a:lnTo>
                    <a:pt x="8629" y="2212"/>
                  </a:lnTo>
                  <a:lnTo>
                    <a:pt x="8575" y="2595"/>
                  </a:lnTo>
                  <a:lnTo>
                    <a:pt x="8438" y="3168"/>
                  </a:lnTo>
                  <a:lnTo>
                    <a:pt x="8329" y="3496"/>
                  </a:lnTo>
                  <a:lnTo>
                    <a:pt x="8192" y="3851"/>
                  </a:lnTo>
                  <a:lnTo>
                    <a:pt x="8029" y="4206"/>
                  </a:lnTo>
                  <a:lnTo>
                    <a:pt x="7837" y="4561"/>
                  </a:lnTo>
                  <a:lnTo>
                    <a:pt x="7619" y="4916"/>
                  </a:lnTo>
                  <a:lnTo>
                    <a:pt x="7346" y="5271"/>
                  </a:lnTo>
                  <a:lnTo>
                    <a:pt x="7045" y="5571"/>
                  </a:lnTo>
                  <a:lnTo>
                    <a:pt x="6690" y="5844"/>
                  </a:lnTo>
                  <a:lnTo>
                    <a:pt x="6499" y="5953"/>
                  </a:lnTo>
                  <a:lnTo>
                    <a:pt x="6308" y="6035"/>
                  </a:lnTo>
                  <a:lnTo>
                    <a:pt x="6090" y="6145"/>
                  </a:lnTo>
                  <a:lnTo>
                    <a:pt x="5871" y="6199"/>
                  </a:lnTo>
                  <a:lnTo>
                    <a:pt x="5625" y="6254"/>
                  </a:lnTo>
                  <a:lnTo>
                    <a:pt x="5380" y="6281"/>
                  </a:lnTo>
                  <a:lnTo>
                    <a:pt x="5107" y="6308"/>
                  </a:lnTo>
                  <a:lnTo>
                    <a:pt x="4834" y="6308"/>
                  </a:lnTo>
                  <a:lnTo>
                    <a:pt x="4424" y="6254"/>
                  </a:lnTo>
                  <a:lnTo>
                    <a:pt x="4042" y="6172"/>
                  </a:lnTo>
                  <a:lnTo>
                    <a:pt x="3687" y="6035"/>
                  </a:lnTo>
                  <a:lnTo>
                    <a:pt x="3359" y="5872"/>
                  </a:lnTo>
                  <a:lnTo>
                    <a:pt x="3059" y="5680"/>
                  </a:lnTo>
                  <a:lnTo>
                    <a:pt x="2758" y="5489"/>
                  </a:lnTo>
                  <a:lnTo>
                    <a:pt x="2485" y="5243"/>
                  </a:lnTo>
                  <a:lnTo>
                    <a:pt x="2239" y="4998"/>
                  </a:lnTo>
                  <a:lnTo>
                    <a:pt x="2021" y="4752"/>
                  </a:lnTo>
                  <a:lnTo>
                    <a:pt x="1802" y="4479"/>
                  </a:lnTo>
                  <a:lnTo>
                    <a:pt x="1447" y="3960"/>
                  </a:lnTo>
                  <a:lnTo>
                    <a:pt x="1174" y="3496"/>
                  </a:lnTo>
                  <a:lnTo>
                    <a:pt x="983" y="3086"/>
                  </a:lnTo>
                  <a:lnTo>
                    <a:pt x="792" y="2622"/>
                  </a:lnTo>
                  <a:lnTo>
                    <a:pt x="628" y="2212"/>
                  </a:lnTo>
                  <a:lnTo>
                    <a:pt x="519" y="1803"/>
                  </a:lnTo>
                  <a:lnTo>
                    <a:pt x="437" y="1475"/>
                  </a:lnTo>
                  <a:lnTo>
                    <a:pt x="382" y="1175"/>
                  </a:lnTo>
                  <a:lnTo>
                    <a:pt x="355" y="956"/>
                  </a:lnTo>
                  <a:lnTo>
                    <a:pt x="355" y="765"/>
                  </a:lnTo>
                  <a:lnTo>
                    <a:pt x="382" y="683"/>
                  </a:lnTo>
                  <a:lnTo>
                    <a:pt x="765" y="574"/>
                  </a:lnTo>
                  <a:lnTo>
                    <a:pt x="1120" y="492"/>
                  </a:lnTo>
                  <a:lnTo>
                    <a:pt x="1502" y="437"/>
                  </a:lnTo>
                  <a:lnTo>
                    <a:pt x="1857" y="383"/>
                  </a:lnTo>
                  <a:lnTo>
                    <a:pt x="2567" y="355"/>
                  </a:lnTo>
                  <a:close/>
                  <a:moveTo>
                    <a:pt x="2321" y="0"/>
                  </a:moveTo>
                  <a:lnTo>
                    <a:pt x="1912" y="28"/>
                  </a:lnTo>
                  <a:lnTo>
                    <a:pt x="1502" y="82"/>
                  </a:lnTo>
                  <a:lnTo>
                    <a:pt x="1092" y="137"/>
                  </a:lnTo>
                  <a:lnTo>
                    <a:pt x="655" y="219"/>
                  </a:lnTo>
                  <a:lnTo>
                    <a:pt x="246" y="328"/>
                  </a:lnTo>
                  <a:lnTo>
                    <a:pt x="191" y="355"/>
                  </a:lnTo>
                  <a:lnTo>
                    <a:pt x="137" y="410"/>
                  </a:lnTo>
                  <a:lnTo>
                    <a:pt x="82" y="492"/>
                  </a:lnTo>
                  <a:lnTo>
                    <a:pt x="27" y="683"/>
                  </a:lnTo>
                  <a:lnTo>
                    <a:pt x="0" y="901"/>
                  </a:lnTo>
                  <a:lnTo>
                    <a:pt x="27" y="1147"/>
                  </a:lnTo>
                  <a:lnTo>
                    <a:pt x="55" y="1420"/>
                  </a:lnTo>
                  <a:lnTo>
                    <a:pt x="109" y="1666"/>
                  </a:lnTo>
                  <a:lnTo>
                    <a:pt x="219" y="2076"/>
                  </a:lnTo>
                  <a:lnTo>
                    <a:pt x="300" y="2376"/>
                  </a:lnTo>
                  <a:lnTo>
                    <a:pt x="437" y="2731"/>
                  </a:lnTo>
                  <a:lnTo>
                    <a:pt x="601" y="3086"/>
                  </a:lnTo>
                  <a:lnTo>
                    <a:pt x="765" y="3468"/>
                  </a:lnTo>
                  <a:lnTo>
                    <a:pt x="956" y="3823"/>
                  </a:lnTo>
                  <a:lnTo>
                    <a:pt x="1174" y="4206"/>
                  </a:lnTo>
                  <a:lnTo>
                    <a:pt x="1420" y="4561"/>
                  </a:lnTo>
                  <a:lnTo>
                    <a:pt x="1693" y="4916"/>
                  </a:lnTo>
                  <a:lnTo>
                    <a:pt x="1994" y="5271"/>
                  </a:lnTo>
                  <a:lnTo>
                    <a:pt x="2321" y="5571"/>
                  </a:lnTo>
                  <a:lnTo>
                    <a:pt x="2676" y="5872"/>
                  </a:lnTo>
                  <a:lnTo>
                    <a:pt x="3059" y="6117"/>
                  </a:lnTo>
                  <a:lnTo>
                    <a:pt x="3441" y="6336"/>
                  </a:lnTo>
                  <a:lnTo>
                    <a:pt x="3878" y="6500"/>
                  </a:lnTo>
                  <a:lnTo>
                    <a:pt x="4315" y="6609"/>
                  </a:lnTo>
                  <a:lnTo>
                    <a:pt x="4806" y="6663"/>
                  </a:lnTo>
                  <a:lnTo>
                    <a:pt x="5352" y="6663"/>
                  </a:lnTo>
                  <a:lnTo>
                    <a:pt x="5653" y="6609"/>
                  </a:lnTo>
                  <a:lnTo>
                    <a:pt x="5953" y="6554"/>
                  </a:lnTo>
                  <a:lnTo>
                    <a:pt x="6199" y="6472"/>
                  </a:lnTo>
                  <a:lnTo>
                    <a:pt x="6472" y="6363"/>
                  </a:lnTo>
                  <a:lnTo>
                    <a:pt x="6690" y="6254"/>
                  </a:lnTo>
                  <a:lnTo>
                    <a:pt x="6909" y="6117"/>
                  </a:lnTo>
                  <a:lnTo>
                    <a:pt x="7127" y="5981"/>
                  </a:lnTo>
                  <a:lnTo>
                    <a:pt x="7319" y="5817"/>
                  </a:lnTo>
                  <a:lnTo>
                    <a:pt x="7510" y="5626"/>
                  </a:lnTo>
                  <a:lnTo>
                    <a:pt x="7837" y="5243"/>
                  </a:lnTo>
                  <a:lnTo>
                    <a:pt x="8110" y="4834"/>
                  </a:lnTo>
                  <a:lnTo>
                    <a:pt x="8329" y="4424"/>
                  </a:lnTo>
                  <a:lnTo>
                    <a:pt x="8520" y="4015"/>
                  </a:lnTo>
                  <a:lnTo>
                    <a:pt x="8684" y="3605"/>
                  </a:lnTo>
                  <a:lnTo>
                    <a:pt x="8793" y="3223"/>
                  </a:lnTo>
                  <a:lnTo>
                    <a:pt x="8875" y="2868"/>
                  </a:lnTo>
                  <a:lnTo>
                    <a:pt x="8984" y="2349"/>
                  </a:lnTo>
                  <a:lnTo>
                    <a:pt x="9012" y="2130"/>
                  </a:lnTo>
                  <a:lnTo>
                    <a:pt x="9012" y="2048"/>
                  </a:lnTo>
                  <a:lnTo>
                    <a:pt x="8930" y="1966"/>
                  </a:lnTo>
                  <a:lnTo>
                    <a:pt x="8739" y="1857"/>
                  </a:lnTo>
                  <a:lnTo>
                    <a:pt x="8192" y="1530"/>
                  </a:lnTo>
                  <a:lnTo>
                    <a:pt x="7810" y="1311"/>
                  </a:lnTo>
                  <a:lnTo>
                    <a:pt x="7373" y="1093"/>
                  </a:lnTo>
                  <a:lnTo>
                    <a:pt x="6854" y="874"/>
                  </a:lnTo>
                  <a:lnTo>
                    <a:pt x="6281" y="656"/>
                  </a:lnTo>
                  <a:lnTo>
                    <a:pt x="5653" y="437"/>
                  </a:lnTo>
                  <a:lnTo>
                    <a:pt x="4970" y="273"/>
                  </a:lnTo>
                  <a:lnTo>
                    <a:pt x="4260" y="137"/>
                  </a:lnTo>
                  <a:lnTo>
                    <a:pt x="3495" y="28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7"/>
            <p:cNvSpPr/>
            <p:nvPr/>
          </p:nvSpPr>
          <p:spPr>
            <a:xfrm>
              <a:off x="4595525" y="1314350"/>
              <a:ext cx="45775" cy="14350"/>
            </a:xfrm>
            <a:custGeom>
              <a:avLst/>
              <a:gdLst/>
              <a:ahLst/>
              <a:cxnLst/>
              <a:rect l="l" t="t" r="r" b="b"/>
              <a:pathLst>
                <a:path w="1831" h="574" extrusionOk="0">
                  <a:moveTo>
                    <a:pt x="656" y="0"/>
                  </a:moveTo>
                  <a:lnTo>
                    <a:pt x="492" y="28"/>
                  </a:lnTo>
                  <a:lnTo>
                    <a:pt x="356" y="82"/>
                  </a:lnTo>
                  <a:lnTo>
                    <a:pt x="219" y="164"/>
                  </a:lnTo>
                  <a:lnTo>
                    <a:pt x="55" y="246"/>
                  </a:lnTo>
                  <a:lnTo>
                    <a:pt x="28" y="301"/>
                  </a:lnTo>
                  <a:lnTo>
                    <a:pt x="1" y="383"/>
                  </a:lnTo>
                  <a:lnTo>
                    <a:pt x="1" y="437"/>
                  </a:lnTo>
                  <a:lnTo>
                    <a:pt x="28" y="519"/>
                  </a:lnTo>
                  <a:lnTo>
                    <a:pt x="110" y="574"/>
                  </a:lnTo>
                  <a:lnTo>
                    <a:pt x="246" y="574"/>
                  </a:lnTo>
                  <a:lnTo>
                    <a:pt x="274" y="547"/>
                  </a:lnTo>
                  <a:lnTo>
                    <a:pt x="383" y="465"/>
                  </a:lnTo>
                  <a:lnTo>
                    <a:pt x="492" y="410"/>
                  </a:lnTo>
                  <a:lnTo>
                    <a:pt x="711" y="355"/>
                  </a:lnTo>
                  <a:lnTo>
                    <a:pt x="929" y="355"/>
                  </a:lnTo>
                  <a:lnTo>
                    <a:pt x="1120" y="383"/>
                  </a:lnTo>
                  <a:lnTo>
                    <a:pt x="1284" y="437"/>
                  </a:lnTo>
                  <a:lnTo>
                    <a:pt x="1421" y="492"/>
                  </a:lnTo>
                  <a:lnTo>
                    <a:pt x="1530" y="547"/>
                  </a:lnTo>
                  <a:lnTo>
                    <a:pt x="1612" y="574"/>
                  </a:lnTo>
                  <a:lnTo>
                    <a:pt x="1666" y="574"/>
                  </a:lnTo>
                  <a:lnTo>
                    <a:pt x="1748" y="547"/>
                  </a:lnTo>
                  <a:lnTo>
                    <a:pt x="1803" y="492"/>
                  </a:lnTo>
                  <a:lnTo>
                    <a:pt x="1830" y="437"/>
                  </a:lnTo>
                  <a:lnTo>
                    <a:pt x="1830" y="355"/>
                  </a:lnTo>
                  <a:lnTo>
                    <a:pt x="1803" y="301"/>
                  </a:lnTo>
                  <a:lnTo>
                    <a:pt x="1748" y="246"/>
                  </a:lnTo>
                  <a:lnTo>
                    <a:pt x="1585" y="164"/>
                  </a:lnTo>
                  <a:lnTo>
                    <a:pt x="1393" y="82"/>
                  </a:lnTo>
                  <a:lnTo>
                    <a:pt x="1175" y="2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7"/>
            <p:cNvSpPr/>
            <p:nvPr/>
          </p:nvSpPr>
          <p:spPr>
            <a:xfrm>
              <a:off x="4215950" y="1312300"/>
              <a:ext cx="175475" cy="46450"/>
            </a:xfrm>
            <a:custGeom>
              <a:avLst/>
              <a:gdLst/>
              <a:ahLst/>
              <a:cxnLst/>
              <a:rect l="l" t="t" r="r" b="b"/>
              <a:pathLst>
                <a:path w="7019" h="1858" extrusionOk="0">
                  <a:moveTo>
                    <a:pt x="6800" y="0"/>
                  </a:moveTo>
                  <a:lnTo>
                    <a:pt x="137" y="1502"/>
                  </a:lnTo>
                  <a:lnTo>
                    <a:pt x="82" y="1530"/>
                  </a:lnTo>
                  <a:lnTo>
                    <a:pt x="28" y="1557"/>
                  </a:lnTo>
                  <a:lnTo>
                    <a:pt x="0" y="1639"/>
                  </a:lnTo>
                  <a:lnTo>
                    <a:pt x="0" y="1694"/>
                  </a:lnTo>
                  <a:lnTo>
                    <a:pt x="28" y="1776"/>
                  </a:lnTo>
                  <a:lnTo>
                    <a:pt x="82" y="1803"/>
                  </a:lnTo>
                  <a:lnTo>
                    <a:pt x="137" y="1830"/>
                  </a:lnTo>
                  <a:lnTo>
                    <a:pt x="192" y="1857"/>
                  </a:lnTo>
                  <a:lnTo>
                    <a:pt x="219" y="1830"/>
                  </a:lnTo>
                  <a:lnTo>
                    <a:pt x="6882" y="355"/>
                  </a:lnTo>
                  <a:lnTo>
                    <a:pt x="6964" y="328"/>
                  </a:lnTo>
                  <a:lnTo>
                    <a:pt x="6991" y="274"/>
                  </a:lnTo>
                  <a:lnTo>
                    <a:pt x="7019" y="192"/>
                  </a:lnTo>
                  <a:lnTo>
                    <a:pt x="7019" y="137"/>
                  </a:lnTo>
                  <a:lnTo>
                    <a:pt x="6991" y="55"/>
                  </a:lnTo>
                  <a:lnTo>
                    <a:pt x="6937" y="28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7"/>
            <p:cNvSpPr/>
            <p:nvPr/>
          </p:nvSpPr>
          <p:spPr>
            <a:xfrm>
              <a:off x="4116275" y="2055075"/>
              <a:ext cx="462900" cy="636975"/>
            </a:xfrm>
            <a:custGeom>
              <a:avLst/>
              <a:gdLst/>
              <a:ahLst/>
              <a:cxnLst/>
              <a:rect l="l" t="t" r="r" b="b"/>
              <a:pathLst>
                <a:path w="18516" h="25479" extrusionOk="0">
                  <a:moveTo>
                    <a:pt x="3332" y="0"/>
                  </a:moveTo>
                  <a:lnTo>
                    <a:pt x="0" y="23321"/>
                  </a:lnTo>
                  <a:lnTo>
                    <a:pt x="15211" y="25479"/>
                  </a:lnTo>
                  <a:lnTo>
                    <a:pt x="18515" y="2130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7"/>
            <p:cNvSpPr/>
            <p:nvPr/>
          </p:nvSpPr>
          <p:spPr>
            <a:xfrm>
              <a:off x="4281500" y="2113100"/>
              <a:ext cx="184350" cy="73750"/>
            </a:xfrm>
            <a:custGeom>
              <a:avLst/>
              <a:gdLst/>
              <a:ahLst/>
              <a:cxnLst/>
              <a:rect l="l" t="t" r="r" b="b"/>
              <a:pathLst>
                <a:path w="7374" h="2950" extrusionOk="0">
                  <a:moveTo>
                    <a:pt x="300" y="1"/>
                  </a:moveTo>
                  <a:lnTo>
                    <a:pt x="0" y="1939"/>
                  </a:lnTo>
                  <a:lnTo>
                    <a:pt x="7100" y="2950"/>
                  </a:lnTo>
                  <a:lnTo>
                    <a:pt x="7373" y="984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7"/>
            <p:cNvSpPr/>
            <p:nvPr/>
          </p:nvSpPr>
          <p:spPr>
            <a:xfrm>
              <a:off x="3899850" y="2362275"/>
              <a:ext cx="494300" cy="181625"/>
            </a:xfrm>
            <a:custGeom>
              <a:avLst/>
              <a:gdLst/>
              <a:ahLst/>
              <a:cxnLst/>
              <a:rect l="l" t="t" r="r" b="b"/>
              <a:pathLst>
                <a:path w="19772" h="7265" extrusionOk="0">
                  <a:moveTo>
                    <a:pt x="5817" y="1"/>
                  </a:moveTo>
                  <a:lnTo>
                    <a:pt x="1" y="4698"/>
                  </a:lnTo>
                  <a:lnTo>
                    <a:pt x="274" y="4944"/>
                  </a:lnTo>
                  <a:lnTo>
                    <a:pt x="629" y="5135"/>
                  </a:lnTo>
                  <a:lnTo>
                    <a:pt x="1039" y="5353"/>
                  </a:lnTo>
                  <a:lnTo>
                    <a:pt x="1530" y="5544"/>
                  </a:lnTo>
                  <a:lnTo>
                    <a:pt x="2104" y="5708"/>
                  </a:lnTo>
                  <a:lnTo>
                    <a:pt x="2704" y="5872"/>
                  </a:lnTo>
                  <a:lnTo>
                    <a:pt x="3360" y="6036"/>
                  </a:lnTo>
                  <a:lnTo>
                    <a:pt x="4070" y="6173"/>
                  </a:lnTo>
                  <a:lnTo>
                    <a:pt x="5599" y="6418"/>
                  </a:lnTo>
                  <a:lnTo>
                    <a:pt x="7237" y="6637"/>
                  </a:lnTo>
                  <a:lnTo>
                    <a:pt x="8931" y="6801"/>
                  </a:lnTo>
                  <a:lnTo>
                    <a:pt x="10651" y="6937"/>
                  </a:lnTo>
                  <a:lnTo>
                    <a:pt x="12344" y="7046"/>
                  </a:lnTo>
                  <a:lnTo>
                    <a:pt x="13955" y="7128"/>
                  </a:lnTo>
                  <a:lnTo>
                    <a:pt x="16768" y="7210"/>
                  </a:lnTo>
                  <a:lnTo>
                    <a:pt x="18734" y="7265"/>
                  </a:lnTo>
                  <a:lnTo>
                    <a:pt x="19471" y="7265"/>
                  </a:lnTo>
                  <a:lnTo>
                    <a:pt x="19772" y="2677"/>
                  </a:lnTo>
                  <a:lnTo>
                    <a:pt x="5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7"/>
            <p:cNvSpPr/>
            <p:nvPr/>
          </p:nvSpPr>
          <p:spPr>
            <a:xfrm>
              <a:off x="4386625" y="2318600"/>
              <a:ext cx="186400" cy="253975"/>
            </a:xfrm>
            <a:custGeom>
              <a:avLst/>
              <a:gdLst/>
              <a:ahLst/>
              <a:cxnLst/>
              <a:rect l="l" t="t" r="r" b="b"/>
              <a:pathLst>
                <a:path w="7456" h="10159" extrusionOk="0">
                  <a:moveTo>
                    <a:pt x="4970" y="0"/>
                  </a:moveTo>
                  <a:lnTo>
                    <a:pt x="4779" y="55"/>
                  </a:lnTo>
                  <a:lnTo>
                    <a:pt x="4561" y="137"/>
                  </a:lnTo>
                  <a:lnTo>
                    <a:pt x="4342" y="246"/>
                  </a:lnTo>
                  <a:lnTo>
                    <a:pt x="3878" y="546"/>
                  </a:lnTo>
                  <a:lnTo>
                    <a:pt x="3387" y="901"/>
                  </a:lnTo>
                  <a:lnTo>
                    <a:pt x="2895" y="1311"/>
                  </a:lnTo>
                  <a:lnTo>
                    <a:pt x="2431" y="1721"/>
                  </a:lnTo>
                  <a:lnTo>
                    <a:pt x="2021" y="2103"/>
                  </a:lnTo>
                  <a:lnTo>
                    <a:pt x="1666" y="2485"/>
                  </a:lnTo>
                  <a:lnTo>
                    <a:pt x="1311" y="2868"/>
                  </a:lnTo>
                  <a:lnTo>
                    <a:pt x="738" y="3632"/>
                  </a:lnTo>
                  <a:lnTo>
                    <a:pt x="328" y="4178"/>
                  </a:lnTo>
                  <a:lnTo>
                    <a:pt x="192" y="4397"/>
                  </a:lnTo>
                  <a:lnTo>
                    <a:pt x="0" y="9012"/>
                  </a:lnTo>
                  <a:lnTo>
                    <a:pt x="656" y="9203"/>
                  </a:lnTo>
                  <a:lnTo>
                    <a:pt x="1530" y="9449"/>
                  </a:lnTo>
                  <a:lnTo>
                    <a:pt x="2485" y="9667"/>
                  </a:lnTo>
                  <a:lnTo>
                    <a:pt x="3523" y="9858"/>
                  </a:lnTo>
                  <a:lnTo>
                    <a:pt x="4479" y="10022"/>
                  </a:lnTo>
                  <a:lnTo>
                    <a:pt x="5353" y="10131"/>
                  </a:lnTo>
                  <a:lnTo>
                    <a:pt x="5708" y="10159"/>
                  </a:lnTo>
                  <a:lnTo>
                    <a:pt x="6035" y="10159"/>
                  </a:lnTo>
                  <a:lnTo>
                    <a:pt x="6281" y="10131"/>
                  </a:lnTo>
                  <a:lnTo>
                    <a:pt x="6445" y="10104"/>
                  </a:lnTo>
                  <a:lnTo>
                    <a:pt x="6554" y="10022"/>
                  </a:lnTo>
                  <a:lnTo>
                    <a:pt x="6664" y="9913"/>
                  </a:lnTo>
                  <a:lnTo>
                    <a:pt x="6745" y="9804"/>
                  </a:lnTo>
                  <a:lnTo>
                    <a:pt x="6800" y="9695"/>
                  </a:lnTo>
                  <a:lnTo>
                    <a:pt x="6909" y="9421"/>
                  </a:lnTo>
                  <a:lnTo>
                    <a:pt x="6991" y="9121"/>
                  </a:lnTo>
                  <a:lnTo>
                    <a:pt x="7019" y="8848"/>
                  </a:lnTo>
                  <a:lnTo>
                    <a:pt x="7046" y="8630"/>
                  </a:lnTo>
                  <a:lnTo>
                    <a:pt x="7046" y="8411"/>
                  </a:lnTo>
                  <a:lnTo>
                    <a:pt x="7128" y="8275"/>
                  </a:lnTo>
                  <a:lnTo>
                    <a:pt x="7210" y="8111"/>
                  </a:lnTo>
                  <a:lnTo>
                    <a:pt x="7292" y="7810"/>
                  </a:lnTo>
                  <a:lnTo>
                    <a:pt x="7346" y="7483"/>
                  </a:lnTo>
                  <a:lnTo>
                    <a:pt x="7346" y="7182"/>
                  </a:lnTo>
                  <a:lnTo>
                    <a:pt x="7319" y="6909"/>
                  </a:lnTo>
                  <a:lnTo>
                    <a:pt x="7292" y="6663"/>
                  </a:lnTo>
                  <a:lnTo>
                    <a:pt x="7264" y="6472"/>
                  </a:lnTo>
                  <a:lnTo>
                    <a:pt x="7346" y="6308"/>
                  </a:lnTo>
                  <a:lnTo>
                    <a:pt x="7401" y="6145"/>
                  </a:lnTo>
                  <a:lnTo>
                    <a:pt x="7428" y="5981"/>
                  </a:lnTo>
                  <a:lnTo>
                    <a:pt x="7455" y="5790"/>
                  </a:lnTo>
                  <a:lnTo>
                    <a:pt x="7428" y="5462"/>
                  </a:lnTo>
                  <a:lnTo>
                    <a:pt x="7374" y="5107"/>
                  </a:lnTo>
                  <a:lnTo>
                    <a:pt x="7319" y="4834"/>
                  </a:lnTo>
                  <a:lnTo>
                    <a:pt x="7237" y="4588"/>
                  </a:lnTo>
                  <a:lnTo>
                    <a:pt x="7155" y="4370"/>
                  </a:lnTo>
                  <a:lnTo>
                    <a:pt x="7155" y="4151"/>
                  </a:lnTo>
                  <a:lnTo>
                    <a:pt x="7155" y="3960"/>
                  </a:lnTo>
                  <a:lnTo>
                    <a:pt x="7100" y="3769"/>
                  </a:lnTo>
                  <a:lnTo>
                    <a:pt x="7046" y="3578"/>
                  </a:lnTo>
                  <a:lnTo>
                    <a:pt x="6964" y="3441"/>
                  </a:lnTo>
                  <a:lnTo>
                    <a:pt x="6882" y="3277"/>
                  </a:lnTo>
                  <a:lnTo>
                    <a:pt x="6691" y="3031"/>
                  </a:lnTo>
                  <a:lnTo>
                    <a:pt x="6500" y="2840"/>
                  </a:lnTo>
                  <a:lnTo>
                    <a:pt x="6309" y="2704"/>
                  </a:lnTo>
                  <a:lnTo>
                    <a:pt x="6145" y="2595"/>
                  </a:lnTo>
                  <a:lnTo>
                    <a:pt x="5899" y="2950"/>
                  </a:lnTo>
                  <a:lnTo>
                    <a:pt x="5680" y="3168"/>
                  </a:lnTo>
                  <a:lnTo>
                    <a:pt x="5599" y="3250"/>
                  </a:lnTo>
                  <a:lnTo>
                    <a:pt x="5544" y="3277"/>
                  </a:lnTo>
                  <a:lnTo>
                    <a:pt x="5271" y="3223"/>
                  </a:lnTo>
                  <a:lnTo>
                    <a:pt x="4725" y="3086"/>
                  </a:lnTo>
                  <a:lnTo>
                    <a:pt x="3960" y="2895"/>
                  </a:lnTo>
                  <a:lnTo>
                    <a:pt x="4260" y="2540"/>
                  </a:lnTo>
                  <a:lnTo>
                    <a:pt x="4534" y="2158"/>
                  </a:lnTo>
                  <a:lnTo>
                    <a:pt x="4861" y="1693"/>
                  </a:lnTo>
                  <a:lnTo>
                    <a:pt x="5134" y="1202"/>
                  </a:lnTo>
                  <a:lnTo>
                    <a:pt x="5244" y="983"/>
                  </a:lnTo>
                  <a:lnTo>
                    <a:pt x="5353" y="738"/>
                  </a:lnTo>
                  <a:lnTo>
                    <a:pt x="5407" y="546"/>
                  </a:lnTo>
                  <a:lnTo>
                    <a:pt x="5435" y="355"/>
                  </a:lnTo>
                  <a:lnTo>
                    <a:pt x="5435" y="219"/>
                  </a:lnTo>
                  <a:lnTo>
                    <a:pt x="5407" y="137"/>
                  </a:lnTo>
                  <a:lnTo>
                    <a:pt x="5353" y="82"/>
                  </a:lnTo>
                  <a:lnTo>
                    <a:pt x="5244" y="28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7"/>
            <p:cNvSpPr/>
            <p:nvPr/>
          </p:nvSpPr>
          <p:spPr>
            <a:xfrm>
              <a:off x="4015925" y="2362975"/>
              <a:ext cx="60775" cy="15050"/>
            </a:xfrm>
            <a:custGeom>
              <a:avLst/>
              <a:gdLst/>
              <a:ahLst/>
              <a:cxnLst/>
              <a:rect l="l" t="t" r="r" b="b"/>
              <a:pathLst>
                <a:path w="2431" h="602" extrusionOk="0">
                  <a:moveTo>
                    <a:pt x="2212" y="0"/>
                  </a:moveTo>
                  <a:lnTo>
                    <a:pt x="164" y="246"/>
                  </a:lnTo>
                  <a:lnTo>
                    <a:pt x="82" y="273"/>
                  </a:lnTo>
                  <a:lnTo>
                    <a:pt x="28" y="301"/>
                  </a:lnTo>
                  <a:lnTo>
                    <a:pt x="0" y="355"/>
                  </a:lnTo>
                  <a:lnTo>
                    <a:pt x="0" y="437"/>
                  </a:lnTo>
                  <a:lnTo>
                    <a:pt x="28" y="492"/>
                  </a:lnTo>
                  <a:lnTo>
                    <a:pt x="55" y="546"/>
                  </a:lnTo>
                  <a:lnTo>
                    <a:pt x="109" y="574"/>
                  </a:lnTo>
                  <a:lnTo>
                    <a:pt x="164" y="601"/>
                  </a:lnTo>
                  <a:lnTo>
                    <a:pt x="191" y="601"/>
                  </a:lnTo>
                  <a:lnTo>
                    <a:pt x="2267" y="355"/>
                  </a:lnTo>
                  <a:lnTo>
                    <a:pt x="2321" y="328"/>
                  </a:lnTo>
                  <a:lnTo>
                    <a:pt x="2376" y="273"/>
                  </a:lnTo>
                  <a:lnTo>
                    <a:pt x="2431" y="219"/>
                  </a:lnTo>
                  <a:lnTo>
                    <a:pt x="2431" y="164"/>
                  </a:lnTo>
                  <a:lnTo>
                    <a:pt x="2403" y="82"/>
                  </a:lnTo>
                  <a:lnTo>
                    <a:pt x="2349" y="28"/>
                  </a:lnTo>
                  <a:lnTo>
                    <a:pt x="229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7"/>
            <p:cNvSpPr/>
            <p:nvPr/>
          </p:nvSpPr>
          <p:spPr>
            <a:xfrm>
              <a:off x="4350450" y="2414175"/>
              <a:ext cx="32100" cy="133150"/>
            </a:xfrm>
            <a:custGeom>
              <a:avLst/>
              <a:gdLst/>
              <a:ahLst/>
              <a:cxnLst/>
              <a:rect l="l" t="t" r="r" b="b"/>
              <a:pathLst>
                <a:path w="1284" h="5326" extrusionOk="0">
                  <a:moveTo>
                    <a:pt x="819" y="0"/>
                  </a:moveTo>
                  <a:lnTo>
                    <a:pt x="710" y="28"/>
                  </a:lnTo>
                  <a:lnTo>
                    <a:pt x="628" y="55"/>
                  </a:lnTo>
                  <a:lnTo>
                    <a:pt x="546" y="82"/>
                  </a:lnTo>
                  <a:lnTo>
                    <a:pt x="492" y="164"/>
                  </a:lnTo>
                  <a:lnTo>
                    <a:pt x="437" y="219"/>
                  </a:lnTo>
                  <a:lnTo>
                    <a:pt x="382" y="301"/>
                  </a:lnTo>
                  <a:lnTo>
                    <a:pt x="355" y="383"/>
                  </a:lnTo>
                  <a:lnTo>
                    <a:pt x="355" y="492"/>
                  </a:lnTo>
                  <a:lnTo>
                    <a:pt x="355" y="628"/>
                  </a:lnTo>
                  <a:lnTo>
                    <a:pt x="410" y="738"/>
                  </a:lnTo>
                  <a:lnTo>
                    <a:pt x="519" y="847"/>
                  </a:lnTo>
                  <a:lnTo>
                    <a:pt x="628" y="902"/>
                  </a:lnTo>
                  <a:lnTo>
                    <a:pt x="492" y="983"/>
                  </a:lnTo>
                  <a:lnTo>
                    <a:pt x="382" y="1065"/>
                  </a:lnTo>
                  <a:lnTo>
                    <a:pt x="328" y="1202"/>
                  </a:lnTo>
                  <a:lnTo>
                    <a:pt x="300" y="1338"/>
                  </a:lnTo>
                  <a:lnTo>
                    <a:pt x="328" y="1502"/>
                  </a:lnTo>
                  <a:lnTo>
                    <a:pt x="382" y="1612"/>
                  </a:lnTo>
                  <a:lnTo>
                    <a:pt x="492" y="1721"/>
                  </a:lnTo>
                  <a:lnTo>
                    <a:pt x="628" y="1775"/>
                  </a:lnTo>
                  <a:lnTo>
                    <a:pt x="464" y="1830"/>
                  </a:lnTo>
                  <a:lnTo>
                    <a:pt x="328" y="1939"/>
                  </a:lnTo>
                  <a:lnTo>
                    <a:pt x="246" y="2076"/>
                  </a:lnTo>
                  <a:lnTo>
                    <a:pt x="219" y="2158"/>
                  </a:lnTo>
                  <a:lnTo>
                    <a:pt x="191" y="2240"/>
                  </a:lnTo>
                  <a:lnTo>
                    <a:pt x="219" y="2376"/>
                  </a:lnTo>
                  <a:lnTo>
                    <a:pt x="273" y="2485"/>
                  </a:lnTo>
                  <a:lnTo>
                    <a:pt x="355" y="2567"/>
                  </a:lnTo>
                  <a:lnTo>
                    <a:pt x="464" y="2649"/>
                  </a:lnTo>
                  <a:lnTo>
                    <a:pt x="300" y="2704"/>
                  </a:lnTo>
                  <a:lnTo>
                    <a:pt x="191" y="2813"/>
                  </a:lnTo>
                  <a:lnTo>
                    <a:pt x="109" y="2950"/>
                  </a:lnTo>
                  <a:lnTo>
                    <a:pt x="82" y="3113"/>
                  </a:lnTo>
                  <a:lnTo>
                    <a:pt x="109" y="3223"/>
                  </a:lnTo>
                  <a:lnTo>
                    <a:pt x="164" y="3359"/>
                  </a:lnTo>
                  <a:lnTo>
                    <a:pt x="246" y="3441"/>
                  </a:lnTo>
                  <a:lnTo>
                    <a:pt x="355" y="3523"/>
                  </a:lnTo>
                  <a:lnTo>
                    <a:pt x="219" y="3578"/>
                  </a:lnTo>
                  <a:lnTo>
                    <a:pt x="82" y="3687"/>
                  </a:lnTo>
                  <a:lnTo>
                    <a:pt x="27" y="3823"/>
                  </a:lnTo>
                  <a:lnTo>
                    <a:pt x="0" y="3960"/>
                  </a:lnTo>
                  <a:lnTo>
                    <a:pt x="0" y="4124"/>
                  </a:lnTo>
                  <a:lnTo>
                    <a:pt x="82" y="4233"/>
                  </a:lnTo>
                  <a:lnTo>
                    <a:pt x="191" y="4342"/>
                  </a:lnTo>
                  <a:lnTo>
                    <a:pt x="300" y="4397"/>
                  </a:lnTo>
                  <a:lnTo>
                    <a:pt x="191" y="4479"/>
                  </a:lnTo>
                  <a:lnTo>
                    <a:pt x="82" y="4561"/>
                  </a:lnTo>
                  <a:lnTo>
                    <a:pt x="0" y="4697"/>
                  </a:lnTo>
                  <a:lnTo>
                    <a:pt x="0" y="4834"/>
                  </a:lnTo>
                  <a:lnTo>
                    <a:pt x="0" y="4943"/>
                  </a:lnTo>
                  <a:lnTo>
                    <a:pt x="27" y="5025"/>
                  </a:lnTo>
                  <a:lnTo>
                    <a:pt x="82" y="5107"/>
                  </a:lnTo>
                  <a:lnTo>
                    <a:pt x="137" y="5162"/>
                  </a:lnTo>
                  <a:lnTo>
                    <a:pt x="191" y="5243"/>
                  </a:lnTo>
                  <a:lnTo>
                    <a:pt x="273" y="5271"/>
                  </a:lnTo>
                  <a:lnTo>
                    <a:pt x="355" y="5298"/>
                  </a:lnTo>
                  <a:lnTo>
                    <a:pt x="464" y="5325"/>
                  </a:lnTo>
                  <a:lnTo>
                    <a:pt x="546" y="5298"/>
                  </a:lnTo>
                  <a:lnTo>
                    <a:pt x="628" y="5271"/>
                  </a:lnTo>
                  <a:lnTo>
                    <a:pt x="710" y="5243"/>
                  </a:lnTo>
                  <a:lnTo>
                    <a:pt x="792" y="5162"/>
                  </a:lnTo>
                  <a:lnTo>
                    <a:pt x="847" y="5107"/>
                  </a:lnTo>
                  <a:lnTo>
                    <a:pt x="901" y="5025"/>
                  </a:lnTo>
                  <a:lnTo>
                    <a:pt x="929" y="4943"/>
                  </a:lnTo>
                  <a:lnTo>
                    <a:pt x="929" y="4834"/>
                  </a:lnTo>
                  <a:lnTo>
                    <a:pt x="901" y="4697"/>
                  </a:lnTo>
                  <a:lnTo>
                    <a:pt x="847" y="4561"/>
                  </a:lnTo>
                  <a:lnTo>
                    <a:pt x="737" y="4479"/>
                  </a:lnTo>
                  <a:lnTo>
                    <a:pt x="601" y="4397"/>
                  </a:lnTo>
                  <a:lnTo>
                    <a:pt x="737" y="4342"/>
                  </a:lnTo>
                  <a:lnTo>
                    <a:pt x="847" y="4233"/>
                  </a:lnTo>
                  <a:lnTo>
                    <a:pt x="901" y="4124"/>
                  </a:lnTo>
                  <a:lnTo>
                    <a:pt x="929" y="3960"/>
                  </a:lnTo>
                  <a:lnTo>
                    <a:pt x="901" y="3823"/>
                  </a:lnTo>
                  <a:lnTo>
                    <a:pt x="847" y="3714"/>
                  </a:lnTo>
                  <a:lnTo>
                    <a:pt x="765" y="3632"/>
                  </a:lnTo>
                  <a:lnTo>
                    <a:pt x="656" y="3550"/>
                  </a:lnTo>
                  <a:lnTo>
                    <a:pt x="792" y="3496"/>
                  </a:lnTo>
                  <a:lnTo>
                    <a:pt x="901" y="3387"/>
                  </a:lnTo>
                  <a:lnTo>
                    <a:pt x="983" y="3250"/>
                  </a:lnTo>
                  <a:lnTo>
                    <a:pt x="1011" y="3113"/>
                  </a:lnTo>
                  <a:lnTo>
                    <a:pt x="1011" y="2977"/>
                  </a:lnTo>
                  <a:lnTo>
                    <a:pt x="956" y="2868"/>
                  </a:lnTo>
                  <a:lnTo>
                    <a:pt x="874" y="2758"/>
                  </a:lnTo>
                  <a:lnTo>
                    <a:pt x="765" y="2704"/>
                  </a:lnTo>
                  <a:lnTo>
                    <a:pt x="901" y="2622"/>
                  </a:lnTo>
                  <a:lnTo>
                    <a:pt x="1038" y="2540"/>
                  </a:lnTo>
                  <a:lnTo>
                    <a:pt x="1120" y="2403"/>
                  </a:lnTo>
                  <a:lnTo>
                    <a:pt x="1147" y="2240"/>
                  </a:lnTo>
                  <a:lnTo>
                    <a:pt x="1120" y="2103"/>
                  </a:lnTo>
                  <a:lnTo>
                    <a:pt x="1038" y="1967"/>
                  </a:lnTo>
                  <a:lnTo>
                    <a:pt x="956" y="1857"/>
                  </a:lnTo>
                  <a:lnTo>
                    <a:pt x="819" y="1803"/>
                  </a:lnTo>
                  <a:lnTo>
                    <a:pt x="983" y="1748"/>
                  </a:lnTo>
                  <a:lnTo>
                    <a:pt x="1120" y="1639"/>
                  </a:lnTo>
                  <a:lnTo>
                    <a:pt x="1202" y="1502"/>
                  </a:lnTo>
                  <a:lnTo>
                    <a:pt x="1229" y="1420"/>
                  </a:lnTo>
                  <a:lnTo>
                    <a:pt x="1229" y="1338"/>
                  </a:lnTo>
                  <a:lnTo>
                    <a:pt x="1202" y="1202"/>
                  </a:lnTo>
                  <a:lnTo>
                    <a:pt x="1147" y="1093"/>
                  </a:lnTo>
                  <a:lnTo>
                    <a:pt x="1065" y="983"/>
                  </a:lnTo>
                  <a:lnTo>
                    <a:pt x="956" y="929"/>
                  </a:lnTo>
                  <a:lnTo>
                    <a:pt x="1092" y="847"/>
                  </a:lnTo>
                  <a:lnTo>
                    <a:pt x="1202" y="765"/>
                  </a:lnTo>
                  <a:lnTo>
                    <a:pt x="1256" y="628"/>
                  </a:lnTo>
                  <a:lnTo>
                    <a:pt x="1284" y="492"/>
                  </a:lnTo>
                  <a:lnTo>
                    <a:pt x="1284" y="383"/>
                  </a:lnTo>
                  <a:lnTo>
                    <a:pt x="1256" y="301"/>
                  </a:lnTo>
                  <a:lnTo>
                    <a:pt x="1202" y="219"/>
                  </a:lnTo>
                  <a:lnTo>
                    <a:pt x="1147" y="164"/>
                  </a:lnTo>
                  <a:lnTo>
                    <a:pt x="1065" y="82"/>
                  </a:lnTo>
                  <a:lnTo>
                    <a:pt x="983" y="55"/>
                  </a:lnTo>
                  <a:lnTo>
                    <a:pt x="901" y="28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F28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7"/>
            <p:cNvSpPr/>
            <p:nvPr/>
          </p:nvSpPr>
          <p:spPr>
            <a:xfrm>
              <a:off x="4070525" y="2363650"/>
              <a:ext cx="81275" cy="22550"/>
            </a:xfrm>
            <a:custGeom>
              <a:avLst/>
              <a:gdLst/>
              <a:ahLst/>
              <a:cxnLst/>
              <a:rect l="l" t="t" r="r" b="b"/>
              <a:pathLst>
                <a:path w="3251" h="902" extrusionOk="0">
                  <a:moveTo>
                    <a:pt x="137" y="1"/>
                  </a:moveTo>
                  <a:lnTo>
                    <a:pt x="83" y="28"/>
                  </a:lnTo>
                  <a:lnTo>
                    <a:pt x="28" y="83"/>
                  </a:lnTo>
                  <a:lnTo>
                    <a:pt x="1" y="137"/>
                  </a:lnTo>
                  <a:lnTo>
                    <a:pt x="1" y="219"/>
                  </a:lnTo>
                  <a:lnTo>
                    <a:pt x="28" y="274"/>
                  </a:lnTo>
                  <a:lnTo>
                    <a:pt x="83" y="328"/>
                  </a:lnTo>
                  <a:lnTo>
                    <a:pt x="165" y="356"/>
                  </a:lnTo>
                  <a:lnTo>
                    <a:pt x="3032" y="902"/>
                  </a:lnTo>
                  <a:lnTo>
                    <a:pt x="3114" y="902"/>
                  </a:lnTo>
                  <a:lnTo>
                    <a:pt x="3169" y="874"/>
                  </a:lnTo>
                  <a:lnTo>
                    <a:pt x="3223" y="820"/>
                  </a:lnTo>
                  <a:lnTo>
                    <a:pt x="3251" y="765"/>
                  </a:lnTo>
                  <a:lnTo>
                    <a:pt x="3251" y="683"/>
                  </a:lnTo>
                  <a:lnTo>
                    <a:pt x="3223" y="629"/>
                  </a:lnTo>
                  <a:lnTo>
                    <a:pt x="3169" y="574"/>
                  </a:lnTo>
                  <a:lnTo>
                    <a:pt x="3087" y="547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7"/>
            <p:cNvSpPr/>
            <p:nvPr/>
          </p:nvSpPr>
          <p:spPr>
            <a:xfrm>
              <a:off x="3895775" y="2475625"/>
              <a:ext cx="233500" cy="61450"/>
            </a:xfrm>
            <a:custGeom>
              <a:avLst/>
              <a:gdLst/>
              <a:ahLst/>
              <a:cxnLst/>
              <a:rect l="l" t="t" r="r" b="b"/>
              <a:pathLst>
                <a:path w="9340" h="2458" extrusionOk="0">
                  <a:moveTo>
                    <a:pt x="109" y="0"/>
                  </a:moveTo>
                  <a:lnTo>
                    <a:pt x="55" y="27"/>
                  </a:lnTo>
                  <a:lnTo>
                    <a:pt x="0" y="109"/>
                  </a:lnTo>
                  <a:lnTo>
                    <a:pt x="0" y="164"/>
                  </a:lnTo>
                  <a:lnTo>
                    <a:pt x="0" y="219"/>
                  </a:lnTo>
                  <a:lnTo>
                    <a:pt x="55" y="300"/>
                  </a:lnTo>
                  <a:lnTo>
                    <a:pt x="246" y="464"/>
                  </a:lnTo>
                  <a:lnTo>
                    <a:pt x="492" y="655"/>
                  </a:lnTo>
                  <a:lnTo>
                    <a:pt x="792" y="819"/>
                  </a:lnTo>
                  <a:lnTo>
                    <a:pt x="1147" y="983"/>
                  </a:lnTo>
                  <a:lnTo>
                    <a:pt x="1529" y="1147"/>
                  </a:lnTo>
                  <a:lnTo>
                    <a:pt x="1994" y="1284"/>
                  </a:lnTo>
                  <a:lnTo>
                    <a:pt x="2485" y="1420"/>
                  </a:lnTo>
                  <a:lnTo>
                    <a:pt x="3031" y="1557"/>
                  </a:lnTo>
                  <a:lnTo>
                    <a:pt x="4260" y="1830"/>
                  </a:lnTo>
                  <a:lnTo>
                    <a:pt x="5707" y="2048"/>
                  </a:lnTo>
                  <a:lnTo>
                    <a:pt x="7319" y="2267"/>
                  </a:lnTo>
                  <a:lnTo>
                    <a:pt x="9148" y="2458"/>
                  </a:lnTo>
                  <a:lnTo>
                    <a:pt x="9230" y="2430"/>
                  </a:lnTo>
                  <a:lnTo>
                    <a:pt x="9285" y="2403"/>
                  </a:lnTo>
                  <a:lnTo>
                    <a:pt x="9312" y="2349"/>
                  </a:lnTo>
                  <a:lnTo>
                    <a:pt x="9339" y="2294"/>
                  </a:lnTo>
                  <a:lnTo>
                    <a:pt x="9339" y="2212"/>
                  </a:lnTo>
                  <a:lnTo>
                    <a:pt x="9312" y="2157"/>
                  </a:lnTo>
                  <a:lnTo>
                    <a:pt x="9257" y="2103"/>
                  </a:lnTo>
                  <a:lnTo>
                    <a:pt x="9176" y="2075"/>
                  </a:lnTo>
                  <a:lnTo>
                    <a:pt x="8056" y="1966"/>
                  </a:lnTo>
                  <a:lnTo>
                    <a:pt x="7018" y="1857"/>
                  </a:lnTo>
                  <a:lnTo>
                    <a:pt x="6090" y="1748"/>
                  </a:lnTo>
                  <a:lnTo>
                    <a:pt x="5243" y="1611"/>
                  </a:lnTo>
                  <a:lnTo>
                    <a:pt x="4479" y="1502"/>
                  </a:lnTo>
                  <a:lnTo>
                    <a:pt x="3796" y="1365"/>
                  </a:lnTo>
                  <a:lnTo>
                    <a:pt x="3168" y="1229"/>
                  </a:lnTo>
                  <a:lnTo>
                    <a:pt x="2622" y="1092"/>
                  </a:lnTo>
                  <a:lnTo>
                    <a:pt x="2157" y="956"/>
                  </a:lnTo>
                  <a:lnTo>
                    <a:pt x="1720" y="819"/>
                  </a:lnTo>
                  <a:lnTo>
                    <a:pt x="1365" y="683"/>
                  </a:lnTo>
                  <a:lnTo>
                    <a:pt x="1065" y="546"/>
                  </a:lnTo>
                  <a:lnTo>
                    <a:pt x="819" y="410"/>
                  </a:lnTo>
                  <a:lnTo>
                    <a:pt x="601" y="300"/>
                  </a:lnTo>
                  <a:lnTo>
                    <a:pt x="437" y="164"/>
                  </a:lnTo>
                  <a:lnTo>
                    <a:pt x="300" y="5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3"/>
          <p:cNvSpPr txBox="1">
            <a:spLocks noGrp="1"/>
          </p:cNvSpPr>
          <p:nvPr>
            <p:ph type="title"/>
          </p:nvPr>
        </p:nvSpPr>
        <p:spPr>
          <a:xfrm>
            <a:off x="2633400" y="2474901"/>
            <a:ext cx="387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Garis</a:t>
            </a:r>
            <a:endParaRPr dirty="0"/>
          </a:p>
        </p:txBody>
      </p:sp>
      <p:sp>
        <p:nvSpPr>
          <p:cNvPr id="1727" name="Google Shape;1727;p33"/>
          <p:cNvSpPr txBox="1">
            <a:spLocks noGrp="1"/>
          </p:cNvSpPr>
          <p:nvPr>
            <p:ph type="title" idx="2"/>
          </p:nvPr>
        </p:nvSpPr>
        <p:spPr>
          <a:xfrm>
            <a:off x="4114800" y="1493121"/>
            <a:ext cx="914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1</a:t>
            </a:r>
            <a:endParaRPr sz="5500"/>
          </a:p>
        </p:txBody>
      </p:sp>
      <p:grpSp>
        <p:nvGrpSpPr>
          <p:cNvPr id="1729" name="Google Shape;1729;p33"/>
          <p:cNvGrpSpPr/>
          <p:nvPr/>
        </p:nvGrpSpPr>
        <p:grpSpPr>
          <a:xfrm>
            <a:off x="7367123" y="382070"/>
            <a:ext cx="1640063" cy="4293555"/>
            <a:chOff x="6976598" y="618695"/>
            <a:chExt cx="1640063" cy="4293555"/>
          </a:xfrm>
        </p:grpSpPr>
        <p:sp>
          <p:nvSpPr>
            <p:cNvPr id="1730" name="Google Shape;1730;p33"/>
            <p:cNvSpPr/>
            <p:nvPr/>
          </p:nvSpPr>
          <p:spPr>
            <a:xfrm>
              <a:off x="7233363" y="4798850"/>
              <a:ext cx="12477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7522292" y="732742"/>
              <a:ext cx="856747" cy="1050772"/>
            </a:xfrm>
            <a:custGeom>
              <a:avLst/>
              <a:gdLst/>
              <a:ahLst/>
              <a:cxnLst/>
              <a:rect l="l" t="t" r="r" b="b"/>
              <a:pathLst>
                <a:path w="21853" h="26802" extrusionOk="0">
                  <a:moveTo>
                    <a:pt x="13586" y="1"/>
                  </a:moveTo>
                  <a:lnTo>
                    <a:pt x="1372" y="2077"/>
                  </a:lnTo>
                  <a:lnTo>
                    <a:pt x="1149" y="2466"/>
                  </a:lnTo>
                  <a:lnTo>
                    <a:pt x="946" y="2892"/>
                  </a:lnTo>
                  <a:lnTo>
                    <a:pt x="797" y="3337"/>
                  </a:lnTo>
                  <a:lnTo>
                    <a:pt x="686" y="3782"/>
                  </a:lnTo>
                  <a:lnTo>
                    <a:pt x="593" y="4245"/>
                  </a:lnTo>
                  <a:lnTo>
                    <a:pt x="556" y="4709"/>
                  </a:lnTo>
                  <a:lnTo>
                    <a:pt x="556" y="5172"/>
                  </a:lnTo>
                  <a:lnTo>
                    <a:pt x="612" y="5635"/>
                  </a:lnTo>
                  <a:lnTo>
                    <a:pt x="649" y="5858"/>
                  </a:lnTo>
                  <a:lnTo>
                    <a:pt x="723" y="6062"/>
                  </a:lnTo>
                  <a:lnTo>
                    <a:pt x="816" y="6284"/>
                  </a:lnTo>
                  <a:lnTo>
                    <a:pt x="927" y="6469"/>
                  </a:lnTo>
                  <a:lnTo>
                    <a:pt x="1038" y="6673"/>
                  </a:lnTo>
                  <a:lnTo>
                    <a:pt x="1168" y="6859"/>
                  </a:lnTo>
                  <a:lnTo>
                    <a:pt x="1465" y="7229"/>
                  </a:lnTo>
                  <a:lnTo>
                    <a:pt x="1743" y="7619"/>
                  </a:lnTo>
                  <a:lnTo>
                    <a:pt x="1872" y="7804"/>
                  </a:lnTo>
                  <a:lnTo>
                    <a:pt x="2002" y="7989"/>
                  </a:lnTo>
                  <a:lnTo>
                    <a:pt x="2113" y="8193"/>
                  </a:lnTo>
                  <a:lnTo>
                    <a:pt x="2206" y="8397"/>
                  </a:lnTo>
                  <a:lnTo>
                    <a:pt x="2280" y="8619"/>
                  </a:lnTo>
                  <a:lnTo>
                    <a:pt x="2336" y="8842"/>
                  </a:lnTo>
                  <a:lnTo>
                    <a:pt x="2484" y="9713"/>
                  </a:lnTo>
                  <a:lnTo>
                    <a:pt x="2521" y="10102"/>
                  </a:lnTo>
                  <a:lnTo>
                    <a:pt x="2558" y="10491"/>
                  </a:lnTo>
                  <a:lnTo>
                    <a:pt x="2540" y="10695"/>
                  </a:lnTo>
                  <a:lnTo>
                    <a:pt x="2540" y="10881"/>
                  </a:lnTo>
                  <a:lnTo>
                    <a:pt x="2502" y="11066"/>
                  </a:lnTo>
                  <a:lnTo>
                    <a:pt x="2465" y="11251"/>
                  </a:lnTo>
                  <a:lnTo>
                    <a:pt x="2410" y="11455"/>
                  </a:lnTo>
                  <a:lnTo>
                    <a:pt x="2336" y="11641"/>
                  </a:lnTo>
                  <a:lnTo>
                    <a:pt x="2243" y="11844"/>
                  </a:lnTo>
                  <a:lnTo>
                    <a:pt x="2132" y="12030"/>
                  </a:lnTo>
                  <a:lnTo>
                    <a:pt x="1613" y="12827"/>
                  </a:lnTo>
                  <a:lnTo>
                    <a:pt x="1094" y="13605"/>
                  </a:lnTo>
                  <a:lnTo>
                    <a:pt x="853" y="13994"/>
                  </a:lnTo>
                  <a:lnTo>
                    <a:pt x="612" y="14402"/>
                  </a:lnTo>
                  <a:lnTo>
                    <a:pt x="408" y="14810"/>
                  </a:lnTo>
                  <a:lnTo>
                    <a:pt x="223" y="15236"/>
                  </a:lnTo>
                  <a:lnTo>
                    <a:pt x="149" y="15459"/>
                  </a:lnTo>
                  <a:lnTo>
                    <a:pt x="93" y="15700"/>
                  </a:lnTo>
                  <a:lnTo>
                    <a:pt x="37" y="15922"/>
                  </a:lnTo>
                  <a:lnTo>
                    <a:pt x="19" y="16163"/>
                  </a:lnTo>
                  <a:lnTo>
                    <a:pt x="0" y="16404"/>
                  </a:lnTo>
                  <a:lnTo>
                    <a:pt x="0" y="16645"/>
                  </a:lnTo>
                  <a:lnTo>
                    <a:pt x="19" y="16867"/>
                  </a:lnTo>
                  <a:lnTo>
                    <a:pt x="56" y="17108"/>
                  </a:lnTo>
                  <a:lnTo>
                    <a:pt x="93" y="17349"/>
                  </a:lnTo>
                  <a:lnTo>
                    <a:pt x="149" y="17572"/>
                  </a:lnTo>
                  <a:lnTo>
                    <a:pt x="241" y="17812"/>
                  </a:lnTo>
                  <a:lnTo>
                    <a:pt x="315" y="18016"/>
                  </a:lnTo>
                  <a:lnTo>
                    <a:pt x="427" y="18239"/>
                  </a:lnTo>
                  <a:lnTo>
                    <a:pt x="538" y="18443"/>
                  </a:lnTo>
                  <a:lnTo>
                    <a:pt x="686" y="18628"/>
                  </a:lnTo>
                  <a:lnTo>
                    <a:pt x="834" y="18813"/>
                  </a:lnTo>
                  <a:lnTo>
                    <a:pt x="1001" y="18999"/>
                  </a:lnTo>
                  <a:lnTo>
                    <a:pt x="1187" y="19147"/>
                  </a:lnTo>
                  <a:lnTo>
                    <a:pt x="1390" y="19277"/>
                  </a:lnTo>
                  <a:lnTo>
                    <a:pt x="1613" y="19388"/>
                  </a:lnTo>
                  <a:lnTo>
                    <a:pt x="1835" y="19462"/>
                  </a:lnTo>
                  <a:lnTo>
                    <a:pt x="2058" y="19536"/>
                  </a:lnTo>
                  <a:lnTo>
                    <a:pt x="2484" y="19666"/>
                  </a:lnTo>
                  <a:lnTo>
                    <a:pt x="2892" y="19759"/>
                  </a:lnTo>
                  <a:lnTo>
                    <a:pt x="3077" y="19814"/>
                  </a:lnTo>
                  <a:lnTo>
                    <a:pt x="3244" y="19870"/>
                  </a:lnTo>
                  <a:lnTo>
                    <a:pt x="3392" y="19944"/>
                  </a:lnTo>
                  <a:lnTo>
                    <a:pt x="3522" y="20018"/>
                  </a:lnTo>
                  <a:lnTo>
                    <a:pt x="3615" y="20129"/>
                  </a:lnTo>
                  <a:lnTo>
                    <a:pt x="3689" y="20241"/>
                  </a:lnTo>
                  <a:lnTo>
                    <a:pt x="3726" y="20370"/>
                  </a:lnTo>
                  <a:lnTo>
                    <a:pt x="3726" y="20537"/>
                  </a:lnTo>
                  <a:lnTo>
                    <a:pt x="3707" y="20704"/>
                  </a:lnTo>
                  <a:lnTo>
                    <a:pt x="3652" y="20908"/>
                  </a:lnTo>
                  <a:lnTo>
                    <a:pt x="3540" y="21371"/>
                  </a:lnTo>
                  <a:lnTo>
                    <a:pt x="3485" y="21631"/>
                  </a:lnTo>
                  <a:lnTo>
                    <a:pt x="3429" y="21890"/>
                  </a:lnTo>
                  <a:lnTo>
                    <a:pt x="3374" y="22187"/>
                  </a:lnTo>
                  <a:lnTo>
                    <a:pt x="3355" y="22483"/>
                  </a:lnTo>
                  <a:lnTo>
                    <a:pt x="3355" y="22798"/>
                  </a:lnTo>
                  <a:lnTo>
                    <a:pt x="3392" y="23132"/>
                  </a:lnTo>
                  <a:lnTo>
                    <a:pt x="3466" y="23465"/>
                  </a:lnTo>
                  <a:lnTo>
                    <a:pt x="3577" y="23799"/>
                  </a:lnTo>
                  <a:lnTo>
                    <a:pt x="3652" y="23984"/>
                  </a:lnTo>
                  <a:lnTo>
                    <a:pt x="3726" y="24151"/>
                  </a:lnTo>
                  <a:lnTo>
                    <a:pt x="3837" y="24337"/>
                  </a:lnTo>
                  <a:lnTo>
                    <a:pt x="3948" y="24522"/>
                  </a:lnTo>
                  <a:lnTo>
                    <a:pt x="4096" y="24707"/>
                  </a:lnTo>
                  <a:lnTo>
                    <a:pt x="4245" y="24874"/>
                  </a:lnTo>
                  <a:lnTo>
                    <a:pt x="4412" y="25041"/>
                  </a:lnTo>
                  <a:lnTo>
                    <a:pt x="4615" y="25189"/>
                  </a:lnTo>
                  <a:lnTo>
                    <a:pt x="4819" y="25337"/>
                  </a:lnTo>
                  <a:lnTo>
                    <a:pt x="5042" y="25486"/>
                  </a:lnTo>
                  <a:lnTo>
                    <a:pt x="5283" y="25615"/>
                  </a:lnTo>
                  <a:lnTo>
                    <a:pt x="5542" y="25745"/>
                  </a:lnTo>
                  <a:lnTo>
                    <a:pt x="5802" y="25856"/>
                  </a:lnTo>
                  <a:lnTo>
                    <a:pt x="6080" y="25968"/>
                  </a:lnTo>
                  <a:lnTo>
                    <a:pt x="6654" y="26172"/>
                  </a:lnTo>
                  <a:lnTo>
                    <a:pt x="7266" y="26338"/>
                  </a:lnTo>
                  <a:lnTo>
                    <a:pt x="7896" y="26487"/>
                  </a:lnTo>
                  <a:lnTo>
                    <a:pt x="8545" y="26598"/>
                  </a:lnTo>
                  <a:lnTo>
                    <a:pt x="9193" y="26690"/>
                  </a:lnTo>
                  <a:lnTo>
                    <a:pt x="9842" y="26746"/>
                  </a:lnTo>
                  <a:lnTo>
                    <a:pt x="10472" y="26783"/>
                  </a:lnTo>
                  <a:lnTo>
                    <a:pt x="11084" y="26802"/>
                  </a:lnTo>
                  <a:lnTo>
                    <a:pt x="11658" y="26783"/>
                  </a:lnTo>
                  <a:lnTo>
                    <a:pt x="12196" y="26746"/>
                  </a:lnTo>
                  <a:lnTo>
                    <a:pt x="12696" y="26672"/>
                  </a:lnTo>
                  <a:lnTo>
                    <a:pt x="13160" y="26598"/>
                  </a:lnTo>
                  <a:lnTo>
                    <a:pt x="13623" y="26505"/>
                  </a:lnTo>
                  <a:lnTo>
                    <a:pt x="14068" y="26375"/>
                  </a:lnTo>
                  <a:lnTo>
                    <a:pt x="14531" y="26246"/>
                  </a:lnTo>
                  <a:lnTo>
                    <a:pt x="14976" y="26097"/>
                  </a:lnTo>
                  <a:lnTo>
                    <a:pt x="15421" y="25931"/>
                  </a:lnTo>
                  <a:lnTo>
                    <a:pt x="15847" y="25745"/>
                  </a:lnTo>
                  <a:lnTo>
                    <a:pt x="16255" y="25523"/>
                  </a:lnTo>
                  <a:lnTo>
                    <a:pt x="16644" y="25300"/>
                  </a:lnTo>
                  <a:lnTo>
                    <a:pt x="17015" y="25041"/>
                  </a:lnTo>
                  <a:lnTo>
                    <a:pt x="17348" y="24744"/>
                  </a:lnTo>
                  <a:lnTo>
                    <a:pt x="17664" y="24429"/>
                  </a:lnTo>
                  <a:lnTo>
                    <a:pt x="17942" y="24096"/>
                  </a:lnTo>
                  <a:lnTo>
                    <a:pt x="18071" y="23910"/>
                  </a:lnTo>
                  <a:lnTo>
                    <a:pt x="18183" y="23725"/>
                  </a:lnTo>
                  <a:lnTo>
                    <a:pt x="18294" y="23540"/>
                  </a:lnTo>
                  <a:lnTo>
                    <a:pt x="18386" y="23336"/>
                  </a:lnTo>
                  <a:lnTo>
                    <a:pt x="18479" y="23132"/>
                  </a:lnTo>
                  <a:lnTo>
                    <a:pt x="18553" y="22909"/>
                  </a:lnTo>
                  <a:lnTo>
                    <a:pt x="18609" y="22706"/>
                  </a:lnTo>
                  <a:lnTo>
                    <a:pt x="18627" y="22483"/>
                  </a:lnTo>
                  <a:lnTo>
                    <a:pt x="18627" y="22261"/>
                  </a:lnTo>
                  <a:lnTo>
                    <a:pt x="18590" y="22038"/>
                  </a:lnTo>
                  <a:lnTo>
                    <a:pt x="18516" y="21556"/>
                  </a:lnTo>
                  <a:lnTo>
                    <a:pt x="18405" y="21075"/>
                  </a:lnTo>
                  <a:lnTo>
                    <a:pt x="18331" y="20593"/>
                  </a:lnTo>
                  <a:lnTo>
                    <a:pt x="18312" y="20352"/>
                  </a:lnTo>
                  <a:lnTo>
                    <a:pt x="18294" y="20129"/>
                  </a:lnTo>
                  <a:lnTo>
                    <a:pt x="18312" y="19925"/>
                  </a:lnTo>
                  <a:lnTo>
                    <a:pt x="18349" y="19722"/>
                  </a:lnTo>
                  <a:lnTo>
                    <a:pt x="18423" y="19536"/>
                  </a:lnTo>
                  <a:lnTo>
                    <a:pt x="18535" y="19369"/>
                  </a:lnTo>
                  <a:lnTo>
                    <a:pt x="18646" y="19258"/>
                  </a:lnTo>
                  <a:lnTo>
                    <a:pt x="18776" y="19166"/>
                  </a:lnTo>
                  <a:lnTo>
                    <a:pt x="18942" y="19091"/>
                  </a:lnTo>
                  <a:lnTo>
                    <a:pt x="19091" y="19054"/>
                  </a:lnTo>
                  <a:lnTo>
                    <a:pt x="19461" y="18962"/>
                  </a:lnTo>
                  <a:lnTo>
                    <a:pt x="19851" y="18887"/>
                  </a:lnTo>
                  <a:lnTo>
                    <a:pt x="20054" y="18813"/>
                  </a:lnTo>
                  <a:lnTo>
                    <a:pt x="20277" y="18739"/>
                  </a:lnTo>
                  <a:lnTo>
                    <a:pt x="20481" y="18647"/>
                  </a:lnTo>
                  <a:lnTo>
                    <a:pt x="20703" y="18517"/>
                  </a:lnTo>
                  <a:lnTo>
                    <a:pt x="20907" y="18350"/>
                  </a:lnTo>
                  <a:lnTo>
                    <a:pt x="21111" y="18128"/>
                  </a:lnTo>
                  <a:lnTo>
                    <a:pt x="21315" y="17887"/>
                  </a:lnTo>
                  <a:lnTo>
                    <a:pt x="21519" y="17572"/>
                  </a:lnTo>
                  <a:lnTo>
                    <a:pt x="21593" y="17405"/>
                  </a:lnTo>
                  <a:lnTo>
                    <a:pt x="21667" y="17238"/>
                  </a:lnTo>
                  <a:lnTo>
                    <a:pt x="21741" y="17071"/>
                  </a:lnTo>
                  <a:lnTo>
                    <a:pt x="21778" y="16923"/>
                  </a:lnTo>
                  <a:lnTo>
                    <a:pt x="21815" y="16756"/>
                  </a:lnTo>
                  <a:lnTo>
                    <a:pt x="21834" y="16589"/>
                  </a:lnTo>
                  <a:lnTo>
                    <a:pt x="21852" y="16293"/>
                  </a:lnTo>
                  <a:lnTo>
                    <a:pt x="21815" y="15978"/>
                  </a:lnTo>
                  <a:lnTo>
                    <a:pt x="21760" y="15700"/>
                  </a:lnTo>
                  <a:lnTo>
                    <a:pt x="21667" y="15403"/>
                  </a:lnTo>
                  <a:lnTo>
                    <a:pt x="21556" y="15144"/>
                  </a:lnTo>
                  <a:lnTo>
                    <a:pt x="21407" y="14884"/>
                  </a:lnTo>
                  <a:lnTo>
                    <a:pt x="21259" y="14643"/>
                  </a:lnTo>
                  <a:lnTo>
                    <a:pt x="21111" y="14402"/>
                  </a:lnTo>
                  <a:lnTo>
                    <a:pt x="20944" y="14180"/>
                  </a:lnTo>
                  <a:lnTo>
                    <a:pt x="20611" y="13791"/>
                  </a:lnTo>
                  <a:lnTo>
                    <a:pt x="20351" y="13475"/>
                  </a:lnTo>
                  <a:lnTo>
                    <a:pt x="20092" y="13197"/>
                  </a:lnTo>
                  <a:lnTo>
                    <a:pt x="19832" y="12919"/>
                  </a:lnTo>
                  <a:lnTo>
                    <a:pt x="19313" y="12363"/>
                  </a:lnTo>
                  <a:lnTo>
                    <a:pt x="19072" y="12085"/>
                  </a:lnTo>
                  <a:lnTo>
                    <a:pt x="18831" y="11807"/>
                  </a:lnTo>
                  <a:lnTo>
                    <a:pt x="18627" y="11492"/>
                  </a:lnTo>
                  <a:lnTo>
                    <a:pt x="18442" y="11177"/>
                  </a:lnTo>
                  <a:lnTo>
                    <a:pt x="18349" y="11010"/>
                  </a:lnTo>
                  <a:lnTo>
                    <a:pt x="18294" y="10825"/>
                  </a:lnTo>
                  <a:lnTo>
                    <a:pt x="18238" y="10640"/>
                  </a:lnTo>
                  <a:lnTo>
                    <a:pt x="18201" y="10454"/>
                  </a:lnTo>
                  <a:lnTo>
                    <a:pt x="18183" y="10250"/>
                  </a:lnTo>
                  <a:lnTo>
                    <a:pt x="18164" y="10065"/>
                  </a:lnTo>
                  <a:lnTo>
                    <a:pt x="18183" y="9880"/>
                  </a:lnTo>
                  <a:lnTo>
                    <a:pt x="18201" y="9694"/>
                  </a:lnTo>
                  <a:lnTo>
                    <a:pt x="18238" y="9509"/>
                  </a:lnTo>
                  <a:lnTo>
                    <a:pt x="18294" y="9324"/>
                  </a:lnTo>
                  <a:lnTo>
                    <a:pt x="18349" y="9157"/>
                  </a:lnTo>
                  <a:lnTo>
                    <a:pt x="18442" y="9009"/>
                  </a:lnTo>
                  <a:lnTo>
                    <a:pt x="18553" y="8860"/>
                  </a:lnTo>
                  <a:lnTo>
                    <a:pt x="18664" y="8731"/>
                  </a:lnTo>
                  <a:lnTo>
                    <a:pt x="18813" y="8619"/>
                  </a:lnTo>
                  <a:lnTo>
                    <a:pt x="18961" y="8527"/>
                  </a:lnTo>
                  <a:lnTo>
                    <a:pt x="18961" y="8100"/>
                  </a:lnTo>
                  <a:lnTo>
                    <a:pt x="18924" y="7174"/>
                  </a:lnTo>
                  <a:lnTo>
                    <a:pt x="18887" y="6655"/>
                  </a:lnTo>
                  <a:lnTo>
                    <a:pt x="18868" y="6210"/>
                  </a:lnTo>
                  <a:lnTo>
                    <a:pt x="18813" y="5876"/>
                  </a:lnTo>
                  <a:lnTo>
                    <a:pt x="18794" y="5765"/>
                  </a:lnTo>
                  <a:lnTo>
                    <a:pt x="18776" y="5710"/>
                  </a:lnTo>
                  <a:lnTo>
                    <a:pt x="17904" y="4764"/>
                  </a:lnTo>
                  <a:lnTo>
                    <a:pt x="16125" y="2800"/>
                  </a:lnTo>
                  <a:lnTo>
                    <a:pt x="13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7380605" y="1641043"/>
              <a:ext cx="299409" cy="636611"/>
            </a:xfrm>
            <a:custGeom>
              <a:avLst/>
              <a:gdLst/>
              <a:ahLst/>
              <a:cxnLst/>
              <a:rect l="l" t="t" r="r" b="b"/>
              <a:pathLst>
                <a:path w="7637" h="16238" extrusionOk="0">
                  <a:moveTo>
                    <a:pt x="6209" y="1"/>
                  </a:moveTo>
                  <a:lnTo>
                    <a:pt x="0" y="10732"/>
                  </a:lnTo>
                  <a:lnTo>
                    <a:pt x="111" y="16237"/>
                  </a:lnTo>
                  <a:lnTo>
                    <a:pt x="223" y="16219"/>
                  </a:lnTo>
                  <a:lnTo>
                    <a:pt x="352" y="16163"/>
                  </a:lnTo>
                  <a:lnTo>
                    <a:pt x="482" y="16089"/>
                  </a:lnTo>
                  <a:lnTo>
                    <a:pt x="649" y="15959"/>
                  </a:lnTo>
                  <a:lnTo>
                    <a:pt x="816" y="15811"/>
                  </a:lnTo>
                  <a:lnTo>
                    <a:pt x="982" y="15644"/>
                  </a:lnTo>
                  <a:lnTo>
                    <a:pt x="1372" y="15199"/>
                  </a:lnTo>
                  <a:lnTo>
                    <a:pt x="1817" y="14680"/>
                  </a:lnTo>
                  <a:lnTo>
                    <a:pt x="2280" y="14069"/>
                  </a:lnTo>
                  <a:lnTo>
                    <a:pt x="2762" y="13383"/>
                  </a:lnTo>
                  <a:lnTo>
                    <a:pt x="3281" y="12660"/>
                  </a:lnTo>
                  <a:lnTo>
                    <a:pt x="4356" y="11085"/>
                  </a:lnTo>
                  <a:lnTo>
                    <a:pt x="5486" y="9453"/>
                  </a:lnTo>
                  <a:lnTo>
                    <a:pt x="6580" y="7878"/>
                  </a:lnTo>
                  <a:lnTo>
                    <a:pt x="7117" y="7155"/>
                  </a:lnTo>
                  <a:lnTo>
                    <a:pt x="7636" y="646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8211124" y="1641043"/>
              <a:ext cx="284158" cy="654763"/>
            </a:xfrm>
            <a:custGeom>
              <a:avLst/>
              <a:gdLst/>
              <a:ahLst/>
              <a:cxnLst/>
              <a:rect l="l" t="t" r="r" b="b"/>
              <a:pathLst>
                <a:path w="7248" h="16701" extrusionOk="0">
                  <a:moveTo>
                    <a:pt x="1966" y="1"/>
                  </a:moveTo>
                  <a:lnTo>
                    <a:pt x="1" y="6321"/>
                  </a:lnTo>
                  <a:lnTo>
                    <a:pt x="464" y="7044"/>
                  </a:lnTo>
                  <a:lnTo>
                    <a:pt x="928" y="7822"/>
                  </a:lnTo>
                  <a:lnTo>
                    <a:pt x="1891" y="9491"/>
                  </a:lnTo>
                  <a:lnTo>
                    <a:pt x="2874" y="11196"/>
                  </a:lnTo>
                  <a:lnTo>
                    <a:pt x="3819" y="12864"/>
                  </a:lnTo>
                  <a:lnTo>
                    <a:pt x="4282" y="13624"/>
                  </a:lnTo>
                  <a:lnTo>
                    <a:pt x="4709" y="14347"/>
                  </a:lnTo>
                  <a:lnTo>
                    <a:pt x="5116" y="14995"/>
                  </a:lnTo>
                  <a:lnTo>
                    <a:pt x="5506" y="15551"/>
                  </a:lnTo>
                  <a:lnTo>
                    <a:pt x="5858" y="16015"/>
                  </a:lnTo>
                  <a:lnTo>
                    <a:pt x="6025" y="16219"/>
                  </a:lnTo>
                  <a:lnTo>
                    <a:pt x="6173" y="16367"/>
                  </a:lnTo>
                  <a:lnTo>
                    <a:pt x="6321" y="16497"/>
                  </a:lnTo>
                  <a:lnTo>
                    <a:pt x="6451" y="16608"/>
                  </a:lnTo>
                  <a:lnTo>
                    <a:pt x="6562" y="16663"/>
                  </a:lnTo>
                  <a:lnTo>
                    <a:pt x="6673" y="16700"/>
                  </a:lnTo>
                  <a:lnTo>
                    <a:pt x="7248" y="11214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7988792" y="3576829"/>
              <a:ext cx="299409" cy="1291295"/>
            </a:xfrm>
            <a:custGeom>
              <a:avLst/>
              <a:gdLst/>
              <a:ahLst/>
              <a:cxnLst/>
              <a:rect l="l" t="t" r="r" b="b"/>
              <a:pathLst>
                <a:path w="7637" h="32937" extrusionOk="0">
                  <a:moveTo>
                    <a:pt x="0" y="1"/>
                  </a:moveTo>
                  <a:lnTo>
                    <a:pt x="1687" y="8045"/>
                  </a:lnTo>
                  <a:lnTo>
                    <a:pt x="1576" y="8786"/>
                  </a:lnTo>
                  <a:lnTo>
                    <a:pt x="1335" y="10454"/>
                  </a:lnTo>
                  <a:lnTo>
                    <a:pt x="1205" y="11399"/>
                  </a:lnTo>
                  <a:lnTo>
                    <a:pt x="1094" y="12289"/>
                  </a:lnTo>
                  <a:lnTo>
                    <a:pt x="1020" y="13049"/>
                  </a:lnTo>
                  <a:lnTo>
                    <a:pt x="1001" y="13327"/>
                  </a:lnTo>
                  <a:lnTo>
                    <a:pt x="1001" y="13549"/>
                  </a:lnTo>
                  <a:lnTo>
                    <a:pt x="1038" y="13846"/>
                  </a:lnTo>
                  <a:lnTo>
                    <a:pt x="1112" y="14346"/>
                  </a:lnTo>
                  <a:lnTo>
                    <a:pt x="1390" y="15885"/>
                  </a:lnTo>
                  <a:lnTo>
                    <a:pt x="1761" y="17886"/>
                  </a:lnTo>
                  <a:lnTo>
                    <a:pt x="2206" y="20110"/>
                  </a:lnTo>
                  <a:lnTo>
                    <a:pt x="3040" y="24169"/>
                  </a:lnTo>
                  <a:lnTo>
                    <a:pt x="3411" y="25986"/>
                  </a:lnTo>
                  <a:lnTo>
                    <a:pt x="3466" y="32936"/>
                  </a:lnTo>
                  <a:lnTo>
                    <a:pt x="6802" y="32936"/>
                  </a:lnTo>
                  <a:lnTo>
                    <a:pt x="6228" y="26041"/>
                  </a:lnTo>
                  <a:lnTo>
                    <a:pt x="6432" y="24244"/>
                  </a:lnTo>
                  <a:lnTo>
                    <a:pt x="6877" y="20203"/>
                  </a:lnTo>
                  <a:lnTo>
                    <a:pt x="7321" y="15959"/>
                  </a:lnTo>
                  <a:lnTo>
                    <a:pt x="7488" y="14402"/>
                  </a:lnTo>
                  <a:lnTo>
                    <a:pt x="7525" y="13864"/>
                  </a:lnTo>
                  <a:lnTo>
                    <a:pt x="7544" y="13549"/>
                  </a:lnTo>
                  <a:lnTo>
                    <a:pt x="7525" y="13308"/>
                  </a:lnTo>
                  <a:lnTo>
                    <a:pt x="7507" y="13012"/>
                  </a:lnTo>
                  <a:lnTo>
                    <a:pt x="7414" y="12252"/>
                  </a:lnTo>
                  <a:lnTo>
                    <a:pt x="7303" y="11399"/>
                  </a:lnTo>
                  <a:lnTo>
                    <a:pt x="7173" y="10491"/>
                  </a:lnTo>
                  <a:lnTo>
                    <a:pt x="6914" y="8934"/>
                  </a:lnTo>
                  <a:lnTo>
                    <a:pt x="6802" y="8267"/>
                  </a:lnTo>
                  <a:lnTo>
                    <a:pt x="76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7985146" y="3572478"/>
              <a:ext cx="307406" cy="1157567"/>
            </a:xfrm>
            <a:custGeom>
              <a:avLst/>
              <a:gdLst/>
              <a:ahLst/>
              <a:cxnLst/>
              <a:rect l="l" t="t" r="r" b="b"/>
              <a:pathLst>
                <a:path w="7841" h="29526" extrusionOk="0">
                  <a:moveTo>
                    <a:pt x="93" y="0"/>
                  </a:moveTo>
                  <a:lnTo>
                    <a:pt x="56" y="19"/>
                  </a:lnTo>
                  <a:lnTo>
                    <a:pt x="19" y="37"/>
                  </a:lnTo>
                  <a:lnTo>
                    <a:pt x="1" y="93"/>
                  </a:lnTo>
                  <a:lnTo>
                    <a:pt x="1" y="130"/>
                  </a:lnTo>
                  <a:lnTo>
                    <a:pt x="1669" y="8174"/>
                  </a:lnTo>
                  <a:lnTo>
                    <a:pt x="1521" y="9045"/>
                  </a:lnTo>
                  <a:lnTo>
                    <a:pt x="1298" y="10713"/>
                  </a:lnTo>
                  <a:lnTo>
                    <a:pt x="1168" y="11621"/>
                  </a:lnTo>
                  <a:lnTo>
                    <a:pt x="1076" y="12474"/>
                  </a:lnTo>
                  <a:lnTo>
                    <a:pt x="1002" y="13178"/>
                  </a:lnTo>
                  <a:lnTo>
                    <a:pt x="983" y="13660"/>
                  </a:lnTo>
                  <a:lnTo>
                    <a:pt x="1020" y="13938"/>
                  </a:lnTo>
                  <a:lnTo>
                    <a:pt x="1094" y="14439"/>
                  </a:lnTo>
                  <a:lnTo>
                    <a:pt x="1354" y="15940"/>
                  </a:lnTo>
                  <a:lnTo>
                    <a:pt x="1724" y="17886"/>
                  </a:lnTo>
                  <a:lnTo>
                    <a:pt x="2151" y="20055"/>
                  </a:lnTo>
                  <a:lnTo>
                    <a:pt x="2966" y="24095"/>
                  </a:lnTo>
                  <a:lnTo>
                    <a:pt x="3392" y="26097"/>
                  </a:lnTo>
                  <a:lnTo>
                    <a:pt x="3411" y="29415"/>
                  </a:lnTo>
                  <a:lnTo>
                    <a:pt x="3430" y="29452"/>
                  </a:lnTo>
                  <a:lnTo>
                    <a:pt x="3448" y="29489"/>
                  </a:lnTo>
                  <a:lnTo>
                    <a:pt x="3485" y="29526"/>
                  </a:lnTo>
                  <a:lnTo>
                    <a:pt x="3522" y="29526"/>
                  </a:lnTo>
                  <a:lnTo>
                    <a:pt x="3559" y="29507"/>
                  </a:lnTo>
                  <a:lnTo>
                    <a:pt x="3596" y="29489"/>
                  </a:lnTo>
                  <a:lnTo>
                    <a:pt x="3633" y="29452"/>
                  </a:lnTo>
                  <a:lnTo>
                    <a:pt x="3633" y="29415"/>
                  </a:lnTo>
                  <a:lnTo>
                    <a:pt x="3615" y="26060"/>
                  </a:lnTo>
                  <a:lnTo>
                    <a:pt x="3226" y="24206"/>
                  </a:lnTo>
                  <a:lnTo>
                    <a:pt x="2410" y="20166"/>
                  </a:lnTo>
                  <a:lnTo>
                    <a:pt x="1965" y="17960"/>
                  </a:lnTo>
                  <a:lnTo>
                    <a:pt x="1576" y="15959"/>
                  </a:lnTo>
                  <a:lnTo>
                    <a:pt x="1317" y="14439"/>
                  </a:lnTo>
                  <a:lnTo>
                    <a:pt x="1243" y="13938"/>
                  </a:lnTo>
                  <a:lnTo>
                    <a:pt x="1205" y="13660"/>
                  </a:lnTo>
                  <a:lnTo>
                    <a:pt x="1224" y="13160"/>
                  </a:lnTo>
                  <a:lnTo>
                    <a:pt x="1298" y="12418"/>
                  </a:lnTo>
                  <a:lnTo>
                    <a:pt x="1409" y="11529"/>
                  </a:lnTo>
                  <a:lnTo>
                    <a:pt x="1539" y="10584"/>
                  </a:lnTo>
                  <a:lnTo>
                    <a:pt x="1780" y="8934"/>
                  </a:lnTo>
                  <a:lnTo>
                    <a:pt x="1891" y="8174"/>
                  </a:lnTo>
                  <a:lnTo>
                    <a:pt x="1891" y="8137"/>
                  </a:lnTo>
                  <a:lnTo>
                    <a:pt x="242" y="223"/>
                  </a:lnTo>
                  <a:lnTo>
                    <a:pt x="7600" y="223"/>
                  </a:lnTo>
                  <a:lnTo>
                    <a:pt x="6784" y="8359"/>
                  </a:lnTo>
                  <a:lnTo>
                    <a:pt x="6784" y="8396"/>
                  </a:lnTo>
                  <a:lnTo>
                    <a:pt x="6895" y="9082"/>
                  </a:lnTo>
                  <a:lnTo>
                    <a:pt x="7155" y="10639"/>
                  </a:lnTo>
                  <a:lnTo>
                    <a:pt x="7285" y="11529"/>
                  </a:lnTo>
                  <a:lnTo>
                    <a:pt x="7396" y="12381"/>
                  </a:lnTo>
                  <a:lnTo>
                    <a:pt x="7489" y="13123"/>
                  </a:lnTo>
                  <a:lnTo>
                    <a:pt x="7507" y="13419"/>
                  </a:lnTo>
                  <a:lnTo>
                    <a:pt x="7526" y="13660"/>
                  </a:lnTo>
                  <a:lnTo>
                    <a:pt x="7507" y="13975"/>
                  </a:lnTo>
                  <a:lnTo>
                    <a:pt x="7470" y="14494"/>
                  </a:lnTo>
                  <a:lnTo>
                    <a:pt x="7322" y="16051"/>
                  </a:lnTo>
                  <a:lnTo>
                    <a:pt x="6858" y="20259"/>
                  </a:lnTo>
                  <a:lnTo>
                    <a:pt x="6210" y="26152"/>
                  </a:lnTo>
                  <a:lnTo>
                    <a:pt x="6469" y="29322"/>
                  </a:lnTo>
                  <a:lnTo>
                    <a:pt x="6488" y="29359"/>
                  </a:lnTo>
                  <a:lnTo>
                    <a:pt x="6506" y="29396"/>
                  </a:lnTo>
                  <a:lnTo>
                    <a:pt x="6543" y="29415"/>
                  </a:lnTo>
                  <a:lnTo>
                    <a:pt x="6599" y="29433"/>
                  </a:lnTo>
                  <a:lnTo>
                    <a:pt x="6636" y="29415"/>
                  </a:lnTo>
                  <a:lnTo>
                    <a:pt x="6673" y="29396"/>
                  </a:lnTo>
                  <a:lnTo>
                    <a:pt x="6692" y="29359"/>
                  </a:lnTo>
                  <a:lnTo>
                    <a:pt x="6692" y="29303"/>
                  </a:lnTo>
                  <a:lnTo>
                    <a:pt x="6432" y="26152"/>
                  </a:lnTo>
                  <a:lnTo>
                    <a:pt x="6655" y="24151"/>
                  </a:lnTo>
                  <a:lnTo>
                    <a:pt x="7099" y="20147"/>
                  </a:lnTo>
                  <a:lnTo>
                    <a:pt x="7544" y="15996"/>
                  </a:lnTo>
                  <a:lnTo>
                    <a:pt x="7692" y="14494"/>
                  </a:lnTo>
                  <a:lnTo>
                    <a:pt x="7730" y="13975"/>
                  </a:lnTo>
                  <a:lnTo>
                    <a:pt x="7748" y="13660"/>
                  </a:lnTo>
                  <a:lnTo>
                    <a:pt x="7730" y="13419"/>
                  </a:lnTo>
                  <a:lnTo>
                    <a:pt x="7711" y="13141"/>
                  </a:lnTo>
                  <a:lnTo>
                    <a:pt x="7637" y="12418"/>
                  </a:lnTo>
                  <a:lnTo>
                    <a:pt x="7526" y="11603"/>
                  </a:lnTo>
                  <a:lnTo>
                    <a:pt x="7396" y="10732"/>
                  </a:lnTo>
                  <a:lnTo>
                    <a:pt x="7155" y="9175"/>
                  </a:lnTo>
                  <a:lnTo>
                    <a:pt x="7007" y="8359"/>
                  </a:lnTo>
                  <a:lnTo>
                    <a:pt x="7841" y="130"/>
                  </a:lnTo>
                  <a:lnTo>
                    <a:pt x="7841" y="75"/>
                  </a:lnTo>
                  <a:lnTo>
                    <a:pt x="7804" y="37"/>
                  </a:lnTo>
                  <a:lnTo>
                    <a:pt x="7767" y="19"/>
                  </a:lnTo>
                  <a:lnTo>
                    <a:pt x="77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8121776" y="4710403"/>
              <a:ext cx="138825" cy="157722"/>
            </a:xfrm>
            <a:custGeom>
              <a:avLst/>
              <a:gdLst/>
              <a:ahLst/>
              <a:cxnLst/>
              <a:rect l="l" t="t" r="r" b="b"/>
              <a:pathLst>
                <a:path w="3541" h="4023" extrusionOk="0">
                  <a:moveTo>
                    <a:pt x="37" y="0"/>
                  </a:moveTo>
                  <a:lnTo>
                    <a:pt x="0" y="4022"/>
                  </a:lnTo>
                  <a:lnTo>
                    <a:pt x="3540" y="4022"/>
                  </a:lnTo>
                  <a:lnTo>
                    <a:pt x="3077" y="0"/>
                  </a:lnTo>
                  <a:lnTo>
                    <a:pt x="3077" y="3318"/>
                  </a:lnTo>
                  <a:lnTo>
                    <a:pt x="2966" y="3281"/>
                  </a:lnTo>
                  <a:lnTo>
                    <a:pt x="2688" y="3188"/>
                  </a:lnTo>
                  <a:lnTo>
                    <a:pt x="2502" y="3133"/>
                  </a:lnTo>
                  <a:lnTo>
                    <a:pt x="2298" y="3096"/>
                  </a:lnTo>
                  <a:lnTo>
                    <a:pt x="2057" y="3058"/>
                  </a:lnTo>
                  <a:lnTo>
                    <a:pt x="1557" y="3058"/>
                  </a:lnTo>
                  <a:lnTo>
                    <a:pt x="1298" y="3114"/>
                  </a:lnTo>
                  <a:lnTo>
                    <a:pt x="1057" y="3170"/>
                  </a:lnTo>
                  <a:lnTo>
                    <a:pt x="816" y="3225"/>
                  </a:lnTo>
                  <a:lnTo>
                    <a:pt x="464" y="3355"/>
                  </a:lnTo>
                  <a:lnTo>
                    <a:pt x="334" y="341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7403109" y="3576829"/>
              <a:ext cx="425845" cy="1291295"/>
            </a:xfrm>
            <a:custGeom>
              <a:avLst/>
              <a:gdLst/>
              <a:ahLst/>
              <a:cxnLst/>
              <a:rect l="l" t="t" r="r" b="b"/>
              <a:pathLst>
                <a:path w="10862" h="32937" extrusionOk="0">
                  <a:moveTo>
                    <a:pt x="3337" y="1"/>
                  </a:moveTo>
                  <a:lnTo>
                    <a:pt x="4319" y="25986"/>
                  </a:lnTo>
                  <a:lnTo>
                    <a:pt x="1" y="32936"/>
                  </a:lnTo>
                  <a:lnTo>
                    <a:pt x="3337" y="32936"/>
                  </a:lnTo>
                  <a:lnTo>
                    <a:pt x="7581" y="28914"/>
                  </a:lnTo>
                  <a:lnTo>
                    <a:pt x="7396" y="25986"/>
                  </a:lnTo>
                  <a:lnTo>
                    <a:pt x="7841" y="24114"/>
                  </a:lnTo>
                  <a:lnTo>
                    <a:pt x="8823" y="19962"/>
                  </a:lnTo>
                  <a:lnTo>
                    <a:pt x="9361" y="17664"/>
                  </a:lnTo>
                  <a:lnTo>
                    <a:pt x="9805" y="15607"/>
                  </a:lnTo>
                  <a:lnTo>
                    <a:pt x="9991" y="14735"/>
                  </a:lnTo>
                  <a:lnTo>
                    <a:pt x="10120" y="14013"/>
                  </a:lnTo>
                  <a:lnTo>
                    <a:pt x="10195" y="13475"/>
                  </a:lnTo>
                  <a:lnTo>
                    <a:pt x="10213" y="13290"/>
                  </a:lnTo>
                  <a:lnTo>
                    <a:pt x="10232" y="13179"/>
                  </a:lnTo>
                  <a:lnTo>
                    <a:pt x="10195" y="12956"/>
                  </a:lnTo>
                  <a:lnTo>
                    <a:pt x="10120" y="12678"/>
                  </a:lnTo>
                  <a:lnTo>
                    <a:pt x="10028" y="12363"/>
                  </a:lnTo>
                  <a:lnTo>
                    <a:pt x="9917" y="11992"/>
                  </a:lnTo>
                  <a:lnTo>
                    <a:pt x="9620" y="11214"/>
                  </a:lnTo>
                  <a:lnTo>
                    <a:pt x="9286" y="10417"/>
                  </a:lnTo>
                  <a:lnTo>
                    <a:pt x="8971" y="9657"/>
                  </a:lnTo>
                  <a:lnTo>
                    <a:pt x="8693" y="9027"/>
                  </a:lnTo>
                  <a:lnTo>
                    <a:pt x="8415" y="8415"/>
                  </a:lnTo>
                  <a:lnTo>
                    <a:pt x="10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7426358" y="3572478"/>
              <a:ext cx="406987" cy="1254952"/>
            </a:xfrm>
            <a:custGeom>
              <a:avLst/>
              <a:gdLst/>
              <a:ahLst/>
              <a:cxnLst/>
              <a:rect l="l" t="t" r="r" b="b"/>
              <a:pathLst>
                <a:path w="10381" h="32010" extrusionOk="0">
                  <a:moveTo>
                    <a:pt x="2744" y="0"/>
                  </a:moveTo>
                  <a:lnTo>
                    <a:pt x="2707" y="19"/>
                  </a:lnTo>
                  <a:lnTo>
                    <a:pt x="2670" y="37"/>
                  </a:lnTo>
                  <a:lnTo>
                    <a:pt x="2651" y="75"/>
                  </a:lnTo>
                  <a:lnTo>
                    <a:pt x="2633" y="112"/>
                  </a:lnTo>
                  <a:lnTo>
                    <a:pt x="3615" y="26060"/>
                  </a:lnTo>
                  <a:lnTo>
                    <a:pt x="19" y="31843"/>
                  </a:lnTo>
                  <a:lnTo>
                    <a:pt x="1" y="31880"/>
                  </a:lnTo>
                  <a:lnTo>
                    <a:pt x="19" y="31917"/>
                  </a:lnTo>
                  <a:lnTo>
                    <a:pt x="38" y="31954"/>
                  </a:lnTo>
                  <a:lnTo>
                    <a:pt x="56" y="31991"/>
                  </a:lnTo>
                  <a:lnTo>
                    <a:pt x="112" y="32009"/>
                  </a:lnTo>
                  <a:lnTo>
                    <a:pt x="168" y="31991"/>
                  </a:lnTo>
                  <a:lnTo>
                    <a:pt x="223" y="31954"/>
                  </a:lnTo>
                  <a:lnTo>
                    <a:pt x="3819" y="26152"/>
                  </a:lnTo>
                  <a:lnTo>
                    <a:pt x="3837" y="26078"/>
                  </a:lnTo>
                  <a:lnTo>
                    <a:pt x="2874" y="223"/>
                  </a:lnTo>
                  <a:lnTo>
                    <a:pt x="10121" y="223"/>
                  </a:lnTo>
                  <a:lnTo>
                    <a:pt x="7711" y="8489"/>
                  </a:lnTo>
                  <a:lnTo>
                    <a:pt x="7711" y="8545"/>
                  </a:lnTo>
                  <a:lnTo>
                    <a:pt x="7711" y="8582"/>
                  </a:lnTo>
                  <a:lnTo>
                    <a:pt x="8008" y="9193"/>
                  </a:lnTo>
                  <a:lnTo>
                    <a:pt x="8286" y="9824"/>
                  </a:lnTo>
                  <a:lnTo>
                    <a:pt x="8601" y="10584"/>
                  </a:lnTo>
                  <a:lnTo>
                    <a:pt x="8934" y="11381"/>
                  </a:lnTo>
                  <a:lnTo>
                    <a:pt x="9212" y="12140"/>
                  </a:lnTo>
                  <a:lnTo>
                    <a:pt x="9324" y="12493"/>
                  </a:lnTo>
                  <a:lnTo>
                    <a:pt x="9416" y="12808"/>
                  </a:lnTo>
                  <a:lnTo>
                    <a:pt x="9490" y="13067"/>
                  </a:lnTo>
                  <a:lnTo>
                    <a:pt x="9509" y="13290"/>
                  </a:lnTo>
                  <a:lnTo>
                    <a:pt x="9509" y="13401"/>
                  </a:lnTo>
                  <a:lnTo>
                    <a:pt x="9490" y="13586"/>
                  </a:lnTo>
                  <a:lnTo>
                    <a:pt x="9416" y="14105"/>
                  </a:lnTo>
                  <a:lnTo>
                    <a:pt x="9287" y="14828"/>
                  </a:lnTo>
                  <a:lnTo>
                    <a:pt x="9101" y="15681"/>
                  </a:lnTo>
                  <a:lnTo>
                    <a:pt x="8656" y="17738"/>
                  </a:lnTo>
                  <a:lnTo>
                    <a:pt x="8137" y="19999"/>
                  </a:lnTo>
                  <a:lnTo>
                    <a:pt x="7155" y="24151"/>
                  </a:lnTo>
                  <a:lnTo>
                    <a:pt x="6692" y="26060"/>
                  </a:lnTo>
                  <a:lnTo>
                    <a:pt x="6692" y="26097"/>
                  </a:lnTo>
                  <a:lnTo>
                    <a:pt x="6784" y="27598"/>
                  </a:lnTo>
                  <a:lnTo>
                    <a:pt x="6803" y="27635"/>
                  </a:lnTo>
                  <a:lnTo>
                    <a:pt x="6821" y="27672"/>
                  </a:lnTo>
                  <a:lnTo>
                    <a:pt x="6859" y="27691"/>
                  </a:lnTo>
                  <a:lnTo>
                    <a:pt x="6896" y="27709"/>
                  </a:lnTo>
                  <a:lnTo>
                    <a:pt x="6951" y="27691"/>
                  </a:lnTo>
                  <a:lnTo>
                    <a:pt x="6970" y="27672"/>
                  </a:lnTo>
                  <a:lnTo>
                    <a:pt x="7007" y="27635"/>
                  </a:lnTo>
                  <a:lnTo>
                    <a:pt x="7007" y="27580"/>
                  </a:lnTo>
                  <a:lnTo>
                    <a:pt x="6914" y="26097"/>
                  </a:lnTo>
                  <a:lnTo>
                    <a:pt x="7433" y="23947"/>
                  </a:lnTo>
                  <a:lnTo>
                    <a:pt x="8415" y="19814"/>
                  </a:lnTo>
                  <a:lnTo>
                    <a:pt x="8916" y="17590"/>
                  </a:lnTo>
                  <a:lnTo>
                    <a:pt x="9342" y="15606"/>
                  </a:lnTo>
                  <a:lnTo>
                    <a:pt x="9509" y="14772"/>
                  </a:lnTo>
                  <a:lnTo>
                    <a:pt x="9639" y="14087"/>
                  </a:lnTo>
                  <a:lnTo>
                    <a:pt x="9713" y="13568"/>
                  </a:lnTo>
                  <a:lnTo>
                    <a:pt x="9731" y="13401"/>
                  </a:lnTo>
                  <a:lnTo>
                    <a:pt x="9731" y="13271"/>
                  </a:lnTo>
                  <a:lnTo>
                    <a:pt x="9713" y="13067"/>
                  </a:lnTo>
                  <a:lnTo>
                    <a:pt x="9657" y="12808"/>
                  </a:lnTo>
                  <a:lnTo>
                    <a:pt x="9565" y="12511"/>
                  </a:lnTo>
                  <a:lnTo>
                    <a:pt x="9453" y="12178"/>
                  </a:lnTo>
                  <a:lnTo>
                    <a:pt x="9194" y="11455"/>
                  </a:lnTo>
                  <a:lnTo>
                    <a:pt x="8897" y="10695"/>
                  </a:lnTo>
                  <a:lnTo>
                    <a:pt x="8582" y="9953"/>
                  </a:lnTo>
                  <a:lnTo>
                    <a:pt x="8304" y="9305"/>
                  </a:lnTo>
                  <a:lnTo>
                    <a:pt x="7934" y="8526"/>
                  </a:lnTo>
                  <a:lnTo>
                    <a:pt x="10380" y="149"/>
                  </a:lnTo>
                  <a:lnTo>
                    <a:pt x="10380" y="93"/>
                  </a:lnTo>
                  <a:lnTo>
                    <a:pt x="10361" y="37"/>
                  </a:lnTo>
                  <a:lnTo>
                    <a:pt x="10324" y="19"/>
                  </a:lnTo>
                  <a:lnTo>
                    <a:pt x="1026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7381311" y="4660260"/>
              <a:ext cx="319050" cy="207865"/>
            </a:xfrm>
            <a:custGeom>
              <a:avLst/>
              <a:gdLst/>
              <a:ahLst/>
              <a:cxnLst/>
              <a:rect l="l" t="t" r="r" b="b"/>
              <a:pathLst>
                <a:path w="8138" h="5302" extrusionOk="0">
                  <a:moveTo>
                    <a:pt x="8045" y="0"/>
                  </a:moveTo>
                  <a:lnTo>
                    <a:pt x="3633" y="4375"/>
                  </a:lnTo>
                  <a:lnTo>
                    <a:pt x="3022" y="4245"/>
                  </a:lnTo>
                  <a:lnTo>
                    <a:pt x="2484" y="4171"/>
                  </a:lnTo>
                  <a:lnTo>
                    <a:pt x="2002" y="4152"/>
                  </a:lnTo>
                  <a:lnTo>
                    <a:pt x="1595" y="4171"/>
                  </a:lnTo>
                  <a:lnTo>
                    <a:pt x="1242" y="4208"/>
                  </a:lnTo>
                  <a:lnTo>
                    <a:pt x="964" y="4300"/>
                  </a:lnTo>
                  <a:lnTo>
                    <a:pt x="705" y="4393"/>
                  </a:lnTo>
                  <a:lnTo>
                    <a:pt x="520" y="4523"/>
                  </a:lnTo>
                  <a:lnTo>
                    <a:pt x="353" y="4653"/>
                  </a:lnTo>
                  <a:lnTo>
                    <a:pt x="242" y="4782"/>
                  </a:lnTo>
                  <a:lnTo>
                    <a:pt x="149" y="4912"/>
                  </a:lnTo>
                  <a:lnTo>
                    <a:pt x="75" y="5042"/>
                  </a:lnTo>
                  <a:lnTo>
                    <a:pt x="38" y="5134"/>
                  </a:lnTo>
                  <a:lnTo>
                    <a:pt x="19" y="5227"/>
                  </a:lnTo>
                  <a:lnTo>
                    <a:pt x="1" y="5301"/>
                  </a:lnTo>
                  <a:lnTo>
                    <a:pt x="3893" y="5301"/>
                  </a:lnTo>
                  <a:lnTo>
                    <a:pt x="7248" y="2113"/>
                  </a:lnTo>
                  <a:lnTo>
                    <a:pt x="7785" y="5301"/>
                  </a:lnTo>
                  <a:lnTo>
                    <a:pt x="8137" y="1279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7624029" y="1402010"/>
              <a:ext cx="664172" cy="907596"/>
            </a:xfrm>
            <a:custGeom>
              <a:avLst/>
              <a:gdLst/>
              <a:ahLst/>
              <a:cxnLst/>
              <a:rect l="l" t="t" r="r" b="b"/>
              <a:pathLst>
                <a:path w="16941" h="23150" extrusionOk="0">
                  <a:moveTo>
                    <a:pt x="6357" y="0"/>
                  </a:moveTo>
                  <a:lnTo>
                    <a:pt x="6357" y="5598"/>
                  </a:lnTo>
                  <a:lnTo>
                    <a:pt x="0" y="6098"/>
                  </a:lnTo>
                  <a:lnTo>
                    <a:pt x="3948" y="23150"/>
                  </a:lnTo>
                  <a:lnTo>
                    <a:pt x="12993" y="23150"/>
                  </a:lnTo>
                  <a:lnTo>
                    <a:pt x="16941" y="6098"/>
                  </a:lnTo>
                  <a:lnTo>
                    <a:pt x="10583" y="5598"/>
                  </a:lnTo>
                  <a:lnTo>
                    <a:pt x="10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7467052" y="2309567"/>
              <a:ext cx="978086" cy="1775242"/>
            </a:xfrm>
            <a:custGeom>
              <a:avLst/>
              <a:gdLst/>
              <a:ahLst/>
              <a:cxnLst/>
              <a:rect l="l" t="t" r="r" b="b"/>
              <a:pathLst>
                <a:path w="24948" h="45281" extrusionOk="0">
                  <a:moveTo>
                    <a:pt x="7952" y="1"/>
                  </a:moveTo>
                  <a:lnTo>
                    <a:pt x="7841" y="167"/>
                  </a:lnTo>
                  <a:lnTo>
                    <a:pt x="7581" y="612"/>
                  </a:lnTo>
                  <a:lnTo>
                    <a:pt x="7174" y="1391"/>
                  </a:lnTo>
                  <a:lnTo>
                    <a:pt x="6914" y="1891"/>
                  </a:lnTo>
                  <a:lnTo>
                    <a:pt x="6636" y="2484"/>
                  </a:lnTo>
                  <a:lnTo>
                    <a:pt x="6339" y="3151"/>
                  </a:lnTo>
                  <a:lnTo>
                    <a:pt x="6006" y="3893"/>
                  </a:lnTo>
                  <a:lnTo>
                    <a:pt x="5672" y="4745"/>
                  </a:lnTo>
                  <a:lnTo>
                    <a:pt x="5320" y="5672"/>
                  </a:lnTo>
                  <a:lnTo>
                    <a:pt x="4949" y="6673"/>
                  </a:lnTo>
                  <a:lnTo>
                    <a:pt x="4579" y="7785"/>
                  </a:lnTo>
                  <a:lnTo>
                    <a:pt x="4189" y="8971"/>
                  </a:lnTo>
                  <a:lnTo>
                    <a:pt x="3800" y="10250"/>
                  </a:lnTo>
                  <a:lnTo>
                    <a:pt x="3430" y="11622"/>
                  </a:lnTo>
                  <a:lnTo>
                    <a:pt x="3059" y="13086"/>
                  </a:lnTo>
                  <a:lnTo>
                    <a:pt x="2688" y="14643"/>
                  </a:lnTo>
                  <a:lnTo>
                    <a:pt x="2318" y="16292"/>
                  </a:lnTo>
                  <a:lnTo>
                    <a:pt x="1984" y="18035"/>
                  </a:lnTo>
                  <a:lnTo>
                    <a:pt x="1650" y="19888"/>
                  </a:lnTo>
                  <a:lnTo>
                    <a:pt x="1354" y="21816"/>
                  </a:lnTo>
                  <a:lnTo>
                    <a:pt x="1057" y="23873"/>
                  </a:lnTo>
                  <a:lnTo>
                    <a:pt x="816" y="26004"/>
                  </a:lnTo>
                  <a:lnTo>
                    <a:pt x="575" y="28247"/>
                  </a:lnTo>
                  <a:lnTo>
                    <a:pt x="390" y="30582"/>
                  </a:lnTo>
                  <a:lnTo>
                    <a:pt x="297" y="31806"/>
                  </a:lnTo>
                  <a:lnTo>
                    <a:pt x="223" y="33047"/>
                  </a:lnTo>
                  <a:lnTo>
                    <a:pt x="168" y="34308"/>
                  </a:lnTo>
                  <a:lnTo>
                    <a:pt x="112" y="35587"/>
                  </a:lnTo>
                  <a:lnTo>
                    <a:pt x="75" y="36903"/>
                  </a:lnTo>
                  <a:lnTo>
                    <a:pt x="38" y="38256"/>
                  </a:lnTo>
                  <a:lnTo>
                    <a:pt x="19" y="39609"/>
                  </a:lnTo>
                  <a:lnTo>
                    <a:pt x="1" y="41017"/>
                  </a:lnTo>
                  <a:lnTo>
                    <a:pt x="1" y="42426"/>
                  </a:lnTo>
                  <a:lnTo>
                    <a:pt x="19" y="43890"/>
                  </a:lnTo>
                  <a:lnTo>
                    <a:pt x="205" y="43946"/>
                  </a:lnTo>
                  <a:lnTo>
                    <a:pt x="779" y="44094"/>
                  </a:lnTo>
                  <a:lnTo>
                    <a:pt x="1205" y="44205"/>
                  </a:lnTo>
                  <a:lnTo>
                    <a:pt x="1724" y="44335"/>
                  </a:lnTo>
                  <a:lnTo>
                    <a:pt x="2355" y="44446"/>
                  </a:lnTo>
                  <a:lnTo>
                    <a:pt x="3077" y="44594"/>
                  </a:lnTo>
                  <a:lnTo>
                    <a:pt x="3893" y="44724"/>
                  </a:lnTo>
                  <a:lnTo>
                    <a:pt x="4820" y="44835"/>
                  </a:lnTo>
                  <a:lnTo>
                    <a:pt x="5839" y="44965"/>
                  </a:lnTo>
                  <a:lnTo>
                    <a:pt x="6951" y="45076"/>
                  </a:lnTo>
                  <a:lnTo>
                    <a:pt x="8174" y="45150"/>
                  </a:lnTo>
                  <a:lnTo>
                    <a:pt x="9509" y="45225"/>
                  </a:lnTo>
                  <a:lnTo>
                    <a:pt x="10936" y="45280"/>
                  </a:lnTo>
                  <a:lnTo>
                    <a:pt x="14013" y="45280"/>
                  </a:lnTo>
                  <a:lnTo>
                    <a:pt x="15440" y="45225"/>
                  </a:lnTo>
                  <a:lnTo>
                    <a:pt x="16774" y="45150"/>
                  </a:lnTo>
                  <a:lnTo>
                    <a:pt x="17998" y="45076"/>
                  </a:lnTo>
                  <a:lnTo>
                    <a:pt x="19110" y="44965"/>
                  </a:lnTo>
                  <a:lnTo>
                    <a:pt x="20129" y="44835"/>
                  </a:lnTo>
                  <a:lnTo>
                    <a:pt x="21056" y="44724"/>
                  </a:lnTo>
                  <a:lnTo>
                    <a:pt x="21871" y="44594"/>
                  </a:lnTo>
                  <a:lnTo>
                    <a:pt x="22594" y="44446"/>
                  </a:lnTo>
                  <a:lnTo>
                    <a:pt x="23224" y="44335"/>
                  </a:lnTo>
                  <a:lnTo>
                    <a:pt x="23743" y="44205"/>
                  </a:lnTo>
                  <a:lnTo>
                    <a:pt x="24169" y="44094"/>
                  </a:lnTo>
                  <a:lnTo>
                    <a:pt x="24726" y="43946"/>
                  </a:lnTo>
                  <a:lnTo>
                    <a:pt x="24929" y="43890"/>
                  </a:lnTo>
                  <a:lnTo>
                    <a:pt x="24929" y="42426"/>
                  </a:lnTo>
                  <a:lnTo>
                    <a:pt x="24948" y="41017"/>
                  </a:lnTo>
                  <a:lnTo>
                    <a:pt x="24929" y="39609"/>
                  </a:lnTo>
                  <a:lnTo>
                    <a:pt x="24911" y="38256"/>
                  </a:lnTo>
                  <a:lnTo>
                    <a:pt x="24874" y="36903"/>
                  </a:lnTo>
                  <a:lnTo>
                    <a:pt x="24837" y="35587"/>
                  </a:lnTo>
                  <a:lnTo>
                    <a:pt x="24781" y="34308"/>
                  </a:lnTo>
                  <a:lnTo>
                    <a:pt x="24707" y="33047"/>
                  </a:lnTo>
                  <a:lnTo>
                    <a:pt x="24633" y="31806"/>
                  </a:lnTo>
                  <a:lnTo>
                    <a:pt x="24559" y="30582"/>
                  </a:lnTo>
                  <a:lnTo>
                    <a:pt x="24373" y="28247"/>
                  </a:lnTo>
                  <a:lnTo>
                    <a:pt x="24132" y="26004"/>
                  </a:lnTo>
                  <a:lnTo>
                    <a:pt x="23873" y="23873"/>
                  </a:lnTo>
                  <a:lnTo>
                    <a:pt x="23595" y="21816"/>
                  </a:lnTo>
                  <a:lnTo>
                    <a:pt x="23298" y="19888"/>
                  </a:lnTo>
                  <a:lnTo>
                    <a:pt x="22965" y="18035"/>
                  </a:lnTo>
                  <a:lnTo>
                    <a:pt x="22613" y="16292"/>
                  </a:lnTo>
                  <a:lnTo>
                    <a:pt x="22260" y="14643"/>
                  </a:lnTo>
                  <a:lnTo>
                    <a:pt x="21890" y="13086"/>
                  </a:lnTo>
                  <a:lnTo>
                    <a:pt x="21519" y="11622"/>
                  </a:lnTo>
                  <a:lnTo>
                    <a:pt x="21130" y="10250"/>
                  </a:lnTo>
                  <a:lnTo>
                    <a:pt x="20759" y="8971"/>
                  </a:lnTo>
                  <a:lnTo>
                    <a:pt x="20370" y="7785"/>
                  </a:lnTo>
                  <a:lnTo>
                    <a:pt x="19999" y="6673"/>
                  </a:lnTo>
                  <a:lnTo>
                    <a:pt x="19629" y="5672"/>
                  </a:lnTo>
                  <a:lnTo>
                    <a:pt x="19276" y="4745"/>
                  </a:lnTo>
                  <a:lnTo>
                    <a:pt x="18924" y="3893"/>
                  </a:lnTo>
                  <a:lnTo>
                    <a:pt x="18609" y="3151"/>
                  </a:lnTo>
                  <a:lnTo>
                    <a:pt x="18313" y="2484"/>
                  </a:lnTo>
                  <a:lnTo>
                    <a:pt x="18035" y="1891"/>
                  </a:lnTo>
                  <a:lnTo>
                    <a:pt x="17775" y="1391"/>
                  </a:lnTo>
                  <a:lnTo>
                    <a:pt x="17367" y="612"/>
                  </a:lnTo>
                  <a:lnTo>
                    <a:pt x="17089" y="167"/>
                  </a:lnTo>
                  <a:lnTo>
                    <a:pt x="169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7815859" y="1742075"/>
              <a:ext cx="297958" cy="380798"/>
            </a:xfrm>
            <a:custGeom>
              <a:avLst/>
              <a:gdLst/>
              <a:ahLst/>
              <a:cxnLst/>
              <a:rect l="l" t="t" r="r" b="b"/>
              <a:pathLst>
                <a:path w="7600" h="9713" extrusionOk="0">
                  <a:moveTo>
                    <a:pt x="0" y="0"/>
                  </a:moveTo>
                  <a:lnTo>
                    <a:pt x="1464" y="9712"/>
                  </a:lnTo>
                  <a:lnTo>
                    <a:pt x="5783" y="9712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7518646" y="1625793"/>
              <a:ext cx="874899" cy="683814"/>
            </a:xfrm>
            <a:custGeom>
              <a:avLst/>
              <a:gdLst/>
              <a:ahLst/>
              <a:cxnLst/>
              <a:rect l="l" t="t" r="r" b="b"/>
              <a:pathLst>
                <a:path w="22316" h="17442" extrusionOk="0">
                  <a:moveTo>
                    <a:pt x="7674" y="1"/>
                  </a:moveTo>
                  <a:lnTo>
                    <a:pt x="2670" y="390"/>
                  </a:lnTo>
                  <a:lnTo>
                    <a:pt x="1" y="4393"/>
                  </a:lnTo>
                  <a:lnTo>
                    <a:pt x="3133" y="8508"/>
                  </a:lnTo>
                  <a:lnTo>
                    <a:pt x="3837" y="7285"/>
                  </a:lnTo>
                  <a:lnTo>
                    <a:pt x="3596" y="8730"/>
                  </a:lnTo>
                  <a:lnTo>
                    <a:pt x="3504" y="9305"/>
                  </a:lnTo>
                  <a:lnTo>
                    <a:pt x="3485" y="9490"/>
                  </a:lnTo>
                  <a:lnTo>
                    <a:pt x="3485" y="9602"/>
                  </a:lnTo>
                  <a:lnTo>
                    <a:pt x="3578" y="9787"/>
                  </a:lnTo>
                  <a:lnTo>
                    <a:pt x="3782" y="10158"/>
                  </a:lnTo>
                  <a:lnTo>
                    <a:pt x="4375" y="11140"/>
                  </a:lnTo>
                  <a:lnTo>
                    <a:pt x="5209" y="12493"/>
                  </a:lnTo>
                  <a:lnTo>
                    <a:pt x="6636" y="17442"/>
                  </a:lnTo>
                  <a:lnTo>
                    <a:pt x="15681" y="17442"/>
                  </a:lnTo>
                  <a:lnTo>
                    <a:pt x="17108" y="12474"/>
                  </a:lnTo>
                  <a:lnTo>
                    <a:pt x="17997" y="11047"/>
                  </a:lnTo>
                  <a:lnTo>
                    <a:pt x="18554" y="10121"/>
                  </a:lnTo>
                  <a:lnTo>
                    <a:pt x="18739" y="9768"/>
                  </a:lnTo>
                  <a:lnTo>
                    <a:pt x="18813" y="9602"/>
                  </a:lnTo>
                  <a:lnTo>
                    <a:pt x="18887" y="9361"/>
                  </a:lnTo>
                  <a:lnTo>
                    <a:pt x="18998" y="8990"/>
                  </a:lnTo>
                  <a:lnTo>
                    <a:pt x="19184" y="8508"/>
                  </a:lnTo>
                  <a:lnTo>
                    <a:pt x="22316" y="4393"/>
                  </a:lnTo>
                  <a:lnTo>
                    <a:pt x="19629" y="390"/>
                  </a:lnTo>
                  <a:lnTo>
                    <a:pt x="14643" y="1"/>
                  </a:lnTo>
                  <a:lnTo>
                    <a:pt x="12511" y="11752"/>
                  </a:lnTo>
                  <a:lnTo>
                    <a:pt x="9805" y="11752"/>
                  </a:lnTo>
                  <a:lnTo>
                    <a:pt x="7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7815114" y="1621441"/>
              <a:ext cx="114871" cy="595171"/>
            </a:xfrm>
            <a:custGeom>
              <a:avLst/>
              <a:gdLst/>
              <a:ahLst/>
              <a:cxnLst/>
              <a:rect l="l" t="t" r="r" b="b"/>
              <a:pathLst>
                <a:path w="2930" h="15181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1" y="75"/>
                  </a:lnTo>
                  <a:lnTo>
                    <a:pt x="1" y="130"/>
                  </a:lnTo>
                  <a:lnTo>
                    <a:pt x="2707" y="15088"/>
                  </a:lnTo>
                  <a:lnTo>
                    <a:pt x="2725" y="15125"/>
                  </a:lnTo>
                  <a:lnTo>
                    <a:pt x="2744" y="15143"/>
                  </a:lnTo>
                  <a:lnTo>
                    <a:pt x="2781" y="15162"/>
                  </a:lnTo>
                  <a:lnTo>
                    <a:pt x="2818" y="15180"/>
                  </a:lnTo>
                  <a:lnTo>
                    <a:pt x="2836" y="15180"/>
                  </a:lnTo>
                  <a:lnTo>
                    <a:pt x="2873" y="15162"/>
                  </a:lnTo>
                  <a:lnTo>
                    <a:pt x="2911" y="15125"/>
                  </a:lnTo>
                  <a:lnTo>
                    <a:pt x="2929" y="15088"/>
                  </a:lnTo>
                  <a:lnTo>
                    <a:pt x="2929" y="15050"/>
                  </a:lnTo>
                  <a:lnTo>
                    <a:pt x="223" y="93"/>
                  </a:lnTo>
                  <a:lnTo>
                    <a:pt x="205" y="38"/>
                  </a:lnTo>
                  <a:lnTo>
                    <a:pt x="167" y="1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7982245" y="1621441"/>
              <a:ext cx="114831" cy="595171"/>
            </a:xfrm>
            <a:custGeom>
              <a:avLst/>
              <a:gdLst/>
              <a:ahLst/>
              <a:cxnLst/>
              <a:rect l="l" t="t" r="r" b="b"/>
              <a:pathLst>
                <a:path w="2929" h="15181" extrusionOk="0">
                  <a:moveTo>
                    <a:pt x="2799" y="1"/>
                  </a:moveTo>
                  <a:lnTo>
                    <a:pt x="2762" y="19"/>
                  </a:lnTo>
                  <a:lnTo>
                    <a:pt x="2725" y="38"/>
                  </a:lnTo>
                  <a:lnTo>
                    <a:pt x="2707" y="93"/>
                  </a:lnTo>
                  <a:lnTo>
                    <a:pt x="1" y="15050"/>
                  </a:lnTo>
                  <a:lnTo>
                    <a:pt x="1" y="15088"/>
                  </a:lnTo>
                  <a:lnTo>
                    <a:pt x="19" y="15125"/>
                  </a:lnTo>
                  <a:lnTo>
                    <a:pt x="56" y="15162"/>
                  </a:lnTo>
                  <a:lnTo>
                    <a:pt x="93" y="15180"/>
                  </a:lnTo>
                  <a:lnTo>
                    <a:pt x="112" y="15180"/>
                  </a:lnTo>
                  <a:lnTo>
                    <a:pt x="149" y="15162"/>
                  </a:lnTo>
                  <a:lnTo>
                    <a:pt x="186" y="15143"/>
                  </a:lnTo>
                  <a:lnTo>
                    <a:pt x="204" y="15125"/>
                  </a:lnTo>
                  <a:lnTo>
                    <a:pt x="223" y="15088"/>
                  </a:lnTo>
                  <a:lnTo>
                    <a:pt x="2929" y="130"/>
                  </a:lnTo>
                  <a:lnTo>
                    <a:pt x="2929" y="75"/>
                  </a:lnTo>
                  <a:lnTo>
                    <a:pt x="2910" y="38"/>
                  </a:lnTo>
                  <a:lnTo>
                    <a:pt x="2892" y="19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7774420" y="2305215"/>
              <a:ext cx="363352" cy="20387"/>
            </a:xfrm>
            <a:custGeom>
              <a:avLst/>
              <a:gdLst/>
              <a:ahLst/>
              <a:cxnLst/>
              <a:rect l="l" t="t" r="r" b="b"/>
              <a:pathLst>
                <a:path w="9268" h="520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56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19" y="186"/>
                  </a:lnTo>
                  <a:lnTo>
                    <a:pt x="38" y="223"/>
                  </a:lnTo>
                  <a:lnTo>
                    <a:pt x="93" y="223"/>
                  </a:lnTo>
                  <a:lnTo>
                    <a:pt x="668" y="297"/>
                  </a:lnTo>
                  <a:lnTo>
                    <a:pt x="1261" y="371"/>
                  </a:lnTo>
                  <a:lnTo>
                    <a:pt x="2392" y="445"/>
                  </a:lnTo>
                  <a:lnTo>
                    <a:pt x="3485" y="501"/>
                  </a:lnTo>
                  <a:lnTo>
                    <a:pt x="4542" y="519"/>
                  </a:lnTo>
                  <a:lnTo>
                    <a:pt x="5505" y="501"/>
                  </a:lnTo>
                  <a:lnTo>
                    <a:pt x="6377" y="464"/>
                  </a:lnTo>
                  <a:lnTo>
                    <a:pt x="7174" y="427"/>
                  </a:lnTo>
                  <a:lnTo>
                    <a:pt x="7841" y="371"/>
                  </a:lnTo>
                  <a:lnTo>
                    <a:pt x="8823" y="278"/>
                  </a:lnTo>
                  <a:lnTo>
                    <a:pt x="9175" y="223"/>
                  </a:lnTo>
                  <a:lnTo>
                    <a:pt x="9212" y="223"/>
                  </a:lnTo>
                  <a:lnTo>
                    <a:pt x="9249" y="186"/>
                  </a:lnTo>
                  <a:lnTo>
                    <a:pt x="9268" y="149"/>
                  </a:lnTo>
                  <a:lnTo>
                    <a:pt x="9268" y="112"/>
                  </a:lnTo>
                  <a:lnTo>
                    <a:pt x="9249" y="56"/>
                  </a:lnTo>
                  <a:lnTo>
                    <a:pt x="9231" y="37"/>
                  </a:lnTo>
                  <a:lnTo>
                    <a:pt x="9194" y="19"/>
                  </a:lnTo>
                  <a:lnTo>
                    <a:pt x="9138" y="0"/>
                  </a:lnTo>
                  <a:lnTo>
                    <a:pt x="8934" y="37"/>
                  </a:lnTo>
                  <a:lnTo>
                    <a:pt x="8378" y="93"/>
                  </a:lnTo>
                  <a:lnTo>
                    <a:pt x="7489" y="186"/>
                  </a:lnTo>
                  <a:lnTo>
                    <a:pt x="6358" y="260"/>
                  </a:lnTo>
                  <a:lnTo>
                    <a:pt x="5709" y="278"/>
                  </a:lnTo>
                  <a:lnTo>
                    <a:pt x="5005" y="297"/>
                  </a:lnTo>
                  <a:lnTo>
                    <a:pt x="4264" y="297"/>
                  </a:lnTo>
                  <a:lnTo>
                    <a:pt x="3485" y="278"/>
                  </a:lnTo>
                  <a:lnTo>
                    <a:pt x="2670" y="241"/>
                  </a:lnTo>
                  <a:lnTo>
                    <a:pt x="1836" y="186"/>
                  </a:lnTo>
                  <a:lnTo>
                    <a:pt x="983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7742467" y="2196225"/>
              <a:ext cx="426550" cy="19642"/>
            </a:xfrm>
            <a:custGeom>
              <a:avLst/>
              <a:gdLst/>
              <a:ahLst/>
              <a:cxnLst/>
              <a:rect l="l" t="t" r="r" b="b"/>
              <a:pathLst>
                <a:path w="10880" h="501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19" y="149"/>
                  </a:lnTo>
                  <a:lnTo>
                    <a:pt x="37" y="186"/>
                  </a:lnTo>
                  <a:lnTo>
                    <a:pt x="56" y="204"/>
                  </a:lnTo>
                  <a:lnTo>
                    <a:pt x="111" y="223"/>
                  </a:lnTo>
                  <a:lnTo>
                    <a:pt x="834" y="297"/>
                  </a:lnTo>
                  <a:lnTo>
                    <a:pt x="1539" y="352"/>
                  </a:lnTo>
                  <a:lnTo>
                    <a:pt x="2929" y="427"/>
                  </a:lnTo>
                  <a:lnTo>
                    <a:pt x="4245" y="482"/>
                  </a:lnTo>
                  <a:lnTo>
                    <a:pt x="5468" y="501"/>
                  </a:lnTo>
                  <a:lnTo>
                    <a:pt x="6598" y="482"/>
                  </a:lnTo>
                  <a:lnTo>
                    <a:pt x="7636" y="445"/>
                  </a:lnTo>
                  <a:lnTo>
                    <a:pt x="8526" y="408"/>
                  </a:lnTo>
                  <a:lnTo>
                    <a:pt x="9304" y="352"/>
                  </a:lnTo>
                  <a:lnTo>
                    <a:pt x="10398" y="260"/>
                  </a:lnTo>
                  <a:lnTo>
                    <a:pt x="10787" y="223"/>
                  </a:lnTo>
                  <a:lnTo>
                    <a:pt x="10843" y="204"/>
                  </a:lnTo>
                  <a:lnTo>
                    <a:pt x="10861" y="167"/>
                  </a:lnTo>
                  <a:lnTo>
                    <a:pt x="10880" y="130"/>
                  </a:lnTo>
                  <a:lnTo>
                    <a:pt x="10880" y="93"/>
                  </a:lnTo>
                  <a:lnTo>
                    <a:pt x="10880" y="56"/>
                  </a:lnTo>
                  <a:lnTo>
                    <a:pt x="10843" y="19"/>
                  </a:lnTo>
                  <a:lnTo>
                    <a:pt x="10806" y="0"/>
                  </a:lnTo>
                  <a:lnTo>
                    <a:pt x="10769" y="0"/>
                  </a:lnTo>
                  <a:lnTo>
                    <a:pt x="10528" y="19"/>
                  </a:lnTo>
                  <a:lnTo>
                    <a:pt x="9898" y="93"/>
                  </a:lnTo>
                  <a:lnTo>
                    <a:pt x="8915" y="167"/>
                  </a:lnTo>
                  <a:lnTo>
                    <a:pt x="7599" y="223"/>
                  </a:lnTo>
                  <a:lnTo>
                    <a:pt x="6839" y="260"/>
                  </a:lnTo>
                  <a:lnTo>
                    <a:pt x="4226" y="260"/>
                  </a:lnTo>
                  <a:lnTo>
                    <a:pt x="3262" y="223"/>
                  </a:lnTo>
                  <a:lnTo>
                    <a:pt x="2243" y="167"/>
                  </a:lnTo>
                  <a:lnTo>
                    <a:pt x="1205" y="9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7664724" y="1833618"/>
              <a:ext cx="25444" cy="82134"/>
            </a:xfrm>
            <a:custGeom>
              <a:avLst/>
              <a:gdLst/>
              <a:ahLst/>
              <a:cxnLst/>
              <a:rect l="l" t="t" r="r" b="b"/>
              <a:pathLst>
                <a:path w="649" h="2095" extrusionOk="0">
                  <a:moveTo>
                    <a:pt x="519" y="1"/>
                  </a:moveTo>
                  <a:lnTo>
                    <a:pt x="482" y="19"/>
                  </a:lnTo>
                  <a:lnTo>
                    <a:pt x="445" y="56"/>
                  </a:lnTo>
                  <a:lnTo>
                    <a:pt x="426" y="93"/>
                  </a:lnTo>
                  <a:lnTo>
                    <a:pt x="0" y="1965"/>
                  </a:lnTo>
                  <a:lnTo>
                    <a:pt x="0" y="2002"/>
                  </a:lnTo>
                  <a:lnTo>
                    <a:pt x="19" y="2039"/>
                  </a:lnTo>
                  <a:lnTo>
                    <a:pt x="37" y="2076"/>
                  </a:lnTo>
                  <a:lnTo>
                    <a:pt x="93" y="2095"/>
                  </a:lnTo>
                  <a:lnTo>
                    <a:pt x="148" y="2095"/>
                  </a:lnTo>
                  <a:lnTo>
                    <a:pt x="185" y="2076"/>
                  </a:lnTo>
                  <a:lnTo>
                    <a:pt x="204" y="2039"/>
                  </a:lnTo>
                  <a:lnTo>
                    <a:pt x="222" y="2002"/>
                  </a:lnTo>
                  <a:lnTo>
                    <a:pt x="649" y="130"/>
                  </a:lnTo>
                  <a:lnTo>
                    <a:pt x="649" y="93"/>
                  </a:lnTo>
                  <a:lnTo>
                    <a:pt x="630" y="56"/>
                  </a:lnTo>
                  <a:lnTo>
                    <a:pt x="612" y="1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8219867" y="1833618"/>
              <a:ext cx="51633" cy="129376"/>
            </a:xfrm>
            <a:custGeom>
              <a:avLst/>
              <a:gdLst/>
              <a:ahLst/>
              <a:cxnLst/>
              <a:rect l="l" t="t" r="r" b="b"/>
              <a:pathLst>
                <a:path w="1317" h="3300" extrusionOk="0">
                  <a:moveTo>
                    <a:pt x="74" y="1"/>
                  </a:moveTo>
                  <a:lnTo>
                    <a:pt x="37" y="38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0" y="149"/>
                  </a:lnTo>
                  <a:lnTo>
                    <a:pt x="1112" y="3226"/>
                  </a:lnTo>
                  <a:lnTo>
                    <a:pt x="1149" y="3281"/>
                  </a:lnTo>
                  <a:lnTo>
                    <a:pt x="1205" y="3300"/>
                  </a:lnTo>
                  <a:lnTo>
                    <a:pt x="1242" y="3281"/>
                  </a:lnTo>
                  <a:lnTo>
                    <a:pt x="1279" y="3263"/>
                  </a:lnTo>
                  <a:lnTo>
                    <a:pt x="1316" y="3226"/>
                  </a:lnTo>
                  <a:lnTo>
                    <a:pt x="1316" y="3188"/>
                  </a:lnTo>
                  <a:lnTo>
                    <a:pt x="1316" y="3151"/>
                  </a:lnTo>
                  <a:lnTo>
                    <a:pt x="204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7794061" y="1763873"/>
              <a:ext cx="103227" cy="450544"/>
            </a:xfrm>
            <a:custGeom>
              <a:avLst/>
              <a:gdLst/>
              <a:ahLst/>
              <a:cxnLst/>
              <a:rect l="l" t="t" r="r" b="b"/>
              <a:pathLst>
                <a:path w="2633" h="11492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2410" y="11399"/>
                  </a:lnTo>
                  <a:lnTo>
                    <a:pt x="2428" y="11436"/>
                  </a:lnTo>
                  <a:lnTo>
                    <a:pt x="2447" y="11473"/>
                  </a:lnTo>
                  <a:lnTo>
                    <a:pt x="2484" y="11492"/>
                  </a:lnTo>
                  <a:lnTo>
                    <a:pt x="2539" y="11492"/>
                  </a:lnTo>
                  <a:lnTo>
                    <a:pt x="2576" y="11473"/>
                  </a:lnTo>
                  <a:lnTo>
                    <a:pt x="2614" y="11436"/>
                  </a:lnTo>
                  <a:lnTo>
                    <a:pt x="2632" y="11399"/>
                  </a:lnTo>
                  <a:lnTo>
                    <a:pt x="2632" y="11362"/>
                  </a:lnTo>
                  <a:lnTo>
                    <a:pt x="223" y="93"/>
                  </a:lnTo>
                  <a:lnTo>
                    <a:pt x="204" y="56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7755523" y="1893916"/>
              <a:ext cx="85075" cy="220214"/>
            </a:xfrm>
            <a:custGeom>
              <a:avLst/>
              <a:gdLst/>
              <a:ahLst/>
              <a:cxnLst/>
              <a:rect l="l" t="t" r="r" b="b"/>
              <a:pathLst>
                <a:path w="2170" h="5617" extrusionOk="0">
                  <a:moveTo>
                    <a:pt x="112" y="1"/>
                  </a:moveTo>
                  <a:lnTo>
                    <a:pt x="75" y="19"/>
                  </a:lnTo>
                  <a:lnTo>
                    <a:pt x="19" y="38"/>
                  </a:lnTo>
                  <a:lnTo>
                    <a:pt x="1" y="75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1965" y="5543"/>
                  </a:lnTo>
                  <a:lnTo>
                    <a:pt x="2003" y="5598"/>
                  </a:lnTo>
                  <a:lnTo>
                    <a:pt x="2058" y="5617"/>
                  </a:lnTo>
                  <a:lnTo>
                    <a:pt x="2095" y="5598"/>
                  </a:lnTo>
                  <a:lnTo>
                    <a:pt x="2132" y="5580"/>
                  </a:lnTo>
                  <a:lnTo>
                    <a:pt x="2169" y="5543"/>
                  </a:lnTo>
                  <a:lnTo>
                    <a:pt x="2169" y="5506"/>
                  </a:lnTo>
                  <a:lnTo>
                    <a:pt x="2169" y="5469"/>
                  </a:lnTo>
                  <a:lnTo>
                    <a:pt x="205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8012786" y="1790767"/>
              <a:ext cx="84291" cy="385856"/>
            </a:xfrm>
            <a:custGeom>
              <a:avLst/>
              <a:gdLst/>
              <a:ahLst/>
              <a:cxnLst/>
              <a:rect l="l" t="t" r="r" b="b"/>
              <a:pathLst>
                <a:path w="2150" h="9842" extrusionOk="0">
                  <a:moveTo>
                    <a:pt x="2020" y="0"/>
                  </a:moveTo>
                  <a:lnTo>
                    <a:pt x="1983" y="19"/>
                  </a:lnTo>
                  <a:lnTo>
                    <a:pt x="1946" y="37"/>
                  </a:lnTo>
                  <a:lnTo>
                    <a:pt x="1928" y="93"/>
                  </a:lnTo>
                  <a:lnTo>
                    <a:pt x="0" y="9712"/>
                  </a:lnTo>
                  <a:lnTo>
                    <a:pt x="0" y="9749"/>
                  </a:lnTo>
                  <a:lnTo>
                    <a:pt x="19" y="9786"/>
                  </a:lnTo>
                  <a:lnTo>
                    <a:pt x="37" y="9823"/>
                  </a:lnTo>
                  <a:lnTo>
                    <a:pt x="74" y="9842"/>
                  </a:lnTo>
                  <a:lnTo>
                    <a:pt x="111" y="9842"/>
                  </a:lnTo>
                  <a:lnTo>
                    <a:pt x="148" y="9823"/>
                  </a:lnTo>
                  <a:lnTo>
                    <a:pt x="167" y="9805"/>
                  </a:lnTo>
                  <a:lnTo>
                    <a:pt x="204" y="9786"/>
                  </a:lnTo>
                  <a:lnTo>
                    <a:pt x="204" y="9749"/>
                  </a:lnTo>
                  <a:lnTo>
                    <a:pt x="2150" y="130"/>
                  </a:lnTo>
                  <a:lnTo>
                    <a:pt x="2150" y="93"/>
                  </a:lnTo>
                  <a:lnTo>
                    <a:pt x="2131" y="56"/>
                  </a:lnTo>
                  <a:lnTo>
                    <a:pt x="2113" y="19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8026586" y="1888113"/>
              <a:ext cx="91583" cy="326303"/>
            </a:xfrm>
            <a:custGeom>
              <a:avLst/>
              <a:gdLst/>
              <a:ahLst/>
              <a:cxnLst/>
              <a:rect l="l" t="t" r="r" b="b"/>
              <a:pathLst>
                <a:path w="2336" h="8323" extrusionOk="0">
                  <a:moveTo>
                    <a:pt x="2224" y="1"/>
                  </a:moveTo>
                  <a:lnTo>
                    <a:pt x="2169" y="19"/>
                  </a:lnTo>
                  <a:lnTo>
                    <a:pt x="2150" y="38"/>
                  </a:lnTo>
                  <a:lnTo>
                    <a:pt x="2132" y="75"/>
                  </a:lnTo>
                  <a:lnTo>
                    <a:pt x="0" y="8174"/>
                  </a:lnTo>
                  <a:lnTo>
                    <a:pt x="0" y="8230"/>
                  </a:lnTo>
                  <a:lnTo>
                    <a:pt x="19" y="8267"/>
                  </a:lnTo>
                  <a:lnTo>
                    <a:pt x="56" y="8304"/>
                  </a:lnTo>
                  <a:lnTo>
                    <a:pt x="93" y="8323"/>
                  </a:lnTo>
                  <a:lnTo>
                    <a:pt x="148" y="8323"/>
                  </a:lnTo>
                  <a:lnTo>
                    <a:pt x="186" y="8304"/>
                  </a:lnTo>
                  <a:lnTo>
                    <a:pt x="204" y="8267"/>
                  </a:lnTo>
                  <a:lnTo>
                    <a:pt x="223" y="8230"/>
                  </a:lnTo>
                  <a:lnTo>
                    <a:pt x="2335" y="130"/>
                  </a:lnTo>
                  <a:lnTo>
                    <a:pt x="2335" y="93"/>
                  </a:lnTo>
                  <a:lnTo>
                    <a:pt x="2335" y="56"/>
                  </a:lnTo>
                  <a:lnTo>
                    <a:pt x="2298" y="19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8228570" y="1698479"/>
              <a:ext cx="42929" cy="119183"/>
            </a:xfrm>
            <a:custGeom>
              <a:avLst/>
              <a:gdLst/>
              <a:ahLst/>
              <a:cxnLst/>
              <a:rect l="l" t="t" r="r" b="b"/>
              <a:pathLst>
                <a:path w="1095" h="3040" extrusionOk="0">
                  <a:moveTo>
                    <a:pt x="927" y="0"/>
                  </a:moveTo>
                  <a:lnTo>
                    <a:pt x="909" y="37"/>
                  </a:lnTo>
                  <a:lnTo>
                    <a:pt x="872" y="74"/>
                  </a:lnTo>
                  <a:lnTo>
                    <a:pt x="1" y="2892"/>
                  </a:lnTo>
                  <a:lnTo>
                    <a:pt x="1" y="2947"/>
                  </a:lnTo>
                  <a:lnTo>
                    <a:pt x="1" y="2984"/>
                  </a:lnTo>
                  <a:lnTo>
                    <a:pt x="38" y="3021"/>
                  </a:lnTo>
                  <a:lnTo>
                    <a:pt x="75" y="3040"/>
                  </a:lnTo>
                  <a:lnTo>
                    <a:pt x="112" y="3040"/>
                  </a:lnTo>
                  <a:lnTo>
                    <a:pt x="168" y="3021"/>
                  </a:lnTo>
                  <a:lnTo>
                    <a:pt x="186" y="3003"/>
                  </a:lnTo>
                  <a:lnTo>
                    <a:pt x="205" y="2966"/>
                  </a:lnTo>
                  <a:lnTo>
                    <a:pt x="1094" y="148"/>
                  </a:lnTo>
                  <a:lnTo>
                    <a:pt x="1094" y="93"/>
                  </a:lnTo>
                  <a:lnTo>
                    <a:pt x="1094" y="56"/>
                  </a:lnTo>
                  <a:lnTo>
                    <a:pt x="1057" y="19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8270010" y="1643984"/>
              <a:ext cx="18936" cy="40734"/>
            </a:xfrm>
            <a:custGeom>
              <a:avLst/>
              <a:gdLst/>
              <a:ahLst/>
              <a:cxnLst/>
              <a:rect l="l" t="t" r="r" b="b"/>
              <a:pathLst>
                <a:path w="483" h="1039" extrusionOk="0">
                  <a:moveTo>
                    <a:pt x="352" y="0"/>
                  </a:moveTo>
                  <a:lnTo>
                    <a:pt x="315" y="19"/>
                  </a:lnTo>
                  <a:lnTo>
                    <a:pt x="278" y="37"/>
                  </a:lnTo>
                  <a:lnTo>
                    <a:pt x="260" y="74"/>
                  </a:lnTo>
                  <a:lnTo>
                    <a:pt x="0" y="890"/>
                  </a:lnTo>
                  <a:lnTo>
                    <a:pt x="0" y="945"/>
                  </a:lnTo>
                  <a:lnTo>
                    <a:pt x="0" y="982"/>
                  </a:lnTo>
                  <a:lnTo>
                    <a:pt x="37" y="1019"/>
                  </a:lnTo>
                  <a:lnTo>
                    <a:pt x="74" y="1038"/>
                  </a:lnTo>
                  <a:lnTo>
                    <a:pt x="111" y="1038"/>
                  </a:lnTo>
                  <a:lnTo>
                    <a:pt x="167" y="1019"/>
                  </a:lnTo>
                  <a:lnTo>
                    <a:pt x="204" y="1001"/>
                  </a:lnTo>
                  <a:lnTo>
                    <a:pt x="223" y="964"/>
                  </a:lnTo>
                  <a:lnTo>
                    <a:pt x="464" y="148"/>
                  </a:lnTo>
                  <a:lnTo>
                    <a:pt x="482" y="111"/>
                  </a:lnTo>
                  <a:lnTo>
                    <a:pt x="464" y="56"/>
                  </a:lnTo>
                  <a:lnTo>
                    <a:pt x="426" y="3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7672683" y="1780574"/>
              <a:ext cx="17485" cy="31286"/>
            </a:xfrm>
            <a:custGeom>
              <a:avLst/>
              <a:gdLst/>
              <a:ahLst/>
              <a:cxnLst/>
              <a:rect l="l" t="t" r="r" b="b"/>
              <a:pathLst>
                <a:path w="446" h="798" extrusionOk="0">
                  <a:moveTo>
                    <a:pt x="75" y="1"/>
                  </a:moveTo>
                  <a:lnTo>
                    <a:pt x="38" y="38"/>
                  </a:lnTo>
                  <a:lnTo>
                    <a:pt x="19" y="75"/>
                  </a:lnTo>
                  <a:lnTo>
                    <a:pt x="1" y="112"/>
                  </a:lnTo>
                  <a:lnTo>
                    <a:pt x="19" y="149"/>
                  </a:lnTo>
                  <a:lnTo>
                    <a:pt x="223" y="723"/>
                  </a:lnTo>
                  <a:lnTo>
                    <a:pt x="279" y="779"/>
                  </a:lnTo>
                  <a:lnTo>
                    <a:pt x="335" y="798"/>
                  </a:lnTo>
                  <a:lnTo>
                    <a:pt x="372" y="779"/>
                  </a:lnTo>
                  <a:lnTo>
                    <a:pt x="409" y="760"/>
                  </a:lnTo>
                  <a:lnTo>
                    <a:pt x="446" y="723"/>
                  </a:lnTo>
                  <a:lnTo>
                    <a:pt x="446" y="686"/>
                  </a:lnTo>
                  <a:lnTo>
                    <a:pt x="446" y="649"/>
                  </a:lnTo>
                  <a:lnTo>
                    <a:pt x="223" y="75"/>
                  </a:lnTo>
                  <a:lnTo>
                    <a:pt x="205" y="38"/>
                  </a:lnTo>
                  <a:lnTo>
                    <a:pt x="168" y="1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7621834" y="1643984"/>
              <a:ext cx="49438" cy="117027"/>
            </a:xfrm>
            <a:custGeom>
              <a:avLst/>
              <a:gdLst/>
              <a:ahLst/>
              <a:cxnLst/>
              <a:rect l="l" t="t" r="r" b="b"/>
              <a:pathLst>
                <a:path w="1261" h="2985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8"/>
                  </a:lnTo>
                  <a:lnTo>
                    <a:pt x="1038" y="2910"/>
                  </a:lnTo>
                  <a:lnTo>
                    <a:pt x="1094" y="2966"/>
                  </a:lnTo>
                  <a:lnTo>
                    <a:pt x="1150" y="2984"/>
                  </a:lnTo>
                  <a:lnTo>
                    <a:pt x="1187" y="2984"/>
                  </a:lnTo>
                  <a:lnTo>
                    <a:pt x="1224" y="2966"/>
                  </a:lnTo>
                  <a:lnTo>
                    <a:pt x="1242" y="2929"/>
                  </a:lnTo>
                  <a:lnTo>
                    <a:pt x="1261" y="2891"/>
                  </a:lnTo>
                  <a:lnTo>
                    <a:pt x="1261" y="2836"/>
                  </a:lnTo>
                  <a:lnTo>
                    <a:pt x="223" y="74"/>
                  </a:lnTo>
                  <a:lnTo>
                    <a:pt x="186" y="37"/>
                  </a:lnTo>
                  <a:lnTo>
                    <a:pt x="149" y="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7625480" y="2311018"/>
              <a:ext cx="190419" cy="708513"/>
            </a:xfrm>
            <a:custGeom>
              <a:avLst/>
              <a:gdLst/>
              <a:ahLst/>
              <a:cxnLst/>
              <a:rect l="l" t="t" r="r" b="b"/>
              <a:pathLst>
                <a:path w="4857" h="18072" extrusionOk="0">
                  <a:moveTo>
                    <a:pt x="4745" y="1"/>
                  </a:moveTo>
                  <a:lnTo>
                    <a:pt x="4708" y="19"/>
                  </a:lnTo>
                  <a:lnTo>
                    <a:pt x="4671" y="38"/>
                  </a:lnTo>
                  <a:lnTo>
                    <a:pt x="4652" y="75"/>
                  </a:lnTo>
                  <a:lnTo>
                    <a:pt x="4448" y="557"/>
                  </a:lnTo>
                  <a:lnTo>
                    <a:pt x="3967" y="1836"/>
                  </a:lnTo>
                  <a:lnTo>
                    <a:pt x="3651" y="2725"/>
                  </a:lnTo>
                  <a:lnTo>
                    <a:pt x="3281" y="3745"/>
                  </a:lnTo>
                  <a:lnTo>
                    <a:pt x="2892" y="4912"/>
                  </a:lnTo>
                  <a:lnTo>
                    <a:pt x="2502" y="6173"/>
                  </a:lnTo>
                  <a:lnTo>
                    <a:pt x="2076" y="7526"/>
                  </a:lnTo>
                  <a:lnTo>
                    <a:pt x="1668" y="8953"/>
                  </a:lnTo>
                  <a:lnTo>
                    <a:pt x="1298" y="10417"/>
                  </a:lnTo>
                  <a:lnTo>
                    <a:pt x="927" y="11937"/>
                  </a:lnTo>
                  <a:lnTo>
                    <a:pt x="760" y="12697"/>
                  </a:lnTo>
                  <a:lnTo>
                    <a:pt x="612" y="13457"/>
                  </a:lnTo>
                  <a:lnTo>
                    <a:pt x="464" y="14217"/>
                  </a:lnTo>
                  <a:lnTo>
                    <a:pt x="352" y="14995"/>
                  </a:lnTo>
                  <a:lnTo>
                    <a:pt x="241" y="15736"/>
                  </a:lnTo>
                  <a:lnTo>
                    <a:pt x="148" y="16496"/>
                  </a:lnTo>
                  <a:lnTo>
                    <a:pt x="56" y="17238"/>
                  </a:lnTo>
                  <a:lnTo>
                    <a:pt x="0" y="17961"/>
                  </a:lnTo>
                  <a:lnTo>
                    <a:pt x="19" y="17998"/>
                  </a:lnTo>
                  <a:lnTo>
                    <a:pt x="37" y="18035"/>
                  </a:lnTo>
                  <a:lnTo>
                    <a:pt x="74" y="18072"/>
                  </a:lnTo>
                  <a:lnTo>
                    <a:pt x="167" y="18072"/>
                  </a:lnTo>
                  <a:lnTo>
                    <a:pt x="204" y="18053"/>
                  </a:lnTo>
                  <a:lnTo>
                    <a:pt x="223" y="18016"/>
                  </a:lnTo>
                  <a:lnTo>
                    <a:pt x="223" y="17979"/>
                  </a:lnTo>
                  <a:lnTo>
                    <a:pt x="278" y="17256"/>
                  </a:lnTo>
                  <a:lnTo>
                    <a:pt x="352" y="16515"/>
                  </a:lnTo>
                  <a:lnTo>
                    <a:pt x="464" y="15773"/>
                  </a:lnTo>
                  <a:lnTo>
                    <a:pt x="575" y="15014"/>
                  </a:lnTo>
                  <a:lnTo>
                    <a:pt x="686" y="14254"/>
                  </a:lnTo>
                  <a:lnTo>
                    <a:pt x="834" y="13494"/>
                  </a:lnTo>
                  <a:lnTo>
                    <a:pt x="983" y="12734"/>
                  </a:lnTo>
                  <a:lnTo>
                    <a:pt x="1149" y="11974"/>
                  </a:lnTo>
                  <a:lnTo>
                    <a:pt x="1501" y="10473"/>
                  </a:lnTo>
                  <a:lnTo>
                    <a:pt x="1891" y="8990"/>
                  </a:lnTo>
                  <a:lnTo>
                    <a:pt x="2298" y="7581"/>
                  </a:lnTo>
                  <a:lnTo>
                    <a:pt x="2706" y="6228"/>
                  </a:lnTo>
                  <a:lnTo>
                    <a:pt x="3114" y="4968"/>
                  </a:lnTo>
                  <a:lnTo>
                    <a:pt x="3503" y="3819"/>
                  </a:lnTo>
                  <a:lnTo>
                    <a:pt x="3855" y="2799"/>
                  </a:lnTo>
                  <a:lnTo>
                    <a:pt x="4189" y="1910"/>
                  </a:lnTo>
                  <a:lnTo>
                    <a:pt x="4671" y="631"/>
                  </a:lnTo>
                  <a:lnTo>
                    <a:pt x="4856" y="149"/>
                  </a:lnTo>
                  <a:lnTo>
                    <a:pt x="4856" y="112"/>
                  </a:lnTo>
                  <a:lnTo>
                    <a:pt x="4856" y="75"/>
                  </a:lnTo>
                  <a:lnTo>
                    <a:pt x="4838" y="38"/>
                  </a:lnTo>
                  <a:lnTo>
                    <a:pt x="4801" y="19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8100684" y="2308861"/>
              <a:ext cx="191869" cy="723019"/>
            </a:xfrm>
            <a:custGeom>
              <a:avLst/>
              <a:gdLst/>
              <a:ahLst/>
              <a:cxnLst/>
              <a:rect l="l" t="t" r="r" b="b"/>
              <a:pathLst>
                <a:path w="4894" h="18442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8"/>
                  </a:lnTo>
                  <a:lnTo>
                    <a:pt x="186" y="686"/>
                  </a:lnTo>
                  <a:lnTo>
                    <a:pt x="668" y="2057"/>
                  </a:lnTo>
                  <a:lnTo>
                    <a:pt x="1335" y="4115"/>
                  </a:lnTo>
                  <a:lnTo>
                    <a:pt x="1724" y="5357"/>
                  </a:lnTo>
                  <a:lnTo>
                    <a:pt x="2132" y="6672"/>
                  </a:lnTo>
                  <a:lnTo>
                    <a:pt x="2540" y="8100"/>
                  </a:lnTo>
                  <a:lnTo>
                    <a:pt x="2948" y="9564"/>
                  </a:lnTo>
                  <a:lnTo>
                    <a:pt x="3337" y="11065"/>
                  </a:lnTo>
                  <a:lnTo>
                    <a:pt x="3689" y="12585"/>
                  </a:lnTo>
                  <a:lnTo>
                    <a:pt x="4023" y="14086"/>
                  </a:lnTo>
                  <a:lnTo>
                    <a:pt x="4171" y="14828"/>
                  </a:lnTo>
                  <a:lnTo>
                    <a:pt x="4301" y="15569"/>
                  </a:lnTo>
                  <a:lnTo>
                    <a:pt x="4412" y="16292"/>
                  </a:lnTo>
                  <a:lnTo>
                    <a:pt x="4523" y="16996"/>
                  </a:lnTo>
                  <a:lnTo>
                    <a:pt x="4597" y="17682"/>
                  </a:lnTo>
                  <a:lnTo>
                    <a:pt x="4671" y="18349"/>
                  </a:lnTo>
                  <a:lnTo>
                    <a:pt x="4690" y="18386"/>
                  </a:lnTo>
                  <a:lnTo>
                    <a:pt x="4708" y="18423"/>
                  </a:lnTo>
                  <a:lnTo>
                    <a:pt x="4745" y="18442"/>
                  </a:lnTo>
                  <a:lnTo>
                    <a:pt x="4838" y="18442"/>
                  </a:lnTo>
                  <a:lnTo>
                    <a:pt x="4875" y="18405"/>
                  </a:lnTo>
                  <a:lnTo>
                    <a:pt x="4894" y="18368"/>
                  </a:lnTo>
                  <a:lnTo>
                    <a:pt x="4894" y="18331"/>
                  </a:lnTo>
                  <a:lnTo>
                    <a:pt x="4820" y="17663"/>
                  </a:lnTo>
                  <a:lnTo>
                    <a:pt x="4745" y="16978"/>
                  </a:lnTo>
                  <a:lnTo>
                    <a:pt x="4634" y="16255"/>
                  </a:lnTo>
                  <a:lnTo>
                    <a:pt x="4523" y="15532"/>
                  </a:lnTo>
                  <a:lnTo>
                    <a:pt x="4393" y="14809"/>
                  </a:lnTo>
                  <a:lnTo>
                    <a:pt x="4245" y="14049"/>
                  </a:lnTo>
                  <a:lnTo>
                    <a:pt x="3911" y="12548"/>
                  </a:lnTo>
                  <a:lnTo>
                    <a:pt x="3559" y="11010"/>
                  </a:lnTo>
                  <a:lnTo>
                    <a:pt x="3151" y="9508"/>
                  </a:lnTo>
                  <a:lnTo>
                    <a:pt x="2762" y="8044"/>
                  </a:lnTo>
                  <a:lnTo>
                    <a:pt x="2336" y="6617"/>
                  </a:lnTo>
                  <a:lnTo>
                    <a:pt x="1947" y="5282"/>
                  </a:lnTo>
                  <a:lnTo>
                    <a:pt x="1558" y="4059"/>
                  </a:lnTo>
                  <a:lnTo>
                    <a:pt x="872" y="2002"/>
                  </a:lnTo>
                  <a:lnTo>
                    <a:pt x="408" y="612"/>
                  </a:lnTo>
                  <a:lnTo>
                    <a:pt x="205" y="74"/>
                  </a:lnTo>
                  <a:lnTo>
                    <a:pt x="186" y="37"/>
                  </a:lnTo>
                  <a:lnTo>
                    <a:pt x="149" y="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8026586" y="2316820"/>
              <a:ext cx="111185" cy="498531"/>
            </a:xfrm>
            <a:custGeom>
              <a:avLst/>
              <a:gdLst/>
              <a:ahLst/>
              <a:cxnLst/>
              <a:rect l="l" t="t" r="r" b="b"/>
              <a:pathLst>
                <a:path w="2836" h="12716" extrusionOk="0">
                  <a:moveTo>
                    <a:pt x="74" y="1"/>
                  </a:moveTo>
                  <a:lnTo>
                    <a:pt x="37" y="19"/>
                  </a:lnTo>
                  <a:lnTo>
                    <a:pt x="19" y="57"/>
                  </a:lnTo>
                  <a:lnTo>
                    <a:pt x="0" y="94"/>
                  </a:lnTo>
                  <a:lnTo>
                    <a:pt x="19" y="149"/>
                  </a:lnTo>
                  <a:lnTo>
                    <a:pt x="111" y="446"/>
                  </a:lnTo>
                  <a:lnTo>
                    <a:pt x="352" y="1243"/>
                  </a:lnTo>
                  <a:lnTo>
                    <a:pt x="686" y="2447"/>
                  </a:lnTo>
                  <a:lnTo>
                    <a:pt x="1112" y="4041"/>
                  </a:lnTo>
                  <a:lnTo>
                    <a:pt x="1316" y="4950"/>
                  </a:lnTo>
                  <a:lnTo>
                    <a:pt x="1539" y="5913"/>
                  </a:lnTo>
                  <a:lnTo>
                    <a:pt x="1761" y="6933"/>
                  </a:lnTo>
                  <a:lnTo>
                    <a:pt x="1965" y="8008"/>
                  </a:lnTo>
                  <a:lnTo>
                    <a:pt x="2169" y="9120"/>
                  </a:lnTo>
                  <a:lnTo>
                    <a:pt x="2335" y="10269"/>
                  </a:lnTo>
                  <a:lnTo>
                    <a:pt x="2502" y="11437"/>
                  </a:lnTo>
                  <a:lnTo>
                    <a:pt x="2613" y="12623"/>
                  </a:lnTo>
                  <a:lnTo>
                    <a:pt x="2632" y="12660"/>
                  </a:lnTo>
                  <a:lnTo>
                    <a:pt x="2651" y="12678"/>
                  </a:lnTo>
                  <a:lnTo>
                    <a:pt x="2688" y="12716"/>
                  </a:lnTo>
                  <a:lnTo>
                    <a:pt x="2743" y="12716"/>
                  </a:lnTo>
                  <a:lnTo>
                    <a:pt x="2780" y="12697"/>
                  </a:lnTo>
                  <a:lnTo>
                    <a:pt x="2817" y="12678"/>
                  </a:lnTo>
                  <a:lnTo>
                    <a:pt x="2836" y="12641"/>
                  </a:lnTo>
                  <a:lnTo>
                    <a:pt x="2836" y="12586"/>
                  </a:lnTo>
                  <a:lnTo>
                    <a:pt x="2706" y="11418"/>
                  </a:lnTo>
                  <a:lnTo>
                    <a:pt x="2558" y="10250"/>
                  </a:lnTo>
                  <a:lnTo>
                    <a:pt x="2391" y="9101"/>
                  </a:lnTo>
                  <a:lnTo>
                    <a:pt x="2187" y="7971"/>
                  </a:lnTo>
                  <a:lnTo>
                    <a:pt x="1983" y="6896"/>
                  </a:lnTo>
                  <a:lnTo>
                    <a:pt x="1761" y="5876"/>
                  </a:lnTo>
                  <a:lnTo>
                    <a:pt x="1539" y="4894"/>
                  </a:lnTo>
                  <a:lnTo>
                    <a:pt x="1316" y="3986"/>
                  </a:lnTo>
                  <a:lnTo>
                    <a:pt x="908" y="2392"/>
                  </a:lnTo>
                  <a:lnTo>
                    <a:pt x="556" y="1169"/>
                  </a:lnTo>
                  <a:lnTo>
                    <a:pt x="315" y="372"/>
                  </a:lnTo>
                  <a:lnTo>
                    <a:pt x="223" y="75"/>
                  </a:lnTo>
                  <a:lnTo>
                    <a:pt x="204" y="38"/>
                  </a:lnTo>
                  <a:lnTo>
                    <a:pt x="167" y="1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7809312" y="2316114"/>
              <a:ext cx="110480" cy="609677"/>
            </a:xfrm>
            <a:custGeom>
              <a:avLst/>
              <a:gdLst/>
              <a:ahLst/>
              <a:cxnLst/>
              <a:rect l="l" t="t" r="r" b="b"/>
              <a:pathLst>
                <a:path w="2818" h="15551" extrusionOk="0">
                  <a:moveTo>
                    <a:pt x="2688" y="0"/>
                  </a:moveTo>
                  <a:lnTo>
                    <a:pt x="2651" y="19"/>
                  </a:lnTo>
                  <a:lnTo>
                    <a:pt x="2614" y="37"/>
                  </a:lnTo>
                  <a:lnTo>
                    <a:pt x="2595" y="93"/>
                  </a:lnTo>
                  <a:lnTo>
                    <a:pt x="2373" y="872"/>
                  </a:lnTo>
                  <a:lnTo>
                    <a:pt x="2169" y="1687"/>
                  </a:lnTo>
                  <a:lnTo>
                    <a:pt x="1965" y="2521"/>
                  </a:lnTo>
                  <a:lnTo>
                    <a:pt x="1761" y="3392"/>
                  </a:lnTo>
                  <a:lnTo>
                    <a:pt x="1576" y="4263"/>
                  </a:lnTo>
                  <a:lnTo>
                    <a:pt x="1390" y="5153"/>
                  </a:lnTo>
                  <a:lnTo>
                    <a:pt x="1224" y="6080"/>
                  </a:lnTo>
                  <a:lnTo>
                    <a:pt x="1057" y="7025"/>
                  </a:lnTo>
                  <a:lnTo>
                    <a:pt x="760" y="8990"/>
                  </a:lnTo>
                  <a:lnTo>
                    <a:pt x="482" y="11028"/>
                  </a:lnTo>
                  <a:lnTo>
                    <a:pt x="223" y="13178"/>
                  </a:lnTo>
                  <a:lnTo>
                    <a:pt x="0" y="15440"/>
                  </a:lnTo>
                  <a:lnTo>
                    <a:pt x="19" y="15477"/>
                  </a:lnTo>
                  <a:lnTo>
                    <a:pt x="37" y="15514"/>
                  </a:lnTo>
                  <a:lnTo>
                    <a:pt x="56" y="15551"/>
                  </a:lnTo>
                  <a:lnTo>
                    <a:pt x="167" y="15551"/>
                  </a:lnTo>
                  <a:lnTo>
                    <a:pt x="186" y="15532"/>
                  </a:lnTo>
                  <a:lnTo>
                    <a:pt x="223" y="15495"/>
                  </a:lnTo>
                  <a:lnTo>
                    <a:pt x="223" y="15458"/>
                  </a:lnTo>
                  <a:lnTo>
                    <a:pt x="445" y="13215"/>
                  </a:lnTo>
                  <a:lnTo>
                    <a:pt x="686" y="11065"/>
                  </a:lnTo>
                  <a:lnTo>
                    <a:pt x="964" y="9027"/>
                  </a:lnTo>
                  <a:lnTo>
                    <a:pt x="1279" y="7062"/>
                  </a:lnTo>
                  <a:lnTo>
                    <a:pt x="1446" y="6117"/>
                  </a:lnTo>
                  <a:lnTo>
                    <a:pt x="1613" y="5209"/>
                  </a:lnTo>
                  <a:lnTo>
                    <a:pt x="1798" y="4319"/>
                  </a:lnTo>
                  <a:lnTo>
                    <a:pt x="1984" y="3429"/>
                  </a:lnTo>
                  <a:lnTo>
                    <a:pt x="2169" y="2577"/>
                  </a:lnTo>
                  <a:lnTo>
                    <a:pt x="2373" y="1743"/>
                  </a:lnTo>
                  <a:lnTo>
                    <a:pt x="2595" y="946"/>
                  </a:lnTo>
                  <a:lnTo>
                    <a:pt x="2818" y="149"/>
                  </a:lnTo>
                  <a:lnTo>
                    <a:pt x="2818" y="112"/>
                  </a:lnTo>
                  <a:lnTo>
                    <a:pt x="2799" y="56"/>
                  </a:lnTo>
                  <a:lnTo>
                    <a:pt x="2781" y="37"/>
                  </a:lnTo>
                  <a:lnTo>
                    <a:pt x="2743" y="19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7863807" y="2206379"/>
              <a:ext cx="190419" cy="127926"/>
            </a:xfrm>
            <a:custGeom>
              <a:avLst/>
              <a:gdLst/>
              <a:ahLst/>
              <a:cxnLst/>
              <a:rect l="l" t="t" r="r" b="b"/>
              <a:pathLst>
                <a:path w="4857" h="3263" extrusionOk="0">
                  <a:moveTo>
                    <a:pt x="4115" y="668"/>
                  </a:moveTo>
                  <a:lnTo>
                    <a:pt x="3930" y="2577"/>
                  </a:lnTo>
                  <a:lnTo>
                    <a:pt x="1131" y="2503"/>
                  </a:lnTo>
                  <a:lnTo>
                    <a:pt x="797" y="668"/>
                  </a:lnTo>
                  <a:close/>
                  <a:moveTo>
                    <a:pt x="0" y="1"/>
                  </a:moveTo>
                  <a:lnTo>
                    <a:pt x="557" y="3152"/>
                  </a:lnTo>
                  <a:lnTo>
                    <a:pt x="4541" y="3263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7935748" y="1627988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19" y="0"/>
                  </a:moveTo>
                  <a:lnTo>
                    <a:pt x="408" y="19"/>
                  </a:lnTo>
                  <a:lnTo>
                    <a:pt x="315" y="56"/>
                  </a:lnTo>
                  <a:lnTo>
                    <a:pt x="241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56" y="315"/>
                  </a:lnTo>
                  <a:lnTo>
                    <a:pt x="19" y="408"/>
                  </a:lnTo>
                  <a:lnTo>
                    <a:pt x="0" y="519"/>
                  </a:lnTo>
                  <a:lnTo>
                    <a:pt x="19" y="612"/>
                  </a:lnTo>
                  <a:lnTo>
                    <a:pt x="56" y="723"/>
                  </a:lnTo>
                  <a:lnTo>
                    <a:pt x="93" y="797"/>
                  </a:lnTo>
                  <a:lnTo>
                    <a:pt x="149" y="871"/>
                  </a:lnTo>
                  <a:lnTo>
                    <a:pt x="241" y="946"/>
                  </a:lnTo>
                  <a:lnTo>
                    <a:pt x="315" y="983"/>
                  </a:lnTo>
                  <a:lnTo>
                    <a:pt x="408" y="1020"/>
                  </a:lnTo>
                  <a:lnTo>
                    <a:pt x="612" y="1020"/>
                  </a:lnTo>
                  <a:lnTo>
                    <a:pt x="723" y="983"/>
                  </a:lnTo>
                  <a:lnTo>
                    <a:pt x="797" y="946"/>
                  </a:lnTo>
                  <a:lnTo>
                    <a:pt x="871" y="871"/>
                  </a:lnTo>
                  <a:lnTo>
                    <a:pt x="946" y="797"/>
                  </a:lnTo>
                  <a:lnTo>
                    <a:pt x="983" y="723"/>
                  </a:lnTo>
                  <a:lnTo>
                    <a:pt x="1020" y="612"/>
                  </a:lnTo>
                  <a:lnTo>
                    <a:pt x="1020" y="519"/>
                  </a:lnTo>
                  <a:lnTo>
                    <a:pt x="1020" y="408"/>
                  </a:lnTo>
                  <a:lnTo>
                    <a:pt x="983" y="315"/>
                  </a:lnTo>
                  <a:lnTo>
                    <a:pt x="946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56"/>
                  </a:lnTo>
                  <a:lnTo>
                    <a:pt x="612" y="1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7971346" y="1621441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1"/>
                  </a:moveTo>
                  <a:lnTo>
                    <a:pt x="316" y="38"/>
                  </a:lnTo>
                  <a:lnTo>
                    <a:pt x="223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38" y="316"/>
                  </a:lnTo>
                  <a:lnTo>
                    <a:pt x="19" y="408"/>
                  </a:lnTo>
                  <a:lnTo>
                    <a:pt x="1" y="501"/>
                  </a:lnTo>
                  <a:lnTo>
                    <a:pt x="19" y="612"/>
                  </a:lnTo>
                  <a:lnTo>
                    <a:pt x="38" y="705"/>
                  </a:lnTo>
                  <a:lnTo>
                    <a:pt x="93" y="797"/>
                  </a:lnTo>
                  <a:lnTo>
                    <a:pt x="149" y="872"/>
                  </a:lnTo>
                  <a:lnTo>
                    <a:pt x="223" y="927"/>
                  </a:lnTo>
                  <a:lnTo>
                    <a:pt x="316" y="983"/>
                  </a:lnTo>
                  <a:lnTo>
                    <a:pt x="408" y="1001"/>
                  </a:lnTo>
                  <a:lnTo>
                    <a:pt x="520" y="1020"/>
                  </a:lnTo>
                  <a:lnTo>
                    <a:pt x="612" y="1001"/>
                  </a:lnTo>
                  <a:lnTo>
                    <a:pt x="705" y="983"/>
                  </a:lnTo>
                  <a:lnTo>
                    <a:pt x="798" y="927"/>
                  </a:lnTo>
                  <a:lnTo>
                    <a:pt x="872" y="872"/>
                  </a:lnTo>
                  <a:lnTo>
                    <a:pt x="927" y="797"/>
                  </a:lnTo>
                  <a:lnTo>
                    <a:pt x="983" y="705"/>
                  </a:lnTo>
                  <a:lnTo>
                    <a:pt x="1001" y="612"/>
                  </a:lnTo>
                  <a:lnTo>
                    <a:pt x="1020" y="501"/>
                  </a:lnTo>
                  <a:lnTo>
                    <a:pt x="1001" y="408"/>
                  </a:lnTo>
                  <a:lnTo>
                    <a:pt x="983" y="316"/>
                  </a:lnTo>
                  <a:lnTo>
                    <a:pt x="927" y="223"/>
                  </a:lnTo>
                  <a:lnTo>
                    <a:pt x="872" y="149"/>
                  </a:lnTo>
                  <a:lnTo>
                    <a:pt x="798" y="93"/>
                  </a:lnTo>
                  <a:lnTo>
                    <a:pt x="705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7901601" y="1621441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1"/>
                  </a:moveTo>
                  <a:lnTo>
                    <a:pt x="315" y="38"/>
                  </a:lnTo>
                  <a:lnTo>
                    <a:pt x="223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56" y="316"/>
                  </a:lnTo>
                  <a:lnTo>
                    <a:pt x="19" y="408"/>
                  </a:lnTo>
                  <a:lnTo>
                    <a:pt x="0" y="501"/>
                  </a:lnTo>
                  <a:lnTo>
                    <a:pt x="19" y="612"/>
                  </a:lnTo>
                  <a:lnTo>
                    <a:pt x="56" y="705"/>
                  </a:lnTo>
                  <a:lnTo>
                    <a:pt x="93" y="797"/>
                  </a:lnTo>
                  <a:lnTo>
                    <a:pt x="149" y="872"/>
                  </a:lnTo>
                  <a:lnTo>
                    <a:pt x="223" y="927"/>
                  </a:lnTo>
                  <a:lnTo>
                    <a:pt x="315" y="983"/>
                  </a:lnTo>
                  <a:lnTo>
                    <a:pt x="408" y="1001"/>
                  </a:lnTo>
                  <a:lnTo>
                    <a:pt x="519" y="1020"/>
                  </a:lnTo>
                  <a:lnTo>
                    <a:pt x="612" y="1001"/>
                  </a:lnTo>
                  <a:lnTo>
                    <a:pt x="723" y="983"/>
                  </a:lnTo>
                  <a:lnTo>
                    <a:pt x="797" y="927"/>
                  </a:lnTo>
                  <a:lnTo>
                    <a:pt x="871" y="872"/>
                  </a:lnTo>
                  <a:lnTo>
                    <a:pt x="946" y="797"/>
                  </a:lnTo>
                  <a:lnTo>
                    <a:pt x="983" y="705"/>
                  </a:lnTo>
                  <a:lnTo>
                    <a:pt x="1020" y="612"/>
                  </a:lnTo>
                  <a:lnTo>
                    <a:pt x="1020" y="501"/>
                  </a:lnTo>
                  <a:lnTo>
                    <a:pt x="1020" y="408"/>
                  </a:lnTo>
                  <a:lnTo>
                    <a:pt x="983" y="316"/>
                  </a:lnTo>
                  <a:lnTo>
                    <a:pt x="946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7870354" y="1610542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0"/>
                  </a:moveTo>
                  <a:lnTo>
                    <a:pt x="315" y="38"/>
                  </a:lnTo>
                  <a:lnTo>
                    <a:pt x="223" y="75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37" y="297"/>
                  </a:lnTo>
                  <a:lnTo>
                    <a:pt x="19" y="390"/>
                  </a:lnTo>
                  <a:lnTo>
                    <a:pt x="0" y="501"/>
                  </a:lnTo>
                  <a:lnTo>
                    <a:pt x="19" y="612"/>
                  </a:lnTo>
                  <a:lnTo>
                    <a:pt x="37" y="705"/>
                  </a:lnTo>
                  <a:lnTo>
                    <a:pt x="93" y="779"/>
                  </a:lnTo>
                  <a:lnTo>
                    <a:pt x="149" y="853"/>
                  </a:lnTo>
                  <a:lnTo>
                    <a:pt x="223" y="927"/>
                  </a:lnTo>
                  <a:lnTo>
                    <a:pt x="315" y="964"/>
                  </a:lnTo>
                  <a:lnTo>
                    <a:pt x="408" y="1001"/>
                  </a:lnTo>
                  <a:lnTo>
                    <a:pt x="501" y="1020"/>
                  </a:lnTo>
                  <a:lnTo>
                    <a:pt x="612" y="1001"/>
                  </a:lnTo>
                  <a:lnTo>
                    <a:pt x="705" y="964"/>
                  </a:lnTo>
                  <a:lnTo>
                    <a:pt x="797" y="927"/>
                  </a:lnTo>
                  <a:lnTo>
                    <a:pt x="871" y="853"/>
                  </a:lnTo>
                  <a:lnTo>
                    <a:pt x="927" y="779"/>
                  </a:lnTo>
                  <a:lnTo>
                    <a:pt x="983" y="705"/>
                  </a:lnTo>
                  <a:lnTo>
                    <a:pt x="1001" y="612"/>
                  </a:lnTo>
                  <a:lnTo>
                    <a:pt x="1020" y="501"/>
                  </a:lnTo>
                  <a:lnTo>
                    <a:pt x="1001" y="390"/>
                  </a:lnTo>
                  <a:lnTo>
                    <a:pt x="983" y="297"/>
                  </a:lnTo>
                  <a:lnTo>
                    <a:pt x="927" y="223"/>
                  </a:lnTo>
                  <a:lnTo>
                    <a:pt x="871" y="149"/>
                  </a:lnTo>
                  <a:lnTo>
                    <a:pt x="797" y="75"/>
                  </a:lnTo>
                  <a:lnTo>
                    <a:pt x="705" y="3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7840558" y="1592390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01" y="0"/>
                  </a:moveTo>
                  <a:lnTo>
                    <a:pt x="408" y="19"/>
                  </a:lnTo>
                  <a:lnTo>
                    <a:pt x="315" y="37"/>
                  </a:lnTo>
                  <a:lnTo>
                    <a:pt x="223" y="93"/>
                  </a:lnTo>
                  <a:lnTo>
                    <a:pt x="149" y="148"/>
                  </a:lnTo>
                  <a:lnTo>
                    <a:pt x="75" y="223"/>
                  </a:lnTo>
                  <a:lnTo>
                    <a:pt x="37" y="315"/>
                  </a:lnTo>
                  <a:lnTo>
                    <a:pt x="0" y="408"/>
                  </a:lnTo>
                  <a:lnTo>
                    <a:pt x="0" y="519"/>
                  </a:lnTo>
                  <a:lnTo>
                    <a:pt x="0" y="612"/>
                  </a:lnTo>
                  <a:lnTo>
                    <a:pt x="37" y="704"/>
                  </a:lnTo>
                  <a:lnTo>
                    <a:pt x="75" y="797"/>
                  </a:lnTo>
                  <a:lnTo>
                    <a:pt x="149" y="871"/>
                  </a:lnTo>
                  <a:lnTo>
                    <a:pt x="223" y="927"/>
                  </a:lnTo>
                  <a:lnTo>
                    <a:pt x="315" y="982"/>
                  </a:lnTo>
                  <a:lnTo>
                    <a:pt x="408" y="1020"/>
                  </a:lnTo>
                  <a:lnTo>
                    <a:pt x="612" y="1020"/>
                  </a:lnTo>
                  <a:lnTo>
                    <a:pt x="705" y="982"/>
                  </a:lnTo>
                  <a:lnTo>
                    <a:pt x="797" y="927"/>
                  </a:lnTo>
                  <a:lnTo>
                    <a:pt x="871" y="871"/>
                  </a:lnTo>
                  <a:lnTo>
                    <a:pt x="927" y="797"/>
                  </a:lnTo>
                  <a:lnTo>
                    <a:pt x="983" y="704"/>
                  </a:lnTo>
                  <a:lnTo>
                    <a:pt x="1001" y="612"/>
                  </a:lnTo>
                  <a:lnTo>
                    <a:pt x="1020" y="519"/>
                  </a:lnTo>
                  <a:lnTo>
                    <a:pt x="1001" y="408"/>
                  </a:lnTo>
                  <a:lnTo>
                    <a:pt x="983" y="315"/>
                  </a:lnTo>
                  <a:lnTo>
                    <a:pt x="927" y="223"/>
                  </a:lnTo>
                  <a:lnTo>
                    <a:pt x="871" y="148"/>
                  </a:lnTo>
                  <a:lnTo>
                    <a:pt x="797" y="93"/>
                  </a:lnTo>
                  <a:lnTo>
                    <a:pt x="705" y="37"/>
                  </a:lnTo>
                  <a:lnTo>
                    <a:pt x="612" y="1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8005494" y="1608346"/>
              <a:ext cx="40028" cy="40028"/>
            </a:xfrm>
            <a:custGeom>
              <a:avLst/>
              <a:gdLst/>
              <a:ahLst/>
              <a:cxnLst/>
              <a:rect l="l" t="t" r="r" b="b"/>
              <a:pathLst>
                <a:path w="1021" h="1021" extrusionOk="0">
                  <a:moveTo>
                    <a:pt x="408" y="1"/>
                  </a:moveTo>
                  <a:lnTo>
                    <a:pt x="297" y="38"/>
                  </a:lnTo>
                  <a:lnTo>
                    <a:pt x="223" y="94"/>
                  </a:lnTo>
                  <a:lnTo>
                    <a:pt x="149" y="149"/>
                  </a:lnTo>
                  <a:lnTo>
                    <a:pt x="75" y="223"/>
                  </a:lnTo>
                  <a:lnTo>
                    <a:pt x="38" y="316"/>
                  </a:lnTo>
                  <a:lnTo>
                    <a:pt x="1" y="409"/>
                  </a:lnTo>
                  <a:lnTo>
                    <a:pt x="1" y="501"/>
                  </a:lnTo>
                  <a:lnTo>
                    <a:pt x="1" y="613"/>
                  </a:lnTo>
                  <a:lnTo>
                    <a:pt x="38" y="705"/>
                  </a:lnTo>
                  <a:lnTo>
                    <a:pt x="75" y="798"/>
                  </a:lnTo>
                  <a:lnTo>
                    <a:pt x="149" y="872"/>
                  </a:lnTo>
                  <a:lnTo>
                    <a:pt x="223" y="928"/>
                  </a:lnTo>
                  <a:lnTo>
                    <a:pt x="297" y="983"/>
                  </a:lnTo>
                  <a:lnTo>
                    <a:pt x="408" y="1002"/>
                  </a:lnTo>
                  <a:lnTo>
                    <a:pt x="501" y="1020"/>
                  </a:lnTo>
                  <a:lnTo>
                    <a:pt x="612" y="1002"/>
                  </a:lnTo>
                  <a:lnTo>
                    <a:pt x="705" y="983"/>
                  </a:lnTo>
                  <a:lnTo>
                    <a:pt x="779" y="928"/>
                  </a:lnTo>
                  <a:lnTo>
                    <a:pt x="872" y="872"/>
                  </a:lnTo>
                  <a:lnTo>
                    <a:pt x="927" y="798"/>
                  </a:lnTo>
                  <a:lnTo>
                    <a:pt x="964" y="705"/>
                  </a:lnTo>
                  <a:lnTo>
                    <a:pt x="1002" y="613"/>
                  </a:lnTo>
                  <a:lnTo>
                    <a:pt x="1020" y="501"/>
                  </a:lnTo>
                  <a:lnTo>
                    <a:pt x="1002" y="409"/>
                  </a:lnTo>
                  <a:lnTo>
                    <a:pt x="964" y="316"/>
                  </a:lnTo>
                  <a:lnTo>
                    <a:pt x="927" y="223"/>
                  </a:lnTo>
                  <a:lnTo>
                    <a:pt x="872" y="149"/>
                  </a:lnTo>
                  <a:lnTo>
                    <a:pt x="779" y="94"/>
                  </a:lnTo>
                  <a:lnTo>
                    <a:pt x="705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8034584" y="1590194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19" y="1"/>
                  </a:moveTo>
                  <a:lnTo>
                    <a:pt x="408" y="19"/>
                  </a:lnTo>
                  <a:lnTo>
                    <a:pt x="315" y="38"/>
                  </a:lnTo>
                  <a:lnTo>
                    <a:pt x="241" y="93"/>
                  </a:lnTo>
                  <a:lnTo>
                    <a:pt x="148" y="149"/>
                  </a:lnTo>
                  <a:lnTo>
                    <a:pt x="93" y="223"/>
                  </a:lnTo>
                  <a:lnTo>
                    <a:pt x="56" y="316"/>
                  </a:lnTo>
                  <a:lnTo>
                    <a:pt x="19" y="408"/>
                  </a:lnTo>
                  <a:lnTo>
                    <a:pt x="0" y="519"/>
                  </a:lnTo>
                  <a:lnTo>
                    <a:pt x="19" y="612"/>
                  </a:lnTo>
                  <a:lnTo>
                    <a:pt x="56" y="705"/>
                  </a:lnTo>
                  <a:lnTo>
                    <a:pt x="93" y="798"/>
                  </a:lnTo>
                  <a:lnTo>
                    <a:pt x="148" y="872"/>
                  </a:lnTo>
                  <a:lnTo>
                    <a:pt x="241" y="927"/>
                  </a:lnTo>
                  <a:lnTo>
                    <a:pt x="315" y="983"/>
                  </a:lnTo>
                  <a:lnTo>
                    <a:pt x="408" y="1001"/>
                  </a:lnTo>
                  <a:lnTo>
                    <a:pt x="519" y="1020"/>
                  </a:lnTo>
                  <a:lnTo>
                    <a:pt x="612" y="1001"/>
                  </a:lnTo>
                  <a:lnTo>
                    <a:pt x="723" y="983"/>
                  </a:lnTo>
                  <a:lnTo>
                    <a:pt x="797" y="927"/>
                  </a:lnTo>
                  <a:lnTo>
                    <a:pt x="871" y="872"/>
                  </a:lnTo>
                  <a:lnTo>
                    <a:pt x="945" y="798"/>
                  </a:lnTo>
                  <a:lnTo>
                    <a:pt x="982" y="705"/>
                  </a:lnTo>
                  <a:lnTo>
                    <a:pt x="1019" y="612"/>
                  </a:lnTo>
                  <a:lnTo>
                    <a:pt x="1019" y="519"/>
                  </a:lnTo>
                  <a:lnTo>
                    <a:pt x="1019" y="408"/>
                  </a:lnTo>
                  <a:lnTo>
                    <a:pt x="982" y="316"/>
                  </a:lnTo>
                  <a:lnTo>
                    <a:pt x="945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38"/>
                  </a:lnTo>
                  <a:lnTo>
                    <a:pt x="612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8351399" y="1237781"/>
              <a:ext cx="265261" cy="435999"/>
            </a:xfrm>
            <a:custGeom>
              <a:avLst/>
              <a:gdLst/>
              <a:ahLst/>
              <a:cxnLst/>
              <a:rect l="l" t="t" r="r" b="b"/>
              <a:pathLst>
                <a:path w="6766" h="11121" extrusionOk="0">
                  <a:moveTo>
                    <a:pt x="3744" y="0"/>
                  </a:moveTo>
                  <a:lnTo>
                    <a:pt x="3707" y="37"/>
                  </a:lnTo>
                  <a:lnTo>
                    <a:pt x="3670" y="112"/>
                  </a:lnTo>
                  <a:lnTo>
                    <a:pt x="3633" y="186"/>
                  </a:lnTo>
                  <a:lnTo>
                    <a:pt x="3577" y="408"/>
                  </a:lnTo>
                  <a:lnTo>
                    <a:pt x="3559" y="686"/>
                  </a:lnTo>
                  <a:lnTo>
                    <a:pt x="3559" y="1020"/>
                  </a:lnTo>
                  <a:lnTo>
                    <a:pt x="3559" y="1390"/>
                  </a:lnTo>
                  <a:lnTo>
                    <a:pt x="3614" y="2187"/>
                  </a:lnTo>
                  <a:lnTo>
                    <a:pt x="3688" y="3003"/>
                  </a:lnTo>
                  <a:lnTo>
                    <a:pt x="3762" y="3707"/>
                  </a:lnTo>
                  <a:lnTo>
                    <a:pt x="3800" y="4208"/>
                  </a:lnTo>
                  <a:lnTo>
                    <a:pt x="3800" y="4356"/>
                  </a:lnTo>
                  <a:lnTo>
                    <a:pt x="3800" y="4393"/>
                  </a:lnTo>
                  <a:lnTo>
                    <a:pt x="3651" y="4245"/>
                  </a:lnTo>
                  <a:lnTo>
                    <a:pt x="3503" y="4096"/>
                  </a:lnTo>
                  <a:lnTo>
                    <a:pt x="3281" y="3930"/>
                  </a:lnTo>
                  <a:lnTo>
                    <a:pt x="3058" y="3763"/>
                  </a:lnTo>
                  <a:lnTo>
                    <a:pt x="2928" y="3689"/>
                  </a:lnTo>
                  <a:lnTo>
                    <a:pt x="2799" y="3615"/>
                  </a:lnTo>
                  <a:lnTo>
                    <a:pt x="2650" y="3577"/>
                  </a:lnTo>
                  <a:lnTo>
                    <a:pt x="2521" y="3540"/>
                  </a:lnTo>
                  <a:lnTo>
                    <a:pt x="2391" y="3522"/>
                  </a:lnTo>
                  <a:lnTo>
                    <a:pt x="2243" y="3522"/>
                  </a:lnTo>
                  <a:lnTo>
                    <a:pt x="2020" y="3577"/>
                  </a:lnTo>
                  <a:lnTo>
                    <a:pt x="1724" y="3670"/>
                  </a:lnTo>
                  <a:lnTo>
                    <a:pt x="1409" y="3800"/>
                  </a:lnTo>
                  <a:lnTo>
                    <a:pt x="1094" y="3948"/>
                  </a:lnTo>
                  <a:lnTo>
                    <a:pt x="816" y="4115"/>
                  </a:lnTo>
                  <a:lnTo>
                    <a:pt x="704" y="4189"/>
                  </a:lnTo>
                  <a:lnTo>
                    <a:pt x="612" y="4282"/>
                  </a:lnTo>
                  <a:lnTo>
                    <a:pt x="537" y="4374"/>
                  </a:lnTo>
                  <a:lnTo>
                    <a:pt x="482" y="4449"/>
                  </a:lnTo>
                  <a:lnTo>
                    <a:pt x="482" y="4523"/>
                  </a:lnTo>
                  <a:lnTo>
                    <a:pt x="500" y="4615"/>
                  </a:lnTo>
                  <a:lnTo>
                    <a:pt x="556" y="4671"/>
                  </a:lnTo>
                  <a:lnTo>
                    <a:pt x="649" y="4708"/>
                  </a:lnTo>
                  <a:lnTo>
                    <a:pt x="760" y="4745"/>
                  </a:lnTo>
                  <a:lnTo>
                    <a:pt x="890" y="4764"/>
                  </a:lnTo>
                  <a:lnTo>
                    <a:pt x="1205" y="4745"/>
                  </a:lnTo>
                  <a:lnTo>
                    <a:pt x="1538" y="4690"/>
                  </a:lnTo>
                  <a:lnTo>
                    <a:pt x="1853" y="4634"/>
                  </a:lnTo>
                  <a:lnTo>
                    <a:pt x="2131" y="4560"/>
                  </a:lnTo>
                  <a:lnTo>
                    <a:pt x="2391" y="4486"/>
                  </a:lnTo>
                  <a:lnTo>
                    <a:pt x="2706" y="4875"/>
                  </a:lnTo>
                  <a:lnTo>
                    <a:pt x="2928" y="5171"/>
                  </a:lnTo>
                  <a:lnTo>
                    <a:pt x="3003" y="5301"/>
                  </a:lnTo>
                  <a:lnTo>
                    <a:pt x="3040" y="5394"/>
                  </a:lnTo>
                  <a:lnTo>
                    <a:pt x="3095" y="5598"/>
                  </a:lnTo>
                  <a:lnTo>
                    <a:pt x="3132" y="5894"/>
                  </a:lnTo>
                  <a:lnTo>
                    <a:pt x="3151" y="6061"/>
                  </a:lnTo>
                  <a:lnTo>
                    <a:pt x="3151" y="6209"/>
                  </a:lnTo>
                  <a:lnTo>
                    <a:pt x="3114" y="6358"/>
                  </a:lnTo>
                  <a:lnTo>
                    <a:pt x="3077" y="6469"/>
                  </a:lnTo>
                  <a:lnTo>
                    <a:pt x="3003" y="6562"/>
                  </a:lnTo>
                  <a:lnTo>
                    <a:pt x="2873" y="6673"/>
                  </a:lnTo>
                  <a:lnTo>
                    <a:pt x="2706" y="6765"/>
                  </a:lnTo>
                  <a:lnTo>
                    <a:pt x="2521" y="6877"/>
                  </a:lnTo>
                  <a:lnTo>
                    <a:pt x="2335" y="6951"/>
                  </a:lnTo>
                  <a:lnTo>
                    <a:pt x="2150" y="7006"/>
                  </a:lnTo>
                  <a:lnTo>
                    <a:pt x="1965" y="7025"/>
                  </a:lnTo>
                  <a:lnTo>
                    <a:pt x="1891" y="7025"/>
                  </a:lnTo>
                  <a:lnTo>
                    <a:pt x="1835" y="7006"/>
                  </a:lnTo>
                  <a:lnTo>
                    <a:pt x="1779" y="6969"/>
                  </a:lnTo>
                  <a:lnTo>
                    <a:pt x="1705" y="6914"/>
                  </a:lnTo>
                  <a:lnTo>
                    <a:pt x="1594" y="6747"/>
                  </a:lnTo>
                  <a:lnTo>
                    <a:pt x="1464" y="6543"/>
                  </a:lnTo>
                  <a:lnTo>
                    <a:pt x="1353" y="6321"/>
                  </a:lnTo>
                  <a:lnTo>
                    <a:pt x="1168" y="5913"/>
                  </a:lnTo>
                  <a:lnTo>
                    <a:pt x="1094" y="5727"/>
                  </a:lnTo>
                  <a:lnTo>
                    <a:pt x="1001" y="5542"/>
                  </a:lnTo>
                  <a:lnTo>
                    <a:pt x="908" y="5357"/>
                  </a:lnTo>
                  <a:lnTo>
                    <a:pt x="797" y="5134"/>
                  </a:lnTo>
                  <a:lnTo>
                    <a:pt x="649" y="4949"/>
                  </a:lnTo>
                  <a:lnTo>
                    <a:pt x="500" y="4782"/>
                  </a:lnTo>
                  <a:lnTo>
                    <a:pt x="426" y="4727"/>
                  </a:lnTo>
                  <a:lnTo>
                    <a:pt x="352" y="4690"/>
                  </a:lnTo>
                  <a:lnTo>
                    <a:pt x="278" y="4671"/>
                  </a:lnTo>
                  <a:lnTo>
                    <a:pt x="204" y="4690"/>
                  </a:lnTo>
                  <a:lnTo>
                    <a:pt x="148" y="4727"/>
                  </a:lnTo>
                  <a:lnTo>
                    <a:pt x="93" y="4801"/>
                  </a:lnTo>
                  <a:lnTo>
                    <a:pt x="56" y="4875"/>
                  </a:lnTo>
                  <a:lnTo>
                    <a:pt x="19" y="4968"/>
                  </a:lnTo>
                  <a:lnTo>
                    <a:pt x="0" y="5171"/>
                  </a:lnTo>
                  <a:lnTo>
                    <a:pt x="0" y="5412"/>
                  </a:lnTo>
                  <a:lnTo>
                    <a:pt x="19" y="5653"/>
                  </a:lnTo>
                  <a:lnTo>
                    <a:pt x="37" y="5876"/>
                  </a:lnTo>
                  <a:lnTo>
                    <a:pt x="111" y="6191"/>
                  </a:lnTo>
                  <a:lnTo>
                    <a:pt x="241" y="6617"/>
                  </a:lnTo>
                  <a:lnTo>
                    <a:pt x="408" y="7025"/>
                  </a:lnTo>
                  <a:lnTo>
                    <a:pt x="556" y="7396"/>
                  </a:lnTo>
                  <a:lnTo>
                    <a:pt x="704" y="7766"/>
                  </a:lnTo>
                  <a:lnTo>
                    <a:pt x="1019" y="8396"/>
                  </a:lnTo>
                  <a:lnTo>
                    <a:pt x="1316" y="8934"/>
                  </a:lnTo>
                  <a:lnTo>
                    <a:pt x="1575" y="9360"/>
                  </a:lnTo>
                  <a:lnTo>
                    <a:pt x="1779" y="9675"/>
                  </a:lnTo>
                  <a:lnTo>
                    <a:pt x="1965" y="9935"/>
                  </a:lnTo>
                  <a:lnTo>
                    <a:pt x="2020" y="11121"/>
                  </a:lnTo>
                  <a:lnTo>
                    <a:pt x="4782" y="11121"/>
                  </a:lnTo>
                  <a:lnTo>
                    <a:pt x="5356" y="6710"/>
                  </a:lnTo>
                  <a:lnTo>
                    <a:pt x="6135" y="5690"/>
                  </a:lnTo>
                  <a:lnTo>
                    <a:pt x="6265" y="5357"/>
                  </a:lnTo>
                  <a:lnTo>
                    <a:pt x="6524" y="4597"/>
                  </a:lnTo>
                  <a:lnTo>
                    <a:pt x="6635" y="4171"/>
                  </a:lnTo>
                  <a:lnTo>
                    <a:pt x="6728" y="3800"/>
                  </a:lnTo>
                  <a:lnTo>
                    <a:pt x="6746" y="3652"/>
                  </a:lnTo>
                  <a:lnTo>
                    <a:pt x="6765" y="3522"/>
                  </a:lnTo>
                  <a:lnTo>
                    <a:pt x="6746" y="3411"/>
                  </a:lnTo>
                  <a:lnTo>
                    <a:pt x="6709" y="3355"/>
                  </a:lnTo>
                  <a:lnTo>
                    <a:pt x="6635" y="3318"/>
                  </a:lnTo>
                  <a:lnTo>
                    <a:pt x="6543" y="3299"/>
                  </a:lnTo>
                  <a:lnTo>
                    <a:pt x="6468" y="3337"/>
                  </a:lnTo>
                  <a:lnTo>
                    <a:pt x="6376" y="3374"/>
                  </a:lnTo>
                  <a:lnTo>
                    <a:pt x="6302" y="3466"/>
                  </a:lnTo>
                  <a:lnTo>
                    <a:pt x="6228" y="3559"/>
                  </a:lnTo>
                  <a:lnTo>
                    <a:pt x="6079" y="3818"/>
                  </a:lnTo>
                  <a:lnTo>
                    <a:pt x="5783" y="4393"/>
                  </a:lnTo>
                  <a:lnTo>
                    <a:pt x="5653" y="4652"/>
                  </a:lnTo>
                  <a:lnTo>
                    <a:pt x="5505" y="4875"/>
                  </a:lnTo>
                  <a:lnTo>
                    <a:pt x="5560" y="4245"/>
                  </a:lnTo>
                  <a:lnTo>
                    <a:pt x="5597" y="3596"/>
                  </a:lnTo>
                  <a:lnTo>
                    <a:pt x="5634" y="2836"/>
                  </a:lnTo>
                  <a:lnTo>
                    <a:pt x="5634" y="2095"/>
                  </a:lnTo>
                  <a:lnTo>
                    <a:pt x="5634" y="1743"/>
                  </a:lnTo>
                  <a:lnTo>
                    <a:pt x="5616" y="1427"/>
                  </a:lnTo>
                  <a:lnTo>
                    <a:pt x="5579" y="1168"/>
                  </a:lnTo>
                  <a:lnTo>
                    <a:pt x="5542" y="946"/>
                  </a:lnTo>
                  <a:lnTo>
                    <a:pt x="5505" y="871"/>
                  </a:lnTo>
                  <a:lnTo>
                    <a:pt x="5486" y="816"/>
                  </a:lnTo>
                  <a:lnTo>
                    <a:pt x="5449" y="760"/>
                  </a:lnTo>
                  <a:lnTo>
                    <a:pt x="5393" y="742"/>
                  </a:lnTo>
                  <a:lnTo>
                    <a:pt x="5356" y="742"/>
                  </a:lnTo>
                  <a:lnTo>
                    <a:pt x="5319" y="760"/>
                  </a:lnTo>
                  <a:lnTo>
                    <a:pt x="5227" y="816"/>
                  </a:lnTo>
                  <a:lnTo>
                    <a:pt x="5153" y="909"/>
                  </a:lnTo>
                  <a:lnTo>
                    <a:pt x="5078" y="1038"/>
                  </a:lnTo>
                  <a:lnTo>
                    <a:pt x="5023" y="1187"/>
                  </a:lnTo>
                  <a:lnTo>
                    <a:pt x="4967" y="1372"/>
                  </a:lnTo>
                  <a:lnTo>
                    <a:pt x="4856" y="1743"/>
                  </a:lnTo>
                  <a:lnTo>
                    <a:pt x="4782" y="2132"/>
                  </a:lnTo>
                  <a:lnTo>
                    <a:pt x="4726" y="2484"/>
                  </a:lnTo>
                  <a:lnTo>
                    <a:pt x="4689" y="2818"/>
                  </a:lnTo>
                  <a:lnTo>
                    <a:pt x="4615" y="2354"/>
                  </a:lnTo>
                  <a:lnTo>
                    <a:pt x="4541" y="1909"/>
                  </a:lnTo>
                  <a:lnTo>
                    <a:pt x="4448" y="1372"/>
                  </a:lnTo>
                  <a:lnTo>
                    <a:pt x="4318" y="853"/>
                  </a:lnTo>
                  <a:lnTo>
                    <a:pt x="4244" y="612"/>
                  </a:lnTo>
                  <a:lnTo>
                    <a:pt x="4152" y="408"/>
                  </a:lnTo>
                  <a:lnTo>
                    <a:pt x="4078" y="223"/>
                  </a:lnTo>
                  <a:lnTo>
                    <a:pt x="3985" y="93"/>
                  </a:lnTo>
                  <a:lnTo>
                    <a:pt x="3948" y="56"/>
                  </a:lnTo>
                  <a:lnTo>
                    <a:pt x="3892" y="19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8455293" y="1424514"/>
              <a:ext cx="116282" cy="196966"/>
            </a:xfrm>
            <a:custGeom>
              <a:avLst/>
              <a:gdLst/>
              <a:ahLst/>
              <a:cxnLst/>
              <a:rect l="l" t="t" r="r" b="b"/>
              <a:pathLst>
                <a:path w="2966" h="5024" extrusionOk="0">
                  <a:moveTo>
                    <a:pt x="2799" y="1"/>
                  </a:moveTo>
                  <a:lnTo>
                    <a:pt x="2762" y="38"/>
                  </a:lnTo>
                  <a:lnTo>
                    <a:pt x="2428" y="464"/>
                  </a:lnTo>
                  <a:lnTo>
                    <a:pt x="2243" y="686"/>
                  </a:lnTo>
                  <a:lnTo>
                    <a:pt x="2095" y="835"/>
                  </a:lnTo>
                  <a:lnTo>
                    <a:pt x="2021" y="890"/>
                  </a:lnTo>
                  <a:lnTo>
                    <a:pt x="1891" y="946"/>
                  </a:lnTo>
                  <a:lnTo>
                    <a:pt x="1724" y="1002"/>
                  </a:lnTo>
                  <a:lnTo>
                    <a:pt x="1557" y="1094"/>
                  </a:lnTo>
                  <a:lnTo>
                    <a:pt x="1353" y="1224"/>
                  </a:lnTo>
                  <a:lnTo>
                    <a:pt x="1150" y="1428"/>
                  </a:lnTo>
                  <a:lnTo>
                    <a:pt x="964" y="1669"/>
                  </a:lnTo>
                  <a:lnTo>
                    <a:pt x="816" y="1928"/>
                  </a:lnTo>
                  <a:lnTo>
                    <a:pt x="668" y="2206"/>
                  </a:lnTo>
                  <a:lnTo>
                    <a:pt x="556" y="2484"/>
                  </a:lnTo>
                  <a:lnTo>
                    <a:pt x="445" y="2762"/>
                  </a:lnTo>
                  <a:lnTo>
                    <a:pt x="353" y="3040"/>
                  </a:lnTo>
                  <a:lnTo>
                    <a:pt x="204" y="3596"/>
                  </a:lnTo>
                  <a:lnTo>
                    <a:pt x="112" y="4078"/>
                  </a:lnTo>
                  <a:lnTo>
                    <a:pt x="37" y="4486"/>
                  </a:lnTo>
                  <a:lnTo>
                    <a:pt x="0" y="4894"/>
                  </a:lnTo>
                  <a:lnTo>
                    <a:pt x="0" y="4931"/>
                  </a:lnTo>
                  <a:lnTo>
                    <a:pt x="37" y="4968"/>
                  </a:lnTo>
                  <a:lnTo>
                    <a:pt x="56" y="5005"/>
                  </a:lnTo>
                  <a:lnTo>
                    <a:pt x="112" y="5024"/>
                  </a:lnTo>
                  <a:lnTo>
                    <a:pt x="149" y="5005"/>
                  </a:lnTo>
                  <a:lnTo>
                    <a:pt x="186" y="4986"/>
                  </a:lnTo>
                  <a:lnTo>
                    <a:pt x="204" y="4949"/>
                  </a:lnTo>
                  <a:lnTo>
                    <a:pt x="223" y="4912"/>
                  </a:lnTo>
                  <a:lnTo>
                    <a:pt x="260" y="4542"/>
                  </a:lnTo>
                  <a:lnTo>
                    <a:pt x="315" y="4152"/>
                  </a:lnTo>
                  <a:lnTo>
                    <a:pt x="408" y="3671"/>
                  </a:lnTo>
                  <a:lnTo>
                    <a:pt x="556" y="3133"/>
                  </a:lnTo>
                  <a:lnTo>
                    <a:pt x="649" y="2874"/>
                  </a:lnTo>
                  <a:lnTo>
                    <a:pt x="742" y="2596"/>
                  </a:lnTo>
                  <a:lnTo>
                    <a:pt x="872" y="2317"/>
                  </a:lnTo>
                  <a:lnTo>
                    <a:pt x="1001" y="2058"/>
                  </a:lnTo>
                  <a:lnTo>
                    <a:pt x="1150" y="1799"/>
                  </a:lnTo>
                  <a:lnTo>
                    <a:pt x="1316" y="1576"/>
                  </a:lnTo>
                  <a:lnTo>
                    <a:pt x="1502" y="1409"/>
                  </a:lnTo>
                  <a:lnTo>
                    <a:pt x="1668" y="1280"/>
                  </a:lnTo>
                  <a:lnTo>
                    <a:pt x="1817" y="1205"/>
                  </a:lnTo>
                  <a:lnTo>
                    <a:pt x="1965" y="1150"/>
                  </a:lnTo>
                  <a:lnTo>
                    <a:pt x="2113" y="1076"/>
                  </a:lnTo>
                  <a:lnTo>
                    <a:pt x="2243" y="1002"/>
                  </a:lnTo>
                  <a:lnTo>
                    <a:pt x="2428" y="798"/>
                  </a:lnTo>
                  <a:lnTo>
                    <a:pt x="2651" y="538"/>
                  </a:lnTo>
                  <a:lnTo>
                    <a:pt x="2947" y="167"/>
                  </a:lnTo>
                  <a:lnTo>
                    <a:pt x="2966" y="130"/>
                  </a:lnTo>
                  <a:lnTo>
                    <a:pt x="2966" y="93"/>
                  </a:lnTo>
                  <a:lnTo>
                    <a:pt x="2947" y="56"/>
                  </a:lnTo>
                  <a:lnTo>
                    <a:pt x="2929" y="19"/>
                  </a:lnTo>
                  <a:lnTo>
                    <a:pt x="289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8519236" y="1343869"/>
              <a:ext cx="20387" cy="98130"/>
            </a:xfrm>
            <a:custGeom>
              <a:avLst/>
              <a:gdLst/>
              <a:ahLst/>
              <a:cxnLst/>
              <a:rect l="l" t="t" r="r" b="b"/>
              <a:pathLst>
                <a:path w="520" h="2503" extrusionOk="0">
                  <a:moveTo>
                    <a:pt x="371" y="0"/>
                  </a:moveTo>
                  <a:lnTo>
                    <a:pt x="334" y="19"/>
                  </a:lnTo>
                  <a:lnTo>
                    <a:pt x="297" y="56"/>
                  </a:lnTo>
                  <a:lnTo>
                    <a:pt x="297" y="112"/>
                  </a:lnTo>
                  <a:lnTo>
                    <a:pt x="297" y="742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47"/>
                  </a:lnTo>
                  <a:lnTo>
                    <a:pt x="56" y="2484"/>
                  </a:lnTo>
                  <a:lnTo>
                    <a:pt x="93" y="2503"/>
                  </a:lnTo>
                  <a:lnTo>
                    <a:pt x="112" y="2503"/>
                  </a:lnTo>
                  <a:lnTo>
                    <a:pt x="149" y="2484"/>
                  </a:lnTo>
                  <a:lnTo>
                    <a:pt x="186" y="2465"/>
                  </a:lnTo>
                  <a:lnTo>
                    <a:pt x="204" y="2447"/>
                  </a:lnTo>
                  <a:lnTo>
                    <a:pt x="223" y="2410"/>
                  </a:lnTo>
                  <a:lnTo>
                    <a:pt x="519" y="760"/>
                  </a:lnTo>
                  <a:lnTo>
                    <a:pt x="519" y="112"/>
                  </a:lnTo>
                  <a:lnTo>
                    <a:pt x="501" y="56"/>
                  </a:lnTo>
                  <a:lnTo>
                    <a:pt x="482" y="19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8495988" y="1405617"/>
              <a:ext cx="8743" cy="30580"/>
            </a:xfrm>
            <a:custGeom>
              <a:avLst/>
              <a:gdLst/>
              <a:ahLst/>
              <a:cxnLst/>
              <a:rect l="l" t="t" r="r" b="b"/>
              <a:pathLst>
                <a:path w="223" h="780" extrusionOk="0">
                  <a:moveTo>
                    <a:pt x="112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0" y="668"/>
                  </a:lnTo>
                  <a:lnTo>
                    <a:pt x="0" y="705"/>
                  </a:lnTo>
                  <a:lnTo>
                    <a:pt x="19" y="742"/>
                  </a:lnTo>
                  <a:lnTo>
                    <a:pt x="56" y="761"/>
                  </a:lnTo>
                  <a:lnTo>
                    <a:pt x="112" y="779"/>
                  </a:lnTo>
                  <a:lnTo>
                    <a:pt x="149" y="761"/>
                  </a:lnTo>
                  <a:lnTo>
                    <a:pt x="186" y="742"/>
                  </a:lnTo>
                  <a:lnTo>
                    <a:pt x="204" y="705"/>
                  </a:lnTo>
                  <a:lnTo>
                    <a:pt x="223" y="668"/>
                  </a:lnTo>
                  <a:lnTo>
                    <a:pt x="223" y="112"/>
                  </a:lnTo>
                  <a:lnTo>
                    <a:pt x="204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8397152" y="1673740"/>
              <a:ext cx="178814" cy="635866"/>
            </a:xfrm>
            <a:custGeom>
              <a:avLst/>
              <a:gdLst/>
              <a:ahLst/>
              <a:cxnLst/>
              <a:rect l="l" t="t" r="r" b="b"/>
              <a:pathLst>
                <a:path w="4561" h="16219" extrusionOk="0">
                  <a:moveTo>
                    <a:pt x="853" y="1"/>
                  </a:moveTo>
                  <a:lnTo>
                    <a:pt x="464" y="4635"/>
                  </a:lnTo>
                  <a:lnTo>
                    <a:pt x="186" y="7971"/>
                  </a:lnTo>
                  <a:lnTo>
                    <a:pt x="75" y="9176"/>
                  </a:lnTo>
                  <a:lnTo>
                    <a:pt x="19" y="9806"/>
                  </a:lnTo>
                  <a:lnTo>
                    <a:pt x="1" y="9991"/>
                  </a:lnTo>
                  <a:lnTo>
                    <a:pt x="1" y="10288"/>
                  </a:lnTo>
                  <a:lnTo>
                    <a:pt x="38" y="10658"/>
                  </a:lnTo>
                  <a:lnTo>
                    <a:pt x="75" y="11103"/>
                  </a:lnTo>
                  <a:lnTo>
                    <a:pt x="130" y="11604"/>
                  </a:lnTo>
                  <a:lnTo>
                    <a:pt x="223" y="12141"/>
                  </a:lnTo>
                  <a:lnTo>
                    <a:pt x="316" y="12697"/>
                  </a:lnTo>
                  <a:lnTo>
                    <a:pt x="445" y="13272"/>
                  </a:lnTo>
                  <a:lnTo>
                    <a:pt x="594" y="13846"/>
                  </a:lnTo>
                  <a:lnTo>
                    <a:pt x="779" y="14384"/>
                  </a:lnTo>
                  <a:lnTo>
                    <a:pt x="964" y="14884"/>
                  </a:lnTo>
                  <a:lnTo>
                    <a:pt x="1076" y="15107"/>
                  </a:lnTo>
                  <a:lnTo>
                    <a:pt x="1187" y="15329"/>
                  </a:lnTo>
                  <a:lnTo>
                    <a:pt x="1298" y="15514"/>
                  </a:lnTo>
                  <a:lnTo>
                    <a:pt x="1428" y="15700"/>
                  </a:lnTo>
                  <a:lnTo>
                    <a:pt x="1558" y="15848"/>
                  </a:lnTo>
                  <a:lnTo>
                    <a:pt x="1706" y="15978"/>
                  </a:lnTo>
                  <a:lnTo>
                    <a:pt x="1854" y="16089"/>
                  </a:lnTo>
                  <a:lnTo>
                    <a:pt x="2002" y="16163"/>
                  </a:lnTo>
                  <a:lnTo>
                    <a:pt x="2151" y="16219"/>
                  </a:lnTo>
                  <a:lnTo>
                    <a:pt x="2484" y="16219"/>
                  </a:lnTo>
                  <a:lnTo>
                    <a:pt x="2633" y="16163"/>
                  </a:lnTo>
                  <a:lnTo>
                    <a:pt x="2781" y="16089"/>
                  </a:lnTo>
                  <a:lnTo>
                    <a:pt x="2929" y="15996"/>
                  </a:lnTo>
                  <a:lnTo>
                    <a:pt x="3059" y="15866"/>
                  </a:lnTo>
                  <a:lnTo>
                    <a:pt x="3189" y="15718"/>
                  </a:lnTo>
                  <a:lnTo>
                    <a:pt x="3300" y="15551"/>
                  </a:lnTo>
                  <a:lnTo>
                    <a:pt x="3411" y="15366"/>
                  </a:lnTo>
                  <a:lnTo>
                    <a:pt x="3522" y="15181"/>
                  </a:lnTo>
                  <a:lnTo>
                    <a:pt x="3633" y="14958"/>
                  </a:lnTo>
                  <a:lnTo>
                    <a:pt x="3800" y="14476"/>
                  </a:lnTo>
                  <a:lnTo>
                    <a:pt x="3967" y="13976"/>
                  </a:lnTo>
                  <a:lnTo>
                    <a:pt x="4115" y="13438"/>
                  </a:lnTo>
                  <a:lnTo>
                    <a:pt x="4226" y="12901"/>
                  </a:lnTo>
                  <a:lnTo>
                    <a:pt x="4319" y="12345"/>
                  </a:lnTo>
                  <a:lnTo>
                    <a:pt x="4393" y="11826"/>
                  </a:lnTo>
                  <a:lnTo>
                    <a:pt x="4467" y="11344"/>
                  </a:lnTo>
                  <a:lnTo>
                    <a:pt x="4542" y="10529"/>
                  </a:lnTo>
                  <a:lnTo>
                    <a:pt x="4560" y="10010"/>
                  </a:lnTo>
                  <a:lnTo>
                    <a:pt x="4523" y="9342"/>
                  </a:lnTo>
                  <a:lnTo>
                    <a:pt x="4412" y="8101"/>
                  </a:lnTo>
                  <a:lnTo>
                    <a:pt x="4097" y="4690"/>
                  </a:lnTo>
                  <a:lnTo>
                    <a:pt x="3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8392800" y="1903364"/>
              <a:ext cx="41440" cy="345945"/>
            </a:xfrm>
            <a:custGeom>
              <a:avLst/>
              <a:gdLst/>
              <a:ahLst/>
              <a:cxnLst/>
              <a:rect l="l" t="t" r="r" b="b"/>
              <a:pathLst>
                <a:path w="1057" h="8824" extrusionOk="0">
                  <a:moveTo>
                    <a:pt x="427" y="1"/>
                  </a:moveTo>
                  <a:lnTo>
                    <a:pt x="390" y="38"/>
                  </a:lnTo>
                  <a:lnTo>
                    <a:pt x="371" y="56"/>
                  </a:lnTo>
                  <a:lnTo>
                    <a:pt x="353" y="112"/>
                  </a:lnTo>
                  <a:lnTo>
                    <a:pt x="130" y="2781"/>
                  </a:lnTo>
                  <a:lnTo>
                    <a:pt x="19" y="3930"/>
                  </a:lnTo>
                  <a:lnTo>
                    <a:pt x="0" y="4190"/>
                  </a:lnTo>
                  <a:lnTo>
                    <a:pt x="19" y="4634"/>
                  </a:lnTo>
                  <a:lnTo>
                    <a:pt x="75" y="5190"/>
                  </a:lnTo>
                  <a:lnTo>
                    <a:pt x="149" y="5858"/>
                  </a:lnTo>
                  <a:lnTo>
                    <a:pt x="260" y="6562"/>
                  </a:lnTo>
                  <a:lnTo>
                    <a:pt x="427" y="7322"/>
                  </a:lnTo>
                  <a:lnTo>
                    <a:pt x="519" y="7693"/>
                  </a:lnTo>
                  <a:lnTo>
                    <a:pt x="612" y="8063"/>
                  </a:lnTo>
                  <a:lnTo>
                    <a:pt x="723" y="8415"/>
                  </a:lnTo>
                  <a:lnTo>
                    <a:pt x="853" y="8749"/>
                  </a:lnTo>
                  <a:lnTo>
                    <a:pt x="890" y="8805"/>
                  </a:lnTo>
                  <a:lnTo>
                    <a:pt x="946" y="8823"/>
                  </a:lnTo>
                  <a:lnTo>
                    <a:pt x="983" y="8823"/>
                  </a:lnTo>
                  <a:lnTo>
                    <a:pt x="1020" y="8786"/>
                  </a:lnTo>
                  <a:lnTo>
                    <a:pt x="1057" y="8749"/>
                  </a:lnTo>
                  <a:lnTo>
                    <a:pt x="1057" y="8712"/>
                  </a:lnTo>
                  <a:lnTo>
                    <a:pt x="1057" y="8675"/>
                  </a:lnTo>
                  <a:lnTo>
                    <a:pt x="946" y="8341"/>
                  </a:lnTo>
                  <a:lnTo>
                    <a:pt x="835" y="7989"/>
                  </a:lnTo>
                  <a:lnTo>
                    <a:pt x="631" y="7266"/>
                  </a:lnTo>
                  <a:lnTo>
                    <a:pt x="482" y="6544"/>
                  </a:lnTo>
                  <a:lnTo>
                    <a:pt x="371" y="5839"/>
                  </a:lnTo>
                  <a:lnTo>
                    <a:pt x="278" y="5190"/>
                  </a:lnTo>
                  <a:lnTo>
                    <a:pt x="241" y="4634"/>
                  </a:lnTo>
                  <a:lnTo>
                    <a:pt x="223" y="4227"/>
                  </a:lnTo>
                  <a:lnTo>
                    <a:pt x="223" y="3967"/>
                  </a:lnTo>
                  <a:lnTo>
                    <a:pt x="353" y="2818"/>
                  </a:lnTo>
                  <a:lnTo>
                    <a:pt x="575" y="131"/>
                  </a:lnTo>
                  <a:lnTo>
                    <a:pt x="575" y="75"/>
                  </a:lnTo>
                  <a:lnTo>
                    <a:pt x="556" y="38"/>
                  </a:lnTo>
                  <a:lnTo>
                    <a:pt x="519" y="19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6980950" y="1429611"/>
              <a:ext cx="404047" cy="848043"/>
            </a:xfrm>
            <a:custGeom>
              <a:avLst/>
              <a:gdLst/>
              <a:ahLst/>
              <a:cxnLst/>
              <a:rect l="l" t="t" r="r" b="b"/>
              <a:pathLst>
                <a:path w="10306" h="21631" extrusionOk="0">
                  <a:moveTo>
                    <a:pt x="983" y="0"/>
                  </a:moveTo>
                  <a:lnTo>
                    <a:pt x="927" y="19"/>
                  </a:lnTo>
                  <a:lnTo>
                    <a:pt x="871" y="37"/>
                  </a:lnTo>
                  <a:lnTo>
                    <a:pt x="834" y="93"/>
                  </a:lnTo>
                  <a:lnTo>
                    <a:pt x="723" y="223"/>
                  </a:lnTo>
                  <a:lnTo>
                    <a:pt x="668" y="204"/>
                  </a:lnTo>
                  <a:lnTo>
                    <a:pt x="593" y="167"/>
                  </a:lnTo>
                  <a:lnTo>
                    <a:pt x="427" y="167"/>
                  </a:lnTo>
                  <a:lnTo>
                    <a:pt x="334" y="186"/>
                  </a:lnTo>
                  <a:lnTo>
                    <a:pt x="260" y="241"/>
                  </a:lnTo>
                  <a:lnTo>
                    <a:pt x="204" y="334"/>
                  </a:lnTo>
                  <a:lnTo>
                    <a:pt x="186" y="501"/>
                  </a:lnTo>
                  <a:lnTo>
                    <a:pt x="167" y="853"/>
                  </a:lnTo>
                  <a:lnTo>
                    <a:pt x="93" y="2039"/>
                  </a:lnTo>
                  <a:lnTo>
                    <a:pt x="37" y="3689"/>
                  </a:lnTo>
                  <a:lnTo>
                    <a:pt x="19" y="5542"/>
                  </a:lnTo>
                  <a:lnTo>
                    <a:pt x="0" y="7396"/>
                  </a:lnTo>
                  <a:lnTo>
                    <a:pt x="19" y="8248"/>
                  </a:lnTo>
                  <a:lnTo>
                    <a:pt x="56" y="9027"/>
                  </a:lnTo>
                  <a:lnTo>
                    <a:pt x="111" y="9694"/>
                  </a:lnTo>
                  <a:lnTo>
                    <a:pt x="167" y="10231"/>
                  </a:lnTo>
                  <a:lnTo>
                    <a:pt x="204" y="10435"/>
                  </a:lnTo>
                  <a:lnTo>
                    <a:pt x="260" y="10602"/>
                  </a:lnTo>
                  <a:lnTo>
                    <a:pt x="297" y="10713"/>
                  </a:lnTo>
                  <a:lnTo>
                    <a:pt x="352" y="10769"/>
                  </a:lnTo>
                  <a:lnTo>
                    <a:pt x="427" y="10825"/>
                  </a:lnTo>
                  <a:lnTo>
                    <a:pt x="538" y="10936"/>
                  </a:lnTo>
                  <a:lnTo>
                    <a:pt x="871" y="11325"/>
                  </a:lnTo>
                  <a:lnTo>
                    <a:pt x="1891" y="12585"/>
                  </a:lnTo>
                  <a:lnTo>
                    <a:pt x="3281" y="14328"/>
                  </a:lnTo>
                  <a:lnTo>
                    <a:pt x="4875" y="16292"/>
                  </a:lnTo>
                  <a:lnTo>
                    <a:pt x="5709" y="17274"/>
                  </a:lnTo>
                  <a:lnTo>
                    <a:pt x="6524" y="18238"/>
                  </a:lnTo>
                  <a:lnTo>
                    <a:pt x="7321" y="19128"/>
                  </a:lnTo>
                  <a:lnTo>
                    <a:pt x="8081" y="19943"/>
                  </a:lnTo>
                  <a:lnTo>
                    <a:pt x="8452" y="20296"/>
                  </a:lnTo>
                  <a:lnTo>
                    <a:pt x="8786" y="20611"/>
                  </a:lnTo>
                  <a:lnTo>
                    <a:pt x="9101" y="20907"/>
                  </a:lnTo>
                  <a:lnTo>
                    <a:pt x="9397" y="21148"/>
                  </a:lnTo>
                  <a:lnTo>
                    <a:pt x="9657" y="21352"/>
                  </a:lnTo>
                  <a:lnTo>
                    <a:pt x="9916" y="21500"/>
                  </a:lnTo>
                  <a:lnTo>
                    <a:pt x="10120" y="21593"/>
                  </a:lnTo>
                  <a:lnTo>
                    <a:pt x="10213" y="21612"/>
                  </a:lnTo>
                  <a:lnTo>
                    <a:pt x="10305" y="21630"/>
                  </a:lnTo>
                  <a:lnTo>
                    <a:pt x="10194" y="16125"/>
                  </a:lnTo>
                  <a:lnTo>
                    <a:pt x="2817" y="8971"/>
                  </a:lnTo>
                  <a:lnTo>
                    <a:pt x="2725" y="3615"/>
                  </a:lnTo>
                  <a:lnTo>
                    <a:pt x="2614" y="3151"/>
                  </a:lnTo>
                  <a:lnTo>
                    <a:pt x="2484" y="2669"/>
                  </a:lnTo>
                  <a:lnTo>
                    <a:pt x="2336" y="2132"/>
                  </a:lnTo>
                  <a:lnTo>
                    <a:pt x="2150" y="1594"/>
                  </a:lnTo>
                  <a:lnTo>
                    <a:pt x="2058" y="1353"/>
                  </a:lnTo>
                  <a:lnTo>
                    <a:pt x="1965" y="1131"/>
                  </a:lnTo>
                  <a:lnTo>
                    <a:pt x="1854" y="946"/>
                  </a:lnTo>
                  <a:lnTo>
                    <a:pt x="1761" y="797"/>
                  </a:lnTo>
                  <a:lnTo>
                    <a:pt x="1650" y="705"/>
                  </a:lnTo>
                  <a:lnTo>
                    <a:pt x="1613" y="686"/>
                  </a:lnTo>
                  <a:lnTo>
                    <a:pt x="1557" y="686"/>
                  </a:lnTo>
                  <a:lnTo>
                    <a:pt x="1464" y="445"/>
                  </a:lnTo>
                  <a:lnTo>
                    <a:pt x="1372" y="260"/>
                  </a:lnTo>
                  <a:lnTo>
                    <a:pt x="1261" y="130"/>
                  </a:lnTo>
                  <a:lnTo>
                    <a:pt x="1149" y="37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7005649" y="1436864"/>
              <a:ext cx="37833" cy="189713"/>
            </a:xfrm>
            <a:custGeom>
              <a:avLst/>
              <a:gdLst/>
              <a:ahLst/>
              <a:cxnLst/>
              <a:rect l="l" t="t" r="r" b="b"/>
              <a:pathLst>
                <a:path w="965" h="4839" extrusionOk="0">
                  <a:moveTo>
                    <a:pt x="75" y="1"/>
                  </a:moveTo>
                  <a:lnTo>
                    <a:pt x="38" y="38"/>
                  </a:lnTo>
                  <a:lnTo>
                    <a:pt x="0" y="56"/>
                  </a:lnTo>
                  <a:lnTo>
                    <a:pt x="0" y="112"/>
                  </a:lnTo>
                  <a:lnTo>
                    <a:pt x="0" y="149"/>
                  </a:lnTo>
                  <a:lnTo>
                    <a:pt x="297" y="1224"/>
                  </a:lnTo>
                  <a:lnTo>
                    <a:pt x="538" y="2132"/>
                  </a:lnTo>
                  <a:lnTo>
                    <a:pt x="631" y="2559"/>
                  </a:lnTo>
                  <a:lnTo>
                    <a:pt x="686" y="2911"/>
                  </a:lnTo>
                  <a:lnTo>
                    <a:pt x="723" y="3226"/>
                  </a:lnTo>
                  <a:lnTo>
                    <a:pt x="742" y="3541"/>
                  </a:lnTo>
                  <a:lnTo>
                    <a:pt x="742" y="3837"/>
                  </a:lnTo>
                  <a:lnTo>
                    <a:pt x="723" y="4115"/>
                  </a:lnTo>
                  <a:lnTo>
                    <a:pt x="686" y="4542"/>
                  </a:lnTo>
                  <a:lnTo>
                    <a:pt x="668" y="4709"/>
                  </a:lnTo>
                  <a:lnTo>
                    <a:pt x="668" y="4764"/>
                  </a:lnTo>
                  <a:lnTo>
                    <a:pt x="686" y="4801"/>
                  </a:lnTo>
                  <a:lnTo>
                    <a:pt x="723" y="4820"/>
                  </a:lnTo>
                  <a:lnTo>
                    <a:pt x="760" y="4838"/>
                  </a:lnTo>
                  <a:lnTo>
                    <a:pt x="816" y="4838"/>
                  </a:lnTo>
                  <a:lnTo>
                    <a:pt x="853" y="4820"/>
                  </a:lnTo>
                  <a:lnTo>
                    <a:pt x="872" y="4783"/>
                  </a:lnTo>
                  <a:lnTo>
                    <a:pt x="890" y="4746"/>
                  </a:lnTo>
                  <a:lnTo>
                    <a:pt x="909" y="4560"/>
                  </a:lnTo>
                  <a:lnTo>
                    <a:pt x="946" y="4115"/>
                  </a:lnTo>
                  <a:lnTo>
                    <a:pt x="964" y="3837"/>
                  </a:lnTo>
                  <a:lnTo>
                    <a:pt x="964" y="3522"/>
                  </a:lnTo>
                  <a:lnTo>
                    <a:pt x="946" y="3207"/>
                  </a:lnTo>
                  <a:lnTo>
                    <a:pt x="909" y="2874"/>
                  </a:lnTo>
                  <a:lnTo>
                    <a:pt x="853" y="2521"/>
                  </a:lnTo>
                  <a:lnTo>
                    <a:pt x="760" y="2095"/>
                  </a:lnTo>
                  <a:lnTo>
                    <a:pt x="519" y="1206"/>
                  </a:lnTo>
                  <a:lnTo>
                    <a:pt x="204" y="93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7037601" y="1452114"/>
              <a:ext cx="36382" cy="173012"/>
            </a:xfrm>
            <a:custGeom>
              <a:avLst/>
              <a:gdLst/>
              <a:ahLst/>
              <a:cxnLst/>
              <a:rect l="l" t="t" r="r" b="b"/>
              <a:pathLst>
                <a:path w="928" h="4413" extrusionOk="0">
                  <a:moveTo>
                    <a:pt x="94" y="1"/>
                  </a:moveTo>
                  <a:lnTo>
                    <a:pt x="38" y="20"/>
                  </a:lnTo>
                  <a:lnTo>
                    <a:pt x="19" y="57"/>
                  </a:lnTo>
                  <a:lnTo>
                    <a:pt x="1" y="94"/>
                  </a:lnTo>
                  <a:lnTo>
                    <a:pt x="1" y="131"/>
                  </a:lnTo>
                  <a:lnTo>
                    <a:pt x="409" y="1632"/>
                  </a:lnTo>
                  <a:lnTo>
                    <a:pt x="613" y="2392"/>
                  </a:lnTo>
                  <a:lnTo>
                    <a:pt x="668" y="2670"/>
                  </a:lnTo>
                  <a:lnTo>
                    <a:pt x="687" y="2837"/>
                  </a:lnTo>
                  <a:lnTo>
                    <a:pt x="705" y="3189"/>
                  </a:lnTo>
                  <a:lnTo>
                    <a:pt x="705" y="3689"/>
                  </a:lnTo>
                  <a:lnTo>
                    <a:pt x="687" y="4282"/>
                  </a:lnTo>
                  <a:lnTo>
                    <a:pt x="705" y="4338"/>
                  </a:lnTo>
                  <a:lnTo>
                    <a:pt x="724" y="4375"/>
                  </a:lnTo>
                  <a:lnTo>
                    <a:pt x="761" y="4394"/>
                  </a:lnTo>
                  <a:lnTo>
                    <a:pt x="798" y="4412"/>
                  </a:lnTo>
                  <a:lnTo>
                    <a:pt x="854" y="4394"/>
                  </a:lnTo>
                  <a:lnTo>
                    <a:pt x="891" y="4375"/>
                  </a:lnTo>
                  <a:lnTo>
                    <a:pt x="909" y="4338"/>
                  </a:lnTo>
                  <a:lnTo>
                    <a:pt x="909" y="4301"/>
                  </a:lnTo>
                  <a:lnTo>
                    <a:pt x="928" y="3671"/>
                  </a:lnTo>
                  <a:lnTo>
                    <a:pt x="928" y="3189"/>
                  </a:lnTo>
                  <a:lnTo>
                    <a:pt x="909" y="2818"/>
                  </a:lnTo>
                  <a:lnTo>
                    <a:pt x="891" y="2614"/>
                  </a:lnTo>
                  <a:lnTo>
                    <a:pt x="798" y="2262"/>
                  </a:lnTo>
                  <a:lnTo>
                    <a:pt x="576" y="1354"/>
                  </a:lnTo>
                  <a:lnTo>
                    <a:pt x="223" y="75"/>
                  </a:lnTo>
                  <a:lnTo>
                    <a:pt x="205" y="38"/>
                  </a:lnTo>
                  <a:lnTo>
                    <a:pt x="168" y="2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6978048" y="1562594"/>
              <a:ext cx="47242" cy="154076"/>
            </a:xfrm>
            <a:custGeom>
              <a:avLst/>
              <a:gdLst/>
              <a:ahLst/>
              <a:cxnLst/>
              <a:rect l="l" t="t" r="r" b="b"/>
              <a:pathLst>
                <a:path w="1205" h="3930" extrusionOk="0">
                  <a:moveTo>
                    <a:pt x="371" y="0"/>
                  </a:moveTo>
                  <a:lnTo>
                    <a:pt x="278" y="56"/>
                  </a:lnTo>
                  <a:lnTo>
                    <a:pt x="185" y="111"/>
                  </a:lnTo>
                  <a:lnTo>
                    <a:pt x="111" y="186"/>
                  </a:lnTo>
                  <a:lnTo>
                    <a:pt x="56" y="278"/>
                  </a:lnTo>
                  <a:lnTo>
                    <a:pt x="19" y="352"/>
                  </a:lnTo>
                  <a:lnTo>
                    <a:pt x="0" y="427"/>
                  </a:lnTo>
                  <a:lnTo>
                    <a:pt x="0" y="482"/>
                  </a:lnTo>
                  <a:lnTo>
                    <a:pt x="0" y="519"/>
                  </a:lnTo>
                  <a:lnTo>
                    <a:pt x="37" y="556"/>
                  </a:lnTo>
                  <a:lnTo>
                    <a:pt x="74" y="575"/>
                  </a:lnTo>
                  <a:lnTo>
                    <a:pt x="111" y="575"/>
                  </a:lnTo>
                  <a:lnTo>
                    <a:pt x="167" y="556"/>
                  </a:lnTo>
                  <a:lnTo>
                    <a:pt x="185" y="538"/>
                  </a:lnTo>
                  <a:lnTo>
                    <a:pt x="204" y="501"/>
                  </a:lnTo>
                  <a:lnTo>
                    <a:pt x="241" y="427"/>
                  </a:lnTo>
                  <a:lnTo>
                    <a:pt x="297" y="315"/>
                  </a:lnTo>
                  <a:lnTo>
                    <a:pt x="352" y="278"/>
                  </a:lnTo>
                  <a:lnTo>
                    <a:pt x="408" y="241"/>
                  </a:lnTo>
                  <a:lnTo>
                    <a:pt x="482" y="223"/>
                  </a:lnTo>
                  <a:lnTo>
                    <a:pt x="575" y="223"/>
                  </a:lnTo>
                  <a:lnTo>
                    <a:pt x="612" y="241"/>
                  </a:lnTo>
                  <a:lnTo>
                    <a:pt x="649" y="278"/>
                  </a:lnTo>
                  <a:lnTo>
                    <a:pt x="723" y="371"/>
                  </a:lnTo>
                  <a:lnTo>
                    <a:pt x="779" y="519"/>
                  </a:lnTo>
                  <a:lnTo>
                    <a:pt x="816" y="705"/>
                  </a:lnTo>
                  <a:lnTo>
                    <a:pt x="871" y="927"/>
                  </a:lnTo>
                  <a:lnTo>
                    <a:pt x="908" y="1186"/>
                  </a:lnTo>
                  <a:lnTo>
                    <a:pt x="964" y="1742"/>
                  </a:lnTo>
                  <a:lnTo>
                    <a:pt x="982" y="2336"/>
                  </a:lnTo>
                  <a:lnTo>
                    <a:pt x="1001" y="2910"/>
                  </a:lnTo>
                  <a:lnTo>
                    <a:pt x="982" y="3429"/>
                  </a:lnTo>
                  <a:lnTo>
                    <a:pt x="945" y="3818"/>
                  </a:lnTo>
                  <a:lnTo>
                    <a:pt x="945" y="3855"/>
                  </a:lnTo>
                  <a:lnTo>
                    <a:pt x="964" y="3892"/>
                  </a:lnTo>
                  <a:lnTo>
                    <a:pt x="1001" y="3930"/>
                  </a:lnTo>
                  <a:lnTo>
                    <a:pt x="1094" y="3930"/>
                  </a:lnTo>
                  <a:lnTo>
                    <a:pt x="1131" y="3911"/>
                  </a:lnTo>
                  <a:lnTo>
                    <a:pt x="1149" y="3874"/>
                  </a:lnTo>
                  <a:lnTo>
                    <a:pt x="1168" y="3837"/>
                  </a:lnTo>
                  <a:lnTo>
                    <a:pt x="1186" y="3559"/>
                  </a:lnTo>
                  <a:lnTo>
                    <a:pt x="1205" y="3095"/>
                  </a:lnTo>
                  <a:lnTo>
                    <a:pt x="1205" y="2484"/>
                  </a:lnTo>
                  <a:lnTo>
                    <a:pt x="1186" y="1817"/>
                  </a:lnTo>
                  <a:lnTo>
                    <a:pt x="1168" y="1502"/>
                  </a:lnTo>
                  <a:lnTo>
                    <a:pt x="1131" y="1168"/>
                  </a:lnTo>
                  <a:lnTo>
                    <a:pt x="1075" y="871"/>
                  </a:lnTo>
                  <a:lnTo>
                    <a:pt x="1020" y="612"/>
                  </a:lnTo>
                  <a:lnTo>
                    <a:pt x="945" y="389"/>
                  </a:lnTo>
                  <a:lnTo>
                    <a:pt x="853" y="204"/>
                  </a:lnTo>
                  <a:lnTo>
                    <a:pt x="816" y="130"/>
                  </a:lnTo>
                  <a:lnTo>
                    <a:pt x="760" y="74"/>
                  </a:lnTo>
                  <a:lnTo>
                    <a:pt x="686" y="37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6976598" y="1438314"/>
              <a:ext cx="22543" cy="417886"/>
            </a:xfrm>
            <a:custGeom>
              <a:avLst/>
              <a:gdLst/>
              <a:ahLst/>
              <a:cxnLst/>
              <a:rect l="l" t="t" r="r" b="b"/>
              <a:pathLst>
                <a:path w="575" h="10659" extrusionOk="0">
                  <a:moveTo>
                    <a:pt x="315" y="1"/>
                  </a:moveTo>
                  <a:lnTo>
                    <a:pt x="278" y="19"/>
                  </a:lnTo>
                  <a:lnTo>
                    <a:pt x="241" y="38"/>
                  </a:lnTo>
                  <a:lnTo>
                    <a:pt x="222" y="75"/>
                  </a:lnTo>
                  <a:lnTo>
                    <a:pt x="185" y="538"/>
                  </a:lnTo>
                  <a:lnTo>
                    <a:pt x="130" y="1706"/>
                  </a:lnTo>
                  <a:lnTo>
                    <a:pt x="56" y="3337"/>
                  </a:lnTo>
                  <a:lnTo>
                    <a:pt x="19" y="5228"/>
                  </a:lnTo>
                  <a:lnTo>
                    <a:pt x="0" y="6191"/>
                  </a:lnTo>
                  <a:lnTo>
                    <a:pt x="0" y="7118"/>
                  </a:lnTo>
                  <a:lnTo>
                    <a:pt x="19" y="8008"/>
                  </a:lnTo>
                  <a:lnTo>
                    <a:pt x="56" y="8823"/>
                  </a:lnTo>
                  <a:lnTo>
                    <a:pt x="111" y="9509"/>
                  </a:lnTo>
                  <a:lnTo>
                    <a:pt x="130" y="9806"/>
                  </a:lnTo>
                  <a:lnTo>
                    <a:pt x="185" y="10065"/>
                  </a:lnTo>
                  <a:lnTo>
                    <a:pt x="222" y="10287"/>
                  </a:lnTo>
                  <a:lnTo>
                    <a:pt x="278" y="10454"/>
                  </a:lnTo>
                  <a:lnTo>
                    <a:pt x="334" y="10565"/>
                  </a:lnTo>
                  <a:lnTo>
                    <a:pt x="408" y="10640"/>
                  </a:lnTo>
                  <a:lnTo>
                    <a:pt x="463" y="10658"/>
                  </a:lnTo>
                  <a:lnTo>
                    <a:pt x="519" y="10640"/>
                  </a:lnTo>
                  <a:lnTo>
                    <a:pt x="556" y="10603"/>
                  </a:lnTo>
                  <a:lnTo>
                    <a:pt x="575" y="10565"/>
                  </a:lnTo>
                  <a:lnTo>
                    <a:pt x="575" y="10510"/>
                  </a:lnTo>
                  <a:lnTo>
                    <a:pt x="556" y="10473"/>
                  </a:lnTo>
                  <a:lnTo>
                    <a:pt x="519" y="10454"/>
                  </a:lnTo>
                  <a:lnTo>
                    <a:pt x="482" y="10399"/>
                  </a:lnTo>
                  <a:lnTo>
                    <a:pt x="445" y="10287"/>
                  </a:lnTo>
                  <a:lnTo>
                    <a:pt x="408" y="10121"/>
                  </a:lnTo>
                  <a:lnTo>
                    <a:pt x="371" y="9917"/>
                  </a:lnTo>
                  <a:lnTo>
                    <a:pt x="315" y="9416"/>
                  </a:lnTo>
                  <a:lnTo>
                    <a:pt x="278" y="8768"/>
                  </a:lnTo>
                  <a:lnTo>
                    <a:pt x="241" y="8008"/>
                  </a:lnTo>
                  <a:lnTo>
                    <a:pt x="241" y="7174"/>
                  </a:lnTo>
                  <a:lnTo>
                    <a:pt x="222" y="5376"/>
                  </a:lnTo>
                  <a:lnTo>
                    <a:pt x="260" y="3559"/>
                  </a:lnTo>
                  <a:lnTo>
                    <a:pt x="297" y="1947"/>
                  </a:lnTo>
                  <a:lnTo>
                    <a:pt x="371" y="742"/>
                  </a:lnTo>
                  <a:lnTo>
                    <a:pt x="389" y="353"/>
                  </a:lnTo>
                  <a:lnTo>
                    <a:pt x="426" y="149"/>
                  </a:lnTo>
                  <a:lnTo>
                    <a:pt x="426" y="112"/>
                  </a:lnTo>
                  <a:lnTo>
                    <a:pt x="426" y="75"/>
                  </a:lnTo>
                  <a:lnTo>
                    <a:pt x="389" y="3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7033249" y="1795825"/>
              <a:ext cx="115576" cy="144666"/>
            </a:xfrm>
            <a:custGeom>
              <a:avLst/>
              <a:gdLst/>
              <a:ahLst/>
              <a:cxnLst/>
              <a:rect l="l" t="t" r="r" b="b"/>
              <a:pathLst>
                <a:path w="2948" h="3690" extrusionOk="0">
                  <a:moveTo>
                    <a:pt x="2114" y="1"/>
                  </a:moveTo>
                  <a:lnTo>
                    <a:pt x="1" y="2744"/>
                  </a:lnTo>
                  <a:lnTo>
                    <a:pt x="779" y="3689"/>
                  </a:lnTo>
                  <a:lnTo>
                    <a:pt x="2948" y="853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7077590" y="1808919"/>
              <a:ext cx="62532" cy="62532"/>
            </a:xfrm>
            <a:custGeom>
              <a:avLst/>
              <a:gdLst/>
              <a:ahLst/>
              <a:cxnLst/>
              <a:rect l="l" t="t" r="r" b="b"/>
              <a:pathLst>
                <a:path w="1595" h="1595" extrusionOk="0">
                  <a:moveTo>
                    <a:pt x="797" y="0"/>
                  </a:moveTo>
                  <a:lnTo>
                    <a:pt x="649" y="19"/>
                  </a:lnTo>
                  <a:lnTo>
                    <a:pt x="501" y="56"/>
                  </a:lnTo>
                  <a:lnTo>
                    <a:pt x="352" y="130"/>
                  </a:lnTo>
                  <a:lnTo>
                    <a:pt x="241" y="223"/>
                  </a:lnTo>
                  <a:lnTo>
                    <a:pt x="149" y="353"/>
                  </a:lnTo>
                  <a:lnTo>
                    <a:pt x="74" y="482"/>
                  </a:lnTo>
                  <a:lnTo>
                    <a:pt x="19" y="631"/>
                  </a:lnTo>
                  <a:lnTo>
                    <a:pt x="0" y="797"/>
                  </a:lnTo>
                  <a:lnTo>
                    <a:pt x="19" y="946"/>
                  </a:lnTo>
                  <a:lnTo>
                    <a:pt x="74" y="1094"/>
                  </a:lnTo>
                  <a:lnTo>
                    <a:pt x="149" y="1242"/>
                  </a:lnTo>
                  <a:lnTo>
                    <a:pt x="241" y="1353"/>
                  </a:lnTo>
                  <a:lnTo>
                    <a:pt x="352" y="1446"/>
                  </a:lnTo>
                  <a:lnTo>
                    <a:pt x="501" y="1520"/>
                  </a:lnTo>
                  <a:lnTo>
                    <a:pt x="649" y="1576"/>
                  </a:lnTo>
                  <a:lnTo>
                    <a:pt x="797" y="1594"/>
                  </a:lnTo>
                  <a:lnTo>
                    <a:pt x="964" y="1576"/>
                  </a:lnTo>
                  <a:lnTo>
                    <a:pt x="1112" y="1520"/>
                  </a:lnTo>
                  <a:lnTo>
                    <a:pt x="1242" y="1446"/>
                  </a:lnTo>
                  <a:lnTo>
                    <a:pt x="1372" y="1353"/>
                  </a:lnTo>
                  <a:lnTo>
                    <a:pt x="1465" y="1242"/>
                  </a:lnTo>
                  <a:lnTo>
                    <a:pt x="1539" y="1094"/>
                  </a:lnTo>
                  <a:lnTo>
                    <a:pt x="1576" y="946"/>
                  </a:lnTo>
                  <a:lnTo>
                    <a:pt x="1594" y="797"/>
                  </a:lnTo>
                  <a:lnTo>
                    <a:pt x="1576" y="631"/>
                  </a:lnTo>
                  <a:lnTo>
                    <a:pt x="1539" y="482"/>
                  </a:lnTo>
                  <a:lnTo>
                    <a:pt x="1465" y="353"/>
                  </a:lnTo>
                  <a:lnTo>
                    <a:pt x="1372" y="223"/>
                  </a:lnTo>
                  <a:lnTo>
                    <a:pt x="1242" y="130"/>
                  </a:lnTo>
                  <a:lnTo>
                    <a:pt x="1112" y="56"/>
                  </a:lnTo>
                  <a:lnTo>
                    <a:pt x="964" y="19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7084137" y="1815466"/>
              <a:ext cx="50143" cy="49438"/>
            </a:xfrm>
            <a:custGeom>
              <a:avLst/>
              <a:gdLst/>
              <a:ahLst/>
              <a:cxnLst/>
              <a:rect l="l" t="t" r="r" b="b"/>
              <a:pathLst>
                <a:path w="1279" h="1261" extrusionOk="0">
                  <a:moveTo>
                    <a:pt x="501" y="0"/>
                  </a:moveTo>
                  <a:lnTo>
                    <a:pt x="389" y="37"/>
                  </a:lnTo>
                  <a:lnTo>
                    <a:pt x="278" y="93"/>
                  </a:lnTo>
                  <a:lnTo>
                    <a:pt x="185" y="186"/>
                  </a:lnTo>
                  <a:lnTo>
                    <a:pt x="111" y="278"/>
                  </a:lnTo>
                  <a:lnTo>
                    <a:pt x="56" y="371"/>
                  </a:lnTo>
                  <a:lnTo>
                    <a:pt x="19" y="501"/>
                  </a:lnTo>
                  <a:lnTo>
                    <a:pt x="0" y="630"/>
                  </a:lnTo>
                  <a:lnTo>
                    <a:pt x="19" y="760"/>
                  </a:lnTo>
                  <a:lnTo>
                    <a:pt x="56" y="871"/>
                  </a:lnTo>
                  <a:lnTo>
                    <a:pt x="111" y="983"/>
                  </a:lnTo>
                  <a:lnTo>
                    <a:pt x="185" y="1075"/>
                  </a:lnTo>
                  <a:lnTo>
                    <a:pt x="278" y="1149"/>
                  </a:lnTo>
                  <a:lnTo>
                    <a:pt x="389" y="1205"/>
                  </a:lnTo>
                  <a:lnTo>
                    <a:pt x="501" y="1242"/>
                  </a:lnTo>
                  <a:lnTo>
                    <a:pt x="630" y="1261"/>
                  </a:lnTo>
                  <a:lnTo>
                    <a:pt x="760" y="1242"/>
                  </a:lnTo>
                  <a:lnTo>
                    <a:pt x="890" y="1205"/>
                  </a:lnTo>
                  <a:lnTo>
                    <a:pt x="982" y="1149"/>
                  </a:lnTo>
                  <a:lnTo>
                    <a:pt x="1094" y="1075"/>
                  </a:lnTo>
                  <a:lnTo>
                    <a:pt x="1168" y="983"/>
                  </a:lnTo>
                  <a:lnTo>
                    <a:pt x="1223" y="871"/>
                  </a:lnTo>
                  <a:lnTo>
                    <a:pt x="1260" y="760"/>
                  </a:lnTo>
                  <a:lnTo>
                    <a:pt x="1279" y="630"/>
                  </a:lnTo>
                  <a:lnTo>
                    <a:pt x="1260" y="501"/>
                  </a:lnTo>
                  <a:lnTo>
                    <a:pt x="1223" y="371"/>
                  </a:lnTo>
                  <a:lnTo>
                    <a:pt x="1168" y="278"/>
                  </a:lnTo>
                  <a:lnTo>
                    <a:pt x="1094" y="186"/>
                  </a:lnTo>
                  <a:lnTo>
                    <a:pt x="982" y="93"/>
                  </a:lnTo>
                  <a:lnTo>
                    <a:pt x="890" y="37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7107386" y="1819818"/>
              <a:ext cx="11644" cy="34187"/>
            </a:xfrm>
            <a:custGeom>
              <a:avLst/>
              <a:gdLst/>
              <a:ahLst/>
              <a:cxnLst/>
              <a:rect l="l" t="t" r="r" b="b"/>
              <a:pathLst>
                <a:path w="297" h="872" extrusionOk="0">
                  <a:moveTo>
                    <a:pt x="19" y="0"/>
                  </a:moveTo>
                  <a:lnTo>
                    <a:pt x="0" y="37"/>
                  </a:lnTo>
                  <a:lnTo>
                    <a:pt x="0" y="519"/>
                  </a:lnTo>
                  <a:lnTo>
                    <a:pt x="19" y="538"/>
                  </a:lnTo>
                  <a:lnTo>
                    <a:pt x="241" y="853"/>
                  </a:lnTo>
                  <a:lnTo>
                    <a:pt x="260" y="872"/>
                  </a:lnTo>
                  <a:lnTo>
                    <a:pt x="297" y="853"/>
                  </a:lnTo>
                  <a:lnTo>
                    <a:pt x="297" y="834"/>
                  </a:lnTo>
                  <a:lnTo>
                    <a:pt x="297" y="816"/>
                  </a:lnTo>
                  <a:lnTo>
                    <a:pt x="74" y="501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7107386" y="1807469"/>
              <a:ext cx="34187" cy="31286"/>
            </a:xfrm>
            <a:custGeom>
              <a:avLst/>
              <a:gdLst/>
              <a:ahLst/>
              <a:cxnLst/>
              <a:rect l="l" t="t" r="r" b="b"/>
              <a:pathLst>
                <a:path w="872" h="798" extrusionOk="0">
                  <a:moveTo>
                    <a:pt x="19" y="0"/>
                  </a:moveTo>
                  <a:lnTo>
                    <a:pt x="0" y="37"/>
                  </a:lnTo>
                  <a:lnTo>
                    <a:pt x="19" y="56"/>
                  </a:lnTo>
                  <a:lnTo>
                    <a:pt x="37" y="74"/>
                  </a:lnTo>
                  <a:lnTo>
                    <a:pt x="186" y="93"/>
                  </a:lnTo>
                  <a:lnTo>
                    <a:pt x="315" y="130"/>
                  </a:lnTo>
                  <a:lnTo>
                    <a:pt x="445" y="186"/>
                  </a:lnTo>
                  <a:lnTo>
                    <a:pt x="556" y="278"/>
                  </a:lnTo>
                  <a:lnTo>
                    <a:pt x="649" y="371"/>
                  </a:lnTo>
                  <a:lnTo>
                    <a:pt x="723" y="501"/>
                  </a:lnTo>
                  <a:lnTo>
                    <a:pt x="779" y="630"/>
                  </a:lnTo>
                  <a:lnTo>
                    <a:pt x="797" y="760"/>
                  </a:lnTo>
                  <a:lnTo>
                    <a:pt x="816" y="779"/>
                  </a:lnTo>
                  <a:lnTo>
                    <a:pt x="834" y="797"/>
                  </a:lnTo>
                  <a:lnTo>
                    <a:pt x="871" y="779"/>
                  </a:lnTo>
                  <a:lnTo>
                    <a:pt x="871" y="760"/>
                  </a:lnTo>
                  <a:lnTo>
                    <a:pt x="834" y="593"/>
                  </a:lnTo>
                  <a:lnTo>
                    <a:pt x="779" y="464"/>
                  </a:lnTo>
                  <a:lnTo>
                    <a:pt x="705" y="334"/>
                  </a:lnTo>
                  <a:lnTo>
                    <a:pt x="612" y="223"/>
                  </a:lnTo>
                  <a:lnTo>
                    <a:pt x="482" y="130"/>
                  </a:lnTo>
                  <a:lnTo>
                    <a:pt x="352" y="56"/>
                  </a:lnTo>
                  <a:lnTo>
                    <a:pt x="204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7077590" y="1847418"/>
              <a:ext cx="36382" cy="25483"/>
            </a:xfrm>
            <a:custGeom>
              <a:avLst/>
              <a:gdLst/>
              <a:ahLst/>
              <a:cxnLst/>
              <a:rect l="l" t="t" r="r" b="b"/>
              <a:pathLst>
                <a:path w="928" h="650" extrusionOk="0">
                  <a:moveTo>
                    <a:pt x="37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56" y="168"/>
                  </a:lnTo>
                  <a:lnTo>
                    <a:pt x="130" y="297"/>
                  </a:lnTo>
                  <a:lnTo>
                    <a:pt x="204" y="390"/>
                  </a:lnTo>
                  <a:lnTo>
                    <a:pt x="315" y="483"/>
                  </a:lnTo>
                  <a:lnTo>
                    <a:pt x="427" y="538"/>
                  </a:lnTo>
                  <a:lnTo>
                    <a:pt x="538" y="594"/>
                  </a:lnTo>
                  <a:lnTo>
                    <a:pt x="668" y="631"/>
                  </a:lnTo>
                  <a:lnTo>
                    <a:pt x="797" y="649"/>
                  </a:lnTo>
                  <a:lnTo>
                    <a:pt x="890" y="631"/>
                  </a:lnTo>
                  <a:lnTo>
                    <a:pt x="909" y="631"/>
                  </a:lnTo>
                  <a:lnTo>
                    <a:pt x="927" y="594"/>
                  </a:lnTo>
                  <a:lnTo>
                    <a:pt x="909" y="575"/>
                  </a:lnTo>
                  <a:lnTo>
                    <a:pt x="871" y="557"/>
                  </a:lnTo>
                  <a:lnTo>
                    <a:pt x="797" y="575"/>
                  </a:lnTo>
                  <a:lnTo>
                    <a:pt x="686" y="557"/>
                  </a:lnTo>
                  <a:lnTo>
                    <a:pt x="556" y="520"/>
                  </a:lnTo>
                  <a:lnTo>
                    <a:pt x="445" y="483"/>
                  </a:lnTo>
                  <a:lnTo>
                    <a:pt x="352" y="408"/>
                  </a:lnTo>
                  <a:lnTo>
                    <a:pt x="260" y="334"/>
                  </a:lnTo>
                  <a:lnTo>
                    <a:pt x="186" y="242"/>
                  </a:lnTo>
                  <a:lnTo>
                    <a:pt x="130" y="149"/>
                  </a:lnTo>
                  <a:lnTo>
                    <a:pt x="74" y="19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7570985" y="637552"/>
              <a:ext cx="696163" cy="856747"/>
            </a:xfrm>
            <a:custGeom>
              <a:avLst/>
              <a:gdLst/>
              <a:ahLst/>
              <a:cxnLst/>
              <a:rect l="l" t="t" r="r" b="b"/>
              <a:pathLst>
                <a:path w="17757" h="21853" extrusionOk="0">
                  <a:moveTo>
                    <a:pt x="8507" y="1"/>
                  </a:moveTo>
                  <a:lnTo>
                    <a:pt x="7766" y="19"/>
                  </a:lnTo>
                  <a:lnTo>
                    <a:pt x="7080" y="75"/>
                  </a:lnTo>
                  <a:lnTo>
                    <a:pt x="6413" y="168"/>
                  </a:lnTo>
                  <a:lnTo>
                    <a:pt x="5801" y="316"/>
                  </a:lnTo>
                  <a:lnTo>
                    <a:pt x="5227" y="483"/>
                  </a:lnTo>
                  <a:lnTo>
                    <a:pt x="4689" y="687"/>
                  </a:lnTo>
                  <a:lnTo>
                    <a:pt x="4189" y="909"/>
                  </a:lnTo>
                  <a:lnTo>
                    <a:pt x="3726" y="1169"/>
                  </a:lnTo>
                  <a:lnTo>
                    <a:pt x="3299" y="1447"/>
                  </a:lnTo>
                  <a:lnTo>
                    <a:pt x="2891" y="1743"/>
                  </a:lnTo>
                  <a:lnTo>
                    <a:pt x="2539" y="2077"/>
                  </a:lnTo>
                  <a:lnTo>
                    <a:pt x="2206" y="2410"/>
                  </a:lnTo>
                  <a:lnTo>
                    <a:pt x="1891" y="2763"/>
                  </a:lnTo>
                  <a:lnTo>
                    <a:pt x="1613" y="3115"/>
                  </a:lnTo>
                  <a:lnTo>
                    <a:pt x="1372" y="3485"/>
                  </a:lnTo>
                  <a:lnTo>
                    <a:pt x="1149" y="3856"/>
                  </a:lnTo>
                  <a:lnTo>
                    <a:pt x="945" y="4245"/>
                  </a:lnTo>
                  <a:lnTo>
                    <a:pt x="760" y="4635"/>
                  </a:lnTo>
                  <a:lnTo>
                    <a:pt x="612" y="5005"/>
                  </a:lnTo>
                  <a:lnTo>
                    <a:pt x="482" y="5394"/>
                  </a:lnTo>
                  <a:lnTo>
                    <a:pt x="371" y="5765"/>
                  </a:lnTo>
                  <a:lnTo>
                    <a:pt x="260" y="6117"/>
                  </a:lnTo>
                  <a:lnTo>
                    <a:pt x="185" y="6469"/>
                  </a:lnTo>
                  <a:lnTo>
                    <a:pt x="130" y="6822"/>
                  </a:lnTo>
                  <a:lnTo>
                    <a:pt x="74" y="7137"/>
                  </a:lnTo>
                  <a:lnTo>
                    <a:pt x="19" y="7730"/>
                  </a:lnTo>
                  <a:lnTo>
                    <a:pt x="0" y="8212"/>
                  </a:lnTo>
                  <a:lnTo>
                    <a:pt x="0" y="8601"/>
                  </a:lnTo>
                  <a:lnTo>
                    <a:pt x="19" y="8805"/>
                  </a:lnTo>
                  <a:lnTo>
                    <a:pt x="37" y="9009"/>
                  </a:lnTo>
                  <a:lnTo>
                    <a:pt x="111" y="9472"/>
                  </a:lnTo>
                  <a:lnTo>
                    <a:pt x="223" y="9954"/>
                  </a:lnTo>
                  <a:lnTo>
                    <a:pt x="334" y="10454"/>
                  </a:lnTo>
                  <a:lnTo>
                    <a:pt x="426" y="10936"/>
                  </a:lnTo>
                  <a:lnTo>
                    <a:pt x="519" y="11400"/>
                  </a:lnTo>
                  <a:lnTo>
                    <a:pt x="575" y="11789"/>
                  </a:lnTo>
                  <a:lnTo>
                    <a:pt x="575" y="11956"/>
                  </a:lnTo>
                  <a:lnTo>
                    <a:pt x="575" y="12104"/>
                  </a:lnTo>
                  <a:lnTo>
                    <a:pt x="519" y="12438"/>
                  </a:lnTo>
                  <a:lnTo>
                    <a:pt x="408" y="12864"/>
                  </a:lnTo>
                  <a:lnTo>
                    <a:pt x="297" y="13364"/>
                  </a:lnTo>
                  <a:lnTo>
                    <a:pt x="185" y="13939"/>
                  </a:lnTo>
                  <a:lnTo>
                    <a:pt x="130" y="14235"/>
                  </a:lnTo>
                  <a:lnTo>
                    <a:pt x="111" y="14550"/>
                  </a:lnTo>
                  <a:lnTo>
                    <a:pt x="93" y="14866"/>
                  </a:lnTo>
                  <a:lnTo>
                    <a:pt x="93" y="15181"/>
                  </a:lnTo>
                  <a:lnTo>
                    <a:pt x="130" y="15514"/>
                  </a:lnTo>
                  <a:lnTo>
                    <a:pt x="185" y="15848"/>
                  </a:lnTo>
                  <a:lnTo>
                    <a:pt x="260" y="16181"/>
                  </a:lnTo>
                  <a:lnTo>
                    <a:pt x="371" y="16497"/>
                  </a:lnTo>
                  <a:lnTo>
                    <a:pt x="575" y="16886"/>
                  </a:lnTo>
                  <a:lnTo>
                    <a:pt x="779" y="17275"/>
                  </a:lnTo>
                  <a:lnTo>
                    <a:pt x="1020" y="17627"/>
                  </a:lnTo>
                  <a:lnTo>
                    <a:pt x="1242" y="17961"/>
                  </a:lnTo>
                  <a:lnTo>
                    <a:pt x="1483" y="18276"/>
                  </a:lnTo>
                  <a:lnTo>
                    <a:pt x="1742" y="18591"/>
                  </a:lnTo>
                  <a:lnTo>
                    <a:pt x="2002" y="18869"/>
                  </a:lnTo>
                  <a:lnTo>
                    <a:pt x="2261" y="19147"/>
                  </a:lnTo>
                  <a:lnTo>
                    <a:pt x="2521" y="19406"/>
                  </a:lnTo>
                  <a:lnTo>
                    <a:pt x="2799" y="19647"/>
                  </a:lnTo>
                  <a:lnTo>
                    <a:pt x="3077" y="19870"/>
                  </a:lnTo>
                  <a:lnTo>
                    <a:pt x="3355" y="20092"/>
                  </a:lnTo>
                  <a:lnTo>
                    <a:pt x="3633" y="20296"/>
                  </a:lnTo>
                  <a:lnTo>
                    <a:pt x="3929" y="20481"/>
                  </a:lnTo>
                  <a:lnTo>
                    <a:pt x="4485" y="20815"/>
                  </a:lnTo>
                  <a:lnTo>
                    <a:pt x="5023" y="21093"/>
                  </a:lnTo>
                  <a:lnTo>
                    <a:pt x="5560" y="21315"/>
                  </a:lnTo>
                  <a:lnTo>
                    <a:pt x="6061" y="21501"/>
                  </a:lnTo>
                  <a:lnTo>
                    <a:pt x="6524" y="21649"/>
                  </a:lnTo>
                  <a:lnTo>
                    <a:pt x="6951" y="21760"/>
                  </a:lnTo>
                  <a:lnTo>
                    <a:pt x="7321" y="21816"/>
                  </a:lnTo>
                  <a:lnTo>
                    <a:pt x="7618" y="21853"/>
                  </a:lnTo>
                  <a:lnTo>
                    <a:pt x="7859" y="21853"/>
                  </a:lnTo>
                  <a:lnTo>
                    <a:pt x="8100" y="21816"/>
                  </a:lnTo>
                  <a:lnTo>
                    <a:pt x="8378" y="21760"/>
                  </a:lnTo>
                  <a:lnTo>
                    <a:pt x="8711" y="21686"/>
                  </a:lnTo>
                  <a:lnTo>
                    <a:pt x="9063" y="21575"/>
                  </a:lnTo>
                  <a:lnTo>
                    <a:pt x="9471" y="21445"/>
                  </a:lnTo>
                  <a:lnTo>
                    <a:pt x="9897" y="21278"/>
                  </a:lnTo>
                  <a:lnTo>
                    <a:pt x="10342" y="21093"/>
                  </a:lnTo>
                  <a:lnTo>
                    <a:pt x="10806" y="20889"/>
                  </a:lnTo>
                  <a:lnTo>
                    <a:pt x="11269" y="20667"/>
                  </a:lnTo>
                  <a:lnTo>
                    <a:pt x="11751" y="20407"/>
                  </a:lnTo>
                  <a:lnTo>
                    <a:pt x="12214" y="20148"/>
                  </a:lnTo>
                  <a:lnTo>
                    <a:pt x="12678" y="19851"/>
                  </a:lnTo>
                  <a:lnTo>
                    <a:pt x="13141" y="19555"/>
                  </a:lnTo>
                  <a:lnTo>
                    <a:pt x="13567" y="19221"/>
                  </a:lnTo>
                  <a:lnTo>
                    <a:pt x="13975" y="18869"/>
                  </a:lnTo>
                  <a:lnTo>
                    <a:pt x="14346" y="18517"/>
                  </a:lnTo>
                  <a:lnTo>
                    <a:pt x="14531" y="18313"/>
                  </a:lnTo>
                  <a:lnTo>
                    <a:pt x="14698" y="18109"/>
                  </a:lnTo>
                  <a:lnTo>
                    <a:pt x="14883" y="17887"/>
                  </a:lnTo>
                  <a:lnTo>
                    <a:pt x="15050" y="17627"/>
                  </a:lnTo>
                  <a:lnTo>
                    <a:pt x="15365" y="17108"/>
                  </a:lnTo>
                  <a:lnTo>
                    <a:pt x="15662" y="16534"/>
                  </a:lnTo>
                  <a:lnTo>
                    <a:pt x="15958" y="15922"/>
                  </a:lnTo>
                  <a:lnTo>
                    <a:pt x="16218" y="15292"/>
                  </a:lnTo>
                  <a:lnTo>
                    <a:pt x="16477" y="14643"/>
                  </a:lnTo>
                  <a:lnTo>
                    <a:pt x="16700" y="13994"/>
                  </a:lnTo>
                  <a:lnTo>
                    <a:pt x="16922" y="13346"/>
                  </a:lnTo>
                  <a:lnTo>
                    <a:pt x="17107" y="12716"/>
                  </a:lnTo>
                  <a:lnTo>
                    <a:pt x="17274" y="12122"/>
                  </a:lnTo>
                  <a:lnTo>
                    <a:pt x="17404" y="11548"/>
                  </a:lnTo>
                  <a:lnTo>
                    <a:pt x="17534" y="11047"/>
                  </a:lnTo>
                  <a:lnTo>
                    <a:pt x="17608" y="10584"/>
                  </a:lnTo>
                  <a:lnTo>
                    <a:pt x="17682" y="10195"/>
                  </a:lnTo>
                  <a:lnTo>
                    <a:pt x="17719" y="9898"/>
                  </a:lnTo>
                  <a:lnTo>
                    <a:pt x="17737" y="9565"/>
                  </a:lnTo>
                  <a:lnTo>
                    <a:pt x="17756" y="9083"/>
                  </a:lnTo>
                  <a:lnTo>
                    <a:pt x="17737" y="8508"/>
                  </a:lnTo>
                  <a:lnTo>
                    <a:pt x="17682" y="7822"/>
                  </a:lnTo>
                  <a:lnTo>
                    <a:pt x="17626" y="7470"/>
                  </a:lnTo>
                  <a:lnTo>
                    <a:pt x="17571" y="7081"/>
                  </a:lnTo>
                  <a:lnTo>
                    <a:pt x="17478" y="6692"/>
                  </a:lnTo>
                  <a:lnTo>
                    <a:pt x="17385" y="6284"/>
                  </a:lnTo>
                  <a:lnTo>
                    <a:pt x="17274" y="5876"/>
                  </a:lnTo>
                  <a:lnTo>
                    <a:pt x="17144" y="5450"/>
                  </a:lnTo>
                  <a:lnTo>
                    <a:pt x="16978" y="5042"/>
                  </a:lnTo>
                  <a:lnTo>
                    <a:pt x="16792" y="4616"/>
                  </a:lnTo>
                  <a:lnTo>
                    <a:pt x="16588" y="4208"/>
                  </a:lnTo>
                  <a:lnTo>
                    <a:pt x="16347" y="3782"/>
                  </a:lnTo>
                  <a:lnTo>
                    <a:pt x="16088" y="3393"/>
                  </a:lnTo>
                  <a:lnTo>
                    <a:pt x="15791" y="2985"/>
                  </a:lnTo>
                  <a:lnTo>
                    <a:pt x="15458" y="2614"/>
                  </a:lnTo>
                  <a:lnTo>
                    <a:pt x="15106" y="2244"/>
                  </a:lnTo>
                  <a:lnTo>
                    <a:pt x="14716" y="1891"/>
                  </a:lnTo>
                  <a:lnTo>
                    <a:pt x="14272" y="1576"/>
                  </a:lnTo>
                  <a:lnTo>
                    <a:pt x="13808" y="1261"/>
                  </a:lnTo>
                  <a:lnTo>
                    <a:pt x="13289" y="1002"/>
                  </a:lnTo>
                  <a:lnTo>
                    <a:pt x="13030" y="872"/>
                  </a:lnTo>
                  <a:lnTo>
                    <a:pt x="12752" y="742"/>
                  </a:lnTo>
                  <a:lnTo>
                    <a:pt x="12455" y="631"/>
                  </a:lnTo>
                  <a:lnTo>
                    <a:pt x="12140" y="520"/>
                  </a:lnTo>
                  <a:lnTo>
                    <a:pt x="11825" y="427"/>
                  </a:lnTo>
                  <a:lnTo>
                    <a:pt x="11510" y="335"/>
                  </a:lnTo>
                  <a:lnTo>
                    <a:pt x="11176" y="260"/>
                  </a:lnTo>
                  <a:lnTo>
                    <a:pt x="10824" y="205"/>
                  </a:lnTo>
                  <a:lnTo>
                    <a:pt x="10453" y="131"/>
                  </a:lnTo>
                  <a:lnTo>
                    <a:pt x="10083" y="94"/>
                  </a:lnTo>
                  <a:lnTo>
                    <a:pt x="9694" y="57"/>
                  </a:lnTo>
                  <a:lnTo>
                    <a:pt x="9304" y="19"/>
                  </a:lnTo>
                  <a:lnTo>
                    <a:pt x="8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7566594" y="633200"/>
              <a:ext cx="704906" cy="865490"/>
            </a:xfrm>
            <a:custGeom>
              <a:avLst/>
              <a:gdLst/>
              <a:ahLst/>
              <a:cxnLst/>
              <a:rect l="l" t="t" r="r" b="b"/>
              <a:pathLst>
                <a:path w="17980" h="22076" extrusionOk="0">
                  <a:moveTo>
                    <a:pt x="9009" y="223"/>
                  </a:moveTo>
                  <a:lnTo>
                    <a:pt x="9416" y="242"/>
                  </a:lnTo>
                  <a:lnTo>
                    <a:pt x="9917" y="279"/>
                  </a:lnTo>
                  <a:lnTo>
                    <a:pt x="10399" y="334"/>
                  </a:lnTo>
                  <a:lnTo>
                    <a:pt x="10881" y="408"/>
                  </a:lnTo>
                  <a:lnTo>
                    <a:pt x="11325" y="501"/>
                  </a:lnTo>
                  <a:lnTo>
                    <a:pt x="11770" y="612"/>
                  </a:lnTo>
                  <a:lnTo>
                    <a:pt x="12197" y="742"/>
                  </a:lnTo>
                  <a:lnTo>
                    <a:pt x="12623" y="890"/>
                  </a:lnTo>
                  <a:lnTo>
                    <a:pt x="13012" y="1039"/>
                  </a:lnTo>
                  <a:lnTo>
                    <a:pt x="13401" y="1224"/>
                  </a:lnTo>
                  <a:lnTo>
                    <a:pt x="13772" y="1428"/>
                  </a:lnTo>
                  <a:lnTo>
                    <a:pt x="14124" y="1632"/>
                  </a:lnTo>
                  <a:lnTo>
                    <a:pt x="14458" y="1873"/>
                  </a:lnTo>
                  <a:lnTo>
                    <a:pt x="14791" y="2132"/>
                  </a:lnTo>
                  <a:lnTo>
                    <a:pt x="15088" y="2392"/>
                  </a:lnTo>
                  <a:lnTo>
                    <a:pt x="15384" y="2670"/>
                  </a:lnTo>
                  <a:lnTo>
                    <a:pt x="15662" y="2985"/>
                  </a:lnTo>
                  <a:lnTo>
                    <a:pt x="15885" y="3244"/>
                  </a:lnTo>
                  <a:lnTo>
                    <a:pt x="16089" y="3522"/>
                  </a:lnTo>
                  <a:lnTo>
                    <a:pt x="16274" y="3800"/>
                  </a:lnTo>
                  <a:lnTo>
                    <a:pt x="16441" y="4078"/>
                  </a:lnTo>
                  <a:lnTo>
                    <a:pt x="16608" y="4375"/>
                  </a:lnTo>
                  <a:lnTo>
                    <a:pt x="16756" y="4653"/>
                  </a:lnTo>
                  <a:lnTo>
                    <a:pt x="16886" y="4949"/>
                  </a:lnTo>
                  <a:lnTo>
                    <a:pt x="17015" y="5246"/>
                  </a:lnTo>
                  <a:lnTo>
                    <a:pt x="17219" y="5821"/>
                  </a:lnTo>
                  <a:lnTo>
                    <a:pt x="17386" y="6395"/>
                  </a:lnTo>
                  <a:lnTo>
                    <a:pt x="17516" y="6951"/>
                  </a:lnTo>
                  <a:lnTo>
                    <a:pt x="17609" y="7489"/>
                  </a:lnTo>
                  <a:lnTo>
                    <a:pt x="17664" y="7989"/>
                  </a:lnTo>
                  <a:lnTo>
                    <a:pt x="17720" y="8452"/>
                  </a:lnTo>
                  <a:lnTo>
                    <a:pt x="17738" y="8860"/>
                  </a:lnTo>
                  <a:lnTo>
                    <a:pt x="17738" y="9231"/>
                  </a:lnTo>
                  <a:lnTo>
                    <a:pt x="17738" y="9768"/>
                  </a:lnTo>
                  <a:lnTo>
                    <a:pt x="17720" y="9991"/>
                  </a:lnTo>
                  <a:lnTo>
                    <a:pt x="17683" y="10287"/>
                  </a:lnTo>
                  <a:lnTo>
                    <a:pt x="17627" y="10658"/>
                  </a:lnTo>
                  <a:lnTo>
                    <a:pt x="17534" y="11103"/>
                  </a:lnTo>
                  <a:lnTo>
                    <a:pt x="17423" y="11603"/>
                  </a:lnTo>
                  <a:lnTo>
                    <a:pt x="17275" y="12159"/>
                  </a:lnTo>
                  <a:lnTo>
                    <a:pt x="17127" y="12752"/>
                  </a:lnTo>
                  <a:lnTo>
                    <a:pt x="16941" y="13383"/>
                  </a:lnTo>
                  <a:lnTo>
                    <a:pt x="16737" y="14013"/>
                  </a:lnTo>
                  <a:lnTo>
                    <a:pt x="16496" y="14661"/>
                  </a:lnTo>
                  <a:lnTo>
                    <a:pt x="16256" y="15310"/>
                  </a:lnTo>
                  <a:lnTo>
                    <a:pt x="15996" y="15940"/>
                  </a:lnTo>
                  <a:lnTo>
                    <a:pt x="15700" y="16552"/>
                  </a:lnTo>
                  <a:lnTo>
                    <a:pt x="15403" y="17127"/>
                  </a:lnTo>
                  <a:lnTo>
                    <a:pt x="15069" y="17664"/>
                  </a:lnTo>
                  <a:lnTo>
                    <a:pt x="14903" y="17905"/>
                  </a:lnTo>
                  <a:lnTo>
                    <a:pt x="14736" y="18146"/>
                  </a:lnTo>
                  <a:lnTo>
                    <a:pt x="14569" y="18350"/>
                  </a:lnTo>
                  <a:lnTo>
                    <a:pt x="14384" y="18554"/>
                  </a:lnTo>
                  <a:lnTo>
                    <a:pt x="14013" y="18906"/>
                  </a:lnTo>
                  <a:lnTo>
                    <a:pt x="13605" y="19258"/>
                  </a:lnTo>
                  <a:lnTo>
                    <a:pt x="13160" y="19573"/>
                  </a:lnTo>
                  <a:lnTo>
                    <a:pt x="12715" y="19888"/>
                  </a:lnTo>
                  <a:lnTo>
                    <a:pt x="12252" y="20166"/>
                  </a:lnTo>
                  <a:lnTo>
                    <a:pt x="11770" y="20444"/>
                  </a:lnTo>
                  <a:lnTo>
                    <a:pt x="11307" y="20685"/>
                  </a:lnTo>
                  <a:lnTo>
                    <a:pt x="10825" y="20908"/>
                  </a:lnTo>
                  <a:lnTo>
                    <a:pt x="10380" y="21111"/>
                  </a:lnTo>
                  <a:lnTo>
                    <a:pt x="9935" y="21297"/>
                  </a:lnTo>
                  <a:lnTo>
                    <a:pt x="9509" y="21445"/>
                  </a:lnTo>
                  <a:lnTo>
                    <a:pt x="9120" y="21575"/>
                  </a:lnTo>
                  <a:lnTo>
                    <a:pt x="8768" y="21686"/>
                  </a:lnTo>
                  <a:lnTo>
                    <a:pt x="8453" y="21760"/>
                  </a:lnTo>
                  <a:lnTo>
                    <a:pt x="8193" y="21816"/>
                  </a:lnTo>
                  <a:lnTo>
                    <a:pt x="7971" y="21853"/>
                  </a:lnTo>
                  <a:lnTo>
                    <a:pt x="7748" y="21853"/>
                  </a:lnTo>
                  <a:lnTo>
                    <a:pt x="7452" y="21816"/>
                  </a:lnTo>
                  <a:lnTo>
                    <a:pt x="7100" y="21760"/>
                  </a:lnTo>
                  <a:lnTo>
                    <a:pt x="6673" y="21649"/>
                  </a:lnTo>
                  <a:lnTo>
                    <a:pt x="6228" y="21501"/>
                  </a:lnTo>
                  <a:lnTo>
                    <a:pt x="5728" y="21334"/>
                  </a:lnTo>
                  <a:lnTo>
                    <a:pt x="5209" y="21093"/>
                  </a:lnTo>
                  <a:lnTo>
                    <a:pt x="4672" y="20815"/>
                  </a:lnTo>
                  <a:lnTo>
                    <a:pt x="4116" y="20500"/>
                  </a:lnTo>
                  <a:lnTo>
                    <a:pt x="3838" y="20314"/>
                  </a:lnTo>
                  <a:lnTo>
                    <a:pt x="3560" y="20111"/>
                  </a:lnTo>
                  <a:lnTo>
                    <a:pt x="3282" y="19907"/>
                  </a:lnTo>
                  <a:lnTo>
                    <a:pt x="3003" y="19684"/>
                  </a:lnTo>
                  <a:lnTo>
                    <a:pt x="2725" y="19443"/>
                  </a:lnTo>
                  <a:lnTo>
                    <a:pt x="2466" y="19184"/>
                  </a:lnTo>
                  <a:lnTo>
                    <a:pt x="2207" y="18924"/>
                  </a:lnTo>
                  <a:lnTo>
                    <a:pt x="1947" y="18628"/>
                  </a:lnTo>
                  <a:lnTo>
                    <a:pt x="1688" y="18331"/>
                  </a:lnTo>
                  <a:lnTo>
                    <a:pt x="1447" y="18016"/>
                  </a:lnTo>
                  <a:lnTo>
                    <a:pt x="1224" y="17683"/>
                  </a:lnTo>
                  <a:lnTo>
                    <a:pt x="1002" y="17330"/>
                  </a:lnTo>
                  <a:lnTo>
                    <a:pt x="798" y="16960"/>
                  </a:lnTo>
                  <a:lnTo>
                    <a:pt x="594" y="16570"/>
                  </a:lnTo>
                  <a:lnTo>
                    <a:pt x="501" y="16330"/>
                  </a:lnTo>
                  <a:lnTo>
                    <a:pt x="427" y="16089"/>
                  </a:lnTo>
                  <a:lnTo>
                    <a:pt x="372" y="15848"/>
                  </a:lnTo>
                  <a:lnTo>
                    <a:pt x="335" y="15588"/>
                  </a:lnTo>
                  <a:lnTo>
                    <a:pt x="316" y="15347"/>
                  </a:lnTo>
                  <a:lnTo>
                    <a:pt x="316" y="15106"/>
                  </a:lnTo>
                  <a:lnTo>
                    <a:pt x="316" y="14865"/>
                  </a:lnTo>
                  <a:lnTo>
                    <a:pt x="335" y="14624"/>
                  </a:lnTo>
                  <a:lnTo>
                    <a:pt x="390" y="14161"/>
                  </a:lnTo>
                  <a:lnTo>
                    <a:pt x="464" y="13716"/>
                  </a:lnTo>
                  <a:lnTo>
                    <a:pt x="557" y="13308"/>
                  </a:lnTo>
                  <a:lnTo>
                    <a:pt x="650" y="12938"/>
                  </a:lnTo>
                  <a:lnTo>
                    <a:pt x="742" y="12549"/>
                  </a:lnTo>
                  <a:lnTo>
                    <a:pt x="798" y="12233"/>
                  </a:lnTo>
                  <a:lnTo>
                    <a:pt x="798" y="12067"/>
                  </a:lnTo>
                  <a:lnTo>
                    <a:pt x="798" y="11881"/>
                  </a:lnTo>
                  <a:lnTo>
                    <a:pt x="742" y="11474"/>
                  </a:lnTo>
                  <a:lnTo>
                    <a:pt x="650" y="10973"/>
                  </a:lnTo>
                  <a:lnTo>
                    <a:pt x="538" y="10454"/>
                  </a:lnTo>
                  <a:lnTo>
                    <a:pt x="427" y="9991"/>
                  </a:lnTo>
                  <a:lnTo>
                    <a:pt x="335" y="9527"/>
                  </a:lnTo>
                  <a:lnTo>
                    <a:pt x="260" y="9083"/>
                  </a:lnTo>
                  <a:lnTo>
                    <a:pt x="223" y="8712"/>
                  </a:lnTo>
                  <a:lnTo>
                    <a:pt x="223" y="8489"/>
                  </a:lnTo>
                  <a:lnTo>
                    <a:pt x="223" y="8230"/>
                  </a:lnTo>
                  <a:lnTo>
                    <a:pt x="223" y="7952"/>
                  </a:lnTo>
                  <a:lnTo>
                    <a:pt x="260" y="7618"/>
                  </a:lnTo>
                  <a:lnTo>
                    <a:pt x="297" y="7248"/>
                  </a:lnTo>
                  <a:lnTo>
                    <a:pt x="353" y="6858"/>
                  </a:lnTo>
                  <a:lnTo>
                    <a:pt x="446" y="6451"/>
                  </a:lnTo>
                  <a:lnTo>
                    <a:pt x="538" y="6024"/>
                  </a:lnTo>
                  <a:lnTo>
                    <a:pt x="668" y="5580"/>
                  </a:lnTo>
                  <a:lnTo>
                    <a:pt x="835" y="5135"/>
                  </a:lnTo>
                  <a:lnTo>
                    <a:pt x="1020" y="4671"/>
                  </a:lnTo>
                  <a:lnTo>
                    <a:pt x="1243" y="4227"/>
                  </a:lnTo>
                  <a:lnTo>
                    <a:pt x="1502" y="3763"/>
                  </a:lnTo>
                  <a:lnTo>
                    <a:pt x="1799" y="3318"/>
                  </a:lnTo>
                  <a:lnTo>
                    <a:pt x="2132" y="2892"/>
                  </a:lnTo>
                  <a:lnTo>
                    <a:pt x="2318" y="2688"/>
                  </a:lnTo>
                  <a:lnTo>
                    <a:pt x="2503" y="2484"/>
                  </a:lnTo>
                  <a:lnTo>
                    <a:pt x="2781" y="2206"/>
                  </a:lnTo>
                  <a:lnTo>
                    <a:pt x="3078" y="1947"/>
                  </a:lnTo>
                  <a:lnTo>
                    <a:pt x="3393" y="1706"/>
                  </a:lnTo>
                  <a:lnTo>
                    <a:pt x="3708" y="1483"/>
                  </a:lnTo>
                  <a:lnTo>
                    <a:pt x="4041" y="1280"/>
                  </a:lnTo>
                  <a:lnTo>
                    <a:pt x="4394" y="1094"/>
                  </a:lnTo>
                  <a:lnTo>
                    <a:pt x="4746" y="927"/>
                  </a:lnTo>
                  <a:lnTo>
                    <a:pt x="5135" y="779"/>
                  </a:lnTo>
                  <a:lnTo>
                    <a:pt x="5524" y="649"/>
                  </a:lnTo>
                  <a:lnTo>
                    <a:pt x="5913" y="538"/>
                  </a:lnTo>
                  <a:lnTo>
                    <a:pt x="6340" y="446"/>
                  </a:lnTo>
                  <a:lnTo>
                    <a:pt x="6766" y="353"/>
                  </a:lnTo>
                  <a:lnTo>
                    <a:pt x="7211" y="297"/>
                  </a:lnTo>
                  <a:lnTo>
                    <a:pt x="7656" y="260"/>
                  </a:lnTo>
                  <a:lnTo>
                    <a:pt x="8119" y="223"/>
                  </a:lnTo>
                  <a:close/>
                  <a:moveTo>
                    <a:pt x="8304" y="1"/>
                  </a:moveTo>
                  <a:lnTo>
                    <a:pt x="7785" y="19"/>
                  </a:lnTo>
                  <a:lnTo>
                    <a:pt x="7266" y="75"/>
                  </a:lnTo>
                  <a:lnTo>
                    <a:pt x="6766" y="130"/>
                  </a:lnTo>
                  <a:lnTo>
                    <a:pt x="6284" y="223"/>
                  </a:lnTo>
                  <a:lnTo>
                    <a:pt x="5821" y="334"/>
                  </a:lnTo>
                  <a:lnTo>
                    <a:pt x="5357" y="464"/>
                  </a:lnTo>
                  <a:lnTo>
                    <a:pt x="4931" y="631"/>
                  </a:lnTo>
                  <a:lnTo>
                    <a:pt x="4505" y="798"/>
                  </a:lnTo>
                  <a:lnTo>
                    <a:pt x="4116" y="1002"/>
                  </a:lnTo>
                  <a:lnTo>
                    <a:pt x="3726" y="1224"/>
                  </a:lnTo>
                  <a:lnTo>
                    <a:pt x="3356" y="1465"/>
                  </a:lnTo>
                  <a:lnTo>
                    <a:pt x="3003" y="1724"/>
                  </a:lnTo>
                  <a:lnTo>
                    <a:pt x="2670" y="2021"/>
                  </a:lnTo>
                  <a:lnTo>
                    <a:pt x="2336" y="2318"/>
                  </a:lnTo>
                  <a:lnTo>
                    <a:pt x="2151" y="2540"/>
                  </a:lnTo>
                  <a:lnTo>
                    <a:pt x="1966" y="2744"/>
                  </a:lnTo>
                  <a:lnTo>
                    <a:pt x="1613" y="3189"/>
                  </a:lnTo>
                  <a:lnTo>
                    <a:pt x="1317" y="3652"/>
                  </a:lnTo>
                  <a:lnTo>
                    <a:pt x="1057" y="4115"/>
                  </a:lnTo>
                  <a:lnTo>
                    <a:pt x="816" y="4579"/>
                  </a:lnTo>
                  <a:lnTo>
                    <a:pt x="631" y="5061"/>
                  </a:lnTo>
                  <a:lnTo>
                    <a:pt x="464" y="5524"/>
                  </a:lnTo>
                  <a:lnTo>
                    <a:pt x="335" y="5969"/>
                  </a:lnTo>
                  <a:lnTo>
                    <a:pt x="223" y="6414"/>
                  </a:lnTo>
                  <a:lnTo>
                    <a:pt x="131" y="6821"/>
                  </a:lnTo>
                  <a:lnTo>
                    <a:pt x="75" y="7229"/>
                  </a:lnTo>
                  <a:lnTo>
                    <a:pt x="38" y="7600"/>
                  </a:lnTo>
                  <a:lnTo>
                    <a:pt x="1" y="7933"/>
                  </a:lnTo>
                  <a:lnTo>
                    <a:pt x="1" y="8249"/>
                  </a:lnTo>
                  <a:lnTo>
                    <a:pt x="1" y="8508"/>
                  </a:lnTo>
                  <a:lnTo>
                    <a:pt x="1" y="8712"/>
                  </a:lnTo>
                  <a:lnTo>
                    <a:pt x="38" y="9120"/>
                  </a:lnTo>
                  <a:lnTo>
                    <a:pt x="112" y="9546"/>
                  </a:lnTo>
                  <a:lnTo>
                    <a:pt x="205" y="10028"/>
                  </a:lnTo>
                  <a:lnTo>
                    <a:pt x="316" y="10510"/>
                  </a:lnTo>
                  <a:lnTo>
                    <a:pt x="427" y="11010"/>
                  </a:lnTo>
                  <a:lnTo>
                    <a:pt x="520" y="11474"/>
                  </a:lnTo>
                  <a:lnTo>
                    <a:pt x="575" y="11881"/>
                  </a:lnTo>
                  <a:lnTo>
                    <a:pt x="575" y="12067"/>
                  </a:lnTo>
                  <a:lnTo>
                    <a:pt x="575" y="12215"/>
                  </a:lnTo>
                  <a:lnTo>
                    <a:pt x="520" y="12511"/>
                  </a:lnTo>
                  <a:lnTo>
                    <a:pt x="427" y="12882"/>
                  </a:lnTo>
                  <a:lnTo>
                    <a:pt x="335" y="13271"/>
                  </a:lnTo>
                  <a:lnTo>
                    <a:pt x="242" y="13698"/>
                  </a:lnTo>
                  <a:lnTo>
                    <a:pt x="168" y="14142"/>
                  </a:lnTo>
                  <a:lnTo>
                    <a:pt x="112" y="14624"/>
                  </a:lnTo>
                  <a:lnTo>
                    <a:pt x="94" y="14865"/>
                  </a:lnTo>
                  <a:lnTo>
                    <a:pt x="94" y="15125"/>
                  </a:lnTo>
                  <a:lnTo>
                    <a:pt x="94" y="15384"/>
                  </a:lnTo>
                  <a:lnTo>
                    <a:pt x="131" y="15644"/>
                  </a:lnTo>
                  <a:lnTo>
                    <a:pt x="168" y="15885"/>
                  </a:lnTo>
                  <a:lnTo>
                    <a:pt x="223" y="16144"/>
                  </a:lnTo>
                  <a:lnTo>
                    <a:pt x="297" y="16404"/>
                  </a:lnTo>
                  <a:lnTo>
                    <a:pt x="390" y="16663"/>
                  </a:lnTo>
                  <a:lnTo>
                    <a:pt x="594" y="17052"/>
                  </a:lnTo>
                  <a:lnTo>
                    <a:pt x="798" y="17423"/>
                  </a:lnTo>
                  <a:lnTo>
                    <a:pt x="1020" y="17775"/>
                  </a:lnTo>
                  <a:lnTo>
                    <a:pt x="1243" y="18109"/>
                  </a:lnTo>
                  <a:lnTo>
                    <a:pt x="1484" y="18442"/>
                  </a:lnTo>
                  <a:lnTo>
                    <a:pt x="1725" y="18739"/>
                  </a:lnTo>
                  <a:lnTo>
                    <a:pt x="1984" y="19017"/>
                  </a:lnTo>
                  <a:lnTo>
                    <a:pt x="2244" y="19295"/>
                  </a:lnTo>
                  <a:lnTo>
                    <a:pt x="2503" y="19555"/>
                  </a:lnTo>
                  <a:lnTo>
                    <a:pt x="2781" y="19795"/>
                  </a:lnTo>
                  <a:lnTo>
                    <a:pt x="3059" y="20018"/>
                  </a:lnTo>
                  <a:lnTo>
                    <a:pt x="3337" y="20240"/>
                  </a:lnTo>
                  <a:lnTo>
                    <a:pt x="3597" y="20444"/>
                  </a:lnTo>
                  <a:lnTo>
                    <a:pt x="3875" y="20630"/>
                  </a:lnTo>
                  <a:lnTo>
                    <a:pt x="4431" y="20963"/>
                  </a:lnTo>
                  <a:lnTo>
                    <a:pt x="4968" y="21241"/>
                  </a:lnTo>
                  <a:lnTo>
                    <a:pt x="5506" y="21482"/>
                  </a:lnTo>
                  <a:lnTo>
                    <a:pt x="6006" y="21667"/>
                  </a:lnTo>
                  <a:lnTo>
                    <a:pt x="6469" y="21834"/>
                  </a:lnTo>
                  <a:lnTo>
                    <a:pt x="6896" y="21945"/>
                  </a:lnTo>
                  <a:lnTo>
                    <a:pt x="7285" y="22020"/>
                  </a:lnTo>
                  <a:lnTo>
                    <a:pt x="7600" y="22057"/>
                  </a:lnTo>
                  <a:lnTo>
                    <a:pt x="7878" y="22075"/>
                  </a:lnTo>
                  <a:lnTo>
                    <a:pt x="7989" y="22075"/>
                  </a:lnTo>
                  <a:lnTo>
                    <a:pt x="8212" y="22038"/>
                  </a:lnTo>
                  <a:lnTo>
                    <a:pt x="8490" y="21983"/>
                  </a:lnTo>
                  <a:lnTo>
                    <a:pt x="8805" y="21908"/>
                  </a:lnTo>
                  <a:lnTo>
                    <a:pt x="9175" y="21797"/>
                  </a:lnTo>
                  <a:lnTo>
                    <a:pt x="9583" y="21667"/>
                  </a:lnTo>
                  <a:lnTo>
                    <a:pt x="10009" y="21519"/>
                  </a:lnTo>
                  <a:lnTo>
                    <a:pt x="10454" y="21334"/>
                  </a:lnTo>
                  <a:lnTo>
                    <a:pt x="10918" y="21130"/>
                  </a:lnTo>
                  <a:lnTo>
                    <a:pt x="11400" y="20908"/>
                  </a:lnTo>
                  <a:lnTo>
                    <a:pt x="11881" y="20648"/>
                  </a:lnTo>
                  <a:lnTo>
                    <a:pt x="12363" y="20370"/>
                  </a:lnTo>
                  <a:lnTo>
                    <a:pt x="12827" y="20092"/>
                  </a:lnTo>
                  <a:lnTo>
                    <a:pt x="13290" y="19777"/>
                  </a:lnTo>
                  <a:lnTo>
                    <a:pt x="13735" y="19425"/>
                  </a:lnTo>
                  <a:lnTo>
                    <a:pt x="14161" y="19073"/>
                  </a:lnTo>
                  <a:lnTo>
                    <a:pt x="14550" y="18702"/>
                  </a:lnTo>
                  <a:lnTo>
                    <a:pt x="14736" y="18498"/>
                  </a:lnTo>
                  <a:lnTo>
                    <a:pt x="14903" y="18294"/>
                  </a:lnTo>
                  <a:lnTo>
                    <a:pt x="15088" y="18053"/>
                  </a:lnTo>
                  <a:lnTo>
                    <a:pt x="15255" y="17794"/>
                  </a:lnTo>
                  <a:lnTo>
                    <a:pt x="15588" y="17256"/>
                  </a:lnTo>
                  <a:lnTo>
                    <a:pt x="15885" y="16682"/>
                  </a:lnTo>
                  <a:lnTo>
                    <a:pt x="16181" y="16052"/>
                  </a:lnTo>
                  <a:lnTo>
                    <a:pt x="16459" y="15421"/>
                  </a:lnTo>
                  <a:lnTo>
                    <a:pt x="16700" y="14754"/>
                  </a:lnTo>
                  <a:lnTo>
                    <a:pt x="16941" y="14105"/>
                  </a:lnTo>
                  <a:lnTo>
                    <a:pt x="17145" y="13457"/>
                  </a:lnTo>
                  <a:lnTo>
                    <a:pt x="17331" y="12827"/>
                  </a:lnTo>
                  <a:lnTo>
                    <a:pt x="17497" y="12215"/>
                  </a:lnTo>
                  <a:lnTo>
                    <a:pt x="17627" y="11659"/>
                  </a:lnTo>
                  <a:lnTo>
                    <a:pt x="17757" y="11140"/>
                  </a:lnTo>
                  <a:lnTo>
                    <a:pt x="17849" y="10695"/>
                  </a:lnTo>
                  <a:lnTo>
                    <a:pt x="17905" y="10306"/>
                  </a:lnTo>
                  <a:lnTo>
                    <a:pt x="17942" y="10009"/>
                  </a:lnTo>
                  <a:lnTo>
                    <a:pt x="17961" y="9694"/>
                  </a:lnTo>
                  <a:lnTo>
                    <a:pt x="17979" y="9120"/>
                  </a:lnTo>
                  <a:lnTo>
                    <a:pt x="17961" y="8730"/>
                  </a:lnTo>
                  <a:lnTo>
                    <a:pt x="17942" y="8304"/>
                  </a:lnTo>
                  <a:lnTo>
                    <a:pt x="17887" y="7841"/>
                  </a:lnTo>
                  <a:lnTo>
                    <a:pt x="17812" y="7322"/>
                  </a:lnTo>
                  <a:lnTo>
                    <a:pt x="17720" y="6803"/>
                  </a:lnTo>
                  <a:lnTo>
                    <a:pt x="17590" y="6247"/>
                  </a:lnTo>
                  <a:lnTo>
                    <a:pt x="17405" y="5672"/>
                  </a:lnTo>
                  <a:lnTo>
                    <a:pt x="17201" y="5098"/>
                  </a:lnTo>
                  <a:lnTo>
                    <a:pt x="17071" y="4801"/>
                  </a:lnTo>
                  <a:lnTo>
                    <a:pt x="16941" y="4523"/>
                  </a:lnTo>
                  <a:lnTo>
                    <a:pt x="16793" y="4227"/>
                  </a:lnTo>
                  <a:lnTo>
                    <a:pt x="16626" y="3949"/>
                  </a:lnTo>
                  <a:lnTo>
                    <a:pt x="16441" y="3652"/>
                  </a:lnTo>
                  <a:lnTo>
                    <a:pt x="16256" y="3374"/>
                  </a:lnTo>
                  <a:lnTo>
                    <a:pt x="16052" y="3096"/>
                  </a:lnTo>
                  <a:lnTo>
                    <a:pt x="15829" y="2836"/>
                  </a:lnTo>
                  <a:lnTo>
                    <a:pt x="15551" y="2521"/>
                  </a:lnTo>
                  <a:lnTo>
                    <a:pt x="15255" y="2225"/>
                  </a:lnTo>
                  <a:lnTo>
                    <a:pt x="14921" y="1947"/>
                  </a:lnTo>
                  <a:lnTo>
                    <a:pt x="14606" y="1687"/>
                  </a:lnTo>
                  <a:lnTo>
                    <a:pt x="14254" y="1465"/>
                  </a:lnTo>
                  <a:lnTo>
                    <a:pt x="13883" y="1243"/>
                  </a:lnTo>
                  <a:lnTo>
                    <a:pt x="13512" y="1039"/>
                  </a:lnTo>
                  <a:lnTo>
                    <a:pt x="13123" y="853"/>
                  </a:lnTo>
                  <a:lnTo>
                    <a:pt x="12715" y="686"/>
                  </a:lnTo>
                  <a:lnTo>
                    <a:pt x="12289" y="520"/>
                  </a:lnTo>
                  <a:lnTo>
                    <a:pt x="11844" y="390"/>
                  </a:lnTo>
                  <a:lnTo>
                    <a:pt x="11381" y="279"/>
                  </a:lnTo>
                  <a:lnTo>
                    <a:pt x="10918" y="186"/>
                  </a:lnTo>
                  <a:lnTo>
                    <a:pt x="10436" y="112"/>
                  </a:lnTo>
                  <a:lnTo>
                    <a:pt x="9935" y="56"/>
                  </a:lnTo>
                  <a:lnTo>
                    <a:pt x="9416" y="19"/>
                  </a:lnTo>
                  <a:lnTo>
                    <a:pt x="886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7930651" y="1020507"/>
              <a:ext cx="78528" cy="78528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1020" y="1"/>
                  </a:moveTo>
                  <a:lnTo>
                    <a:pt x="816" y="19"/>
                  </a:lnTo>
                  <a:lnTo>
                    <a:pt x="631" y="75"/>
                  </a:lnTo>
                  <a:lnTo>
                    <a:pt x="445" y="167"/>
                  </a:lnTo>
                  <a:lnTo>
                    <a:pt x="297" y="279"/>
                  </a:lnTo>
                  <a:lnTo>
                    <a:pt x="186" y="427"/>
                  </a:lnTo>
                  <a:lnTo>
                    <a:pt x="75" y="594"/>
                  </a:lnTo>
                  <a:lnTo>
                    <a:pt x="19" y="779"/>
                  </a:lnTo>
                  <a:lnTo>
                    <a:pt x="1" y="983"/>
                  </a:lnTo>
                  <a:lnTo>
                    <a:pt x="19" y="1187"/>
                  </a:lnTo>
                  <a:lnTo>
                    <a:pt x="75" y="1372"/>
                  </a:lnTo>
                  <a:lnTo>
                    <a:pt x="167" y="1539"/>
                  </a:lnTo>
                  <a:lnTo>
                    <a:pt x="279" y="1706"/>
                  </a:lnTo>
                  <a:lnTo>
                    <a:pt x="427" y="1817"/>
                  </a:lnTo>
                  <a:lnTo>
                    <a:pt x="594" y="1910"/>
                  </a:lnTo>
                  <a:lnTo>
                    <a:pt x="779" y="1984"/>
                  </a:lnTo>
                  <a:lnTo>
                    <a:pt x="983" y="2002"/>
                  </a:lnTo>
                  <a:lnTo>
                    <a:pt x="1187" y="1984"/>
                  </a:lnTo>
                  <a:lnTo>
                    <a:pt x="1372" y="1928"/>
                  </a:lnTo>
                  <a:lnTo>
                    <a:pt x="1539" y="1835"/>
                  </a:lnTo>
                  <a:lnTo>
                    <a:pt x="1706" y="1724"/>
                  </a:lnTo>
                  <a:lnTo>
                    <a:pt x="1817" y="1576"/>
                  </a:lnTo>
                  <a:lnTo>
                    <a:pt x="1910" y="1409"/>
                  </a:lnTo>
                  <a:lnTo>
                    <a:pt x="1984" y="1224"/>
                  </a:lnTo>
                  <a:lnTo>
                    <a:pt x="2002" y="1020"/>
                  </a:lnTo>
                  <a:lnTo>
                    <a:pt x="1984" y="816"/>
                  </a:lnTo>
                  <a:lnTo>
                    <a:pt x="1928" y="631"/>
                  </a:lnTo>
                  <a:lnTo>
                    <a:pt x="1836" y="445"/>
                  </a:lnTo>
                  <a:lnTo>
                    <a:pt x="1724" y="297"/>
                  </a:lnTo>
                  <a:lnTo>
                    <a:pt x="1576" y="186"/>
                  </a:lnTo>
                  <a:lnTo>
                    <a:pt x="1409" y="75"/>
                  </a:lnTo>
                  <a:lnTo>
                    <a:pt x="1224" y="19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7667625" y="1016155"/>
              <a:ext cx="79233" cy="78528"/>
            </a:xfrm>
            <a:custGeom>
              <a:avLst/>
              <a:gdLst/>
              <a:ahLst/>
              <a:cxnLst/>
              <a:rect l="l" t="t" r="r" b="b"/>
              <a:pathLst>
                <a:path w="2021" h="2003" extrusionOk="0">
                  <a:moveTo>
                    <a:pt x="1020" y="0"/>
                  </a:moveTo>
                  <a:lnTo>
                    <a:pt x="834" y="19"/>
                  </a:lnTo>
                  <a:lnTo>
                    <a:pt x="630" y="74"/>
                  </a:lnTo>
                  <a:lnTo>
                    <a:pt x="464" y="167"/>
                  </a:lnTo>
                  <a:lnTo>
                    <a:pt x="315" y="278"/>
                  </a:lnTo>
                  <a:lnTo>
                    <a:pt x="186" y="427"/>
                  </a:lnTo>
                  <a:lnTo>
                    <a:pt x="93" y="593"/>
                  </a:lnTo>
                  <a:lnTo>
                    <a:pt x="37" y="779"/>
                  </a:lnTo>
                  <a:lnTo>
                    <a:pt x="0" y="983"/>
                  </a:lnTo>
                  <a:lnTo>
                    <a:pt x="19" y="1187"/>
                  </a:lnTo>
                  <a:lnTo>
                    <a:pt x="74" y="1372"/>
                  </a:lnTo>
                  <a:lnTo>
                    <a:pt x="167" y="1557"/>
                  </a:lnTo>
                  <a:lnTo>
                    <a:pt x="297" y="1706"/>
                  </a:lnTo>
                  <a:lnTo>
                    <a:pt x="445" y="1817"/>
                  </a:lnTo>
                  <a:lnTo>
                    <a:pt x="612" y="1928"/>
                  </a:lnTo>
                  <a:lnTo>
                    <a:pt x="797" y="1984"/>
                  </a:lnTo>
                  <a:lnTo>
                    <a:pt x="1001" y="2002"/>
                  </a:lnTo>
                  <a:lnTo>
                    <a:pt x="1205" y="1984"/>
                  </a:lnTo>
                  <a:lnTo>
                    <a:pt x="1390" y="1928"/>
                  </a:lnTo>
                  <a:lnTo>
                    <a:pt x="1557" y="1835"/>
                  </a:lnTo>
                  <a:lnTo>
                    <a:pt x="1705" y="1724"/>
                  </a:lnTo>
                  <a:lnTo>
                    <a:pt x="1835" y="1576"/>
                  </a:lnTo>
                  <a:lnTo>
                    <a:pt x="1928" y="1409"/>
                  </a:lnTo>
                  <a:lnTo>
                    <a:pt x="1983" y="1224"/>
                  </a:lnTo>
                  <a:lnTo>
                    <a:pt x="2020" y="1020"/>
                  </a:lnTo>
                  <a:lnTo>
                    <a:pt x="2002" y="816"/>
                  </a:lnTo>
                  <a:lnTo>
                    <a:pt x="1946" y="631"/>
                  </a:lnTo>
                  <a:lnTo>
                    <a:pt x="1854" y="464"/>
                  </a:lnTo>
                  <a:lnTo>
                    <a:pt x="1724" y="297"/>
                  </a:lnTo>
                  <a:lnTo>
                    <a:pt x="1594" y="186"/>
                  </a:lnTo>
                  <a:lnTo>
                    <a:pt x="1409" y="93"/>
                  </a:lnTo>
                  <a:lnTo>
                    <a:pt x="1223" y="19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7919047" y="928963"/>
              <a:ext cx="124280" cy="39989"/>
            </a:xfrm>
            <a:custGeom>
              <a:avLst/>
              <a:gdLst/>
              <a:ahLst/>
              <a:cxnLst/>
              <a:rect l="l" t="t" r="r" b="b"/>
              <a:pathLst>
                <a:path w="3170" h="1020" extrusionOk="0">
                  <a:moveTo>
                    <a:pt x="982" y="0"/>
                  </a:moveTo>
                  <a:lnTo>
                    <a:pt x="686" y="56"/>
                  </a:lnTo>
                  <a:lnTo>
                    <a:pt x="389" y="130"/>
                  </a:lnTo>
                  <a:lnTo>
                    <a:pt x="56" y="260"/>
                  </a:lnTo>
                  <a:lnTo>
                    <a:pt x="19" y="297"/>
                  </a:lnTo>
                  <a:lnTo>
                    <a:pt x="0" y="334"/>
                  </a:lnTo>
                  <a:lnTo>
                    <a:pt x="0" y="371"/>
                  </a:lnTo>
                  <a:lnTo>
                    <a:pt x="19" y="427"/>
                  </a:lnTo>
                  <a:lnTo>
                    <a:pt x="37" y="445"/>
                  </a:lnTo>
                  <a:lnTo>
                    <a:pt x="74" y="482"/>
                  </a:lnTo>
                  <a:lnTo>
                    <a:pt x="111" y="482"/>
                  </a:lnTo>
                  <a:lnTo>
                    <a:pt x="167" y="464"/>
                  </a:lnTo>
                  <a:lnTo>
                    <a:pt x="445" y="352"/>
                  </a:lnTo>
                  <a:lnTo>
                    <a:pt x="723" y="260"/>
                  </a:lnTo>
                  <a:lnTo>
                    <a:pt x="1001" y="223"/>
                  </a:lnTo>
                  <a:lnTo>
                    <a:pt x="1260" y="223"/>
                  </a:lnTo>
                  <a:lnTo>
                    <a:pt x="1501" y="241"/>
                  </a:lnTo>
                  <a:lnTo>
                    <a:pt x="1724" y="278"/>
                  </a:lnTo>
                  <a:lnTo>
                    <a:pt x="1946" y="334"/>
                  </a:lnTo>
                  <a:lnTo>
                    <a:pt x="2132" y="408"/>
                  </a:lnTo>
                  <a:lnTo>
                    <a:pt x="2317" y="501"/>
                  </a:lnTo>
                  <a:lnTo>
                    <a:pt x="2484" y="593"/>
                  </a:lnTo>
                  <a:lnTo>
                    <a:pt x="2725" y="779"/>
                  </a:lnTo>
                  <a:lnTo>
                    <a:pt x="2891" y="908"/>
                  </a:lnTo>
                  <a:lnTo>
                    <a:pt x="2966" y="983"/>
                  </a:lnTo>
                  <a:lnTo>
                    <a:pt x="3003" y="1001"/>
                  </a:lnTo>
                  <a:lnTo>
                    <a:pt x="3058" y="1020"/>
                  </a:lnTo>
                  <a:lnTo>
                    <a:pt x="3095" y="1001"/>
                  </a:lnTo>
                  <a:lnTo>
                    <a:pt x="3132" y="983"/>
                  </a:lnTo>
                  <a:lnTo>
                    <a:pt x="3151" y="945"/>
                  </a:lnTo>
                  <a:lnTo>
                    <a:pt x="3169" y="908"/>
                  </a:lnTo>
                  <a:lnTo>
                    <a:pt x="3151" y="871"/>
                  </a:lnTo>
                  <a:lnTo>
                    <a:pt x="3132" y="834"/>
                  </a:lnTo>
                  <a:lnTo>
                    <a:pt x="3077" y="760"/>
                  </a:lnTo>
                  <a:lnTo>
                    <a:pt x="2891" y="612"/>
                  </a:lnTo>
                  <a:lnTo>
                    <a:pt x="2613" y="427"/>
                  </a:lnTo>
                  <a:lnTo>
                    <a:pt x="2428" y="315"/>
                  </a:lnTo>
                  <a:lnTo>
                    <a:pt x="2243" y="223"/>
                  </a:lnTo>
                  <a:lnTo>
                    <a:pt x="2020" y="148"/>
                  </a:lnTo>
                  <a:lnTo>
                    <a:pt x="1798" y="74"/>
                  </a:lnTo>
                  <a:lnTo>
                    <a:pt x="1538" y="19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7645827" y="927512"/>
              <a:ext cx="124280" cy="37794"/>
            </a:xfrm>
            <a:custGeom>
              <a:avLst/>
              <a:gdLst/>
              <a:ahLst/>
              <a:cxnLst/>
              <a:rect l="l" t="t" r="r" b="b"/>
              <a:pathLst>
                <a:path w="3170" h="964" extrusionOk="0">
                  <a:moveTo>
                    <a:pt x="1909" y="0"/>
                  </a:moveTo>
                  <a:lnTo>
                    <a:pt x="1650" y="19"/>
                  </a:lnTo>
                  <a:lnTo>
                    <a:pt x="1390" y="56"/>
                  </a:lnTo>
                  <a:lnTo>
                    <a:pt x="1149" y="130"/>
                  </a:lnTo>
                  <a:lnTo>
                    <a:pt x="945" y="204"/>
                  </a:lnTo>
                  <a:lnTo>
                    <a:pt x="742" y="297"/>
                  </a:lnTo>
                  <a:lnTo>
                    <a:pt x="556" y="389"/>
                  </a:lnTo>
                  <a:lnTo>
                    <a:pt x="278" y="575"/>
                  </a:lnTo>
                  <a:lnTo>
                    <a:pt x="93" y="723"/>
                  </a:lnTo>
                  <a:lnTo>
                    <a:pt x="19" y="779"/>
                  </a:lnTo>
                  <a:lnTo>
                    <a:pt x="0" y="816"/>
                  </a:lnTo>
                  <a:lnTo>
                    <a:pt x="0" y="853"/>
                  </a:lnTo>
                  <a:lnTo>
                    <a:pt x="0" y="890"/>
                  </a:lnTo>
                  <a:lnTo>
                    <a:pt x="19" y="927"/>
                  </a:lnTo>
                  <a:lnTo>
                    <a:pt x="56" y="964"/>
                  </a:lnTo>
                  <a:lnTo>
                    <a:pt x="148" y="964"/>
                  </a:lnTo>
                  <a:lnTo>
                    <a:pt x="186" y="927"/>
                  </a:lnTo>
                  <a:lnTo>
                    <a:pt x="241" y="871"/>
                  </a:lnTo>
                  <a:lnTo>
                    <a:pt x="408" y="742"/>
                  </a:lnTo>
                  <a:lnTo>
                    <a:pt x="667" y="575"/>
                  </a:lnTo>
                  <a:lnTo>
                    <a:pt x="834" y="482"/>
                  </a:lnTo>
                  <a:lnTo>
                    <a:pt x="1020" y="408"/>
                  </a:lnTo>
                  <a:lnTo>
                    <a:pt x="1223" y="334"/>
                  </a:lnTo>
                  <a:lnTo>
                    <a:pt x="1427" y="278"/>
                  </a:lnTo>
                  <a:lnTo>
                    <a:pt x="1668" y="241"/>
                  </a:lnTo>
                  <a:lnTo>
                    <a:pt x="1909" y="223"/>
                  </a:lnTo>
                  <a:lnTo>
                    <a:pt x="2169" y="241"/>
                  </a:lnTo>
                  <a:lnTo>
                    <a:pt x="2447" y="297"/>
                  </a:lnTo>
                  <a:lnTo>
                    <a:pt x="2725" y="389"/>
                  </a:lnTo>
                  <a:lnTo>
                    <a:pt x="3003" y="519"/>
                  </a:lnTo>
                  <a:lnTo>
                    <a:pt x="3095" y="519"/>
                  </a:lnTo>
                  <a:lnTo>
                    <a:pt x="3132" y="501"/>
                  </a:lnTo>
                  <a:lnTo>
                    <a:pt x="3170" y="464"/>
                  </a:lnTo>
                  <a:lnTo>
                    <a:pt x="3170" y="426"/>
                  </a:lnTo>
                  <a:lnTo>
                    <a:pt x="3170" y="389"/>
                  </a:lnTo>
                  <a:lnTo>
                    <a:pt x="3151" y="352"/>
                  </a:lnTo>
                  <a:lnTo>
                    <a:pt x="3114" y="315"/>
                  </a:lnTo>
                  <a:lnTo>
                    <a:pt x="2799" y="167"/>
                  </a:lnTo>
                  <a:lnTo>
                    <a:pt x="2502" y="74"/>
                  </a:lnTo>
                  <a:lnTo>
                    <a:pt x="2206" y="19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7996045" y="1020507"/>
              <a:ext cx="31286" cy="38539"/>
            </a:xfrm>
            <a:custGeom>
              <a:avLst/>
              <a:gdLst/>
              <a:ahLst/>
              <a:cxnLst/>
              <a:rect l="l" t="t" r="r" b="b"/>
              <a:pathLst>
                <a:path w="798" h="983" extrusionOk="0">
                  <a:moveTo>
                    <a:pt x="798" y="1"/>
                  </a:moveTo>
                  <a:lnTo>
                    <a:pt x="1" y="390"/>
                  </a:lnTo>
                  <a:lnTo>
                    <a:pt x="19" y="983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7643632" y="1023408"/>
              <a:ext cx="35637" cy="31286"/>
            </a:xfrm>
            <a:custGeom>
              <a:avLst/>
              <a:gdLst/>
              <a:ahLst/>
              <a:cxnLst/>
              <a:rect l="l" t="t" r="r" b="b"/>
              <a:pathLst>
                <a:path w="909" h="798" extrusionOk="0">
                  <a:moveTo>
                    <a:pt x="1" y="1"/>
                  </a:moveTo>
                  <a:lnTo>
                    <a:pt x="779" y="798"/>
                  </a:lnTo>
                  <a:lnTo>
                    <a:pt x="909" y="3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7755523" y="1258128"/>
              <a:ext cx="200612" cy="74137"/>
            </a:xfrm>
            <a:custGeom>
              <a:avLst/>
              <a:gdLst/>
              <a:ahLst/>
              <a:cxnLst/>
              <a:rect l="l" t="t" r="r" b="b"/>
              <a:pathLst>
                <a:path w="5117" h="1891" extrusionOk="0">
                  <a:moveTo>
                    <a:pt x="5116" y="0"/>
                  </a:moveTo>
                  <a:lnTo>
                    <a:pt x="4875" y="167"/>
                  </a:lnTo>
                  <a:lnTo>
                    <a:pt x="4616" y="315"/>
                  </a:lnTo>
                  <a:lnTo>
                    <a:pt x="4282" y="519"/>
                  </a:lnTo>
                  <a:lnTo>
                    <a:pt x="3893" y="705"/>
                  </a:lnTo>
                  <a:lnTo>
                    <a:pt x="3467" y="890"/>
                  </a:lnTo>
                  <a:lnTo>
                    <a:pt x="3244" y="946"/>
                  </a:lnTo>
                  <a:lnTo>
                    <a:pt x="3022" y="1020"/>
                  </a:lnTo>
                  <a:lnTo>
                    <a:pt x="2781" y="1057"/>
                  </a:lnTo>
                  <a:lnTo>
                    <a:pt x="2559" y="1075"/>
                  </a:lnTo>
                  <a:lnTo>
                    <a:pt x="2095" y="1075"/>
                  </a:lnTo>
                  <a:lnTo>
                    <a:pt x="1873" y="1057"/>
                  </a:lnTo>
                  <a:lnTo>
                    <a:pt x="1650" y="1020"/>
                  </a:lnTo>
                  <a:lnTo>
                    <a:pt x="1224" y="927"/>
                  </a:lnTo>
                  <a:lnTo>
                    <a:pt x="835" y="834"/>
                  </a:lnTo>
                  <a:lnTo>
                    <a:pt x="501" y="723"/>
                  </a:lnTo>
                  <a:lnTo>
                    <a:pt x="242" y="612"/>
                  </a:lnTo>
                  <a:lnTo>
                    <a:pt x="1" y="519"/>
                  </a:lnTo>
                  <a:lnTo>
                    <a:pt x="38" y="575"/>
                  </a:lnTo>
                  <a:lnTo>
                    <a:pt x="112" y="742"/>
                  </a:lnTo>
                  <a:lnTo>
                    <a:pt x="279" y="964"/>
                  </a:lnTo>
                  <a:lnTo>
                    <a:pt x="390" y="1075"/>
                  </a:lnTo>
                  <a:lnTo>
                    <a:pt x="520" y="1205"/>
                  </a:lnTo>
                  <a:lnTo>
                    <a:pt x="668" y="1335"/>
                  </a:lnTo>
                  <a:lnTo>
                    <a:pt x="835" y="1465"/>
                  </a:lnTo>
                  <a:lnTo>
                    <a:pt x="1039" y="1576"/>
                  </a:lnTo>
                  <a:lnTo>
                    <a:pt x="1261" y="1668"/>
                  </a:lnTo>
                  <a:lnTo>
                    <a:pt x="1521" y="1761"/>
                  </a:lnTo>
                  <a:lnTo>
                    <a:pt x="1799" y="1835"/>
                  </a:lnTo>
                  <a:lnTo>
                    <a:pt x="2095" y="1872"/>
                  </a:lnTo>
                  <a:lnTo>
                    <a:pt x="2429" y="1891"/>
                  </a:lnTo>
                  <a:lnTo>
                    <a:pt x="2762" y="1872"/>
                  </a:lnTo>
                  <a:lnTo>
                    <a:pt x="3078" y="1798"/>
                  </a:lnTo>
                  <a:lnTo>
                    <a:pt x="3374" y="1705"/>
                  </a:lnTo>
                  <a:lnTo>
                    <a:pt x="3634" y="1594"/>
                  </a:lnTo>
                  <a:lnTo>
                    <a:pt x="3875" y="1446"/>
                  </a:lnTo>
                  <a:lnTo>
                    <a:pt x="4097" y="1298"/>
                  </a:lnTo>
                  <a:lnTo>
                    <a:pt x="4301" y="1112"/>
                  </a:lnTo>
                  <a:lnTo>
                    <a:pt x="4468" y="946"/>
                  </a:lnTo>
                  <a:lnTo>
                    <a:pt x="4616" y="760"/>
                  </a:lnTo>
                  <a:lnTo>
                    <a:pt x="4764" y="593"/>
                  </a:lnTo>
                  <a:lnTo>
                    <a:pt x="4950" y="297"/>
                  </a:lnTo>
                  <a:lnTo>
                    <a:pt x="5079" y="74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7743918" y="1247229"/>
              <a:ext cx="224566" cy="57435"/>
            </a:xfrm>
            <a:custGeom>
              <a:avLst/>
              <a:gdLst/>
              <a:ahLst/>
              <a:cxnLst/>
              <a:rect l="l" t="t" r="r" b="b"/>
              <a:pathLst>
                <a:path w="5728" h="1465" extrusionOk="0">
                  <a:moveTo>
                    <a:pt x="5579" y="0"/>
                  </a:moveTo>
                  <a:lnTo>
                    <a:pt x="5542" y="37"/>
                  </a:lnTo>
                  <a:lnTo>
                    <a:pt x="5412" y="130"/>
                  </a:lnTo>
                  <a:lnTo>
                    <a:pt x="5079" y="371"/>
                  </a:lnTo>
                  <a:lnTo>
                    <a:pt x="4856" y="519"/>
                  </a:lnTo>
                  <a:lnTo>
                    <a:pt x="4578" y="668"/>
                  </a:lnTo>
                  <a:lnTo>
                    <a:pt x="4245" y="816"/>
                  </a:lnTo>
                  <a:lnTo>
                    <a:pt x="3893" y="964"/>
                  </a:lnTo>
                  <a:lnTo>
                    <a:pt x="3522" y="1094"/>
                  </a:lnTo>
                  <a:lnTo>
                    <a:pt x="3096" y="1168"/>
                  </a:lnTo>
                  <a:lnTo>
                    <a:pt x="2892" y="1205"/>
                  </a:lnTo>
                  <a:lnTo>
                    <a:pt x="2651" y="1224"/>
                  </a:lnTo>
                  <a:lnTo>
                    <a:pt x="2428" y="1242"/>
                  </a:lnTo>
                  <a:lnTo>
                    <a:pt x="2187" y="1242"/>
                  </a:lnTo>
                  <a:lnTo>
                    <a:pt x="1965" y="1224"/>
                  </a:lnTo>
                  <a:lnTo>
                    <a:pt x="1705" y="1186"/>
                  </a:lnTo>
                  <a:lnTo>
                    <a:pt x="1465" y="1131"/>
                  </a:lnTo>
                  <a:lnTo>
                    <a:pt x="1205" y="1075"/>
                  </a:lnTo>
                  <a:lnTo>
                    <a:pt x="964" y="983"/>
                  </a:lnTo>
                  <a:lnTo>
                    <a:pt x="705" y="871"/>
                  </a:lnTo>
                  <a:lnTo>
                    <a:pt x="445" y="760"/>
                  </a:lnTo>
                  <a:lnTo>
                    <a:pt x="167" y="612"/>
                  </a:lnTo>
                  <a:lnTo>
                    <a:pt x="130" y="593"/>
                  </a:lnTo>
                  <a:lnTo>
                    <a:pt x="93" y="593"/>
                  </a:lnTo>
                  <a:lnTo>
                    <a:pt x="56" y="612"/>
                  </a:lnTo>
                  <a:lnTo>
                    <a:pt x="19" y="649"/>
                  </a:lnTo>
                  <a:lnTo>
                    <a:pt x="0" y="686"/>
                  </a:lnTo>
                  <a:lnTo>
                    <a:pt x="0" y="723"/>
                  </a:lnTo>
                  <a:lnTo>
                    <a:pt x="19" y="760"/>
                  </a:lnTo>
                  <a:lnTo>
                    <a:pt x="56" y="797"/>
                  </a:lnTo>
                  <a:lnTo>
                    <a:pt x="371" y="964"/>
                  </a:lnTo>
                  <a:lnTo>
                    <a:pt x="668" y="1112"/>
                  </a:lnTo>
                  <a:lnTo>
                    <a:pt x="964" y="1224"/>
                  </a:lnTo>
                  <a:lnTo>
                    <a:pt x="1261" y="1316"/>
                  </a:lnTo>
                  <a:lnTo>
                    <a:pt x="1539" y="1372"/>
                  </a:lnTo>
                  <a:lnTo>
                    <a:pt x="1817" y="1427"/>
                  </a:lnTo>
                  <a:lnTo>
                    <a:pt x="2095" y="1446"/>
                  </a:lnTo>
                  <a:lnTo>
                    <a:pt x="2373" y="1465"/>
                  </a:lnTo>
                  <a:lnTo>
                    <a:pt x="2725" y="1446"/>
                  </a:lnTo>
                  <a:lnTo>
                    <a:pt x="3058" y="1409"/>
                  </a:lnTo>
                  <a:lnTo>
                    <a:pt x="3374" y="1353"/>
                  </a:lnTo>
                  <a:lnTo>
                    <a:pt x="3689" y="1261"/>
                  </a:lnTo>
                  <a:lnTo>
                    <a:pt x="3985" y="1168"/>
                  </a:lnTo>
                  <a:lnTo>
                    <a:pt x="4245" y="1075"/>
                  </a:lnTo>
                  <a:lnTo>
                    <a:pt x="4504" y="946"/>
                  </a:lnTo>
                  <a:lnTo>
                    <a:pt x="4727" y="834"/>
                  </a:lnTo>
                  <a:lnTo>
                    <a:pt x="5134" y="612"/>
                  </a:lnTo>
                  <a:lnTo>
                    <a:pt x="5431" y="408"/>
                  </a:lnTo>
                  <a:lnTo>
                    <a:pt x="5616" y="260"/>
                  </a:lnTo>
                  <a:lnTo>
                    <a:pt x="5690" y="204"/>
                  </a:lnTo>
                  <a:lnTo>
                    <a:pt x="5709" y="167"/>
                  </a:lnTo>
                  <a:lnTo>
                    <a:pt x="5727" y="111"/>
                  </a:lnTo>
                  <a:lnTo>
                    <a:pt x="5709" y="74"/>
                  </a:lnTo>
                  <a:lnTo>
                    <a:pt x="5690" y="37"/>
                  </a:lnTo>
                  <a:lnTo>
                    <a:pt x="5653" y="19"/>
                  </a:lnTo>
                  <a:lnTo>
                    <a:pt x="561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7751916" y="1048852"/>
              <a:ext cx="74882" cy="202768"/>
            </a:xfrm>
            <a:custGeom>
              <a:avLst/>
              <a:gdLst/>
              <a:ahLst/>
              <a:cxnLst/>
              <a:rect l="l" t="t" r="r" b="b"/>
              <a:pathLst>
                <a:path w="1910" h="5172" extrusionOk="0">
                  <a:moveTo>
                    <a:pt x="1798" y="0"/>
                  </a:moveTo>
                  <a:lnTo>
                    <a:pt x="1761" y="19"/>
                  </a:lnTo>
                  <a:lnTo>
                    <a:pt x="1724" y="37"/>
                  </a:lnTo>
                  <a:lnTo>
                    <a:pt x="1705" y="75"/>
                  </a:lnTo>
                  <a:lnTo>
                    <a:pt x="1687" y="130"/>
                  </a:lnTo>
                  <a:lnTo>
                    <a:pt x="1687" y="353"/>
                  </a:lnTo>
                  <a:lnTo>
                    <a:pt x="1687" y="612"/>
                  </a:lnTo>
                  <a:lnTo>
                    <a:pt x="1650" y="927"/>
                  </a:lnTo>
                  <a:lnTo>
                    <a:pt x="1576" y="1261"/>
                  </a:lnTo>
                  <a:lnTo>
                    <a:pt x="1539" y="1446"/>
                  </a:lnTo>
                  <a:lnTo>
                    <a:pt x="1483" y="1613"/>
                  </a:lnTo>
                  <a:lnTo>
                    <a:pt x="1409" y="1780"/>
                  </a:lnTo>
                  <a:lnTo>
                    <a:pt x="1316" y="1947"/>
                  </a:lnTo>
                  <a:lnTo>
                    <a:pt x="1223" y="2113"/>
                  </a:lnTo>
                  <a:lnTo>
                    <a:pt x="1112" y="2243"/>
                  </a:lnTo>
                  <a:lnTo>
                    <a:pt x="1001" y="2354"/>
                  </a:lnTo>
                  <a:lnTo>
                    <a:pt x="908" y="2428"/>
                  </a:lnTo>
                  <a:lnTo>
                    <a:pt x="779" y="2503"/>
                  </a:lnTo>
                  <a:lnTo>
                    <a:pt x="667" y="2577"/>
                  </a:lnTo>
                  <a:lnTo>
                    <a:pt x="538" y="2614"/>
                  </a:lnTo>
                  <a:lnTo>
                    <a:pt x="408" y="2651"/>
                  </a:lnTo>
                  <a:lnTo>
                    <a:pt x="260" y="2688"/>
                  </a:lnTo>
                  <a:lnTo>
                    <a:pt x="111" y="2688"/>
                  </a:lnTo>
                  <a:lnTo>
                    <a:pt x="56" y="2706"/>
                  </a:lnTo>
                  <a:lnTo>
                    <a:pt x="0" y="2762"/>
                  </a:lnTo>
                  <a:lnTo>
                    <a:pt x="0" y="2818"/>
                  </a:lnTo>
                  <a:lnTo>
                    <a:pt x="19" y="2873"/>
                  </a:lnTo>
                  <a:lnTo>
                    <a:pt x="167" y="3059"/>
                  </a:lnTo>
                  <a:lnTo>
                    <a:pt x="501" y="3429"/>
                  </a:lnTo>
                  <a:lnTo>
                    <a:pt x="704" y="3652"/>
                  </a:lnTo>
                  <a:lnTo>
                    <a:pt x="927" y="3856"/>
                  </a:lnTo>
                  <a:lnTo>
                    <a:pt x="1149" y="4041"/>
                  </a:lnTo>
                  <a:lnTo>
                    <a:pt x="1390" y="4189"/>
                  </a:lnTo>
                  <a:lnTo>
                    <a:pt x="1464" y="5079"/>
                  </a:lnTo>
                  <a:lnTo>
                    <a:pt x="1464" y="5116"/>
                  </a:lnTo>
                  <a:lnTo>
                    <a:pt x="1501" y="5134"/>
                  </a:lnTo>
                  <a:lnTo>
                    <a:pt x="1520" y="5171"/>
                  </a:lnTo>
                  <a:lnTo>
                    <a:pt x="1576" y="5171"/>
                  </a:lnTo>
                  <a:lnTo>
                    <a:pt x="1613" y="5153"/>
                  </a:lnTo>
                  <a:lnTo>
                    <a:pt x="1650" y="5134"/>
                  </a:lnTo>
                  <a:lnTo>
                    <a:pt x="1668" y="5097"/>
                  </a:lnTo>
                  <a:lnTo>
                    <a:pt x="1687" y="5060"/>
                  </a:lnTo>
                  <a:lnTo>
                    <a:pt x="1594" y="4115"/>
                  </a:lnTo>
                  <a:lnTo>
                    <a:pt x="1576" y="4059"/>
                  </a:lnTo>
                  <a:lnTo>
                    <a:pt x="1539" y="4022"/>
                  </a:lnTo>
                  <a:lnTo>
                    <a:pt x="1372" y="3930"/>
                  </a:lnTo>
                  <a:lnTo>
                    <a:pt x="1205" y="3800"/>
                  </a:lnTo>
                  <a:lnTo>
                    <a:pt x="1038" y="3670"/>
                  </a:lnTo>
                  <a:lnTo>
                    <a:pt x="871" y="3503"/>
                  </a:lnTo>
                  <a:lnTo>
                    <a:pt x="556" y="3170"/>
                  </a:lnTo>
                  <a:lnTo>
                    <a:pt x="334" y="2892"/>
                  </a:lnTo>
                  <a:lnTo>
                    <a:pt x="464" y="2873"/>
                  </a:lnTo>
                  <a:lnTo>
                    <a:pt x="593" y="2836"/>
                  </a:lnTo>
                  <a:lnTo>
                    <a:pt x="723" y="2799"/>
                  </a:lnTo>
                  <a:lnTo>
                    <a:pt x="853" y="2725"/>
                  </a:lnTo>
                  <a:lnTo>
                    <a:pt x="964" y="2669"/>
                  </a:lnTo>
                  <a:lnTo>
                    <a:pt x="1075" y="2595"/>
                  </a:lnTo>
                  <a:lnTo>
                    <a:pt x="1168" y="2503"/>
                  </a:lnTo>
                  <a:lnTo>
                    <a:pt x="1279" y="2391"/>
                  </a:lnTo>
                  <a:lnTo>
                    <a:pt x="1409" y="2243"/>
                  </a:lnTo>
                  <a:lnTo>
                    <a:pt x="1501" y="2076"/>
                  </a:lnTo>
                  <a:lnTo>
                    <a:pt x="1594" y="1891"/>
                  </a:lnTo>
                  <a:lnTo>
                    <a:pt x="1687" y="1706"/>
                  </a:lnTo>
                  <a:lnTo>
                    <a:pt x="1742" y="1520"/>
                  </a:lnTo>
                  <a:lnTo>
                    <a:pt x="1798" y="1335"/>
                  </a:lnTo>
                  <a:lnTo>
                    <a:pt x="1872" y="983"/>
                  </a:lnTo>
                  <a:lnTo>
                    <a:pt x="1909" y="649"/>
                  </a:lnTo>
                  <a:lnTo>
                    <a:pt x="1909" y="371"/>
                  </a:lnTo>
                  <a:lnTo>
                    <a:pt x="1909" y="112"/>
                  </a:lnTo>
                  <a:lnTo>
                    <a:pt x="1909" y="75"/>
                  </a:lnTo>
                  <a:lnTo>
                    <a:pt x="1872" y="37"/>
                  </a:lnTo>
                  <a:lnTo>
                    <a:pt x="1835" y="19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7529545" y="618695"/>
              <a:ext cx="777553" cy="494140"/>
            </a:xfrm>
            <a:custGeom>
              <a:avLst/>
              <a:gdLst/>
              <a:ahLst/>
              <a:cxnLst/>
              <a:rect l="l" t="t" r="r" b="b"/>
              <a:pathLst>
                <a:path w="19833" h="12604" extrusionOk="0">
                  <a:moveTo>
                    <a:pt x="9676" y="0"/>
                  </a:moveTo>
                  <a:lnTo>
                    <a:pt x="9249" y="37"/>
                  </a:lnTo>
                  <a:lnTo>
                    <a:pt x="8804" y="74"/>
                  </a:lnTo>
                  <a:lnTo>
                    <a:pt x="8378" y="130"/>
                  </a:lnTo>
                  <a:lnTo>
                    <a:pt x="7933" y="204"/>
                  </a:lnTo>
                  <a:lnTo>
                    <a:pt x="7507" y="297"/>
                  </a:lnTo>
                  <a:lnTo>
                    <a:pt x="7081" y="389"/>
                  </a:lnTo>
                  <a:lnTo>
                    <a:pt x="6673" y="500"/>
                  </a:lnTo>
                  <a:lnTo>
                    <a:pt x="6247" y="630"/>
                  </a:lnTo>
                  <a:lnTo>
                    <a:pt x="5413" y="908"/>
                  </a:lnTo>
                  <a:lnTo>
                    <a:pt x="4597" y="1205"/>
                  </a:lnTo>
                  <a:lnTo>
                    <a:pt x="3800" y="1557"/>
                  </a:lnTo>
                  <a:lnTo>
                    <a:pt x="3003" y="1946"/>
                  </a:lnTo>
                  <a:lnTo>
                    <a:pt x="2225" y="2335"/>
                  </a:lnTo>
                  <a:lnTo>
                    <a:pt x="1465" y="2762"/>
                  </a:lnTo>
                  <a:lnTo>
                    <a:pt x="1205" y="2928"/>
                  </a:lnTo>
                  <a:lnTo>
                    <a:pt x="946" y="3095"/>
                  </a:lnTo>
                  <a:lnTo>
                    <a:pt x="705" y="3281"/>
                  </a:lnTo>
                  <a:lnTo>
                    <a:pt x="501" y="3466"/>
                  </a:lnTo>
                  <a:lnTo>
                    <a:pt x="297" y="3688"/>
                  </a:lnTo>
                  <a:lnTo>
                    <a:pt x="223" y="3818"/>
                  </a:lnTo>
                  <a:lnTo>
                    <a:pt x="149" y="3929"/>
                  </a:lnTo>
                  <a:lnTo>
                    <a:pt x="93" y="4059"/>
                  </a:lnTo>
                  <a:lnTo>
                    <a:pt x="56" y="4189"/>
                  </a:lnTo>
                  <a:lnTo>
                    <a:pt x="19" y="4337"/>
                  </a:lnTo>
                  <a:lnTo>
                    <a:pt x="1" y="4467"/>
                  </a:lnTo>
                  <a:lnTo>
                    <a:pt x="19" y="4652"/>
                  </a:lnTo>
                  <a:lnTo>
                    <a:pt x="38" y="4819"/>
                  </a:lnTo>
                  <a:lnTo>
                    <a:pt x="93" y="4986"/>
                  </a:lnTo>
                  <a:lnTo>
                    <a:pt x="167" y="5134"/>
                  </a:lnTo>
                  <a:lnTo>
                    <a:pt x="260" y="5282"/>
                  </a:lnTo>
                  <a:lnTo>
                    <a:pt x="371" y="5431"/>
                  </a:lnTo>
                  <a:lnTo>
                    <a:pt x="501" y="5560"/>
                  </a:lnTo>
                  <a:lnTo>
                    <a:pt x="649" y="5672"/>
                  </a:lnTo>
                  <a:lnTo>
                    <a:pt x="798" y="5783"/>
                  </a:lnTo>
                  <a:lnTo>
                    <a:pt x="964" y="5875"/>
                  </a:lnTo>
                  <a:lnTo>
                    <a:pt x="1298" y="6061"/>
                  </a:lnTo>
                  <a:lnTo>
                    <a:pt x="1669" y="6191"/>
                  </a:lnTo>
                  <a:lnTo>
                    <a:pt x="2039" y="6302"/>
                  </a:lnTo>
                  <a:lnTo>
                    <a:pt x="2707" y="6450"/>
                  </a:lnTo>
                  <a:lnTo>
                    <a:pt x="3374" y="6543"/>
                  </a:lnTo>
                  <a:lnTo>
                    <a:pt x="4060" y="6598"/>
                  </a:lnTo>
                  <a:lnTo>
                    <a:pt x="4745" y="6617"/>
                  </a:lnTo>
                  <a:lnTo>
                    <a:pt x="5431" y="6580"/>
                  </a:lnTo>
                  <a:lnTo>
                    <a:pt x="6117" y="6506"/>
                  </a:lnTo>
                  <a:lnTo>
                    <a:pt x="6784" y="6394"/>
                  </a:lnTo>
                  <a:lnTo>
                    <a:pt x="7451" y="6228"/>
                  </a:lnTo>
                  <a:lnTo>
                    <a:pt x="7896" y="6098"/>
                  </a:lnTo>
                  <a:lnTo>
                    <a:pt x="8323" y="5968"/>
                  </a:lnTo>
                  <a:lnTo>
                    <a:pt x="9175" y="5672"/>
                  </a:lnTo>
                  <a:lnTo>
                    <a:pt x="10028" y="5375"/>
                  </a:lnTo>
                  <a:lnTo>
                    <a:pt x="10454" y="5227"/>
                  </a:lnTo>
                  <a:lnTo>
                    <a:pt x="10880" y="5097"/>
                  </a:lnTo>
                  <a:lnTo>
                    <a:pt x="11325" y="5004"/>
                  </a:lnTo>
                  <a:lnTo>
                    <a:pt x="11770" y="4912"/>
                  </a:lnTo>
                  <a:lnTo>
                    <a:pt x="12215" y="4856"/>
                  </a:lnTo>
                  <a:lnTo>
                    <a:pt x="12678" y="4838"/>
                  </a:lnTo>
                  <a:lnTo>
                    <a:pt x="13123" y="4856"/>
                  </a:lnTo>
                  <a:lnTo>
                    <a:pt x="13345" y="4875"/>
                  </a:lnTo>
                  <a:lnTo>
                    <a:pt x="13568" y="4893"/>
                  </a:lnTo>
                  <a:lnTo>
                    <a:pt x="13790" y="4949"/>
                  </a:lnTo>
                  <a:lnTo>
                    <a:pt x="13994" y="5004"/>
                  </a:lnTo>
                  <a:lnTo>
                    <a:pt x="14217" y="5078"/>
                  </a:lnTo>
                  <a:lnTo>
                    <a:pt x="14420" y="5153"/>
                  </a:lnTo>
                  <a:lnTo>
                    <a:pt x="14643" y="5264"/>
                  </a:lnTo>
                  <a:lnTo>
                    <a:pt x="14865" y="5375"/>
                  </a:lnTo>
                  <a:lnTo>
                    <a:pt x="15088" y="5523"/>
                  </a:lnTo>
                  <a:lnTo>
                    <a:pt x="15273" y="5672"/>
                  </a:lnTo>
                  <a:lnTo>
                    <a:pt x="15477" y="5838"/>
                  </a:lnTo>
                  <a:lnTo>
                    <a:pt x="15662" y="6005"/>
                  </a:lnTo>
                  <a:lnTo>
                    <a:pt x="15829" y="6191"/>
                  </a:lnTo>
                  <a:lnTo>
                    <a:pt x="15996" y="6376"/>
                  </a:lnTo>
                  <a:lnTo>
                    <a:pt x="16144" y="6580"/>
                  </a:lnTo>
                  <a:lnTo>
                    <a:pt x="16292" y="6802"/>
                  </a:lnTo>
                  <a:lnTo>
                    <a:pt x="16422" y="7006"/>
                  </a:lnTo>
                  <a:lnTo>
                    <a:pt x="16552" y="7247"/>
                  </a:lnTo>
                  <a:lnTo>
                    <a:pt x="16774" y="7710"/>
                  </a:lnTo>
                  <a:lnTo>
                    <a:pt x="16960" y="8174"/>
                  </a:lnTo>
                  <a:lnTo>
                    <a:pt x="17108" y="8674"/>
                  </a:lnTo>
                  <a:lnTo>
                    <a:pt x="17219" y="9156"/>
                  </a:lnTo>
                  <a:lnTo>
                    <a:pt x="17312" y="9656"/>
                  </a:lnTo>
                  <a:lnTo>
                    <a:pt x="17367" y="10157"/>
                  </a:lnTo>
                  <a:lnTo>
                    <a:pt x="17423" y="10676"/>
                  </a:lnTo>
                  <a:lnTo>
                    <a:pt x="17460" y="11176"/>
                  </a:lnTo>
                  <a:lnTo>
                    <a:pt x="17497" y="12196"/>
                  </a:lnTo>
                  <a:lnTo>
                    <a:pt x="19110" y="12603"/>
                  </a:lnTo>
                  <a:lnTo>
                    <a:pt x="19276" y="12214"/>
                  </a:lnTo>
                  <a:lnTo>
                    <a:pt x="19406" y="11806"/>
                  </a:lnTo>
                  <a:lnTo>
                    <a:pt x="19536" y="11399"/>
                  </a:lnTo>
                  <a:lnTo>
                    <a:pt x="19629" y="10991"/>
                  </a:lnTo>
                  <a:lnTo>
                    <a:pt x="19721" y="10565"/>
                  </a:lnTo>
                  <a:lnTo>
                    <a:pt x="19777" y="10138"/>
                  </a:lnTo>
                  <a:lnTo>
                    <a:pt x="19814" y="9712"/>
                  </a:lnTo>
                  <a:lnTo>
                    <a:pt x="19832" y="9286"/>
                  </a:lnTo>
                  <a:lnTo>
                    <a:pt x="19832" y="8859"/>
                  </a:lnTo>
                  <a:lnTo>
                    <a:pt x="19814" y="8433"/>
                  </a:lnTo>
                  <a:lnTo>
                    <a:pt x="19777" y="8007"/>
                  </a:lnTo>
                  <a:lnTo>
                    <a:pt x="19721" y="7581"/>
                  </a:lnTo>
                  <a:lnTo>
                    <a:pt x="19647" y="7154"/>
                  </a:lnTo>
                  <a:lnTo>
                    <a:pt x="19554" y="6747"/>
                  </a:lnTo>
                  <a:lnTo>
                    <a:pt x="19425" y="6320"/>
                  </a:lnTo>
                  <a:lnTo>
                    <a:pt x="19295" y="5913"/>
                  </a:lnTo>
                  <a:lnTo>
                    <a:pt x="19128" y="5523"/>
                  </a:lnTo>
                  <a:lnTo>
                    <a:pt x="18943" y="5134"/>
                  </a:lnTo>
                  <a:lnTo>
                    <a:pt x="18757" y="4745"/>
                  </a:lnTo>
                  <a:lnTo>
                    <a:pt x="18535" y="4374"/>
                  </a:lnTo>
                  <a:lnTo>
                    <a:pt x="18313" y="4022"/>
                  </a:lnTo>
                  <a:lnTo>
                    <a:pt x="18053" y="3670"/>
                  </a:lnTo>
                  <a:lnTo>
                    <a:pt x="17794" y="3336"/>
                  </a:lnTo>
                  <a:lnTo>
                    <a:pt x="17516" y="3021"/>
                  </a:lnTo>
                  <a:lnTo>
                    <a:pt x="17219" y="2706"/>
                  </a:lnTo>
                  <a:lnTo>
                    <a:pt x="16904" y="2410"/>
                  </a:lnTo>
                  <a:lnTo>
                    <a:pt x="16589" y="2131"/>
                  </a:lnTo>
                  <a:lnTo>
                    <a:pt x="16237" y="1853"/>
                  </a:lnTo>
                  <a:lnTo>
                    <a:pt x="15903" y="1613"/>
                  </a:lnTo>
                  <a:lnTo>
                    <a:pt x="15532" y="1372"/>
                  </a:lnTo>
                  <a:lnTo>
                    <a:pt x="15162" y="1168"/>
                  </a:lnTo>
                  <a:lnTo>
                    <a:pt x="14791" y="964"/>
                  </a:lnTo>
                  <a:lnTo>
                    <a:pt x="14383" y="778"/>
                  </a:lnTo>
                  <a:lnTo>
                    <a:pt x="13976" y="630"/>
                  </a:lnTo>
                  <a:lnTo>
                    <a:pt x="13568" y="482"/>
                  </a:lnTo>
                  <a:lnTo>
                    <a:pt x="13160" y="352"/>
                  </a:lnTo>
                  <a:lnTo>
                    <a:pt x="12734" y="260"/>
                  </a:lnTo>
                  <a:lnTo>
                    <a:pt x="12307" y="167"/>
                  </a:lnTo>
                  <a:lnTo>
                    <a:pt x="11863" y="93"/>
                  </a:lnTo>
                  <a:lnTo>
                    <a:pt x="11436" y="56"/>
                  </a:lnTo>
                  <a:lnTo>
                    <a:pt x="10992" y="19"/>
                  </a:lnTo>
                  <a:lnTo>
                    <a:pt x="105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7862356" y="953662"/>
              <a:ext cx="216568" cy="216568"/>
            </a:xfrm>
            <a:custGeom>
              <a:avLst/>
              <a:gdLst/>
              <a:ahLst/>
              <a:cxnLst/>
              <a:rect l="l" t="t" r="r" b="b"/>
              <a:pathLst>
                <a:path w="5524" h="5524" extrusionOk="0">
                  <a:moveTo>
                    <a:pt x="2762" y="149"/>
                  </a:moveTo>
                  <a:lnTo>
                    <a:pt x="3021" y="167"/>
                  </a:lnTo>
                  <a:lnTo>
                    <a:pt x="3281" y="204"/>
                  </a:lnTo>
                  <a:lnTo>
                    <a:pt x="3540" y="278"/>
                  </a:lnTo>
                  <a:lnTo>
                    <a:pt x="3763" y="371"/>
                  </a:lnTo>
                  <a:lnTo>
                    <a:pt x="4004" y="464"/>
                  </a:lnTo>
                  <a:lnTo>
                    <a:pt x="4208" y="612"/>
                  </a:lnTo>
                  <a:lnTo>
                    <a:pt x="4412" y="760"/>
                  </a:lnTo>
                  <a:lnTo>
                    <a:pt x="4597" y="927"/>
                  </a:lnTo>
                  <a:lnTo>
                    <a:pt x="4764" y="1112"/>
                  </a:lnTo>
                  <a:lnTo>
                    <a:pt x="4931" y="1316"/>
                  </a:lnTo>
                  <a:lnTo>
                    <a:pt x="5060" y="1520"/>
                  </a:lnTo>
                  <a:lnTo>
                    <a:pt x="5171" y="1761"/>
                  </a:lnTo>
                  <a:lnTo>
                    <a:pt x="5246" y="2002"/>
                  </a:lnTo>
                  <a:lnTo>
                    <a:pt x="5320" y="2243"/>
                  </a:lnTo>
                  <a:lnTo>
                    <a:pt x="5357" y="2503"/>
                  </a:lnTo>
                  <a:lnTo>
                    <a:pt x="5375" y="2762"/>
                  </a:lnTo>
                  <a:lnTo>
                    <a:pt x="5357" y="3040"/>
                  </a:lnTo>
                  <a:lnTo>
                    <a:pt x="5320" y="3300"/>
                  </a:lnTo>
                  <a:lnTo>
                    <a:pt x="5246" y="3540"/>
                  </a:lnTo>
                  <a:lnTo>
                    <a:pt x="5171" y="3781"/>
                  </a:lnTo>
                  <a:lnTo>
                    <a:pt x="5060" y="4022"/>
                  </a:lnTo>
                  <a:lnTo>
                    <a:pt x="4931" y="4226"/>
                  </a:lnTo>
                  <a:lnTo>
                    <a:pt x="4764" y="4430"/>
                  </a:lnTo>
                  <a:lnTo>
                    <a:pt x="4597" y="4615"/>
                  </a:lnTo>
                  <a:lnTo>
                    <a:pt x="4412" y="4782"/>
                  </a:lnTo>
                  <a:lnTo>
                    <a:pt x="4208" y="4931"/>
                  </a:lnTo>
                  <a:lnTo>
                    <a:pt x="4004" y="5060"/>
                  </a:lnTo>
                  <a:lnTo>
                    <a:pt x="3763" y="5171"/>
                  </a:lnTo>
                  <a:lnTo>
                    <a:pt x="3540" y="5264"/>
                  </a:lnTo>
                  <a:lnTo>
                    <a:pt x="3281" y="5338"/>
                  </a:lnTo>
                  <a:lnTo>
                    <a:pt x="3021" y="5375"/>
                  </a:lnTo>
                  <a:lnTo>
                    <a:pt x="2484" y="5375"/>
                  </a:lnTo>
                  <a:lnTo>
                    <a:pt x="2225" y="5338"/>
                  </a:lnTo>
                  <a:lnTo>
                    <a:pt x="1984" y="5264"/>
                  </a:lnTo>
                  <a:lnTo>
                    <a:pt x="1743" y="5171"/>
                  </a:lnTo>
                  <a:lnTo>
                    <a:pt x="1502" y="5060"/>
                  </a:lnTo>
                  <a:lnTo>
                    <a:pt x="1298" y="4931"/>
                  </a:lnTo>
                  <a:lnTo>
                    <a:pt x="1094" y="4782"/>
                  </a:lnTo>
                  <a:lnTo>
                    <a:pt x="909" y="4615"/>
                  </a:lnTo>
                  <a:lnTo>
                    <a:pt x="742" y="4430"/>
                  </a:lnTo>
                  <a:lnTo>
                    <a:pt x="594" y="4226"/>
                  </a:lnTo>
                  <a:lnTo>
                    <a:pt x="464" y="4022"/>
                  </a:lnTo>
                  <a:lnTo>
                    <a:pt x="353" y="3781"/>
                  </a:lnTo>
                  <a:lnTo>
                    <a:pt x="260" y="3540"/>
                  </a:lnTo>
                  <a:lnTo>
                    <a:pt x="204" y="3300"/>
                  </a:lnTo>
                  <a:lnTo>
                    <a:pt x="149" y="3040"/>
                  </a:lnTo>
                  <a:lnTo>
                    <a:pt x="149" y="2762"/>
                  </a:lnTo>
                  <a:lnTo>
                    <a:pt x="149" y="2503"/>
                  </a:lnTo>
                  <a:lnTo>
                    <a:pt x="204" y="2243"/>
                  </a:lnTo>
                  <a:lnTo>
                    <a:pt x="260" y="2002"/>
                  </a:lnTo>
                  <a:lnTo>
                    <a:pt x="353" y="1761"/>
                  </a:lnTo>
                  <a:lnTo>
                    <a:pt x="464" y="1520"/>
                  </a:lnTo>
                  <a:lnTo>
                    <a:pt x="594" y="1316"/>
                  </a:lnTo>
                  <a:lnTo>
                    <a:pt x="742" y="1112"/>
                  </a:lnTo>
                  <a:lnTo>
                    <a:pt x="909" y="927"/>
                  </a:lnTo>
                  <a:lnTo>
                    <a:pt x="1094" y="760"/>
                  </a:lnTo>
                  <a:lnTo>
                    <a:pt x="1298" y="612"/>
                  </a:lnTo>
                  <a:lnTo>
                    <a:pt x="1502" y="464"/>
                  </a:lnTo>
                  <a:lnTo>
                    <a:pt x="1743" y="371"/>
                  </a:lnTo>
                  <a:lnTo>
                    <a:pt x="1984" y="278"/>
                  </a:lnTo>
                  <a:lnTo>
                    <a:pt x="2225" y="204"/>
                  </a:lnTo>
                  <a:lnTo>
                    <a:pt x="2484" y="167"/>
                  </a:lnTo>
                  <a:lnTo>
                    <a:pt x="2762" y="149"/>
                  </a:lnTo>
                  <a:close/>
                  <a:moveTo>
                    <a:pt x="2762" y="0"/>
                  </a:moveTo>
                  <a:lnTo>
                    <a:pt x="2465" y="19"/>
                  </a:lnTo>
                  <a:lnTo>
                    <a:pt x="2206" y="56"/>
                  </a:lnTo>
                  <a:lnTo>
                    <a:pt x="1928" y="130"/>
                  </a:lnTo>
                  <a:lnTo>
                    <a:pt x="1687" y="223"/>
                  </a:lnTo>
                  <a:lnTo>
                    <a:pt x="1446" y="334"/>
                  </a:lnTo>
                  <a:lnTo>
                    <a:pt x="1205" y="482"/>
                  </a:lnTo>
                  <a:lnTo>
                    <a:pt x="1001" y="631"/>
                  </a:lnTo>
                  <a:lnTo>
                    <a:pt x="797" y="816"/>
                  </a:lnTo>
                  <a:lnTo>
                    <a:pt x="631" y="1020"/>
                  </a:lnTo>
                  <a:lnTo>
                    <a:pt x="464" y="1224"/>
                  </a:lnTo>
                  <a:lnTo>
                    <a:pt x="334" y="1446"/>
                  </a:lnTo>
                  <a:lnTo>
                    <a:pt x="204" y="1687"/>
                  </a:lnTo>
                  <a:lnTo>
                    <a:pt x="112" y="1947"/>
                  </a:lnTo>
                  <a:lnTo>
                    <a:pt x="56" y="2206"/>
                  </a:lnTo>
                  <a:lnTo>
                    <a:pt x="0" y="2484"/>
                  </a:lnTo>
                  <a:lnTo>
                    <a:pt x="0" y="2762"/>
                  </a:lnTo>
                  <a:lnTo>
                    <a:pt x="0" y="3059"/>
                  </a:lnTo>
                  <a:lnTo>
                    <a:pt x="56" y="3318"/>
                  </a:lnTo>
                  <a:lnTo>
                    <a:pt x="112" y="3596"/>
                  </a:lnTo>
                  <a:lnTo>
                    <a:pt x="204" y="3837"/>
                  </a:lnTo>
                  <a:lnTo>
                    <a:pt x="334" y="4078"/>
                  </a:lnTo>
                  <a:lnTo>
                    <a:pt x="464" y="4319"/>
                  </a:lnTo>
                  <a:lnTo>
                    <a:pt x="631" y="4523"/>
                  </a:lnTo>
                  <a:lnTo>
                    <a:pt x="797" y="4727"/>
                  </a:lnTo>
                  <a:lnTo>
                    <a:pt x="1001" y="4893"/>
                  </a:lnTo>
                  <a:lnTo>
                    <a:pt x="1205" y="5060"/>
                  </a:lnTo>
                  <a:lnTo>
                    <a:pt x="1446" y="5190"/>
                  </a:lnTo>
                  <a:lnTo>
                    <a:pt x="1687" y="5320"/>
                  </a:lnTo>
                  <a:lnTo>
                    <a:pt x="1928" y="5412"/>
                  </a:lnTo>
                  <a:lnTo>
                    <a:pt x="2206" y="5468"/>
                  </a:lnTo>
                  <a:lnTo>
                    <a:pt x="2465" y="5524"/>
                  </a:lnTo>
                  <a:lnTo>
                    <a:pt x="3040" y="5524"/>
                  </a:lnTo>
                  <a:lnTo>
                    <a:pt x="3318" y="5468"/>
                  </a:lnTo>
                  <a:lnTo>
                    <a:pt x="3578" y="5412"/>
                  </a:lnTo>
                  <a:lnTo>
                    <a:pt x="3837" y="5320"/>
                  </a:lnTo>
                  <a:lnTo>
                    <a:pt x="4078" y="5190"/>
                  </a:lnTo>
                  <a:lnTo>
                    <a:pt x="4300" y="5060"/>
                  </a:lnTo>
                  <a:lnTo>
                    <a:pt x="4504" y="4893"/>
                  </a:lnTo>
                  <a:lnTo>
                    <a:pt x="4708" y="4727"/>
                  </a:lnTo>
                  <a:lnTo>
                    <a:pt x="4893" y="4523"/>
                  </a:lnTo>
                  <a:lnTo>
                    <a:pt x="5042" y="4319"/>
                  </a:lnTo>
                  <a:lnTo>
                    <a:pt x="5190" y="4078"/>
                  </a:lnTo>
                  <a:lnTo>
                    <a:pt x="5301" y="3837"/>
                  </a:lnTo>
                  <a:lnTo>
                    <a:pt x="5394" y="3596"/>
                  </a:lnTo>
                  <a:lnTo>
                    <a:pt x="5468" y="3318"/>
                  </a:lnTo>
                  <a:lnTo>
                    <a:pt x="5505" y="3059"/>
                  </a:lnTo>
                  <a:lnTo>
                    <a:pt x="5524" y="2762"/>
                  </a:lnTo>
                  <a:lnTo>
                    <a:pt x="5505" y="2484"/>
                  </a:lnTo>
                  <a:lnTo>
                    <a:pt x="5468" y="2206"/>
                  </a:lnTo>
                  <a:lnTo>
                    <a:pt x="5394" y="1947"/>
                  </a:lnTo>
                  <a:lnTo>
                    <a:pt x="5301" y="1687"/>
                  </a:lnTo>
                  <a:lnTo>
                    <a:pt x="5190" y="1446"/>
                  </a:lnTo>
                  <a:lnTo>
                    <a:pt x="5042" y="1224"/>
                  </a:lnTo>
                  <a:lnTo>
                    <a:pt x="4893" y="1020"/>
                  </a:lnTo>
                  <a:lnTo>
                    <a:pt x="4708" y="816"/>
                  </a:lnTo>
                  <a:lnTo>
                    <a:pt x="4504" y="631"/>
                  </a:lnTo>
                  <a:lnTo>
                    <a:pt x="4300" y="482"/>
                  </a:lnTo>
                  <a:lnTo>
                    <a:pt x="4078" y="334"/>
                  </a:lnTo>
                  <a:lnTo>
                    <a:pt x="3837" y="223"/>
                  </a:lnTo>
                  <a:lnTo>
                    <a:pt x="3578" y="130"/>
                  </a:lnTo>
                  <a:lnTo>
                    <a:pt x="3318" y="56"/>
                  </a:lnTo>
                  <a:lnTo>
                    <a:pt x="3040" y="19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7563693" y="953662"/>
              <a:ext cx="216608" cy="216568"/>
            </a:xfrm>
            <a:custGeom>
              <a:avLst/>
              <a:gdLst/>
              <a:ahLst/>
              <a:cxnLst/>
              <a:rect l="l" t="t" r="r" b="b"/>
              <a:pathLst>
                <a:path w="5525" h="5524" extrusionOk="0">
                  <a:moveTo>
                    <a:pt x="2762" y="149"/>
                  </a:moveTo>
                  <a:lnTo>
                    <a:pt x="3040" y="167"/>
                  </a:lnTo>
                  <a:lnTo>
                    <a:pt x="3300" y="204"/>
                  </a:lnTo>
                  <a:lnTo>
                    <a:pt x="3541" y="278"/>
                  </a:lnTo>
                  <a:lnTo>
                    <a:pt x="3782" y="371"/>
                  </a:lnTo>
                  <a:lnTo>
                    <a:pt x="4004" y="464"/>
                  </a:lnTo>
                  <a:lnTo>
                    <a:pt x="4227" y="612"/>
                  </a:lnTo>
                  <a:lnTo>
                    <a:pt x="4431" y="760"/>
                  </a:lnTo>
                  <a:lnTo>
                    <a:pt x="4616" y="927"/>
                  </a:lnTo>
                  <a:lnTo>
                    <a:pt x="4783" y="1112"/>
                  </a:lnTo>
                  <a:lnTo>
                    <a:pt x="4931" y="1316"/>
                  </a:lnTo>
                  <a:lnTo>
                    <a:pt x="5061" y="1520"/>
                  </a:lnTo>
                  <a:lnTo>
                    <a:pt x="5172" y="1761"/>
                  </a:lnTo>
                  <a:lnTo>
                    <a:pt x="5265" y="2002"/>
                  </a:lnTo>
                  <a:lnTo>
                    <a:pt x="5320" y="2243"/>
                  </a:lnTo>
                  <a:lnTo>
                    <a:pt x="5376" y="2503"/>
                  </a:lnTo>
                  <a:lnTo>
                    <a:pt x="5376" y="2762"/>
                  </a:lnTo>
                  <a:lnTo>
                    <a:pt x="5376" y="3040"/>
                  </a:lnTo>
                  <a:lnTo>
                    <a:pt x="5320" y="3300"/>
                  </a:lnTo>
                  <a:lnTo>
                    <a:pt x="5265" y="3540"/>
                  </a:lnTo>
                  <a:lnTo>
                    <a:pt x="5172" y="3781"/>
                  </a:lnTo>
                  <a:lnTo>
                    <a:pt x="5061" y="4022"/>
                  </a:lnTo>
                  <a:lnTo>
                    <a:pt x="4931" y="4226"/>
                  </a:lnTo>
                  <a:lnTo>
                    <a:pt x="4783" y="4430"/>
                  </a:lnTo>
                  <a:lnTo>
                    <a:pt x="4616" y="4615"/>
                  </a:lnTo>
                  <a:lnTo>
                    <a:pt x="4431" y="4782"/>
                  </a:lnTo>
                  <a:lnTo>
                    <a:pt x="4227" y="4931"/>
                  </a:lnTo>
                  <a:lnTo>
                    <a:pt x="4004" y="5060"/>
                  </a:lnTo>
                  <a:lnTo>
                    <a:pt x="3782" y="5171"/>
                  </a:lnTo>
                  <a:lnTo>
                    <a:pt x="3541" y="5264"/>
                  </a:lnTo>
                  <a:lnTo>
                    <a:pt x="3300" y="5338"/>
                  </a:lnTo>
                  <a:lnTo>
                    <a:pt x="3040" y="5375"/>
                  </a:lnTo>
                  <a:lnTo>
                    <a:pt x="2503" y="5375"/>
                  </a:lnTo>
                  <a:lnTo>
                    <a:pt x="2243" y="5338"/>
                  </a:lnTo>
                  <a:lnTo>
                    <a:pt x="1984" y="5264"/>
                  </a:lnTo>
                  <a:lnTo>
                    <a:pt x="1743" y="5171"/>
                  </a:lnTo>
                  <a:lnTo>
                    <a:pt x="1521" y="5060"/>
                  </a:lnTo>
                  <a:lnTo>
                    <a:pt x="1298" y="4931"/>
                  </a:lnTo>
                  <a:lnTo>
                    <a:pt x="1113" y="4782"/>
                  </a:lnTo>
                  <a:lnTo>
                    <a:pt x="928" y="4615"/>
                  </a:lnTo>
                  <a:lnTo>
                    <a:pt x="742" y="4430"/>
                  </a:lnTo>
                  <a:lnTo>
                    <a:pt x="594" y="4226"/>
                  </a:lnTo>
                  <a:lnTo>
                    <a:pt x="464" y="4022"/>
                  </a:lnTo>
                  <a:lnTo>
                    <a:pt x="353" y="3781"/>
                  </a:lnTo>
                  <a:lnTo>
                    <a:pt x="279" y="3540"/>
                  </a:lnTo>
                  <a:lnTo>
                    <a:pt x="205" y="3300"/>
                  </a:lnTo>
                  <a:lnTo>
                    <a:pt x="168" y="3040"/>
                  </a:lnTo>
                  <a:lnTo>
                    <a:pt x="149" y="2762"/>
                  </a:lnTo>
                  <a:lnTo>
                    <a:pt x="168" y="2503"/>
                  </a:lnTo>
                  <a:lnTo>
                    <a:pt x="205" y="2243"/>
                  </a:lnTo>
                  <a:lnTo>
                    <a:pt x="279" y="2002"/>
                  </a:lnTo>
                  <a:lnTo>
                    <a:pt x="353" y="1761"/>
                  </a:lnTo>
                  <a:lnTo>
                    <a:pt x="464" y="1520"/>
                  </a:lnTo>
                  <a:lnTo>
                    <a:pt x="594" y="1316"/>
                  </a:lnTo>
                  <a:lnTo>
                    <a:pt x="742" y="1112"/>
                  </a:lnTo>
                  <a:lnTo>
                    <a:pt x="928" y="927"/>
                  </a:lnTo>
                  <a:lnTo>
                    <a:pt x="1113" y="760"/>
                  </a:lnTo>
                  <a:lnTo>
                    <a:pt x="1298" y="612"/>
                  </a:lnTo>
                  <a:lnTo>
                    <a:pt x="1521" y="464"/>
                  </a:lnTo>
                  <a:lnTo>
                    <a:pt x="1743" y="371"/>
                  </a:lnTo>
                  <a:lnTo>
                    <a:pt x="1984" y="278"/>
                  </a:lnTo>
                  <a:lnTo>
                    <a:pt x="2243" y="204"/>
                  </a:lnTo>
                  <a:lnTo>
                    <a:pt x="2503" y="167"/>
                  </a:lnTo>
                  <a:lnTo>
                    <a:pt x="2762" y="149"/>
                  </a:lnTo>
                  <a:close/>
                  <a:moveTo>
                    <a:pt x="2762" y="0"/>
                  </a:moveTo>
                  <a:lnTo>
                    <a:pt x="2484" y="19"/>
                  </a:lnTo>
                  <a:lnTo>
                    <a:pt x="2206" y="56"/>
                  </a:lnTo>
                  <a:lnTo>
                    <a:pt x="1947" y="130"/>
                  </a:lnTo>
                  <a:lnTo>
                    <a:pt x="1687" y="223"/>
                  </a:lnTo>
                  <a:lnTo>
                    <a:pt x="1446" y="334"/>
                  </a:lnTo>
                  <a:lnTo>
                    <a:pt x="1224" y="482"/>
                  </a:lnTo>
                  <a:lnTo>
                    <a:pt x="1020" y="631"/>
                  </a:lnTo>
                  <a:lnTo>
                    <a:pt x="816" y="816"/>
                  </a:lnTo>
                  <a:lnTo>
                    <a:pt x="631" y="1020"/>
                  </a:lnTo>
                  <a:lnTo>
                    <a:pt x="483" y="1224"/>
                  </a:lnTo>
                  <a:lnTo>
                    <a:pt x="334" y="1446"/>
                  </a:lnTo>
                  <a:lnTo>
                    <a:pt x="223" y="1687"/>
                  </a:lnTo>
                  <a:lnTo>
                    <a:pt x="131" y="1947"/>
                  </a:lnTo>
                  <a:lnTo>
                    <a:pt x="56" y="2206"/>
                  </a:lnTo>
                  <a:lnTo>
                    <a:pt x="19" y="2484"/>
                  </a:lnTo>
                  <a:lnTo>
                    <a:pt x="1" y="2762"/>
                  </a:lnTo>
                  <a:lnTo>
                    <a:pt x="19" y="3059"/>
                  </a:lnTo>
                  <a:lnTo>
                    <a:pt x="56" y="3318"/>
                  </a:lnTo>
                  <a:lnTo>
                    <a:pt x="131" y="3596"/>
                  </a:lnTo>
                  <a:lnTo>
                    <a:pt x="223" y="3837"/>
                  </a:lnTo>
                  <a:lnTo>
                    <a:pt x="334" y="4078"/>
                  </a:lnTo>
                  <a:lnTo>
                    <a:pt x="483" y="4319"/>
                  </a:lnTo>
                  <a:lnTo>
                    <a:pt x="631" y="4523"/>
                  </a:lnTo>
                  <a:lnTo>
                    <a:pt x="816" y="4727"/>
                  </a:lnTo>
                  <a:lnTo>
                    <a:pt x="1020" y="4893"/>
                  </a:lnTo>
                  <a:lnTo>
                    <a:pt x="1224" y="5060"/>
                  </a:lnTo>
                  <a:lnTo>
                    <a:pt x="1446" y="5190"/>
                  </a:lnTo>
                  <a:lnTo>
                    <a:pt x="1687" y="5320"/>
                  </a:lnTo>
                  <a:lnTo>
                    <a:pt x="1947" y="5412"/>
                  </a:lnTo>
                  <a:lnTo>
                    <a:pt x="2206" y="5468"/>
                  </a:lnTo>
                  <a:lnTo>
                    <a:pt x="2484" y="5524"/>
                  </a:lnTo>
                  <a:lnTo>
                    <a:pt x="3040" y="5524"/>
                  </a:lnTo>
                  <a:lnTo>
                    <a:pt x="3318" y="5468"/>
                  </a:lnTo>
                  <a:lnTo>
                    <a:pt x="3596" y="5412"/>
                  </a:lnTo>
                  <a:lnTo>
                    <a:pt x="3837" y="5320"/>
                  </a:lnTo>
                  <a:lnTo>
                    <a:pt x="4078" y="5190"/>
                  </a:lnTo>
                  <a:lnTo>
                    <a:pt x="4319" y="5060"/>
                  </a:lnTo>
                  <a:lnTo>
                    <a:pt x="4523" y="4893"/>
                  </a:lnTo>
                  <a:lnTo>
                    <a:pt x="4727" y="4727"/>
                  </a:lnTo>
                  <a:lnTo>
                    <a:pt x="4894" y="4523"/>
                  </a:lnTo>
                  <a:lnTo>
                    <a:pt x="5061" y="4319"/>
                  </a:lnTo>
                  <a:lnTo>
                    <a:pt x="5190" y="4078"/>
                  </a:lnTo>
                  <a:lnTo>
                    <a:pt x="5320" y="3837"/>
                  </a:lnTo>
                  <a:lnTo>
                    <a:pt x="5413" y="3596"/>
                  </a:lnTo>
                  <a:lnTo>
                    <a:pt x="5468" y="3318"/>
                  </a:lnTo>
                  <a:lnTo>
                    <a:pt x="5505" y="3059"/>
                  </a:lnTo>
                  <a:lnTo>
                    <a:pt x="5524" y="2762"/>
                  </a:lnTo>
                  <a:lnTo>
                    <a:pt x="5505" y="2484"/>
                  </a:lnTo>
                  <a:lnTo>
                    <a:pt x="5468" y="2206"/>
                  </a:lnTo>
                  <a:lnTo>
                    <a:pt x="5413" y="1947"/>
                  </a:lnTo>
                  <a:lnTo>
                    <a:pt x="5320" y="1687"/>
                  </a:lnTo>
                  <a:lnTo>
                    <a:pt x="5190" y="1446"/>
                  </a:lnTo>
                  <a:lnTo>
                    <a:pt x="5061" y="1224"/>
                  </a:lnTo>
                  <a:lnTo>
                    <a:pt x="4894" y="1020"/>
                  </a:lnTo>
                  <a:lnTo>
                    <a:pt x="4727" y="816"/>
                  </a:lnTo>
                  <a:lnTo>
                    <a:pt x="4523" y="631"/>
                  </a:lnTo>
                  <a:lnTo>
                    <a:pt x="4319" y="482"/>
                  </a:lnTo>
                  <a:lnTo>
                    <a:pt x="4078" y="334"/>
                  </a:lnTo>
                  <a:lnTo>
                    <a:pt x="3837" y="223"/>
                  </a:lnTo>
                  <a:lnTo>
                    <a:pt x="3596" y="130"/>
                  </a:lnTo>
                  <a:lnTo>
                    <a:pt x="3318" y="56"/>
                  </a:lnTo>
                  <a:lnTo>
                    <a:pt x="3040" y="19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7776615" y="1053948"/>
              <a:ext cx="89427" cy="10938"/>
            </a:xfrm>
            <a:custGeom>
              <a:avLst/>
              <a:gdLst/>
              <a:ahLst/>
              <a:cxnLst/>
              <a:rect l="l" t="t" r="r" b="b"/>
              <a:pathLst>
                <a:path w="2281" h="279" extrusionOk="0">
                  <a:moveTo>
                    <a:pt x="964" y="0"/>
                  </a:moveTo>
                  <a:lnTo>
                    <a:pt x="649" y="19"/>
                  </a:lnTo>
                  <a:lnTo>
                    <a:pt x="371" y="56"/>
                  </a:lnTo>
                  <a:lnTo>
                    <a:pt x="186" y="93"/>
                  </a:lnTo>
                  <a:lnTo>
                    <a:pt x="0" y="148"/>
                  </a:lnTo>
                  <a:lnTo>
                    <a:pt x="56" y="278"/>
                  </a:lnTo>
                  <a:lnTo>
                    <a:pt x="204" y="241"/>
                  </a:lnTo>
                  <a:lnTo>
                    <a:pt x="408" y="204"/>
                  </a:lnTo>
                  <a:lnTo>
                    <a:pt x="649" y="167"/>
                  </a:lnTo>
                  <a:lnTo>
                    <a:pt x="983" y="148"/>
                  </a:lnTo>
                  <a:lnTo>
                    <a:pt x="1353" y="148"/>
                  </a:lnTo>
                  <a:lnTo>
                    <a:pt x="1761" y="185"/>
                  </a:lnTo>
                  <a:lnTo>
                    <a:pt x="2002" y="241"/>
                  </a:lnTo>
                  <a:lnTo>
                    <a:pt x="2243" y="278"/>
                  </a:lnTo>
                  <a:lnTo>
                    <a:pt x="2280" y="148"/>
                  </a:lnTo>
                  <a:lnTo>
                    <a:pt x="2021" y="93"/>
                  </a:lnTo>
                  <a:lnTo>
                    <a:pt x="1780" y="37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8075239" y="1059006"/>
              <a:ext cx="183166" cy="29129"/>
            </a:xfrm>
            <a:custGeom>
              <a:avLst/>
              <a:gdLst/>
              <a:ahLst/>
              <a:cxnLst/>
              <a:rect l="l" t="t" r="r" b="b"/>
              <a:pathLst>
                <a:path w="4672" h="743" extrusionOk="0">
                  <a:moveTo>
                    <a:pt x="19" y="1"/>
                  </a:moveTo>
                  <a:lnTo>
                    <a:pt x="1" y="149"/>
                  </a:lnTo>
                  <a:lnTo>
                    <a:pt x="4653" y="742"/>
                  </a:lnTo>
                  <a:lnTo>
                    <a:pt x="4672" y="59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8164627" y="1068454"/>
              <a:ext cx="198417" cy="230408"/>
            </a:xfrm>
            <a:custGeom>
              <a:avLst/>
              <a:gdLst/>
              <a:ahLst/>
              <a:cxnLst/>
              <a:rect l="l" t="t" r="r" b="b"/>
              <a:pathLst>
                <a:path w="5061" h="5877" extrusionOk="0">
                  <a:moveTo>
                    <a:pt x="2966" y="1"/>
                  </a:moveTo>
                  <a:lnTo>
                    <a:pt x="2836" y="19"/>
                  </a:lnTo>
                  <a:lnTo>
                    <a:pt x="2577" y="75"/>
                  </a:lnTo>
                  <a:lnTo>
                    <a:pt x="2355" y="131"/>
                  </a:lnTo>
                  <a:lnTo>
                    <a:pt x="2169" y="186"/>
                  </a:lnTo>
                  <a:lnTo>
                    <a:pt x="1817" y="334"/>
                  </a:lnTo>
                  <a:lnTo>
                    <a:pt x="1613" y="427"/>
                  </a:lnTo>
                  <a:lnTo>
                    <a:pt x="1428" y="538"/>
                  </a:lnTo>
                  <a:lnTo>
                    <a:pt x="1242" y="668"/>
                  </a:lnTo>
                  <a:lnTo>
                    <a:pt x="1057" y="798"/>
                  </a:lnTo>
                  <a:lnTo>
                    <a:pt x="890" y="946"/>
                  </a:lnTo>
                  <a:lnTo>
                    <a:pt x="761" y="1113"/>
                  </a:lnTo>
                  <a:lnTo>
                    <a:pt x="705" y="1298"/>
                  </a:lnTo>
                  <a:lnTo>
                    <a:pt x="557" y="1780"/>
                  </a:lnTo>
                  <a:lnTo>
                    <a:pt x="353" y="2466"/>
                  </a:lnTo>
                  <a:lnTo>
                    <a:pt x="260" y="2855"/>
                  </a:lnTo>
                  <a:lnTo>
                    <a:pt x="167" y="3281"/>
                  </a:lnTo>
                  <a:lnTo>
                    <a:pt x="93" y="3689"/>
                  </a:lnTo>
                  <a:lnTo>
                    <a:pt x="38" y="4097"/>
                  </a:lnTo>
                  <a:lnTo>
                    <a:pt x="1" y="4486"/>
                  </a:lnTo>
                  <a:lnTo>
                    <a:pt x="1" y="4838"/>
                  </a:lnTo>
                  <a:lnTo>
                    <a:pt x="1" y="5005"/>
                  </a:lnTo>
                  <a:lnTo>
                    <a:pt x="38" y="5172"/>
                  </a:lnTo>
                  <a:lnTo>
                    <a:pt x="56" y="5302"/>
                  </a:lnTo>
                  <a:lnTo>
                    <a:pt x="112" y="5431"/>
                  </a:lnTo>
                  <a:lnTo>
                    <a:pt x="167" y="5543"/>
                  </a:lnTo>
                  <a:lnTo>
                    <a:pt x="242" y="5635"/>
                  </a:lnTo>
                  <a:lnTo>
                    <a:pt x="316" y="5709"/>
                  </a:lnTo>
                  <a:lnTo>
                    <a:pt x="408" y="5746"/>
                  </a:lnTo>
                  <a:lnTo>
                    <a:pt x="631" y="5821"/>
                  </a:lnTo>
                  <a:lnTo>
                    <a:pt x="872" y="5858"/>
                  </a:lnTo>
                  <a:lnTo>
                    <a:pt x="1131" y="5876"/>
                  </a:lnTo>
                  <a:lnTo>
                    <a:pt x="1391" y="5876"/>
                  </a:lnTo>
                  <a:lnTo>
                    <a:pt x="1669" y="5839"/>
                  </a:lnTo>
                  <a:lnTo>
                    <a:pt x="1928" y="5802"/>
                  </a:lnTo>
                  <a:lnTo>
                    <a:pt x="2206" y="5728"/>
                  </a:lnTo>
                  <a:lnTo>
                    <a:pt x="2484" y="5635"/>
                  </a:lnTo>
                  <a:lnTo>
                    <a:pt x="2762" y="5524"/>
                  </a:lnTo>
                  <a:lnTo>
                    <a:pt x="3022" y="5413"/>
                  </a:lnTo>
                  <a:lnTo>
                    <a:pt x="3281" y="5265"/>
                  </a:lnTo>
                  <a:lnTo>
                    <a:pt x="3522" y="5116"/>
                  </a:lnTo>
                  <a:lnTo>
                    <a:pt x="3745" y="4950"/>
                  </a:lnTo>
                  <a:lnTo>
                    <a:pt x="3948" y="4764"/>
                  </a:lnTo>
                  <a:lnTo>
                    <a:pt x="4134" y="4579"/>
                  </a:lnTo>
                  <a:lnTo>
                    <a:pt x="4282" y="4393"/>
                  </a:lnTo>
                  <a:lnTo>
                    <a:pt x="4412" y="4171"/>
                  </a:lnTo>
                  <a:lnTo>
                    <a:pt x="4542" y="3967"/>
                  </a:lnTo>
                  <a:lnTo>
                    <a:pt x="4653" y="3726"/>
                  </a:lnTo>
                  <a:lnTo>
                    <a:pt x="4764" y="3485"/>
                  </a:lnTo>
                  <a:lnTo>
                    <a:pt x="4857" y="3244"/>
                  </a:lnTo>
                  <a:lnTo>
                    <a:pt x="4931" y="2985"/>
                  </a:lnTo>
                  <a:lnTo>
                    <a:pt x="4986" y="2744"/>
                  </a:lnTo>
                  <a:lnTo>
                    <a:pt x="5023" y="2484"/>
                  </a:lnTo>
                  <a:lnTo>
                    <a:pt x="5061" y="2225"/>
                  </a:lnTo>
                  <a:lnTo>
                    <a:pt x="5042" y="1984"/>
                  </a:lnTo>
                  <a:lnTo>
                    <a:pt x="5023" y="1743"/>
                  </a:lnTo>
                  <a:lnTo>
                    <a:pt x="4968" y="1502"/>
                  </a:lnTo>
                  <a:lnTo>
                    <a:pt x="4894" y="1280"/>
                  </a:lnTo>
                  <a:lnTo>
                    <a:pt x="4783" y="1057"/>
                  </a:lnTo>
                  <a:lnTo>
                    <a:pt x="4634" y="853"/>
                  </a:lnTo>
                  <a:lnTo>
                    <a:pt x="4467" y="668"/>
                  </a:lnTo>
                  <a:lnTo>
                    <a:pt x="4282" y="501"/>
                  </a:lnTo>
                  <a:lnTo>
                    <a:pt x="4097" y="353"/>
                  </a:lnTo>
                  <a:lnTo>
                    <a:pt x="3930" y="242"/>
                  </a:lnTo>
                  <a:lnTo>
                    <a:pt x="3745" y="168"/>
                  </a:lnTo>
                  <a:lnTo>
                    <a:pt x="3578" y="94"/>
                  </a:lnTo>
                  <a:lnTo>
                    <a:pt x="3411" y="56"/>
                  </a:lnTo>
                  <a:lnTo>
                    <a:pt x="3263" y="19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8184974" y="1136044"/>
              <a:ext cx="153370" cy="76332"/>
            </a:xfrm>
            <a:custGeom>
              <a:avLst/>
              <a:gdLst/>
              <a:ahLst/>
              <a:cxnLst/>
              <a:rect l="l" t="t" r="r" b="b"/>
              <a:pathLst>
                <a:path w="3912" h="1947" extrusionOk="0">
                  <a:moveTo>
                    <a:pt x="3800" y="1"/>
                  </a:moveTo>
                  <a:lnTo>
                    <a:pt x="3763" y="19"/>
                  </a:lnTo>
                  <a:lnTo>
                    <a:pt x="75" y="1743"/>
                  </a:lnTo>
                  <a:lnTo>
                    <a:pt x="38" y="1761"/>
                  </a:lnTo>
                  <a:lnTo>
                    <a:pt x="19" y="1798"/>
                  </a:lnTo>
                  <a:lnTo>
                    <a:pt x="1" y="1854"/>
                  </a:lnTo>
                  <a:lnTo>
                    <a:pt x="19" y="1891"/>
                  </a:lnTo>
                  <a:lnTo>
                    <a:pt x="56" y="1947"/>
                  </a:lnTo>
                  <a:lnTo>
                    <a:pt x="167" y="1947"/>
                  </a:lnTo>
                  <a:lnTo>
                    <a:pt x="3856" y="204"/>
                  </a:lnTo>
                  <a:lnTo>
                    <a:pt x="3893" y="186"/>
                  </a:lnTo>
                  <a:lnTo>
                    <a:pt x="3911" y="149"/>
                  </a:lnTo>
                  <a:lnTo>
                    <a:pt x="3911" y="112"/>
                  </a:lnTo>
                  <a:lnTo>
                    <a:pt x="3911" y="56"/>
                  </a:lnTo>
                  <a:lnTo>
                    <a:pt x="3874" y="19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8210418" y="1114991"/>
              <a:ext cx="82134" cy="125730"/>
            </a:xfrm>
            <a:custGeom>
              <a:avLst/>
              <a:gdLst/>
              <a:ahLst/>
              <a:cxnLst/>
              <a:rect l="l" t="t" r="r" b="b"/>
              <a:pathLst>
                <a:path w="2095" h="3207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67"/>
                  </a:lnTo>
                  <a:lnTo>
                    <a:pt x="1891" y="3151"/>
                  </a:lnTo>
                  <a:lnTo>
                    <a:pt x="1928" y="3206"/>
                  </a:lnTo>
                  <a:lnTo>
                    <a:pt x="1984" y="3206"/>
                  </a:lnTo>
                  <a:lnTo>
                    <a:pt x="2039" y="3188"/>
                  </a:lnTo>
                  <a:lnTo>
                    <a:pt x="2076" y="3169"/>
                  </a:lnTo>
                  <a:lnTo>
                    <a:pt x="2095" y="3132"/>
                  </a:lnTo>
                  <a:lnTo>
                    <a:pt x="2095" y="3077"/>
                  </a:lnTo>
                  <a:lnTo>
                    <a:pt x="2076" y="3040"/>
                  </a:lnTo>
                  <a:lnTo>
                    <a:pt x="204" y="56"/>
                  </a:lnTo>
                  <a:lnTo>
                    <a:pt x="186" y="1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8177721" y="1065553"/>
              <a:ext cx="187518" cy="236210"/>
            </a:xfrm>
            <a:custGeom>
              <a:avLst/>
              <a:gdLst/>
              <a:ahLst/>
              <a:cxnLst/>
              <a:rect l="l" t="t" r="r" b="b"/>
              <a:pathLst>
                <a:path w="4783" h="6025" extrusionOk="0">
                  <a:moveTo>
                    <a:pt x="2688" y="1"/>
                  </a:moveTo>
                  <a:lnTo>
                    <a:pt x="2540" y="19"/>
                  </a:lnTo>
                  <a:lnTo>
                    <a:pt x="2280" y="56"/>
                  </a:lnTo>
                  <a:lnTo>
                    <a:pt x="2058" y="112"/>
                  </a:lnTo>
                  <a:lnTo>
                    <a:pt x="1872" y="168"/>
                  </a:lnTo>
                  <a:lnTo>
                    <a:pt x="1817" y="186"/>
                  </a:lnTo>
                  <a:lnTo>
                    <a:pt x="1539" y="297"/>
                  </a:lnTo>
                  <a:lnTo>
                    <a:pt x="1353" y="390"/>
                  </a:lnTo>
                  <a:lnTo>
                    <a:pt x="1149" y="483"/>
                  </a:lnTo>
                  <a:lnTo>
                    <a:pt x="927" y="612"/>
                  </a:lnTo>
                  <a:lnTo>
                    <a:pt x="723" y="779"/>
                  </a:lnTo>
                  <a:lnTo>
                    <a:pt x="538" y="946"/>
                  </a:lnTo>
                  <a:lnTo>
                    <a:pt x="371" y="1150"/>
                  </a:lnTo>
                  <a:lnTo>
                    <a:pt x="352" y="1168"/>
                  </a:lnTo>
                  <a:lnTo>
                    <a:pt x="352" y="1205"/>
                  </a:lnTo>
                  <a:lnTo>
                    <a:pt x="371" y="1224"/>
                  </a:lnTo>
                  <a:lnTo>
                    <a:pt x="390" y="1261"/>
                  </a:lnTo>
                  <a:lnTo>
                    <a:pt x="464" y="1261"/>
                  </a:lnTo>
                  <a:lnTo>
                    <a:pt x="482" y="1242"/>
                  </a:lnTo>
                  <a:lnTo>
                    <a:pt x="649" y="1057"/>
                  </a:lnTo>
                  <a:lnTo>
                    <a:pt x="834" y="890"/>
                  </a:lnTo>
                  <a:lnTo>
                    <a:pt x="1020" y="742"/>
                  </a:lnTo>
                  <a:lnTo>
                    <a:pt x="1224" y="612"/>
                  </a:lnTo>
                  <a:lnTo>
                    <a:pt x="1427" y="520"/>
                  </a:lnTo>
                  <a:lnTo>
                    <a:pt x="1613" y="427"/>
                  </a:lnTo>
                  <a:lnTo>
                    <a:pt x="1872" y="334"/>
                  </a:lnTo>
                  <a:lnTo>
                    <a:pt x="1909" y="316"/>
                  </a:lnTo>
                  <a:lnTo>
                    <a:pt x="2113" y="260"/>
                  </a:lnTo>
                  <a:lnTo>
                    <a:pt x="2317" y="205"/>
                  </a:lnTo>
                  <a:lnTo>
                    <a:pt x="2558" y="168"/>
                  </a:lnTo>
                  <a:lnTo>
                    <a:pt x="2688" y="149"/>
                  </a:lnTo>
                  <a:lnTo>
                    <a:pt x="2818" y="168"/>
                  </a:lnTo>
                  <a:lnTo>
                    <a:pt x="2966" y="168"/>
                  </a:lnTo>
                  <a:lnTo>
                    <a:pt x="3114" y="205"/>
                  </a:lnTo>
                  <a:lnTo>
                    <a:pt x="3262" y="260"/>
                  </a:lnTo>
                  <a:lnTo>
                    <a:pt x="3411" y="316"/>
                  </a:lnTo>
                  <a:lnTo>
                    <a:pt x="3577" y="408"/>
                  </a:lnTo>
                  <a:lnTo>
                    <a:pt x="3744" y="501"/>
                  </a:lnTo>
                  <a:lnTo>
                    <a:pt x="3911" y="631"/>
                  </a:lnTo>
                  <a:lnTo>
                    <a:pt x="4078" y="798"/>
                  </a:lnTo>
                  <a:lnTo>
                    <a:pt x="4245" y="964"/>
                  </a:lnTo>
                  <a:lnTo>
                    <a:pt x="4374" y="1150"/>
                  </a:lnTo>
                  <a:lnTo>
                    <a:pt x="4467" y="1354"/>
                  </a:lnTo>
                  <a:lnTo>
                    <a:pt x="4560" y="1558"/>
                  </a:lnTo>
                  <a:lnTo>
                    <a:pt x="4597" y="1799"/>
                  </a:lnTo>
                  <a:lnTo>
                    <a:pt x="4634" y="2021"/>
                  </a:lnTo>
                  <a:lnTo>
                    <a:pt x="4634" y="2262"/>
                  </a:lnTo>
                  <a:lnTo>
                    <a:pt x="4634" y="2503"/>
                  </a:lnTo>
                  <a:lnTo>
                    <a:pt x="4597" y="2744"/>
                  </a:lnTo>
                  <a:lnTo>
                    <a:pt x="4541" y="3003"/>
                  </a:lnTo>
                  <a:lnTo>
                    <a:pt x="4467" y="3244"/>
                  </a:lnTo>
                  <a:lnTo>
                    <a:pt x="4374" y="3485"/>
                  </a:lnTo>
                  <a:lnTo>
                    <a:pt x="4282" y="3726"/>
                  </a:lnTo>
                  <a:lnTo>
                    <a:pt x="4152" y="3967"/>
                  </a:lnTo>
                  <a:lnTo>
                    <a:pt x="4022" y="4208"/>
                  </a:lnTo>
                  <a:lnTo>
                    <a:pt x="3893" y="4412"/>
                  </a:lnTo>
                  <a:lnTo>
                    <a:pt x="3726" y="4616"/>
                  </a:lnTo>
                  <a:lnTo>
                    <a:pt x="3559" y="4801"/>
                  </a:lnTo>
                  <a:lnTo>
                    <a:pt x="3355" y="4968"/>
                  </a:lnTo>
                  <a:lnTo>
                    <a:pt x="3133" y="5135"/>
                  </a:lnTo>
                  <a:lnTo>
                    <a:pt x="2892" y="5283"/>
                  </a:lnTo>
                  <a:lnTo>
                    <a:pt x="2651" y="5413"/>
                  </a:lnTo>
                  <a:lnTo>
                    <a:pt x="2391" y="5542"/>
                  </a:lnTo>
                  <a:lnTo>
                    <a:pt x="2113" y="5635"/>
                  </a:lnTo>
                  <a:lnTo>
                    <a:pt x="1854" y="5728"/>
                  </a:lnTo>
                  <a:lnTo>
                    <a:pt x="1576" y="5802"/>
                  </a:lnTo>
                  <a:lnTo>
                    <a:pt x="1316" y="5839"/>
                  </a:lnTo>
                  <a:lnTo>
                    <a:pt x="1038" y="5876"/>
                  </a:lnTo>
                  <a:lnTo>
                    <a:pt x="797" y="5876"/>
                  </a:lnTo>
                  <a:lnTo>
                    <a:pt x="556" y="5858"/>
                  </a:lnTo>
                  <a:lnTo>
                    <a:pt x="315" y="5820"/>
                  </a:lnTo>
                  <a:lnTo>
                    <a:pt x="112" y="5765"/>
                  </a:lnTo>
                  <a:lnTo>
                    <a:pt x="74" y="5746"/>
                  </a:lnTo>
                  <a:lnTo>
                    <a:pt x="56" y="5765"/>
                  </a:lnTo>
                  <a:lnTo>
                    <a:pt x="37" y="5783"/>
                  </a:lnTo>
                  <a:lnTo>
                    <a:pt x="19" y="5802"/>
                  </a:lnTo>
                  <a:lnTo>
                    <a:pt x="0" y="5839"/>
                  </a:lnTo>
                  <a:lnTo>
                    <a:pt x="19" y="5858"/>
                  </a:lnTo>
                  <a:lnTo>
                    <a:pt x="37" y="5876"/>
                  </a:lnTo>
                  <a:lnTo>
                    <a:pt x="56" y="5895"/>
                  </a:lnTo>
                  <a:lnTo>
                    <a:pt x="241" y="5950"/>
                  </a:lnTo>
                  <a:lnTo>
                    <a:pt x="427" y="6006"/>
                  </a:lnTo>
                  <a:lnTo>
                    <a:pt x="630" y="6024"/>
                  </a:lnTo>
                  <a:lnTo>
                    <a:pt x="1057" y="6024"/>
                  </a:lnTo>
                  <a:lnTo>
                    <a:pt x="1279" y="6006"/>
                  </a:lnTo>
                  <a:lnTo>
                    <a:pt x="1502" y="5969"/>
                  </a:lnTo>
                  <a:lnTo>
                    <a:pt x="1724" y="5913"/>
                  </a:lnTo>
                  <a:lnTo>
                    <a:pt x="1946" y="5858"/>
                  </a:lnTo>
                  <a:lnTo>
                    <a:pt x="2187" y="5783"/>
                  </a:lnTo>
                  <a:lnTo>
                    <a:pt x="2391" y="5691"/>
                  </a:lnTo>
                  <a:lnTo>
                    <a:pt x="2614" y="5598"/>
                  </a:lnTo>
                  <a:lnTo>
                    <a:pt x="2836" y="5487"/>
                  </a:lnTo>
                  <a:lnTo>
                    <a:pt x="3040" y="5376"/>
                  </a:lnTo>
                  <a:lnTo>
                    <a:pt x="3225" y="5246"/>
                  </a:lnTo>
                  <a:lnTo>
                    <a:pt x="3411" y="5116"/>
                  </a:lnTo>
                  <a:lnTo>
                    <a:pt x="3577" y="4968"/>
                  </a:lnTo>
                  <a:lnTo>
                    <a:pt x="3744" y="4820"/>
                  </a:lnTo>
                  <a:lnTo>
                    <a:pt x="3874" y="4671"/>
                  </a:lnTo>
                  <a:lnTo>
                    <a:pt x="4004" y="4505"/>
                  </a:lnTo>
                  <a:lnTo>
                    <a:pt x="4152" y="4282"/>
                  </a:lnTo>
                  <a:lnTo>
                    <a:pt x="4300" y="4041"/>
                  </a:lnTo>
                  <a:lnTo>
                    <a:pt x="4411" y="3782"/>
                  </a:lnTo>
                  <a:lnTo>
                    <a:pt x="4523" y="3541"/>
                  </a:lnTo>
                  <a:lnTo>
                    <a:pt x="4615" y="3281"/>
                  </a:lnTo>
                  <a:lnTo>
                    <a:pt x="4689" y="3022"/>
                  </a:lnTo>
                  <a:lnTo>
                    <a:pt x="4745" y="2762"/>
                  </a:lnTo>
                  <a:lnTo>
                    <a:pt x="4782" y="2503"/>
                  </a:lnTo>
                  <a:lnTo>
                    <a:pt x="4782" y="2243"/>
                  </a:lnTo>
                  <a:lnTo>
                    <a:pt x="4782" y="1984"/>
                  </a:lnTo>
                  <a:lnTo>
                    <a:pt x="4745" y="1743"/>
                  </a:lnTo>
                  <a:lnTo>
                    <a:pt x="4689" y="1502"/>
                  </a:lnTo>
                  <a:lnTo>
                    <a:pt x="4597" y="1280"/>
                  </a:lnTo>
                  <a:lnTo>
                    <a:pt x="4504" y="1057"/>
                  </a:lnTo>
                  <a:lnTo>
                    <a:pt x="4356" y="872"/>
                  </a:lnTo>
                  <a:lnTo>
                    <a:pt x="4189" y="686"/>
                  </a:lnTo>
                  <a:lnTo>
                    <a:pt x="4004" y="520"/>
                  </a:lnTo>
                  <a:lnTo>
                    <a:pt x="3818" y="371"/>
                  </a:lnTo>
                  <a:lnTo>
                    <a:pt x="3633" y="260"/>
                  </a:lnTo>
                  <a:lnTo>
                    <a:pt x="3466" y="186"/>
                  </a:lnTo>
                  <a:lnTo>
                    <a:pt x="3299" y="112"/>
                  </a:lnTo>
                  <a:lnTo>
                    <a:pt x="3133" y="56"/>
                  </a:lnTo>
                  <a:lnTo>
                    <a:pt x="2984" y="19"/>
                  </a:lnTo>
                  <a:lnTo>
                    <a:pt x="2818" y="19"/>
                  </a:lnTo>
                  <a:lnTo>
                    <a:pt x="26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6" name="Google Shape;2656;p41"/>
          <p:cNvGrpSpPr/>
          <p:nvPr/>
        </p:nvGrpSpPr>
        <p:grpSpPr>
          <a:xfrm>
            <a:off x="75213" y="32163"/>
            <a:ext cx="2911238" cy="4543306"/>
            <a:chOff x="75213" y="32163"/>
            <a:chExt cx="2911238" cy="4543306"/>
          </a:xfrm>
        </p:grpSpPr>
        <p:grpSp>
          <p:nvGrpSpPr>
            <p:cNvPr id="2657" name="Google Shape;2657;p41"/>
            <p:cNvGrpSpPr/>
            <p:nvPr/>
          </p:nvGrpSpPr>
          <p:grpSpPr>
            <a:xfrm>
              <a:off x="938525" y="646602"/>
              <a:ext cx="2047925" cy="3928867"/>
              <a:chOff x="1987825" y="3106375"/>
              <a:chExt cx="1235625" cy="2370500"/>
            </a:xfrm>
          </p:grpSpPr>
          <p:sp>
            <p:nvSpPr>
              <p:cNvPr id="2658" name="Google Shape;2658;p41"/>
              <p:cNvSpPr/>
              <p:nvPr/>
            </p:nvSpPr>
            <p:spPr>
              <a:xfrm>
                <a:off x="2002275" y="3271375"/>
                <a:ext cx="542075" cy="604525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24181" extrusionOk="0">
                    <a:moveTo>
                      <a:pt x="16966" y="0"/>
                    </a:moveTo>
                    <a:lnTo>
                      <a:pt x="579" y="37"/>
                    </a:lnTo>
                    <a:lnTo>
                      <a:pt x="467" y="3170"/>
                    </a:lnTo>
                    <a:lnTo>
                      <a:pt x="542" y="3393"/>
                    </a:lnTo>
                    <a:lnTo>
                      <a:pt x="691" y="4008"/>
                    </a:lnTo>
                    <a:lnTo>
                      <a:pt x="896" y="4941"/>
                    </a:lnTo>
                    <a:lnTo>
                      <a:pt x="1008" y="5481"/>
                    </a:lnTo>
                    <a:lnTo>
                      <a:pt x="1082" y="6078"/>
                    </a:lnTo>
                    <a:lnTo>
                      <a:pt x="1175" y="6693"/>
                    </a:lnTo>
                    <a:lnTo>
                      <a:pt x="1231" y="7327"/>
                    </a:lnTo>
                    <a:lnTo>
                      <a:pt x="1250" y="7961"/>
                    </a:lnTo>
                    <a:lnTo>
                      <a:pt x="1250" y="8613"/>
                    </a:lnTo>
                    <a:lnTo>
                      <a:pt x="1231" y="8930"/>
                    </a:lnTo>
                    <a:lnTo>
                      <a:pt x="1194" y="9229"/>
                    </a:lnTo>
                    <a:lnTo>
                      <a:pt x="1157" y="9527"/>
                    </a:lnTo>
                    <a:lnTo>
                      <a:pt x="1101" y="9825"/>
                    </a:lnTo>
                    <a:lnTo>
                      <a:pt x="1026" y="10105"/>
                    </a:lnTo>
                    <a:lnTo>
                      <a:pt x="952" y="10384"/>
                    </a:lnTo>
                    <a:lnTo>
                      <a:pt x="858" y="10645"/>
                    </a:lnTo>
                    <a:lnTo>
                      <a:pt x="747" y="10888"/>
                    </a:lnTo>
                    <a:lnTo>
                      <a:pt x="411" y="11559"/>
                    </a:lnTo>
                    <a:lnTo>
                      <a:pt x="262" y="11895"/>
                    </a:lnTo>
                    <a:lnTo>
                      <a:pt x="131" y="12249"/>
                    </a:lnTo>
                    <a:lnTo>
                      <a:pt x="75" y="12435"/>
                    </a:lnTo>
                    <a:lnTo>
                      <a:pt x="38" y="12603"/>
                    </a:lnTo>
                    <a:lnTo>
                      <a:pt x="1" y="12771"/>
                    </a:lnTo>
                    <a:lnTo>
                      <a:pt x="1" y="12957"/>
                    </a:lnTo>
                    <a:lnTo>
                      <a:pt x="1" y="13125"/>
                    </a:lnTo>
                    <a:lnTo>
                      <a:pt x="20" y="13293"/>
                    </a:lnTo>
                    <a:lnTo>
                      <a:pt x="57" y="13461"/>
                    </a:lnTo>
                    <a:lnTo>
                      <a:pt x="131" y="13628"/>
                    </a:lnTo>
                    <a:lnTo>
                      <a:pt x="187" y="13759"/>
                    </a:lnTo>
                    <a:lnTo>
                      <a:pt x="281" y="13889"/>
                    </a:lnTo>
                    <a:lnTo>
                      <a:pt x="467" y="14132"/>
                    </a:lnTo>
                    <a:lnTo>
                      <a:pt x="691" y="14355"/>
                    </a:lnTo>
                    <a:lnTo>
                      <a:pt x="914" y="14561"/>
                    </a:lnTo>
                    <a:lnTo>
                      <a:pt x="1138" y="14784"/>
                    </a:lnTo>
                    <a:lnTo>
                      <a:pt x="1362" y="15008"/>
                    </a:lnTo>
                    <a:lnTo>
                      <a:pt x="1455" y="15120"/>
                    </a:lnTo>
                    <a:lnTo>
                      <a:pt x="1548" y="15250"/>
                    </a:lnTo>
                    <a:lnTo>
                      <a:pt x="1623" y="15381"/>
                    </a:lnTo>
                    <a:lnTo>
                      <a:pt x="1679" y="15511"/>
                    </a:lnTo>
                    <a:lnTo>
                      <a:pt x="1753" y="15754"/>
                    </a:lnTo>
                    <a:lnTo>
                      <a:pt x="1772" y="15996"/>
                    </a:lnTo>
                    <a:lnTo>
                      <a:pt x="1772" y="16238"/>
                    </a:lnTo>
                    <a:lnTo>
                      <a:pt x="1735" y="16481"/>
                    </a:lnTo>
                    <a:lnTo>
                      <a:pt x="1679" y="16723"/>
                    </a:lnTo>
                    <a:lnTo>
                      <a:pt x="1604" y="16966"/>
                    </a:lnTo>
                    <a:lnTo>
                      <a:pt x="1399" y="17450"/>
                    </a:lnTo>
                    <a:lnTo>
                      <a:pt x="1213" y="17935"/>
                    </a:lnTo>
                    <a:lnTo>
                      <a:pt x="1119" y="18177"/>
                    </a:lnTo>
                    <a:lnTo>
                      <a:pt x="1045" y="18438"/>
                    </a:lnTo>
                    <a:lnTo>
                      <a:pt x="989" y="18681"/>
                    </a:lnTo>
                    <a:lnTo>
                      <a:pt x="952" y="18923"/>
                    </a:lnTo>
                    <a:lnTo>
                      <a:pt x="952" y="19165"/>
                    </a:lnTo>
                    <a:lnTo>
                      <a:pt x="989" y="19426"/>
                    </a:lnTo>
                    <a:lnTo>
                      <a:pt x="1045" y="19576"/>
                    </a:lnTo>
                    <a:lnTo>
                      <a:pt x="1101" y="19725"/>
                    </a:lnTo>
                    <a:lnTo>
                      <a:pt x="1175" y="19874"/>
                    </a:lnTo>
                    <a:lnTo>
                      <a:pt x="1269" y="20004"/>
                    </a:lnTo>
                    <a:lnTo>
                      <a:pt x="1362" y="20135"/>
                    </a:lnTo>
                    <a:lnTo>
                      <a:pt x="1492" y="20247"/>
                    </a:lnTo>
                    <a:lnTo>
                      <a:pt x="1604" y="20359"/>
                    </a:lnTo>
                    <a:lnTo>
                      <a:pt x="1753" y="20470"/>
                    </a:lnTo>
                    <a:lnTo>
                      <a:pt x="1884" y="20564"/>
                    </a:lnTo>
                    <a:lnTo>
                      <a:pt x="2033" y="20638"/>
                    </a:lnTo>
                    <a:lnTo>
                      <a:pt x="2350" y="20787"/>
                    </a:lnTo>
                    <a:lnTo>
                      <a:pt x="2685" y="20881"/>
                    </a:lnTo>
                    <a:lnTo>
                      <a:pt x="3021" y="20955"/>
                    </a:lnTo>
                    <a:lnTo>
                      <a:pt x="3375" y="20992"/>
                    </a:lnTo>
                    <a:lnTo>
                      <a:pt x="5389" y="20992"/>
                    </a:lnTo>
                    <a:lnTo>
                      <a:pt x="5706" y="21030"/>
                    </a:lnTo>
                    <a:lnTo>
                      <a:pt x="5967" y="21048"/>
                    </a:lnTo>
                    <a:lnTo>
                      <a:pt x="6209" y="21104"/>
                    </a:lnTo>
                    <a:lnTo>
                      <a:pt x="6675" y="21216"/>
                    </a:lnTo>
                    <a:lnTo>
                      <a:pt x="7160" y="21365"/>
                    </a:lnTo>
                    <a:lnTo>
                      <a:pt x="7607" y="21552"/>
                    </a:lnTo>
                    <a:lnTo>
                      <a:pt x="8073" y="21776"/>
                    </a:lnTo>
                    <a:lnTo>
                      <a:pt x="8521" y="21999"/>
                    </a:lnTo>
                    <a:lnTo>
                      <a:pt x="9378" y="22484"/>
                    </a:lnTo>
                    <a:lnTo>
                      <a:pt x="10255" y="22987"/>
                    </a:lnTo>
                    <a:lnTo>
                      <a:pt x="10702" y="23230"/>
                    </a:lnTo>
                    <a:lnTo>
                      <a:pt x="11149" y="23453"/>
                    </a:lnTo>
                    <a:lnTo>
                      <a:pt x="11597" y="23658"/>
                    </a:lnTo>
                    <a:lnTo>
                      <a:pt x="12063" y="23845"/>
                    </a:lnTo>
                    <a:lnTo>
                      <a:pt x="12529" y="23994"/>
                    </a:lnTo>
                    <a:lnTo>
                      <a:pt x="13014" y="24106"/>
                    </a:lnTo>
                    <a:lnTo>
                      <a:pt x="13256" y="24143"/>
                    </a:lnTo>
                    <a:lnTo>
                      <a:pt x="13517" y="24162"/>
                    </a:lnTo>
                    <a:lnTo>
                      <a:pt x="13760" y="24180"/>
                    </a:lnTo>
                    <a:lnTo>
                      <a:pt x="14021" y="24180"/>
                    </a:lnTo>
                    <a:lnTo>
                      <a:pt x="14263" y="24162"/>
                    </a:lnTo>
                    <a:lnTo>
                      <a:pt x="14524" y="24125"/>
                    </a:lnTo>
                    <a:lnTo>
                      <a:pt x="14766" y="24069"/>
                    </a:lnTo>
                    <a:lnTo>
                      <a:pt x="15009" y="24013"/>
                    </a:lnTo>
                    <a:lnTo>
                      <a:pt x="15251" y="23938"/>
                    </a:lnTo>
                    <a:lnTo>
                      <a:pt x="15475" y="23845"/>
                    </a:lnTo>
                    <a:lnTo>
                      <a:pt x="15698" y="23733"/>
                    </a:lnTo>
                    <a:lnTo>
                      <a:pt x="15904" y="23621"/>
                    </a:lnTo>
                    <a:lnTo>
                      <a:pt x="16109" y="23472"/>
                    </a:lnTo>
                    <a:lnTo>
                      <a:pt x="16295" y="23323"/>
                    </a:lnTo>
                    <a:lnTo>
                      <a:pt x="16463" y="23136"/>
                    </a:lnTo>
                    <a:lnTo>
                      <a:pt x="16612" y="22950"/>
                    </a:lnTo>
                    <a:lnTo>
                      <a:pt x="16724" y="22801"/>
                    </a:lnTo>
                    <a:lnTo>
                      <a:pt x="16817" y="22652"/>
                    </a:lnTo>
                    <a:lnTo>
                      <a:pt x="16985" y="22335"/>
                    </a:lnTo>
                    <a:lnTo>
                      <a:pt x="17134" y="21981"/>
                    </a:lnTo>
                    <a:lnTo>
                      <a:pt x="17283" y="21645"/>
                    </a:lnTo>
                    <a:lnTo>
                      <a:pt x="17432" y="21309"/>
                    </a:lnTo>
                    <a:lnTo>
                      <a:pt x="17600" y="20992"/>
                    </a:lnTo>
                    <a:lnTo>
                      <a:pt x="17786" y="20676"/>
                    </a:lnTo>
                    <a:lnTo>
                      <a:pt x="17898" y="20545"/>
                    </a:lnTo>
                    <a:lnTo>
                      <a:pt x="18029" y="20396"/>
                    </a:lnTo>
                    <a:lnTo>
                      <a:pt x="18141" y="20284"/>
                    </a:lnTo>
                    <a:lnTo>
                      <a:pt x="18290" y="20154"/>
                    </a:lnTo>
                    <a:lnTo>
                      <a:pt x="18588" y="19967"/>
                    </a:lnTo>
                    <a:lnTo>
                      <a:pt x="18886" y="19781"/>
                    </a:lnTo>
                    <a:lnTo>
                      <a:pt x="19222" y="19632"/>
                    </a:lnTo>
                    <a:lnTo>
                      <a:pt x="19875" y="19315"/>
                    </a:lnTo>
                    <a:lnTo>
                      <a:pt x="20191" y="19147"/>
                    </a:lnTo>
                    <a:lnTo>
                      <a:pt x="20508" y="18942"/>
                    </a:lnTo>
                    <a:lnTo>
                      <a:pt x="20713" y="18774"/>
                    </a:lnTo>
                    <a:lnTo>
                      <a:pt x="20900" y="18588"/>
                    </a:lnTo>
                    <a:lnTo>
                      <a:pt x="21086" y="18364"/>
                    </a:lnTo>
                    <a:lnTo>
                      <a:pt x="21235" y="18140"/>
                    </a:lnTo>
                    <a:lnTo>
                      <a:pt x="21366" y="17898"/>
                    </a:lnTo>
                    <a:lnTo>
                      <a:pt x="21478" y="17655"/>
                    </a:lnTo>
                    <a:lnTo>
                      <a:pt x="21571" y="17394"/>
                    </a:lnTo>
                    <a:lnTo>
                      <a:pt x="21627" y="17115"/>
                    </a:lnTo>
                    <a:lnTo>
                      <a:pt x="21664" y="16854"/>
                    </a:lnTo>
                    <a:lnTo>
                      <a:pt x="21683" y="16574"/>
                    </a:lnTo>
                    <a:lnTo>
                      <a:pt x="21683" y="16294"/>
                    </a:lnTo>
                    <a:lnTo>
                      <a:pt x="21664" y="16033"/>
                    </a:lnTo>
                    <a:lnTo>
                      <a:pt x="21608" y="15754"/>
                    </a:lnTo>
                    <a:lnTo>
                      <a:pt x="21515" y="15493"/>
                    </a:lnTo>
                    <a:lnTo>
                      <a:pt x="21422" y="15250"/>
                    </a:lnTo>
                    <a:lnTo>
                      <a:pt x="21291" y="15008"/>
                    </a:lnTo>
                    <a:lnTo>
                      <a:pt x="21124" y="14747"/>
                    </a:lnTo>
                    <a:lnTo>
                      <a:pt x="20937" y="14486"/>
                    </a:lnTo>
                    <a:lnTo>
                      <a:pt x="20546" y="13983"/>
                    </a:lnTo>
                    <a:lnTo>
                      <a:pt x="20378" y="13740"/>
                    </a:lnTo>
                    <a:lnTo>
                      <a:pt x="20247" y="13461"/>
                    </a:lnTo>
                    <a:lnTo>
                      <a:pt x="20191" y="13330"/>
                    </a:lnTo>
                    <a:lnTo>
                      <a:pt x="20154" y="13181"/>
                    </a:lnTo>
                    <a:lnTo>
                      <a:pt x="20136" y="13050"/>
                    </a:lnTo>
                    <a:lnTo>
                      <a:pt x="20117" y="12883"/>
                    </a:lnTo>
                    <a:lnTo>
                      <a:pt x="20136" y="12734"/>
                    </a:lnTo>
                    <a:lnTo>
                      <a:pt x="20154" y="12584"/>
                    </a:lnTo>
                    <a:lnTo>
                      <a:pt x="20191" y="12454"/>
                    </a:lnTo>
                    <a:lnTo>
                      <a:pt x="20229" y="12305"/>
                    </a:lnTo>
                    <a:lnTo>
                      <a:pt x="20359" y="12025"/>
                    </a:lnTo>
                    <a:lnTo>
                      <a:pt x="20490" y="11745"/>
                    </a:lnTo>
                    <a:lnTo>
                      <a:pt x="20639" y="11484"/>
                    </a:lnTo>
                    <a:lnTo>
                      <a:pt x="20769" y="11205"/>
                    </a:lnTo>
                    <a:lnTo>
                      <a:pt x="20881" y="10925"/>
                    </a:lnTo>
                    <a:lnTo>
                      <a:pt x="20919" y="10776"/>
                    </a:lnTo>
                    <a:lnTo>
                      <a:pt x="20937" y="10627"/>
                    </a:lnTo>
                    <a:lnTo>
                      <a:pt x="20937" y="10366"/>
                    </a:lnTo>
                    <a:lnTo>
                      <a:pt x="20900" y="10123"/>
                    </a:lnTo>
                    <a:lnTo>
                      <a:pt x="20825" y="9862"/>
                    </a:lnTo>
                    <a:lnTo>
                      <a:pt x="20732" y="9639"/>
                    </a:lnTo>
                    <a:lnTo>
                      <a:pt x="20602" y="9415"/>
                    </a:lnTo>
                    <a:lnTo>
                      <a:pt x="20434" y="9191"/>
                    </a:lnTo>
                    <a:lnTo>
                      <a:pt x="20266" y="9005"/>
                    </a:lnTo>
                    <a:lnTo>
                      <a:pt x="20080" y="8818"/>
                    </a:lnTo>
                    <a:lnTo>
                      <a:pt x="19875" y="8651"/>
                    </a:lnTo>
                    <a:lnTo>
                      <a:pt x="19688" y="8483"/>
                    </a:lnTo>
                    <a:lnTo>
                      <a:pt x="19259" y="8185"/>
                    </a:lnTo>
                    <a:lnTo>
                      <a:pt x="18849" y="7868"/>
                    </a:lnTo>
                    <a:lnTo>
                      <a:pt x="18644" y="7719"/>
                    </a:lnTo>
                    <a:lnTo>
                      <a:pt x="18439" y="7551"/>
                    </a:lnTo>
                    <a:lnTo>
                      <a:pt x="18327" y="7420"/>
                    </a:lnTo>
                    <a:lnTo>
                      <a:pt x="18215" y="7271"/>
                    </a:lnTo>
                    <a:lnTo>
                      <a:pt x="18122" y="7085"/>
                    </a:lnTo>
                    <a:lnTo>
                      <a:pt x="18010" y="6898"/>
                    </a:lnTo>
                    <a:lnTo>
                      <a:pt x="17917" y="6674"/>
                    </a:lnTo>
                    <a:lnTo>
                      <a:pt x="17842" y="6413"/>
                    </a:lnTo>
                    <a:lnTo>
                      <a:pt x="17675" y="5873"/>
                    </a:lnTo>
                    <a:lnTo>
                      <a:pt x="17544" y="5276"/>
                    </a:lnTo>
                    <a:lnTo>
                      <a:pt x="17414" y="4642"/>
                    </a:lnTo>
                    <a:lnTo>
                      <a:pt x="17320" y="3990"/>
                    </a:lnTo>
                    <a:lnTo>
                      <a:pt x="17227" y="3337"/>
                    </a:lnTo>
                    <a:lnTo>
                      <a:pt x="17171" y="2685"/>
                    </a:lnTo>
                    <a:lnTo>
                      <a:pt x="17097" y="2070"/>
                    </a:lnTo>
                    <a:lnTo>
                      <a:pt x="17022" y="1007"/>
                    </a:lnTo>
                    <a:lnTo>
                      <a:pt x="16985" y="261"/>
                    </a:lnTo>
                    <a:lnTo>
                      <a:pt x="169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41"/>
              <p:cNvSpPr/>
              <p:nvPr/>
            </p:nvSpPr>
            <p:spPr>
              <a:xfrm>
                <a:off x="2002275" y="3271375"/>
                <a:ext cx="542075" cy="604525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24181" fill="none" extrusionOk="0">
                    <a:moveTo>
                      <a:pt x="16966" y="0"/>
                    </a:moveTo>
                    <a:lnTo>
                      <a:pt x="16966" y="0"/>
                    </a:lnTo>
                    <a:lnTo>
                      <a:pt x="16985" y="261"/>
                    </a:lnTo>
                    <a:lnTo>
                      <a:pt x="17022" y="1007"/>
                    </a:lnTo>
                    <a:lnTo>
                      <a:pt x="17097" y="2070"/>
                    </a:lnTo>
                    <a:lnTo>
                      <a:pt x="17171" y="2685"/>
                    </a:lnTo>
                    <a:lnTo>
                      <a:pt x="17227" y="3337"/>
                    </a:lnTo>
                    <a:lnTo>
                      <a:pt x="17320" y="3990"/>
                    </a:lnTo>
                    <a:lnTo>
                      <a:pt x="17414" y="4642"/>
                    </a:lnTo>
                    <a:lnTo>
                      <a:pt x="17544" y="5276"/>
                    </a:lnTo>
                    <a:lnTo>
                      <a:pt x="17675" y="5873"/>
                    </a:lnTo>
                    <a:lnTo>
                      <a:pt x="17842" y="6413"/>
                    </a:lnTo>
                    <a:lnTo>
                      <a:pt x="17917" y="6674"/>
                    </a:lnTo>
                    <a:lnTo>
                      <a:pt x="18010" y="6898"/>
                    </a:lnTo>
                    <a:lnTo>
                      <a:pt x="18122" y="7085"/>
                    </a:lnTo>
                    <a:lnTo>
                      <a:pt x="18215" y="7271"/>
                    </a:lnTo>
                    <a:lnTo>
                      <a:pt x="18327" y="7420"/>
                    </a:lnTo>
                    <a:lnTo>
                      <a:pt x="18439" y="7551"/>
                    </a:lnTo>
                    <a:lnTo>
                      <a:pt x="18439" y="7551"/>
                    </a:lnTo>
                    <a:lnTo>
                      <a:pt x="18644" y="7719"/>
                    </a:lnTo>
                    <a:lnTo>
                      <a:pt x="18849" y="7868"/>
                    </a:lnTo>
                    <a:lnTo>
                      <a:pt x="19259" y="8185"/>
                    </a:lnTo>
                    <a:lnTo>
                      <a:pt x="19688" y="8483"/>
                    </a:lnTo>
                    <a:lnTo>
                      <a:pt x="19875" y="8651"/>
                    </a:lnTo>
                    <a:lnTo>
                      <a:pt x="20080" y="8818"/>
                    </a:lnTo>
                    <a:lnTo>
                      <a:pt x="20080" y="8818"/>
                    </a:lnTo>
                    <a:lnTo>
                      <a:pt x="20266" y="9005"/>
                    </a:lnTo>
                    <a:lnTo>
                      <a:pt x="20434" y="9191"/>
                    </a:lnTo>
                    <a:lnTo>
                      <a:pt x="20602" y="9415"/>
                    </a:lnTo>
                    <a:lnTo>
                      <a:pt x="20732" y="9639"/>
                    </a:lnTo>
                    <a:lnTo>
                      <a:pt x="20825" y="9862"/>
                    </a:lnTo>
                    <a:lnTo>
                      <a:pt x="20900" y="10123"/>
                    </a:lnTo>
                    <a:lnTo>
                      <a:pt x="20937" y="10366"/>
                    </a:lnTo>
                    <a:lnTo>
                      <a:pt x="20937" y="10627"/>
                    </a:lnTo>
                    <a:lnTo>
                      <a:pt x="20937" y="10627"/>
                    </a:lnTo>
                    <a:lnTo>
                      <a:pt x="20919" y="10776"/>
                    </a:lnTo>
                    <a:lnTo>
                      <a:pt x="20881" y="10925"/>
                    </a:lnTo>
                    <a:lnTo>
                      <a:pt x="20769" y="11205"/>
                    </a:lnTo>
                    <a:lnTo>
                      <a:pt x="20639" y="11484"/>
                    </a:lnTo>
                    <a:lnTo>
                      <a:pt x="20490" y="11745"/>
                    </a:lnTo>
                    <a:lnTo>
                      <a:pt x="20359" y="12025"/>
                    </a:lnTo>
                    <a:lnTo>
                      <a:pt x="20229" y="12305"/>
                    </a:lnTo>
                    <a:lnTo>
                      <a:pt x="20191" y="12454"/>
                    </a:lnTo>
                    <a:lnTo>
                      <a:pt x="20154" y="12584"/>
                    </a:lnTo>
                    <a:lnTo>
                      <a:pt x="20136" y="12734"/>
                    </a:lnTo>
                    <a:lnTo>
                      <a:pt x="20117" y="12883"/>
                    </a:lnTo>
                    <a:lnTo>
                      <a:pt x="20117" y="12883"/>
                    </a:lnTo>
                    <a:lnTo>
                      <a:pt x="20136" y="13050"/>
                    </a:lnTo>
                    <a:lnTo>
                      <a:pt x="20154" y="13181"/>
                    </a:lnTo>
                    <a:lnTo>
                      <a:pt x="20191" y="13330"/>
                    </a:lnTo>
                    <a:lnTo>
                      <a:pt x="20247" y="13461"/>
                    </a:lnTo>
                    <a:lnTo>
                      <a:pt x="20378" y="13740"/>
                    </a:lnTo>
                    <a:lnTo>
                      <a:pt x="20546" y="13983"/>
                    </a:lnTo>
                    <a:lnTo>
                      <a:pt x="20937" y="14486"/>
                    </a:lnTo>
                    <a:lnTo>
                      <a:pt x="21124" y="14747"/>
                    </a:lnTo>
                    <a:lnTo>
                      <a:pt x="21291" y="15008"/>
                    </a:lnTo>
                    <a:lnTo>
                      <a:pt x="21291" y="15008"/>
                    </a:lnTo>
                    <a:lnTo>
                      <a:pt x="21422" y="15250"/>
                    </a:lnTo>
                    <a:lnTo>
                      <a:pt x="21515" y="15493"/>
                    </a:lnTo>
                    <a:lnTo>
                      <a:pt x="21608" y="15754"/>
                    </a:lnTo>
                    <a:lnTo>
                      <a:pt x="21664" y="16033"/>
                    </a:lnTo>
                    <a:lnTo>
                      <a:pt x="21683" y="16294"/>
                    </a:lnTo>
                    <a:lnTo>
                      <a:pt x="21683" y="16574"/>
                    </a:lnTo>
                    <a:lnTo>
                      <a:pt x="21664" y="16854"/>
                    </a:lnTo>
                    <a:lnTo>
                      <a:pt x="21627" y="17115"/>
                    </a:lnTo>
                    <a:lnTo>
                      <a:pt x="21571" y="17394"/>
                    </a:lnTo>
                    <a:lnTo>
                      <a:pt x="21478" y="17655"/>
                    </a:lnTo>
                    <a:lnTo>
                      <a:pt x="21366" y="17898"/>
                    </a:lnTo>
                    <a:lnTo>
                      <a:pt x="21235" y="18140"/>
                    </a:lnTo>
                    <a:lnTo>
                      <a:pt x="21086" y="18364"/>
                    </a:lnTo>
                    <a:lnTo>
                      <a:pt x="20900" y="18588"/>
                    </a:lnTo>
                    <a:lnTo>
                      <a:pt x="20713" y="18774"/>
                    </a:lnTo>
                    <a:lnTo>
                      <a:pt x="20508" y="18942"/>
                    </a:lnTo>
                    <a:lnTo>
                      <a:pt x="20508" y="18942"/>
                    </a:lnTo>
                    <a:lnTo>
                      <a:pt x="20191" y="19147"/>
                    </a:lnTo>
                    <a:lnTo>
                      <a:pt x="19875" y="19315"/>
                    </a:lnTo>
                    <a:lnTo>
                      <a:pt x="19222" y="19632"/>
                    </a:lnTo>
                    <a:lnTo>
                      <a:pt x="18886" y="19781"/>
                    </a:lnTo>
                    <a:lnTo>
                      <a:pt x="18588" y="19967"/>
                    </a:lnTo>
                    <a:lnTo>
                      <a:pt x="18290" y="20154"/>
                    </a:lnTo>
                    <a:lnTo>
                      <a:pt x="18141" y="20284"/>
                    </a:lnTo>
                    <a:lnTo>
                      <a:pt x="18029" y="20396"/>
                    </a:lnTo>
                    <a:lnTo>
                      <a:pt x="18029" y="20396"/>
                    </a:lnTo>
                    <a:lnTo>
                      <a:pt x="17898" y="20545"/>
                    </a:lnTo>
                    <a:lnTo>
                      <a:pt x="17786" y="20676"/>
                    </a:lnTo>
                    <a:lnTo>
                      <a:pt x="17600" y="20992"/>
                    </a:lnTo>
                    <a:lnTo>
                      <a:pt x="17432" y="21309"/>
                    </a:lnTo>
                    <a:lnTo>
                      <a:pt x="17283" y="21645"/>
                    </a:lnTo>
                    <a:lnTo>
                      <a:pt x="17134" y="21981"/>
                    </a:lnTo>
                    <a:lnTo>
                      <a:pt x="16985" y="22335"/>
                    </a:lnTo>
                    <a:lnTo>
                      <a:pt x="16817" y="22652"/>
                    </a:lnTo>
                    <a:lnTo>
                      <a:pt x="16724" y="22801"/>
                    </a:lnTo>
                    <a:lnTo>
                      <a:pt x="16612" y="22950"/>
                    </a:lnTo>
                    <a:lnTo>
                      <a:pt x="16612" y="22950"/>
                    </a:lnTo>
                    <a:lnTo>
                      <a:pt x="16463" y="23136"/>
                    </a:lnTo>
                    <a:lnTo>
                      <a:pt x="16295" y="23323"/>
                    </a:lnTo>
                    <a:lnTo>
                      <a:pt x="16109" y="23472"/>
                    </a:lnTo>
                    <a:lnTo>
                      <a:pt x="15904" y="23621"/>
                    </a:lnTo>
                    <a:lnTo>
                      <a:pt x="15698" y="23733"/>
                    </a:lnTo>
                    <a:lnTo>
                      <a:pt x="15475" y="23845"/>
                    </a:lnTo>
                    <a:lnTo>
                      <a:pt x="15251" y="23938"/>
                    </a:lnTo>
                    <a:lnTo>
                      <a:pt x="15009" y="24013"/>
                    </a:lnTo>
                    <a:lnTo>
                      <a:pt x="14766" y="24069"/>
                    </a:lnTo>
                    <a:lnTo>
                      <a:pt x="14524" y="24125"/>
                    </a:lnTo>
                    <a:lnTo>
                      <a:pt x="14263" y="24162"/>
                    </a:lnTo>
                    <a:lnTo>
                      <a:pt x="14021" y="24180"/>
                    </a:lnTo>
                    <a:lnTo>
                      <a:pt x="13760" y="24180"/>
                    </a:lnTo>
                    <a:lnTo>
                      <a:pt x="13517" y="24162"/>
                    </a:lnTo>
                    <a:lnTo>
                      <a:pt x="13256" y="24143"/>
                    </a:lnTo>
                    <a:lnTo>
                      <a:pt x="13014" y="24106"/>
                    </a:lnTo>
                    <a:lnTo>
                      <a:pt x="13014" y="24106"/>
                    </a:lnTo>
                    <a:lnTo>
                      <a:pt x="12529" y="23994"/>
                    </a:lnTo>
                    <a:lnTo>
                      <a:pt x="12063" y="23845"/>
                    </a:lnTo>
                    <a:lnTo>
                      <a:pt x="11597" y="23658"/>
                    </a:lnTo>
                    <a:lnTo>
                      <a:pt x="11149" y="23453"/>
                    </a:lnTo>
                    <a:lnTo>
                      <a:pt x="10702" y="23230"/>
                    </a:lnTo>
                    <a:lnTo>
                      <a:pt x="10255" y="22987"/>
                    </a:lnTo>
                    <a:lnTo>
                      <a:pt x="9378" y="22484"/>
                    </a:lnTo>
                    <a:lnTo>
                      <a:pt x="9378" y="22484"/>
                    </a:lnTo>
                    <a:lnTo>
                      <a:pt x="8521" y="21999"/>
                    </a:lnTo>
                    <a:lnTo>
                      <a:pt x="8073" y="21776"/>
                    </a:lnTo>
                    <a:lnTo>
                      <a:pt x="7607" y="21552"/>
                    </a:lnTo>
                    <a:lnTo>
                      <a:pt x="7160" y="21365"/>
                    </a:lnTo>
                    <a:lnTo>
                      <a:pt x="6675" y="21216"/>
                    </a:lnTo>
                    <a:lnTo>
                      <a:pt x="6209" y="21104"/>
                    </a:lnTo>
                    <a:lnTo>
                      <a:pt x="5967" y="21048"/>
                    </a:lnTo>
                    <a:lnTo>
                      <a:pt x="5706" y="21030"/>
                    </a:lnTo>
                    <a:lnTo>
                      <a:pt x="5706" y="21030"/>
                    </a:lnTo>
                    <a:lnTo>
                      <a:pt x="5389" y="20992"/>
                    </a:lnTo>
                    <a:lnTo>
                      <a:pt x="5090" y="20992"/>
                    </a:lnTo>
                    <a:lnTo>
                      <a:pt x="4457" y="20992"/>
                    </a:lnTo>
                    <a:lnTo>
                      <a:pt x="4457" y="20992"/>
                    </a:lnTo>
                    <a:lnTo>
                      <a:pt x="3730" y="20992"/>
                    </a:lnTo>
                    <a:lnTo>
                      <a:pt x="3375" y="20992"/>
                    </a:lnTo>
                    <a:lnTo>
                      <a:pt x="3021" y="20955"/>
                    </a:lnTo>
                    <a:lnTo>
                      <a:pt x="3021" y="20955"/>
                    </a:lnTo>
                    <a:lnTo>
                      <a:pt x="2685" y="20881"/>
                    </a:lnTo>
                    <a:lnTo>
                      <a:pt x="2350" y="20787"/>
                    </a:lnTo>
                    <a:lnTo>
                      <a:pt x="2033" y="20638"/>
                    </a:lnTo>
                    <a:lnTo>
                      <a:pt x="1884" y="20564"/>
                    </a:lnTo>
                    <a:lnTo>
                      <a:pt x="1753" y="20470"/>
                    </a:lnTo>
                    <a:lnTo>
                      <a:pt x="1604" y="20359"/>
                    </a:lnTo>
                    <a:lnTo>
                      <a:pt x="1492" y="20247"/>
                    </a:lnTo>
                    <a:lnTo>
                      <a:pt x="1362" y="20135"/>
                    </a:lnTo>
                    <a:lnTo>
                      <a:pt x="1269" y="20004"/>
                    </a:lnTo>
                    <a:lnTo>
                      <a:pt x="1175" y="19874"/>
                    </a:lnTo>
                    <a:lnTo>
                      <a:pt x="1101" y="19725"/>
                    </a:lnTo>
                    <a:lnTo>
                      <a:pt x="1045" y="19576"/>
                    </a:lnTo>
                    <a:lnTo>
                      <a:pt x="989" y="19426"/>
                    </a:lnTo>
                    <a:lnTo>
                      <a:pt x="989" y="19426"/>
                    </a:lnTo>
                    <a:lnTo>
                      <a:pt x="952" y="19165"/>
                    </a:lnTo>
                    <a:lnTo>
                      <a:pt x="952" y="18923"/>
                    </a:lnTo>
                    <a:lnTo>
                      <a:pt x="989" y="18681"/>
                    </a:lnTo>
                    <a:lnTo>
                      <a:pt x="1045" y="18438"/>
                    </a:lnTo>
                    <a:lnTo>
                      <a:pt x="1119" y="18177"/>
                    </a:lnTo>
                    <a:lnTo>
                      <a:pt x="1213" y="17935"/>
                    </a:lnTo>
                    <a:lnTo>
                      <a:pt x="1399" y="17450"/>
                    </a:lnTo>
                    <a:lnTo>
                      <a:pt x="1604" y="16966"/>
                    </a:lnTo>
                    <a:lnTo>
                      <a:pt x="1679" y="16723"/>
                    </a:lnTo>
                    <a:lnTo>
                      <a:pt x="1735" y="16481"/>
                    </a:lnTo>
                    <a:lnTo>
                      <a:pt x="1772" y="16238"/>
                    </a:lnTo>
                    <a:lnTo>
                      <a:pt x="1772" y="15996"/>
                    </a:lnTo>
                    <a:lnTo>
                      <a:pt x="1753" y="15754"/>
                    </a:lnTo>
                    <a:lnTo>
                      <a:pt x="1679" y="15511"/>
                    </a:lnTo>
                    <a:lnTo>
                      <a:pt x="1679" y="15511"/>
                    </a:lnTo>
                    <a:lnTo>
                      <a:pt x="1623" y="15381"/>
                    </a:lnTo>
                    <a:lnTo>
                      <a:pt x="1548" y="15250"/>
                    </a:lnTo>
                    <a:lnTo>
                      <a:pt x="1455" y="15120"/>
                    </a:lnTo>
                    <a:lnTo>
                      <a:pt x="1362" y="15008"/>
                    </a:lnTo>
                    <a:lnTo>
                      <a:pt x="1138" y="14784"/>
                    </a:lnTo>
                    <a:lnTo>
                      <a:pt x="914" y="14561"/>
                    </a:lnTo>
                    <a:lnTo>
                      <a:pt x="691" y="14355"/>
                    </a:lnTo>
                    <a:lnTo>
                      <a:pt x="467" y="14132"/>
                    </a:lnTo>
                    <a:lnTo>
                      <a:pt x="281" y="13889"/>
                    </a:lnTo>
                    <a:lnTo>
                      <a:pt x="187" y="13759"/>
                    </a:lnTo>
                    <a:lnTo>
                      <a:pt x="131" y="13628"/>
                    </a:lnTo>
                    <a:lnTo>
                      <a:pt x="131" y="13628"/>
                    </a:lnTo>
                    <a:lnTo>
                      <a:pt x="57" y="13461"/>
                    </a:lnTo>
                    <a:lnTo>
                      <a:pt x="20" y="13293"/>
                    </a:lnTo>
                    <a:lnTo>
                      <a:pt x="1" y="13125"/>
                    </a:lnTo>
                    <a:lnTo>
                      <a:pt x="1" y="12957"/>
                    </a:lnTo>
                    <a:lnTo>
                      <a:pt x="1" y="12771"/>
                    </a:lnTo>
                    <a:lnTo>
                      <a:pt x="38" y="12603"/>
                    </a:lnTo>
                    <a:lnTo>
                      <a:pt x="75" y="12435"/>
                    </a:lnTo>
                    <a:lnTo>
                      <a:pt x="131" y="12249"/>
                    </a:lnTo>
                    <a:lnTo>
                      <a:pt x="262" y="11895"/>
                    </a:lnTo>
                    <a:lnTo>
                      <a:pt x="411" y="11559"/>
                    </a:lnTo>
                    <a:lnTo>
                      <a:pt x="747" y="10888"/>
                    </a:lnTo>
                    <a:lnTo>
                      <a:pt x="747" y="10888"/>
                    </a:lnTo>
                    <a:lnTo>
                      <a:pt x="858" y="10645"/>
                    </a:lnTo>
                    <a:lnTo>
                      <a:pt x="952" y="10384"/>
                    </a:lnTo>
                    <a:lnTo>
                      <a:pt x="1026" y="10105"/>
                    </a:lnTo>
                    <a:lnTo>
                      <a:pt x="1101" y="9825"/>
                    </a:lnTo>
                    <a:lnTo>
                      <a:pt x="1157" y="9527"/>
                    </a:lnTo>
                    <a:lnTo>
                      <a:pt x="1194" y="9229"/>
                    </a:lnTo>
                    <a:lnTo>
                      <a:pt x="1231" y="8930"/>
                    </a:lnTo>
                    <a:lnTo>
                      <a:pt x="1250" y="8613"/>
                    </a:lnTo>
                    <a:lnTo>
                      <a:pt x="1250" y="7961"/>
                    </a:lnTo>
                    <a:lnTo>
                      <a:pt x="1231" y="7327"/>
                    </a:lnTo>
                    <a:lnTo>
                      <a:pt x="1175" y="6693"/>
                    </a:lnTo>
                    <a:lnTo>
                      <a:pt x="1082" y="6078"/>
                    </a:lnTo>
                    <a:lnTo>
                      <a:pt x="1008" y="5481"/>
                    </a:lnTo>
                    <a:lnTo>
                      <a:pt x="896" y="4941"/>
                    </a:lnTo>
                    <a:lnTo>
                      <a:pt x="691" y="4008"/>
                    </a:lnTo>
                    <a:lnTo>
                      <a:pt x="542" y="3393"/>
                    </a:lnTo>
                    <a:lnTo>
                      <a:pt x="467" y="3170"/>
                    </a:lnTo>
                    <a:lnTo>
                      <a:pt x="579" y="37"/>
                    </a:lnTo>
                    <a:lnTo>
                      <a:pt x="169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41"/>
              <p:cNvSpPr/>
              <p:nvPr/>
            </p:nvSpPr>
            <p:spPr>
              <a:xfrm>
                <a:off x="2829575" y="3479700"/>
                <a:ext cx="392000" cy="382675"/>
              </a:xfrm>
              <a:custGeom>
                <a:avLst/>
                <a:gdLst/>
                <a:ahLst/>
                <a:cxnLst/>
                <a:rect l="l" t="t" r="r" b="b"/>
                <a:pathLst>
                  <a:path w="15680" h="15307" extrusionOk="0">
                    <a:moveTo>
                      <a:pt x="13256" y="1"/>
                    </a:moveTo>
                    <a:lnTo>
                      <a:pt x="13125" y="57"/>
                    </a:lnTo>
                    <a:lnTo>
                      <a:pt x="12939" y="169"/>
                    </a:lnTo>
                    <a:lnTo>
                      <a:pt x="12734" y="318"/>
                    </a:lnTo>
                    <a:lnTo>
                      <a:pt x="12510" y="485"/>
                    </a:lnTo>
                    <a:lnTo>
                      <a:pt x="11988" y="914"/>
                    </a:lnTo>
                    <a:lnTo>
                      <a:pt x="10814" y="1940"/>
                    </a:lnTo>
                    <a:lnTo>
                      <a:pt x="10217" y="2443"/>
                    </a:lnTo>
                    <a:lnTo>
                      <a:pt x="9937" y="2667"/>
                    </a:lnTo>
                    <a:lnTo>
                      <a:pt x="9658" y="2872"/>
                    </a:lnTo>
                    <a:lnTo>
                      <a:pt x="9732" y="2163"/>
                    </a:lnTo>
                    <a:lnTo>
                      <a:pt x="9751" y="1790"/>
                    </a:lnTo>
                    <a:lnTo>
                      <a:pt x="9770" y="1455"/>
                    </a:lnTo>
                    <a:lnTo>
                      <a:pt x="9770" y="1138"/>
                    </a:lnTo>
                    <a:lnTo>
                      <a:pt x="9751" y="896"/>
                    </a:lnTo>
                    <a:lnTo>
                      <a:pt x="9714" y="802"/>
                    </a:lnTo>
                    <a:lnTo>
                      <a:pt x="9695" y="746"/>
                    </a:lnTo>
                    <a:lnTo>
                      <a:pt x="9658" y="709"/>
                    </a:lnTo>
                    <a:lnTo>
                      <a:pt x="9620" y="691"/>
                    </a:lnTo>
                    <a:lnTo>
                      <a:pt x="9583" y="709"/>
                    </a:lnTo>
                    <a:lnTo>
                      <a:pt x="9546" y="765"/>
                    </a:lnTo>
                    <a:lnTo>
                      <a:pt x="9434" y="914"/>
                    </a:lnTo>
                    <a:lnTo>
                      <a:pt x="9322" y="1138"/>
                    </a:lnTo>
                    <a:lnTo>
                      <a:pt x="9192" y="1418"/>
                    </a:lnTo>
                    <a:lnTo>
                      <a:pt x="8875" y="2126"/>
                    </a:lnTo>
                    <a:lnTo>
                      <a:pt x="8558" y="2946"/>
                    </a:lnTo>
                    <a:lnTo>
                      <a:pt x="8259" y="3785"/>
                    </a:lnTo>
                    <a:lnTo>
                      <a:pt x="7980" y="4550"/>
                    </a:lnTo>
                    <a:lnTo>
                      <a:pt x="7793" y="5146"/>
                    </a:lnTo>
                    <a:lnTo>
                      <a:pt x="7700" y="5482"/>
                    </a:lnTo>
                    <a:lnTo>
                      <a:pt x="1" y="11709"/>
                    </a:lnTo>
                    <a:lnTo>
                      <a:pt x="802" y="15307"/>
                    </a:lnTo>
                    <a:lnTo>
                      <a:pt x="9527" y="7514"/>
                    </a:lnTo>
                    <a:lnTo>
                      <a:pt x="9937" y="7328"/>
                    </a:lnTo>
                    <a:lnTo>
                      <a:pt x="10888" y="6917"/>
                    </a:lnTo>
                    <a:lnTo>
                      <a:pt x="11429" y="6675"/>
                    </a:lnTo>
                    <a:lnTo>
                      <a:pt x="11951" y="6414"/>
                    </a:lnTo>
                    <a:lnTo>
                      <a:pt x="12398" y="6190"/>
                    </a:lnTo>
                    <a:lnTo>
                      <a:pt x="12566" y="6078"/>
                    </a:lnTo>
                    <a:lnTo>
                      <a:pt x="12697" y="5985"/>
                    </a:lnTo>
                    <a:lnTo>
                      <a:pt x="13386" y="5500"/>
                    </a:lnTo>
                    <a:lnTo>
                      <a:pt x="14356" y="4811"/>
                    </a:lnTo>
                    <a:lnTo>
                      <a:pt x="14803" y="4475"/>
                    </a:lnTo>
                    <a:lnTo>
                      <a:pt x="15176" y="4177"/>
                    </a:lnTo>
                    <a:lnTo>
                      <a:pt x="15307" y="4028"/>
                    </a:lnTo>
                    <a:lnTo>
                      <a:pt x="15418" y="3916"/>
                    </a:lnTo>
                    <a:lnTo>
                      <a:pt x="15474" y="3823"/>
                    </a:lnTo>
                    <a:lnTo>
                      <a:pt x="15474" y="3785"/>
                    </a:lnTo>
                    <a:lnTo>
                      <a:pt x="15474" y="3748"/>
                    </a:lnTo>
                    <a:lnTo>
                      <a:pt x="15456" y="3729"/>
                    </a:lnTo>
                    <a:lnTo>
                      <a:pt x="15418" y="3711"/>
                    </a:lnTo>
                    <a:lnTo>
                      <a:pt x="15344" y="3692"/>
                    </a:lnTo>
                    <a:lnTo>
                      <a:pt x="15213" y="3692"/>
                    </a:lnTo>
                    <a:lnTo>
                      <a:pt x="15083" y="3711"/>
                    </a:lnTo>
                    <a:lnTo>
                      <a:pt x="14729" y="3804"/>
                    </a:lnTo>
                    <a:lnTo>
                      <a:pt x="14337" y="3934"/>
                    </a:lnTo>
                    <a:lnTo>
                      <a:pt x="13946" y="4065"/>
                    </a:lnTo>
                    <a:lnTo>
                      <a:pt x="13610" y="4195"/>
                    </a:lnTo>
                    <a:lnTo>
                      <a:pt x="13293" y="4326"/>
                    </a:lnTo>
                    <a:lnTo>
                      <a:pt x="13685" y="4009"/>
                    </a:lnTo>
                    <a:lnTo>
                      <a:pt x="14095" y="3655"/>
                    </a:lnTo>
                    <a:lnTo>
                      <a:pt x="14542" y="3263"/>
                    </a:lnTo>
                    <a:lnTo>
                      <a:pt x="14990" y="2853"/>
                    </a:lnTo>
                    <a:lnTo>
                      <a:pt x="15363" y="2462"/>
                    </a:lnTo>
                    <a:lnTo>
                      <a:pt x="15512" y="2294"/>
                    </a:lnTo>
                    <a:lnTo>
                      <a:pt x="15605" y="2145"/>
                    </a:lnTo>
                    <a:lnTo>
                      <a:pt x="15661" y="2033"/>
                    </a:lnTo>
                    <a:lnTo>
                      <a:pt x="15679" y="1996"/>
                    </a:lnTo>
                    <a:lnTo>
                      <a:pt x="15661" y="1958"/>
                    </a:lnTo>
                    <a:lnTo>
                      <a:pt x="15642" y="1940"/>
                    </a:lnTo>
                    <a:lnTo>
                      <a:pt x="15605" y="1921"/>
                    </a:lnTo>
                    <a:lnTo>
                      <a:pt x="15474" y="1921"/>
                    </a:lnTo>
                    <a:lnTo>
                      <a:pt x="15325" y="1958"/>
                    </a:lnTo>
                    <a:lnTo>
                      <a:pt x="15120" y="2014"/>
                    </a:lnTo>
                    <a:lnTo>
                      <a:pt x="14635" y="2219"/>
                    </a:lnTo>
                    <a:lnTo>
                      <a:pt x="14113" y="2480"/>
                    </a:lnTo>
                    <a:lnTo>
                      <a:pt x="13573" y="2760"/>
                    </a:lnTo>
                    <a:lnTo>
                      <a:pt x="13125" y="3002"/>
                    </a:lnTo>
                    <a:lnTo>
                      <a:pt x="12697" y="3245"/>
                    </a:lnTo>
                    <a:lnTo>
                      <a:pt x="12697" y="3245"/>
                    </a:lnTo>
                    <a:lnTo>
                      <a:pt x="13144" y="2872"/>
                    </a:lnTo>
                    <a:lnTo>
                      <a:pt x="13591" y="2480"/>
                    </a:lnTo>
                    <a:lnTo>
                      <a:pt x="14113" y="2033"/>
                    </a:lnTo>
                    <a:lnTo>
                      <a:pt x="14598" y="1548"/>
                    </a:lnTo>
                    <a:lnTo>
                      <a:pt x="14822" y="1324"/>
                    </a:lnTo>
                    <a:lnTo>
                      <a:pt x="15008" y="1119"/>
                    </a:lnTo>
                    <a:lnTo>
                      <a:pt x="15157" y="914"/>
                    </a:lnTo>
                    <a:lnTo>
                      <a:pt x="15269" y="746"/>
                    </a:lnTo>
                    <a:lnTo>
                      <a:pt x="15288" y="672"/>
                    </a:lnTo>
                    <a:lnTo>
                      <a:pt x="15307" y="616"/>
                    </a:lnTo>
                    <a:lnTo>
                      <a:pt x="15307" y="560"/>
                    </a:lnTo>
                    <a:lnTo>
                      <a:pt x="15288" y="523"/>
                    </a:lnTo>
                    <a:lnTo>
                      <a:pt x="15213" y="467"/>
                    </a:lnTo>
                    <a:lnTo>
                      <a:pt x="15120" y="448"/>
                    </a:lnTo>
                    <a:lnTo>
                      <a:pt x="14990" y="448"/>
                    </a:lnTo>
                    <a:lnTo>
                      <a:pt x="14859" y="485"/>
                    </a:lnTo>
                    <a:lnTo>
                      <a:pt x="14691" y="560"/>
                    </a:lnTo>
                    <a:lnTo>
                      <a:pt x="14524" y="635"/>
                    </a:lnTo>
                    <a:lnTo>
                      <a:pt x="14132" y="877"/>
                    </a:lnTo>
                    <a:lnTo>
                      <a:pt x="13666" y="1194"/>
                    </a:lnTo>
                    <a:lnTo>
                      <a:pt x="13163" y="1567"/>
                    </a:lnTo>
                    <a:lnTo>
                      <a:pt x="12063" y="2387"/>
                    </a:lnTo>
                    <a:lnTo>
                      <a:pt x="12063" y="2387"/>
                    </a:lnTo>
                    <a:lnTo>
                      <a:pt x="12324" y="2089"/>
                    </a:lnTo>
                    <a:lnTo>
                      <a:pt x="12566" y="1753"/>
                    </a:lnTo>
                    <a:lnTo>
                      <a:pt x="12846" y="1380"/>
                    </a:lnTo>
                    <a:lnTo>
                      <a:pt x="13125" y="970"/>
                    </a:lnTo>
                    <a:lnTo>
                      <a:pt x="13237" y="765"/>
                    </a:lnTo>
                    <a:lnTo>
                      <a:pt x="13330" y="579"/>
                    </a:lnTo>
                    <a:lnTo>
                      <a:pt x="13405" y="411"/>
                    </a:lnTo>
                    <a:lnTo>
                      <a:pt x="13461" y="262"/>
                    </a:lnTo>
                    <a:lnTo>
                      <a:pt x="13461" y="131"/>
                    </a:lnTo>
                    <a:lnTo>
                      <a:pt x="13461" y="94"/>
                    </a:lnTo>
                    <a:lnTo>
                      <a:pt x="13442" y="38"/>
                    </a:lnTo>
                    <a:lnTo>
                      <a:pt x="13405" y="19"/>
                    </a:lnTo>
                    <a:lnTo>
                      <a:pt x="133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41"/>
              <p:cNvSpPr/>
              <p:nvPr/>
            </p:nvSpPr>
            <p:spPr>
              <a:xfrm>
                <a:off x="2827700" y="3477375"/>
                <a:ext cx="395750" cy="386875"/>
              </a:xfrm>
              <a:custGeom>
                <a:avLst/>
                <a:gdLst/>
                <a:ahLst/>
                <a:cxnLst/>
                <a:rect l="l" t="t" r="r" b="b"/>
                <a:pathLst>
                  <a:path w="15830" h="15475" extrusionOk="0">
                    <a:moveTo>
                      <a:pt x="13424" y="168"/>
                    </a:moveTo>
                    <a:lnTo>
                      <a:pt x="13443" y="187"/>
                    </a:lnTo>
                    <a:lnTo>
                      <a:pt x="13461" y="243"/>
                    </a:lnTo>
                    <a:lnTo>
                      <a:pt x="13461" y="317"/>
                    </a:lnTo>
                    <a:lnTo>
                      <a:pt x="13443" y="411"/>
                    </a:lnTo>
                    <a:lnTo>
                      <a:pt x="13387" y="523"/>
                    </a:lnTo>
                    <a:lnTo>
                      <a:pt x="13256" y="802"/>
                    </a:lnTo>
                    <a:lnTo>
                      <a:pt x="13070" y="1100"/>
                    </a:lnTo>
                    <a:lnTo>
                      <a:pt x="12846" y="1436"/>
                    </a:lnTo>
                    <a:lnTo>
                      <a:pt x="12604" y="1790"/>
                    </a:lnTo>
                    <a:lnTo>
                      <a:pt x="12343" y="2126"/>
                    </a:lnTo>
                    <a:lnTo>
                      <a:pt x="12082" y="2443"/>
                    </a:lnTo>
                    <a:lnTo>
                      <a:pt x="12063" y="2480"/>
                    </a:lnTo>
                    <a:lnTo>
                      <a:pt x="12082" y="2536"/>
                    </a:lnTo>
                    <a:lnTo>
                      <a:pt x="12138" y="2573"/>
                    </a:lnTo>
                    <a:lnTo>
                      <a:pt x="12194" y="2555"/>
                    </a:lnTo>
                    <a:lnTo>
                      <a:pt x="12697" y="2163"/>
                    </a:lnTo>
                    <a:lnTo>
                      <a:pt x="13573" y="1529"/>
                    </a:lnTo>
                    <a:lnTo>
                      <a:pt x="13965" y="1231"/>
                    </a:lnTo>
                    <a:lnTo>
                      <a:pt x="14338" y="989"/>
                    </a:lnTo>
                    <a:lnTo>
                      <a:pt x="14673" y="784"/>
                    </a:lnTo>
                    <a:lnTo>
                      <a:pt x="14953" y="653"/>
                    </a:lnTo>
                    <a:lnTo>
                      <a:pt x="15065" y="634"/>
                    </a:lnTo>
                    <a:lnTo>
                      <a:pt x="15158" y="616"/>
                    </a:lnTo>
                    <a:lnTo>
                      <a:pt x="15232" y="634"/>
                    </a:lnTo>
                    <a:lnTo>
                      <a:pt x="15288" y="672"/>
                    </a:lnTo>
                    <a:lnTo>
                      <a:pt x="15307" y="709"/>
                    </a:lnTo>
                    <a:lnTo>
                      <a:pt x="15270" y="784"/>
                    </a:lnTo>
                    <a:lnTo>
                      <a:pt x="15214" y="895"/>
                    </a:lnTo>
                    <a:lnTo>
                      <a:pt x="15139" y="1026"/>
                    </a:lnTo>
                    <a:lnTo>
                      <a:pt x="15027" y="1156"/>
                    </a:lnTo>
                    <a:lnTo>
                      <a:pt x="14729" y="1473"/>
                    </a:lnTo>
                    <a:lnTo>
                      <a:pt x="14375" y="1828"/>
                    </a:lnTo>
                    <a:lnTo>
                      <a:pt x="13965" y="2219"/>
                    </a:lnTo>
                    <a:lnTo>
                      <a:pt x="13536" y="2592"/>
                    </a:lnTo>
                    <a:lnTo>
                      <a:pt x="12716" y="3282"/>
                    </a:lnTo>
                    <a:lnTo>
                      <a:pt x="12697" y="3300"/>
                    </a:lnTo>
                    <a:lnTo>
                      <a:pt x="12678" y="3338"/>
                    </a:lnTo>
                    <a:lnTo>
                      <a:pt x="12678" y="3356"/>
                    </a:lnTo>
                    <a:lnTo>
                      <a:pt x="12697" y="3394"/>
                    </a:lnTo>
                    <a:lnTo>
                      <a:pt x="12716" y="3412"/>
                    </a:lnTo>
                    <a:lnTo>
                      <a:pt x="12753" y="3431"/>
                    </a:lnTo>
                    <a:lnTo>
                      <a:pt x="12772" y="3431"/>
                    </a:lnTo>
                    <a:lnTo>
                      <a:pt x="12809" y="3412"/>
                    </a:lnTo>
                    <a:lnTo>
                      <a:pt x="13760" y="2890"/>
                    </a:lnTo>
                    <a:lnTo>
                      <a:pt x="14207" y="2648"/>
                    </a:lnTo>
                    <a:lnTo>
                      <a:pt x="14636" y="2443"/>
                    </a:lnTo>
                    <a:lnTo>
                      <a:pt x="15009" y="2275"/>
                    </a:lnTo>
                    <a:lnTo>
                      <a:pt x="15326" y="2144"/>
                    </a:lnTo>
                    <a:lnTo>
                      <a:pt x="15549" y="2089"/>
                    </a:lnTo>
                    <a:lnTo>
                      <a:pt x="15624" y="2070"/>
                    </a:lnTo>
                    <a:lnTo>
                      <a:pt x="15661" y="2089"/>
                    </a:lnTo>
                    <a:lnTo>
                      <a:pt x="15661" y="2126"/>
                    </a:lnTo>
                    <a:lnTo>
                      <a:pt x="15624" y="2200"/>
                    </a:lnTo>
                    <a:lnTo>
                      <a:pt x="15475" y="2387"/>
                    </a:lnTo>
                    <a:lnTo>
                      <a:pt x="15251" y="2648"/>
                    </a:lnTo>
                    <a:lnTo>
                      <a:pt x="14934" y="2946"/>
                    </a:lnTo>
                    <a:lnTo>
                      <a:pt x="14580" y="3282"/>
                    </a:lnTo>
                    <a:lnTo>
                      <a:pt x="14170" y="3636"/>
                    </a:lnTo>
                    <a:lnTo>
                      <a:pt x="13312" y="4363"/>
                    </a:lnTo>
                    <a:lnTo>
                      <a:pt x="13275" y="4400"/>
                    </a:lnTo>
                    <a:lnTo>
                      <a:pt x="13294" y="4456"/>
                    </a:lnTo>
                    <a:lnTo>
                      <a:pt x="13331" y="4494"/>
                    </a:lnTo>
                    <a:lnTo>
                      <a:pt x="13387" y="4494"/>
                    </a:lnTo>
                    <a:lnTo>
                      <a:pt x="14133" y="4195"/>
                    </a:lnTo>
                    <a:lnTo>
                      <a:pt x="14766" y="3990"/>
                    </a:lnTo>
                    <a:lnTo>
                      <a:pt x="15027" y="3916"/>
                    </a:lnTo>
                    <a:lnTo>
                      <a:pt x="15232" y="3878"/>
                    </a:lnTo>
                    <a:lnTo>
                      <a:pt x="15382" y="3860"/>
                    </a:lnTo>
                    <a:lnTo>
                      <a:pt x="15438" y="3860"/>
                    </a:lnTo>
                    <a:lnTo>
                      <a:pt x="15475" y="3878"/>
                    </a:lnTo>
                    <a:lnTo>
                      <a:pt x="15456" y="3934"/>
                    </a:lnTo>
                    <a:lnTo>
                      <a:pt x="15400" y="3990"/>
                    </a:lnTo>
                    <a:lnTo>
                      <a:pt x="15251" y="4158"/>
                    </a:lnTo>
                    <a:lnTo>
                      <a:pt x="14990" y="4363"/>
                    </a:lnTo>
                    <a:lnTo>
                      <a:pt x="14692" y="4605"/>
                    </a:lnTo>
                    <a:lnTo>
                      <a:pt x="14021" y="5090"/>
                    </a:lnTo>
                    <a:lnTo>
                      <a:pt x="13424" y="5519"/>
                    </a:lnTo>
                    <a:lnTo>
                      <a:pt x="13014" y="5799"/>
                    </a:lnTo>
                    <a:lnTo>
                      <a:pt x="12716" y="6022"/>
                    </a:lnTo>
                    <a:lnTo>
                      <a:pt x="12585" y="6097"/>
                    </a:lnTo>
                    <a:lnTo>
                      <a:pt x="12417" y="6209"/>
                    </a:lnTo>
                    <a:lnTo>
                      <a:pt x="11989" y="6432"/>
                    </a:lnTo>
                    <a:lnTo>
                      <a:pt x="11485" y="6675"/>
                    </a:lnTo>
                    <a:lnTo>
                      <a:pt x="10945" y="6936"/>
                    </a:lnTo>
                    <a:lnTo>
                      <a:pt x="9994" y="7346"/>
                    </a:lnTo>
                    <a:lnTo>
                      <a:pt x="9565" y="7532"/>
                    </a:lnTo>
                    <a:lnTo>
                      <a:pt x="9546" y="7532"/>
                    </a:lnTo>
                    <a:lnTo>
                      <a:pt x="933" y="15232"/>
                    </a:lnTo>
                    <a:lnTo>
                      <a:pt x="169" y="11820"/>
                    </a:lnTo>
                    <a:lnTo>
                      <a:pt x="7831" y="5631"/>
                    </a:lnTo>
                    <a:lnTo>
                      <a:pt x="7850" y="5575"/>
                    </a:lnTo>
                    <a:lnTo>
                      <a:pt x="7962" y="5239"/>
                    </a:lnTo>
                    <a:lnTo>
                      <a:pt x="8148" y="4643"/>
                    </a:lnTo>
                    <a:lnTo>
                      <a:pt x="8390" y="3916"/>
                    </a:lnTo>
                    <a:lnTo>
                      <a:pt x="8689" y="3114"/>
                    </a:lnTo>
                    <a:lnTo>
                      <a:pt x="9006" y="2331"/>
                    </a:lnTo>
                    <a:lnTo>
                      <a:pt x="9285" y="1641"/>
                    </a:lnTo>
                    <a:lnTo>
                      <a:pt x="9528" y="1119"/>
                    </a:lnTo>
                    <a:lnTo>
                      <a:pt x="9621" y="970"/>
                    </a:lnTo>
                    <a:lnTo>
                      <a:pt x="9695" y="877"/>
                    </a:lnTo>
                    <a:lnTo>
                      <a:pt x="9714" y="914"/>
                    </a:lnTo>
                    <a:lnTo>
                      <a:pt x="9733" y="989"/>
                    </a:lnTo>
                    <a:lnTo>
                      <a:pt x="9751" y="1119"/>
                    </a:lnTo>
                    <a:lnTo>
                      <a:pt x="9751" y="1306"/>
                    </a:lnTo>
                    <a:lnTo>
                      <a:pt x="9751" y="1567"/>
                    </a:lnTo>
                    <a:lnTo>
                      <a:pt x="9751" y="1921"/>
                    </a:lnTo>
                    <a:lnTo>
                      <a:pt x="9714" y="2368"/>
                    </a:lnTo>
                    <a:lnTo>
                      <a:pt x="9658" y="2946"/>
                    </a:lnTo>
                    <a:lnTo>
                      <a:pt x="9658" y="3002"/>
                    </a:lnTo>
                    <a:lnTo>
                      <a:pt x="9695" y="3021"/>
                    </a:lnTo>
                    <a:lnTo>
                      <a:pt x="9733" y="3039"/>
                    </a:lnTo>
                    <a:lnTo>
                      <a:pt x="9770" y="3021"/>
                    </a:lnTo>
                    <a:lnTo>
                      <a:pt x="10217" y="2704"/>
                    </a:lnTo>
                    <a:lnTo>
                      <a:pt x="10665" y="2331"/>
                    </a:lnTo>
                    <a:lnTo>
                      <a:pt x="11597" y="1529"/>
                    </a:lnTo>
                    <a:lnTo>
                      <a:pt x="12175" y="1026"/>
                    </a:lnTo>
                    <a:lnTo>
                      <a:pt x="12716" y="597"/>
                    </a:lnTo>
                    <a:lnTo>
                      <a:pt x="12939" y="411"/>
                    </a:lnTo>
                    <a:lnTo>
                      <a:pt x="13144" y="280"/>
                    </a:lnTo>
                    <a:lnTo>
                      <a:pt x="13312" y="187"/>
                    </a:lnTo>
                    <a:lnTo>
                      <a:pt x="13368" y="168"/>
                    </a:lnTo>
                    <a:close/>
                    <a:moveTo>
                      <a:pt x="13387" y="1"/>
                    </a:moveTo>
                    <a:lnTo>
                      <a:pt x="13331" y="19"/>
                    </a:lnTo>
                    <a:lnTo>
                      <a:pt x="13163" y="75"/>
                    </a:lnTo>
                    <a:lnTo>
                      <a:pt x="12977" y="187"/>
                    </a:lnTo>
                    <a:lnTo>
                      <a:pt x="12753" y="355"/>
                    </a:lnTo>
                    <a:lnTo>
                      <a:pt x="12194" y="802"/>
                    </a:lnTo>
                    <a:lnTo>
                      <a:pt x="11504" y="1399"/>
                    </a:lnTo>
                    <a:lnTo>
                      <a:pt x="10646" y="2126"/>
                    </a:lnTo>
                    <a:lnTo>
                      <a:pt x="10236" y="2480"/>
                    </a:lnTo>
                    <a:lnTo>
                      <a:pt x="9826" y="2778"/>
                    </a:lnTo>
                    <a:lnTo>
                      <a:pt x="9882" y="2163"/>
                    </a:lnTo>
                    <a:lnTo>
                      <a:pt x="9919" y="1697"/>
                    </a:lnTo>
                    <a:lnTo>
                      <a:pt x="9919" y="1343"/>
                    </a:lnTo>
                    <a:lnTo>
                      <a:pt x="9919" y="1100"/>
                    </a:lnTo>
                    <a:lnTo>
                      <a:pt x="9882" y="933"/>
                    </a:lnTo>
                    <a:lnTo>
                      <a:pt x="9863" y="821"/>
                    </a:lnTo>
                    <a:lnTo>
                      <a:pt x="9826" y="765"/>
                    </a:lnTo>
                    <a:lnTo>
                      <a:pt x="9807" y="746"/>
                    </a:lnTo>
                    <a:lnTo>
                      <a:pt x="9751" y="709"/>
                    </a:lnTo>
                    <a:lnTo>
                      <a:pt x="9677" y="709"/>
                    </a:lnTo>
                    <a:lnTo>
                      <a:pt x="9639" y="728"/>
                    </a:lnTo>
                    <a:lnTo>
                      <a:pt x="9584" y="784"/>
                    </a:lnTo>
                    <a:lnTo>
                      <a:pt x="9472" y="933"/>
                    </a:lnTo>
                    <a:lnTo>
                      <a:pt x="9341" y="1156"/>
                    </a:lnTo>
                    <a:lnTo>
                      <a:pt x="9192" y="1436"/>
                    </a:lnTo>
                    <a:lnTo>
                      <a:pt x="8894" y="2144"/>
                    </a:lnTo>
                    <a:lnTo>
                      <a:pt x="8577" y="2983"/>
                    </a:lnTo>
                    <a:lnTo>
                      <a:pt x="8260" y="3822"/>
                    </a:lnTo>
                    <a:lnTo>
                      <a:pt x="7999" y="4587"/>
                    </a:lnTo>
                    <a:lnTo>
                      <a:pt x="7812" y="5183"/>
                    </a:lnTo>
                    <a:lnTo>
                      <a:pt x="7701" y="5519"/>
                    </a:lnTo>
                    <a:lnTo>
                      <a:pt x="20" y="11727"/>
                    </a:lnTo>
                    <a:lnTo>
                      <a:pt x="1" y="11764"/>
                    </a:lnTo>
                    <a:lnTo>
                      <a:pt x="1" y="11820"/>
                    </a:lnTo>
                    <a:lnTo>
                      <a:pt x="803" y="15418"/>
                    </a:lnTo>
                    <a:lnTo>
                      <a:pt x="821" y="15456"/>
                    </a:lnTo>
                    <a:lnTo>
                      <a:pt x="859" y="15474"/>
                    </a:lnTo>
                    <a:lnTo>
                      <a:pt x="877" y="15474"/>
                    </a:lnTo>
                    <a:lnTo>
                      <a:pt x="933" y="15456"/>
                    </a:lnTo>
                    <a:lnTo>
                      <a:pt x="9639" y="7663"/>
                    </a:lnTo>
                    <a:lnTo>
                      <a:pt x="10143" y="7458"/>
                    </a:lnTo>
                    <a:lnTo>
                      <a:pt x="11094" y="7048"/>
                    </a:lnTo>
                    <a:lnTo>
                      <a:pt x="11616" y="6805"/>
                    </a:lnTo>
                    <a:lnTo>
                      <a:pt x="12119" y="6563"/>
                    </a:lnTo>
                    <a:lnTo>
                      <a:pt x="12529" y="6339"/>
                    </a:lnTo>
                    <a:lnTo>
                      <a:pt x="12697" y="6227"/>
                    </a:lnTo>
                    <a:lnTo>
                      <a:pt x="12827" y="6153"/>
                    </a:lnTo>
                    <a:lnTo>
                      <a:pt x="13107" y="5929"/>
                    </a:lnTo>
                    <a:lnTo>
                      <a:pt x="13517" y="5649"/>
                    </a:lnTo>
                    <a:lnTo>
                      <a:pt x="14505" y="4941"/>
                    </a:lnTo>
                    <a:lnTo>
                      <a:pt x="14897" y="4661"/>
                    </a:lnTo>
                    <a:lnTo>
                      <a:pt x="15195" y="4419"/>
                    </a:lnTo>
                    <a:lnTo>
                      <a:pt x="15400" y="4214"/>
                    </a:lnTo>
                    <a:lnTo>
                      <a:pt x="15549" y="4065"/>
                    </a:lnTo>
                    <a:lnTo>
                      <a:pt x="15605" y="3990"/>
                    </a:lnTo>
                    <a:lnTo>
                      <a:pt x="15624" y="3916"/>
                    </a:lnTo>
                    <a:lnTo>
                      <a:pt x="15624" y="3860"/>
                    </a:lnTo>
                    <a:lnTo>
                      <a:pt x="15624" y="3822"/>
                    </a:lnTo>
                    <a:lnTo>
                      <a:pt x="15587" y="3766"/>
                    </a:lnTo>
                    <a:lnTo>
                      <a:pt x="15531" y="3729"/>
                    </a:lnTo>
                    <a:lnTo>
                      <a:pt x="15400" y="3711"/>
                    </a:lnTo>
                    <a:lnTo>
                      <a:pt x="15232" y="3711"/>
                    </a:lnTo>
                    <a:lnTo>
                      <a:pt x="15027" y="3748"/>
                    </a:lnTo>
                    <a:lnTo>
                      <a:pt x="14804" y="3804"/>
                    </a:lnTo>
                    <a:lnTo>
                      <a:pt x="14300" y="3972"/>
                    </a:lnTo>
                    <a:lnTo>
                      <a:pt x="13834" y="4139"/>
                    </a:lnTo>
                    <a:lnTo>
                      <a:pt x="14580" y="3505"/>
                    </a:lnTo>
                    <a:lnTo>
                      <a:pt x="14916" y="3189"/>
                    </a:lnTo>
                    <a:lnTo>
                      <a:pt x="15251" y="2890"/>
                    </a:lnTo>
                    <a:lnTo>
                      <a:pt x="15512" y="2592"/>
                    </a:lnTo>
                    <a:lnTo>
                      <a:pt x="15699" y="2350"/>
                    </a:lnTo>
                    <a:lnTo>
                      <a:pt x="15773" y="2238"/>
                    </a:lnTo>
                    <a:lnTo>
                      <a:pt x="15810" y="2144"/>
                    </a:lnTo>
                    <a:lnTo>
                      <a:pt x="15829" y="2070"/>
                    </a:lnTo>
                    <a:lnTo>
                      <a:pt x="15810" y="2014"/>
                    </a:lnTo>
                    <a:lnTo>
                      <a:pt x="15773" y="1958"/>
                    </a:lnTo>
                    <a:lnTo>
                      <a:pt x="15699" y="1939"/>
                    </a:lnTo>
                    <a:lnTo>
                      <a:pt x="15531" y="1939"/>
                    </a:lnTo>
                    <a:lnTo>
                      <a:pt x="15270" y="2014"/>
                    </a:lnTo>
                    <a:lnTo>
                      <a:pt x="14971" y="2107"/>
                    </a:lnTo>
                    <a:lnTo>
                      <a:pt x="14636" y="2256"/>
                    </a:lnTo>
                    <a:lnTo>
                      <a:pt x="14263" y="2443"/>
                    </a:lnTo>
                    <a:lnTo>
                      <a:pt x="13499" y="2834"/>
                    </a:lnTo>
                    <a:lnTo>
                      <a:pt x="13499" y="2834"/>
                    </a:lnTo>
                    <a:lnTo>
                      <a:pt x="14133" y="2275"/>
                    </a:lnTo>
                    <a:lnTo>
                      <a:pt x="14449" y="1977"/>
                    </a:lnTo>
                    <a:lnTo>
                      <a:pt x="14766" y="1678"/>
                    </a:lnTo>
                    <a:lnTo>
                      <a:pt x="15027" y="1399"/>
                    </a:lnTo>
                    <a:lnTo>
                      <a:pt x="15251" y="1138"/>
                    </a:lnTo>
                    <a:lnTo>
                      <a:pt x="15400" y="895"/>
                    </a:lnTo>
                    <a:lnTo>
                      <a:pt x="15438" y="802"/>
                    </a:lnTo>
                    <a:lnTo>
                      <a:pt x="15456" y="728"/>
                    </a:lnTo>
                    <a:lnTo>
                      <a:pt x="15456" y="672"/>
                    </a:lnTo>
                    <a:lnTo>
                      <a:pt x="15456" y="616"/>
                    </a:lnTo>
                    <a:lnTo>
                      <a:pt x="15419" y="560"/>
                    </a:lnTo>
                    <a:lnTo>
                      <a:pt x="15344" y="504"/>
                    </a:lnTo>
                    <a:lnTo>
                      <a:pt x="15270" y="467"/>
                    </a:lnTo>
                    <a:lnTo>
                      <a:pt x="15177" y="448"/>
                    </a:lnTo>
                    <a:lnTo>
                      <a:pt x="15065" y="467"/>
                    </a:lnTo>
                    <a:lnTo>
                      <a:pt x="14953" y="485"/>
                    </a:lnTo>
                    <a:lnTo>
                      <a:pt x="14804" y="541"/>
                    </a:lnTo>
                    <a:lnTo>
                      <a:pt x="14487" y="709"/>
                    </a:lnTo>
                    <a:lnTo>
                      <a:pt x="14114" y="933"/>
                    </a:lnTo>
                    <a:lnTo>
                      <a:pt x="13685" y="1231"/>
                    </a:lnTo>
                    <a:lnTo>
                      <a:pt x="12622" y="2033"/>
                    </a:lnTo>
                    <a:lnTo>
                      <a:pt x="12622" y="2033"/>
                    </a:lnTo>
                    <a:lnTo>
                      <a:pt x="13014" y="1492"/>
                    </a:lnTo>
                    <a:lnTo>
                      <a:pt x="13200" y="1212"/>
                    </a:lnTo>
                    <a:lnTo>
                      <a:pt x="13368" y="933"/>
                    </a:lnTo>
                    <a:lnTo>
                      <a:pt x="13499" y="672"/>
                    </a:lnTo>
                    <a:lnTo>
                      <a:pt x="13592" y="429"/>
                    </a:lnTo>
                    <a:lnTo>
                      <a:pt x="13610" y="336"/>
                    </a:lnTo>
                    <a:lnTo>
                      <a:pt x="13629" y="243"/>
                    </a:lnTo>
                    <a:lnTo>
                      <a:pt x="13610" y="150"/>
                    </a:lnTo>
                    <a:lnTo>
                      <a:pt x="13592" y="94"/>
                    </a:lnTo>
                    <a:lnTo>
                      <a:pt x="13536" y="38"/>
                    </a:lnTo>
                    <a:lnTo>
                      <a:pt x="1344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41"/>
              <p:cNvSpPr/>
              <p:nvPr/>
            </p:nvSpPr>
            <p:spPr>
              <a:xfrm>
                <a:off x="2827700" y="3477375"/>
                <a:ext cx="395750" cy="386875"/>
              </a:xfrm>
              <a:custGeom>
                <a:avLst/>
                <a:gdLst/>
                <a:ahLst/>
                <a:cxnLst/>
                <a:rect l="l" t="t" r="r" b="b"/>
                <a:pathLst>
                  <a:path w="15830" h="15475" fill="none" extrusionOk="0">
                    <a:moveTo>
                      <a:pt x="877" y="15474"/>
                    </a:moveTo>
                    <a:lnTo>
                      <a:pt x="877" y="15474"/>
                    </a:lnTo>
                    <a:lnTo>
                      <a:pt x="859" y="15474"/>
                    </a:lnTo>
                    <a:lnTo>
                      <a:pt x="859" y="15474"/>
                    </a:lnTo>
                    <a:lnTo>
                      <a:pt x="821" y="15456"/>
                    </a:lnTo>
                    <a:lnTo>
                      <a:pt x="803" y="15418"/>
                    </a:lnTo>
                    <a:lnTo>
                      <a:pt x="1" y="11820"/>
                    </a:lnTo>
                    <a:lnTo>
                      <a:pt x="1" y="11820"/>
                    </a:lnTo>
                    <a:lnTo>
                      <a:pt x="1" y="11764"/>
                    </a:lnTo>
                    <a:lnTo>
                      <a:pt x="20" y="11727"/>
                    </a:lnTo>
                    <a:lnTo>
                      <a:pt x="7701" y="5519"/>
                    </a:lnTo>
                    <a:lnTo>
                      <a:pt x="7701" y="5519"/>
                    </a:lnTo>
                    <a:lnTo>
                      <a:pt x="7812" y="5183"/>
                    </a:lnTo>
                    <a:lnTo>
                      <a:pt x="7999" y="4587"/>
                    </a:lnTo>
                    <a:lnTo>
                      <a:pt x="8260" y="3822"/>
                    </a:lnTo>
                    <a:lnTo>
                      <a:pt x="8577" y="2983"/>
                    </a:lnTo>
                    <a:lnTo>
                      <a:pt x="8894" y="2144"/>
                    </a:lnTo>
                    <a:lnTo>
                      <a:pt x="9192" y="1436"/>
                    </a:lnTo>
                    <a:lnTo>
                      <a:pt x="9341" y="1156"/>
                    </a:lnTo>
                    <a:lnTo>
                      <a:pt x="9472" y="933"/>
                    </a:lnTo>
                    <a:lnTo>
                      <a:pt x="9584" y="784"/>
                    </a:lnTo>
                    <a:lnTo>
                      <a:pt x="9639" y="728"/>
                    </a:lnTo>
                    <a:lnTo>
                      <a:pt x="9677" y="709"/>
                    </a:lnTo>
                    <a:lnTo>
                      <a:pt x="9677" y="709"/>
                    </a:lnTo>
                    <a:lnTo>
                      <a:pt x="9751" y="709"/>
                    </a:lnTo>
                    <a:lnTo>
                      <a:pt x="9807" y="746"/>
                    </a:lnTo>
                    <a:lnTo>
                      <a:pt x="9807" y="746"/>
                    </a:lnTo>
                    <a:lnTo>
                      <a:pt x="9826" y="765"/>
                    </a:lnTo>
                    <a:lnTo>
                      <a:pt x="9863" y="821"/>
                    </a:lnTo>
                    <a:lnTo>
                      <a:pt x="9882" y="933"/>
                    </a:lnTo>
                    <a:lnTo>
                      <a:pt x="9919" y="1100"/>
                    </a:lnTo>
                    <a:lnTo>
                      <a:pt x="9919" y="1343"/>
                    </a:lnTo>
                    <a:lnTo>
                      <a:pt x="9919" y="1697"/>
                    </a:lnTo>
                    <a:lnTo>
                      <a:pt x="9882" y="2163"/>
                    </a:lnTo>
                    <a:lnTo>
                      <a:pt x="9826" y="2778"/>
                    </a:lnTo>
                    <a:lnTo>
                      <a:pt x="9826" y="2778"/>
                    </a:lnTo>
                    <a:lnTo>
                      <a:pt x="10236" y="2480"/>
                    </a:lnTo>
                    <a:lnTo>
                      <a:pt x="10646" y="2126"/>
                    </a:lnTo>
                    <a:lnTo>
                      <a:pt x="11504" y="1399"/>
                    </a:lnTo>
                    <a:lnTo>
                      <a:pt x="11504" y="1399"/>
                    </a:lnTo>
                    <a:lnTo>
                      <a:pt x="12194" y="802"/>
                    </a:lnTo>
                    <a:lnTo>
                      <a:pt x="12753" y="355"/>
                    </a:lnTo>
                    <a:lnTo>
                      <a:pt x="12977" y="187"/>
                    </a:lnTo>
                    <a:lnTo>
                      <a:pt x="13163" y="75"/>
                    </a:lnTo>
                    <a:lnTo>
                      <a:pt x="13331" y="19"/>
                    </a:lnTo>
                    <a:lnTo>
                      <a:pt x="13387" y="1"/>
                    </a:lnTo>
                    <a:lnTo>
                      <a:pt x="13443" y="1"/>
                    </a:lnTo>
                    <a:lnTo>
                      <a:pt x="13443" y="1"/>
                    </a:lnTo>
                    <a:lnTo>
                      <a:pt x="13536" y="38"/>
                    </a:lnTo>
                    <a:lnTo>
                      <a:pt x="13592" y="94"/>
                    </a:lnTo>
                    <a:lnTo>
                      <a:pt x="13592" y="94"/>
                    </a:lnTo>
                    <a:lnTo>
                      <a:pt x="13610" y="150"/>
                    </a:lnTo>
                    <a:lnTo>
                      <a:pt x="13629" y="243"/>
                    </a:lnTo>
                    <a:lnTo>
                      <a:pt x="13610" y="336"/>
                    </a:lnTo>
                    <a:lnTo>
                      <a:pt x="13592" y="429"/>
                    </a:lnTo>
                    <a:lnTo>
                      <a:pt x="13499" y="672"/>
                    </a:lnTo>
                    <a:lnTo>
                      <a:pt x="13368" y="933"/>
                    </a:lnTo>
                    <a:lnTo>
                      <a:pt x="13200" y="1212"/>
                    </a:lnTo>
                    <a:lnTo>
                      <a:pt x="13014" y="1492"/>
                    </a:lnTo>
                    <a:lnTo>
                      <a:pt x="12622" y="2033"/>
                    </a:lnTo>
                    <a:lnTo>
                      <a:pt x="12622" y="2033"/>
                    </a:lnTo>
                    <a:lnTo>
                      <a:pt x="13685" y="1231"/>
                    </a:lnTo>
                    <a:lnTo>
                      <a:pt x="14114" y="933"/>
                    </a:lnTo>
                    <a:lnTo>
                      <a:pt x="14487" y="709"/>
                    </a:lnTo>
                    <a:lnTo>
                      <a:pt x="14804" y="541"/>
                    </a:lnTo>
                    <a:lnTo>
                      <a:pt x="14953" y="485"/>
                    </a:lnTo>
                    <a:lnTo>
                      <a:pt x="15065" y="467"/>
                    </a:lnTo>
                    <a:lnTo>
                      <a:pt x="15177" y="448"/>
                    </a:lnTo>
                    <a:lnTo>
                      <a:pt x="15270" y="467"/>
                    </a:lnTo>
                    <a:lnTo>
                      <a:pt x="15344" y="504"/>
                    </a:lnTo>
                    <a:lnTo>
                      <a:pt x="15419" y="560"/>
                    </a:lnTo>
                    <a:lnTo>
                      <a:pt x="15419" y="560"/>
                    </a:lnTo>
                    <a:lnTo>
                      <a:pt x="15456" y="616"/>
                    </a:lnTo>
                    <a:lnTo>
                      <a:pt x="15456" y="672"/>
                    </a:lnTo>
                    <a:lnTo>
                      <a:pt x="15456" y="728"/>
                    </a:lnTo>
                    <a:lnTo>
                      <a:pt x="15456" y="728"/>
                    </a:lnTo>
                    <a:lnTo>
                      <a:pt x="15438" y="802"/>
                    </a:lnTo>
                    <a:lnTo>
                      <a:pt x="15400" y="895"/>
                    </a:lnTo>
                    <a:lnTo>
                      <a:pt x="15251" y="1138"/>
                    </a:lnTo>
                    <a:lnTo>
                      <a:pt x="15027" y="1399"/>
                    </a:lnTo>
                    <a:lnTo>
                      <a:pt x="14766" y="1678"/>
                    </a:lnTo>
                    <a:lnTo>
                      <a:pt x="14449" y="1977"/>
                    </a:lnTo>
                    <a:lnTo>
                      <a:pt x="14133" y="2275"/>
                    </a:lnTo>
                    <a:lnTo>
                      <a:pt x="13499" y="2834"/>
                    </a:lnTo>
                    <a:lnTo>
                      <a:pt x="13499" y="2834"/>
                    </a:lnTo>
                    <a:lnTo>
                      <a:pt x="14263" y="2443"/>
                    </a:lnTo>
                    <a:lnTo>
                      <a:pt x="14636" y="2256"/>
                    </a:lnTo>
                    <a:lnTo>
                      <a:pt x="14971" y="2107"/>
                    </a:lnTo>
                    <a:lnTo>
                      <a:pt x="15270" y="2014"/>
                    </a:lnTo>
                    <a:lnTo>
                      <a:pt x="15531" y="1939"/>
                    </a:lnTo>
                    <a:lnTo>
                      <a:pt x="15624" y="1939"/>
                    </a:lnTo>
                    <a:lnTo>
                      <a:pt x="15699" y="1939"/>
                    </a:lnTo>
                    <a:lnTo>
                      <a:pt x="15773" y="1958"/>
                    </a:lnTo>
                    <a:lnTo>
                      <a:pt x="15810" y="2014"/>
                    </a:lnTo>
                    <a:lnTo>
                      <a:pt x="15810" y="2014"/>
                    </a:lnTo>
                    <a:lnTo>
                      <a:pt x="15829" y="2070"/>
                    </a:lnTo>
                    <a:lnTo>
                      <a:pt x="15810" y="2144"/>
                    </a:lnTo>
                    <a:lnTo>
                      <a:pt x="15773" y="2238"/>
                    </a:lnTo>
                    <a:lnTo>
                      <a:pt x="15699" y="2350"/>
                    </a:lnTo>
                    <a:lnTo>
                      <a:pt x="15512" y="2592"/>
                    </a:lnTo>
                    <a:lnTo>
                      <a:pt x="15251" y="2890"/>
                    </a:lnTo>
                    <a:lnTo>
                      <a:pt x="14916" y="3189"/>
                    </a:lnTo>
                    <a:lnTo>
                      <a:pt x="14580" y="3505"/>
                    </a:lnTo>
                    <a:lnTo>
                      <a:pt x="13834" y="4139"/>
                    </a:lnTo>
                    <a:lnTo>
                      <a:pt x="13834" y="4139"/>
                    </a:lnTo>
                    <a:lnTo>
                      <a:pt x="14300" y="3972"/>
                    </a:lnTo>
                    <a:lnTo>
                      <a:pt x="14804" y="3804"/>
                    </a:lnTo>
                    <a:lnTo>
                      <a:pt x="15027" y="3748"/>
                    </a:lnTo>
                    <a:lnTo>
                      <a:pt x="15232" y="3711"/>
                    </a:lnTo>
                    <a:lnTo>
                      <a:pt x="15400" y="3711"/>
                    </a:lnTo>
                    <a:lnTo>
                      <a:pt x="15531" y="3729"/>
                    </a:lnTo>
                    <a:lnTo>
                      <a:pt x="15531" y="3729"/>
                    </a:lnTo>
                    <a:lnTo>
                      <a:pt x="15587" y="3766"/>
                    </a:lnTo>
                    <a:lnTo>
                      <a:pt x="15624" y="3822"/>
                    </a:lnTo>
                    <a:lnTo>
                      <a:pt x="15624" y="3822"/>
                    </a:lnTo>
                    <a:lnTo>
                      <a:pt x="15624" y="3860"/>
                    </a:lnTo>
                    <a:lnTo>
                      <a:pt x="15624" y="3916"/>
                    </a:lnTo>
                    <a:lnTo>
                      <a:pt x="15605" y="3990"/>
                    </a:lnTo>
                    <a:lnTo>
                      <a:pt x="15549" y="4065"/>
                    </a:lnTo>
                    <a:lnTo>
                      <a:pt x="15400" y="4214"/>
                    </a:lnTo>
                    <a:lnTo>
                      <a:pt x="15195" y="4419"/>
                    </a:lnTo>
                    <a:lnTo>
                      <a:pt x="14897" y="4661"/>
                    </a:lnTo>
                    <a:lnTo>
                      <a:pt x="14505" y="4941"/>
                    </a:lnTo>
                    <a:lnTo>
                      <a:pt x="13517" y="5649"/>
                    </a:lnTo>
                    <a:lnTo>
                      <a:pt x="13517" y="5649"/>
                    </a:lnTo>
                    <a:lnTo>
                      <a:pt x="13107" y="5929"/>
                    </a:lnTo>
                    <a:lnTo>
                      <a:pt x="12827" y="6153"/>
                    </a:lnTo>
                    <a:lnTo>
                      <a:pt x="12827" y="6153"/>
                    </a:lnTo>
                    <a:lnTo>
                      <a:pt x="12697" y="6227"/>
                    </a:lnTo>
                    <a:lnTo>
                      <a:pt x="12529" y="6339"/>
                    </a:lnTo>
                    <a:lnTo>
                      <a:pt x="12119" y="6563"/>
                    </a:lnTo>
                    <a:lnTo>
                      <a:pt x="11616" y="6805"/>
                    </a:lnTo>
                    <a:lnTo>
                      <a:pt x="11094" y="7048"/>
                    </a:lnTo>
                    <a:lnTo>
                      <a:pt x="10143" y="7458"/>
                    </a:lnTo>
                    <a:lnTo>
                      <a:pt x="9639" y="7663"/>
                    </a:lnTo>
                    <a:lnTo>
                      <a:pt x="933" y="15456"/>
                    </a:lnTo>
                    <a:lnTo>
                      <a:pt x="933" y="15456"/>
                    </a:lnTo>
                    <a:lnTo>
                      <a:pt x="877" y="15474"/>
                    </a:lnTo>
                    <a:lnTo>
                      <a:pt x="877" y="1547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41"/>
              <p:cNvSpPr/>
              <p:nvPr/>
            </p:nvSpPr>
            <p:spPr>
              <a:xfrm>
                <a:off x="2831900" y="3481575"/>
                <a:ext cx="387350" cy="376625"/>
              </a:xfrm>
              <a:custGeom>
                <a:avLst/>
                <a:gdLst/>
                <a:ahLst/>
                <a:cxnLst/>
                <a:rect l="l" t="t" r="r" b="b"/>
                <a:pathLst>
                  <a:path w="15494" h="15065" fill="none" extrusionOk="0">
                    <a:moveTo>
                      <a:pt x="1" y="11652"/>
                    </a:moveTo>
                    <a:lnTo>
                      <a:pt x="765" y="15064"/>
                    </a:lnTo>
                    <a:lnTo>
                      <a:pt x="9378" y="7364"/>
                    </a:lnTo>
                    <a:lnTo>
                      <a:pt x="9378" y="7364"/>
                    </a:lnTo>
                    <a:lnTo>
                      <a:pt x="9397" y="7364"/>
                    </a:lnTo>
                    <a:lnTo>
                      <a:pt x="9397" y="7364"/>
                    </a:lnTo>
                    <a:lnTo>
                      <a:pt x="9826" y="7178"/>
                    </a:lnTo>
                    <a:lnTo>
                      <a:pt x="10777" y="6768"/>
                    </a:lnTo>
                    <a:lnTo>
                      <a:pt x="11317" y="6507"/>
                    </a:lnTo>
                    <a:lnTo>
                      <a:pt x="11821" y="6264"/>
                    </a:lnTo>
                    <a:lnTo>
                      <a:pt x="12249" y="6041"/>
                    </a:lnTo>
                    <a:lnTo>
                      <a:pt x="12417" y="5929"/>
                    </a:lnTo>
                    <a:lnTo>
                      <a:pt x="12548" y="5854"/>
                    </a:lnTo>
                    <a:lnTo>
                      <a:pt x="12548" y="5854"/>
                    </a:lnTo>
                    <a:lnTo>
                      <a:pt x="12846" y="5631"/>
                    </a:lnTo>
                    <a:lnTo>
                      <a:pt x="13256" y="5351"/>
                    </a:lnTo>
                    <a:lnTo>
                      <a:pt x="13256" y="5351"/>
                    </a:lnTo>
                    <a:lnTo>
                      <a:pt x="13853" y="4922"/>
                    </a:lnTo>
                    <a:lnTo>
                      <a:pt x="14524" y="4437"/>
                    </a:lnTo>
                    <a:lnTo>
                      <a:pt x="14822" y="4195"/>
                    </a:lnTo>
                    <a:lnTo>
                      <a:pt x="15083" y="3990"/>
                    </a:lnTo>
                    <a:lnTo>
                      <a:pt x="15232" y="3822"/>
                    </a:lnTo>
                    <a:lnTo>
                      <a:pt x="15288" y="3766"/>
                    </a:lnTo>
                    <a:lnTo>
                      <a:pt x="15307" y="3710"/>
                    </a:lnTo>
                    <a:lnTo>
                      <a:pt x="15307" y="3710"/>
                    </a:lnTo>
                    <a:lnTo>
                      <a:pt x="15270" y="3692"/>
                    </a:lnTo>
                    <a:lnTo>
                      <a:pt x="15214" y="3692"/>
                    </a:lnTo>
                    <a:lnTo>
                      <a:pt x="15064" y="3710"/>
                    </a:lnTo>
                    <a:lnTo>
                      <a:pt x="14859" y="3748"/>
                    </a:lnTo>
                    <a:lnTo>
                      <a:pt x="14598" y="3822"/>
                    </a:lnTo>
                    <a:lnTo>
                      <a:pt x="13965" y="4027"/>
                    </a:lnTo>
                    <a:lnTo>
                      <a:pt x="13219" y="4326"/>
                    </a:lnTo>
                    <a:lnTo>
                      <a:pt x="13219" y="4326"/>
                    </a:lnTo>
                    <a:lnTo>
                      <a:pt x="13163" y="4326"/>
                    </a:lnTo>
                    <a:lnTo>
                      <a:pt x="13126" y="4288"/>
                    </a:lnTo>
                    <a:lnTo>
                      <a:pt x="13126" y="4288"/>
                    </a:lnTo>
                    <a:lnTo>
                      <a:pt x="13107" y="4232"/>
                    </a:lnTo>
                    <a:lnTo>
                      <a:pt x="13144" y="4195"/>
                    </a:lnTo>
                    <a:lnTo>
                      <a:pt x="13144" y="4195"/>
                    </a:lnTo>
                    <a:lnTo>
                      <a:pt x="14002" y="3468"/>
                    </a:lnTo>
                    <a:lnTo>
                      <a:pt x="14412" y="3114"/>
                    </a:lnTo>
                    <a:lnTo>
                      <a:pt x="14766" y="2778"/>
                    </a:lnTo>
                    <a:lnTo>
                      <a:pt x="15083" y="2480"/>
                    </a:lnTo>
                    <a:lnTo>
                      <a:pt x="15307" y="2219"/>
                    </a:lnTo>
                    <a:lnTo>
                      <a:pt x="15456" y="2032"/>
                    </a:lnTo>
                    <a:lnTo>
                      <a:pt x="15493" y="1958"/>
                    </a:lnTo>
                    <a:lnTo>
                      <a:pt x="15493" y="1921"/>
                    </a:lnTo>
                    <a:lnTo>
                      <a:pt x="15493" y="1921"/>
                    </a:lnTo>
                    <a:lnTo>
                      <a:pt x="15456" y="1902"/>
                    </a:lnTo>
                    <a:lnTo>
                      <a:pt x="15381" y="1921"/>
                    </a:lnTo>
                    <a:lnTo>
                      <a:pt x="15158" y="1976"/>
                    </a:lnTo>
                    <a:lnTo>
                      <a:pt x="14841" y="2107"/>
                    </a:lnTo>
                    <a:lnTo>
                      <a:pt x="14468" y="2275"/>
                    </a:lnTo>
                    <a:lnTo>
                      <a:pt x="14039" y="2480"/>
                    </a:lnTo>
                    <a:lnTo>
                      <a:pt x="13592" y="2722"/>
                    </a:lnTo>
                    <a:lnTo>
                      <a:pt x="12641" y="3244"/>
                    </a:lnTo>
                    <a:lnTo>
                      <a:pt x="12641" y="3244"/>
                    </a:lnTo>
                    <a:lnTo>
                      <a:pt x="12604" y="3263"/>
                    </a:lnTo>
                    <a:lnTo>
                      <a:pt x="12585" y="3263"/>
                    </a:lnTo>
                    <a:lnTo>
                      <a:pt x="12548" y="3244"/>
                    </a:lnTo>
                    <a:lnTo>
                      <a:pt x="12529" y="3226"/>
                    </a:lnTo>
                    <a:lnTo>
                      <a:pt x="12529" y="3226"/>
                    </a:lnTo>
                    <a:lnTo>
                      <a:pt x="12510" y="3188"/>
                    </a:lnTo>
                    <a:lnTo>
                      <a:pt x="12510" y="3170"/>
                    </a:lnTo>
                    <a:lnTo>
                      <a:pt x="12529" y="3132"/>
                    </a:lnTo>
                    <a:lnTo>
                      <a:pt x="12548" y="3114"/>
                    </a:lnTo>
                    <a:lnTo>
                      <a:pt x="12548" y="3114"/>
                    </a:lnTo>
                    <a:lnTo>
                      <a:pt x="13368" y="2424"/>
                    </a:lnTo>
                    <a:lnTo>
                      <a:pt x="13797" y="2051"/>
                    </a:lnTo>
                    <a:lnTo>
                      <a:pt x="14207" y="1660"/>
                    </a:lnTo>
                    <a:lnTo>
                      <a:pt x="14561" y="1305"/>
                    </a:lnTo>
                    <a:lnTo>
                      <a:pt x="14859" y="988"/>
                    </a:lnTo>
                    <a:lnTo>
                      <a:pt x="14971" y="858"/>
                    </a:lnTo>
                    <a:lnTo>
                      <a:pt x="15046" y="727"/>
                    </a:lnTo>
                    <a:lnTo>
                      <a:pt x="15102" y="616"/>
                    </a:lnTo>
                    <a:lnTo>
                      <a:pt x="15139" y="541"/>
                    </a:lnTo>
                    <a:lnTo>
                      <a:pt x="15139" y="541"/>
                    </a:lnTo>
                    <a:lnTo>
                      <a:pt x="15120" y="504"/>
                    </a:lnTo>
                    <a:lnTo>
                      <a:pt x="15120" y="504"/>
                    </a:lnTo>
                    <a:lnTo>
                      <a:pt x="15064" y="466"/>
                    </a:lnTo>
                    <a:lnTo>
                      <a:pt x="14990" y="448"/>
                    </a:lnTo>
                    <a:lnTo>
                      <a:pt x="14897" y="466"/>
                    </a:lnTo>
                    <a:lnTo>
                      <a:pt x="14785" y="485"/>
                    </a:lnTo>
                    <a:lnTo>
                      <a:pt x="14505" y="616"/>
                    </a:lnTo>
                    <a:lnTo>
                      <a:pt x="14170" y="821"/>
                    </a:lnTo>
                    <a:lnTo>
                      <a:pt x="13797" y="1063"/>
                    </a:lnTo>
                    <a:lnTo>
                      <a:pt x="13405" y="1361"/>
                    </a:lnTo>
                    <a:lnTo>
                      <a:pt x="12529" y="1995"/>
                    </a:lnTo>
                    <a:lnTo>
                      <a:pt x="12529" y="1995"/>
                    </a:lnTo>
                    <a:lnTo>
                      <a:pt x="12026" y="2387"/>
                    </a:lnTo>
                    <a:lnTo>
                      <a:pt x="12026" y="2387"/>
                    </a:lnTo>
                    <a:lnTo>
                      <a:pt x="11970" y="2405"/>
                    </a:lnTo>
                    <a:lnTo>
                      <a:pt x="11914" y="2368"/>
                    </a:lnTo>
                    <a:lnTo>
                      <a:pt x="11914" y="2368"/>
                    </a:lnTo>
                    <a:lnTo>
                      <a:pt x="11895" y="2312"/>
                    </a:lnTo>
                    <a:lnTo>
                      <a:pt x="11914" y="2275"/>
                    </a:lnTo>
                    <a:lnTo>
                      <a:pt x="11914" y="2275"/>
                    </a:lnTo>
                    <a:lnTo>
                      <a:pt x="12175" y="1958"/>
                    </a:lnTo>
                    <a:lnTo>
                      <a:pt x="12436" y="1622"/>
                    </a:lnTo>
                    <a:lnTo>
                      <a:pt x="12678" y="1268"/>
                    </a:lnTo>
                    <a:lnTo>
                      <a:pt x="12902" y="932"/>
                    </a:lnTo>
                    <a:lnTo>
                      <a:pt x="13088" y="634"/>
                    </a:lnTo>
                    <a:lnTo>
                      <a:pt x="13219" y="355"/>
                    </a:lnTo>
                    <a:lnTo>
                      <a:pt x="13275" y="243"/>
                    </a:lnTo>
                    <a:lnTo>
                      <a:pt x="13293" y="149"/>
                    </a:lnTo>
                    <a:lnTo>
                      <a:pt x="13293" y="75"/>
                    </a:lnTo>
                    <a:lnTo>
                      <a:pt x="13275" y="19"/>
                    </a:lnTo>
                    <a:lnTo>
                      <a:pt x="13275" y="19"/>
                    </a:lnTo>
                    <a:lnTo>
                      <a:pt x="13256" y="0"/>
                    </a:lnTo>
                    <a:lnTo>
                      <a:pt x="13256" y="0"/>
                    </a:lnTo>
                    <a:lnTo>
                      <a:pt x="13200" y="0"/>
                    </a:lnTo>
                    <a:lnTo>
                      <a:pt x="13144" y="19"/>
                    </a:lnTo>
                    <a:lnTo>
                      <a:pt x="12976" y="112"/>
                    </a:lnTo>
                    <a:lnTo>
                      <a:pt x="12771" y="243"/>
                    </a:lnTo>
                    <a:lnTo>
                      <a:pt x="12548" y="429"/>
                    </a:lnTo>
                    <a:lnTo>
                      <a:pt x="12007" y="858"/>
                    </a:lnTo>
                    <a:lnTo>
                      <a:pt x="11429" y="1361"/>
                    </a:lnTo>
                    <a:lnTo>
                      <a:pt x="11429" y="1361"/>
                    </a:lnTo>
                    <a:lnTo>
                      <a:pt x="10497" y="2163"/>
                    </a:lnTo>
                    <a:lnTo>
                      <a:pt x="10049" y="2536"/>
                    </a:lnTo>
                    <a:lnTo>
                      <a:pt x="9602" y="2853"/>
                    </a:lnTo>
                    <a:lnTo>
                      <a:pt x="9602" y="2853"/>
                    </a:lnTo>
                    <a:lnTo>
                      <a:pt x="9565" y="2871"/>
                    </a:lnTo>
                    <a:lnTo>
                      <a:pt x="9527" y="2853"/>
                    </a:lnTo>
                    <a:lnTo>
                      <a:pt x="9527" y="2853"/>
                    </a:lnTo>
                    <a:lnTo>
                      <a:pt x="9490" y="2834"/>
                    </a:lnTo>
                    <a:lnTo>
                      <a:pt x="9490" y="2778"/>
                    </a:lnTo>
                    <a:lnTo>
                      <a:pt x="9490" y="2778"/>
                    </a:lnTo>
                    <a:lnTo>
                      <a:pt x="9546" y="2200"/>
                    </a:lnTo>
                    <a:lnTo>
                      <a:pt x="9583" y="1753"/>
                    </a:lnTo>
                    <a:lnTo>
                      <a:pt x="9583" y="1399"/>
                    </a:lnTo>
                    <a:lnTo>
                      <a:pt x="9583" y="1138"/>
                    </a:lnTo>
                    <a:lnTo>
                      <a:pt x="9583" y="951"/>
                    </a:lnTo>
                    <a:lnTo>
                      <a:pt x="9565" y="821"/>
                    </a:lnTo>
                    <a:lnTo>
                      <a:pt x="9546" y="746"/>
                    </a:lnTo>
                    <a:lnTo>
                      <a:pt x="9527" y="709"/>
                    </a:lnTo>
                    <a:lnTo>
                      <a:pt x="9527" y="709"/>
                    </a:lnTo>
                    <a:lnTo>
                      <a:pt x="9453" y="802"/>
                    </a:lnTo>
                    <a:lnTo>
                      <a:pt x="9360" y="951"/>
                    </a:lnTo>
                    <a:lnTo>
                      <a:pt x="9117" y="1473"/>
                    </a:lnTo>
                    <a:lnTo>
                      <a:pt x="8838" y="2163"/>
                    </a:lnTo>
                    <a:lnTo>
                      <a:pt x="8521" y="2946"/>
                    </a:lnTo>
                    <a:lnTo>
                      <a:pt x="8222" y="3748"/>
                    </a:lnTo>
                    <a:lnTo>
                      <a:pt x="7980" y="4475"/>
                    </a:lnTo>
                    <a:lnTo>
                      <a:pt x="7794" y="5071"/>
                    </a:lnTo>
                    <a:lnTo>
                      <a:pt x="7682" y="5407"/>
                    </a:lnTo>
                    <a:lnTo>
                      <a:pt x="7682" y="5407"/>
                    </a:lnTo>
                    <a:lnTo>
                      <a:pt x="7663" y="5463"/>
                    </a:lnTo>
                    <a:lnTo>
                      <a:pt x="1" y="1165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41"/>
              <p:cNvSpPr/>
              <p:nvPr/>
            </p:nvSpPr>
            <p:spPr>
              <a:xfrm>
                <a:off x="3214550" y="3574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41"/>
              <p:cNvSpPr/>
              <p:nvPr/>
            </p:nvSpPr>
            <p:spPr>
              <a:xfrm>
                <a:off x="2130000" y="3536575"/>
                <a:ext cx="390125" cy="260100"/>
              </a:xfrm>
              <a:custGeom>
                <a:avLst/>
                <a:gdLst/>
                <a:ahLst/>
                <a:cxnLst/>
                <a:rect l="l" t="t" r="r" b="b"/>
                <a:pathLst>
                  <a:path w="15605" h="10404" extrusionOk="0">
                    <a:moveTo>
                      <a:pt x="8539" y="0"/>
                    </a:moveTo>
                    <a:lnTo>
                      <a:pt x="4008" y="802"/>
                    </a:lnTo>
                    <a:lnTo>
                      <a:pt x="4941" y="4698"/>
                    </a:lnTo>
                    <a:lnTo>
                      <a:pt x="0" y="6954"/>
                    </a:lnTo>
                    <a:lnTo>
                      <a:pt x="9154" y="10403"/>
                    </a:lnTo>
                    <a:lnTo>
                      <a:pt x="15604" y="3449"/>
                    </a:lnTo>
                    <a:lnTo>
                      <a:pt x="9639" y="3859"/>
                    </a:lnTo>
                    <a:lnTo>
                      <a:pt x="85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41"/>
              <p:cNvSpPr/>
              <p:nvPr/>
            </p:nvSpPr>
            <p:spPr>
              <a:xfrm>
                <a:off x="2344375" y="3546350"/>
                <a:ext cx="47100" cy="8857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3543" extrusionOk="0">
                    <a:moveTo>
                      <a:pt x="76" y="1"/>
                    </a:moveTo>
                    <a:lnTo>
                      <a:pt x="38" y="19"/>
                    </a:lnTo>
                    <a:lnTo>
                      <a:pt x="20" y="38"/>
                    </a:lnTo>
                    <a:lnTo>
                      <a:pt x="1" y="75"/>
                    </a:lnTo>
                    <a:lnTo>
                      <a:pt x="20" y="94"/>
                    </a:lnTo>
                    <a:lnTo>
                      <a:pt x="989" y="3487"/>
                    </a:lnTo>
                    <a:lnTo>
                      <a:pt x="1008" y="3524"/>
                    </a:lnTo>
                    <a:lnTo>
                      <a:pt x="1064" y="3543"/>
                    </a:lnTo>
                    <a:lnTo>
                      <a:pt x="1809" y="3487"/>
                    </a:lnTo>
                    <a:lnTo>
                      <a:pt x="1847" y="3487"/>
                    </a:lnTo>
                    <a:lnTo>
                      <a:pt x="1865" y="3468"/>
                    </a:lnTo>
                    <a:lnTo>
                      <a:pt x="1884" y="3431"/>
                    </a:lnTo>
                    <a:lnTo>
                      <a:pt x="1884" y="3412"/>
                    </a:lnTo>
                    <a:lnTo>
                      <a:pt x="1884" y="3375"/>
                    </a:lnTo>
                    <a:lnTo>
                      <a:pt x="1865" y="3356"/>
                    </a:lnTo>
                    <a:lnTo>
                      <a:pt x="1828" y="3338"/>
                    </a:lnTo>
                    <a:lnTo>
                      <a:pt x="1809" y="3338"/>
                    </a:lnTo>
                    <a:lnTo>
                      <a:pt x="1120" y="3375"/>
                    </a:lnTo>
                    <a:lnTo>
                      <a:pt x="169" y="57"/>
                    </a:lnTo>
                    <a:lnTo>
                      <a:pt x="150" y="19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41"/>
              <p:cNvSpPr/>
              <p:nvPr/>
            </p:nvSpPr>
            <p:spPr>
              <a:xfrm>
                <a:off x="2236725" y="3588775"/>
                <a:ext cx="19125" cy="7180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872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0" y="56"/>
                    </a:lnTo>
                    <a:lnTo>
                      <a:pt x="0" y="93"/>
                    </a:lnTo>
                    <a:lnTo>
                      <a:pt x="578" y="2554"/>
                    </a:lnTo>
                    <a:lnTo>
                      <a:pt x="224" y="2722"/>
                    </a:lnTo>
                    <a:lnTo>
                      <a:pt x="187" y="2741"/>
                    </a:lnTo>
                    <a:lnTo>
                      <a:pt x="187" y="2759"/>
                    </a:lnTo>
                    <a:lnTo>
                      <a:pt x="168" y="2797"/>
                    </a:lnTo>
                    <a:lnTo>
                      <a:pt x="187" y="2834"/>
                    </a:lnTo>
                    <a:lnTo>
                      <a:pt x="205" y="2871"/>
                    </a:lnTo>
                    <a:lnTo>
                      <a:pt x="280" y="2871"/>
                    </a:lnTo>
                    <a:lnTo>
                      <a:pt x="709" y="2685"/>
                    </a:lnTo>
                    <a:lnTo>
                      <a:pt x="746" y="2648"/>
                    </a:lnTo>
                    <a:lnTo>
                      <a:pt x="765" y="2592"/>
                    </a:lnTo>
                    <a:lnTo>
                      <a:pt x="150" y="56"/>
                    </a:lnTo>
                    <a:lnTo>
                      <a:pt x="131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41"/>
              <p:cNvSpPr/>
              <p:nvPr/>
            </p:nvSpPr>
            <p:spPr>
              <a:xfrm>
                <a:off x="2568575" y="4662625"/>
                <a:ext cx="199500" cy="808200"/>
              </a:xfrm>
              <a:custGeom>
                <a:avLst/>
                <a:gdLst/>
                <a:ahLst/>
                <a:cxnLst/>
                <a:rect l="l" t="t" r="r" b="b"/>
                <a:pathLst>
                  <a:path w="7980" h="32328" extrusionOk="0">
                    <a:moveTo>
                      <a:pt x="373" y="0"/>
                    </a:moveTo>
                    <a:lnTo>
                      <a:pt x="1510" y="8185"/>
                    </a:lnTo>
                    <a:lnTo>
                      <a:pt x="1305" y="8464"/>
                    </a:lnTo>
                    <a:lnTo>
                      <a:pt x="1100" y="8763"/>
                    </a:lnTo>
                    <a:lnTo>
                      <a:pt x="839" y="9154"/>
                    </a:lnTo>
                    <a:lnTo>
                      <a:pt x="578" y="9583"/>
                    </a:lnTo>
                    <a:lnTo>
                      <a:pt x="336" y="10030"/>
                    </a:lnTo>
                    <a:lnTo>
                      <a:pt x="224" y="10254"/>
                    </a:lnTo>
                    <a:lnTo>
                      <a:pt x="149" y="10478"/>
                    </a:lnTo>
                    <a:lnTo>
                      <a:pt x="56" y="10683"/>
                    </a:lnTo>
                    <a:lnTo>
                      <a:pt x="19" y="10888"/>
                    </a:lnTo>
                    <a:lnTo>
                      <a:pt x="0" y="11018"/>
                    </a:lnTo>
                    <a:lnTo>
                      <a:pt x="0" y="11242"/>
                    </a:lnTo>
                    <a:lnTo>
                      <a:pt x="75" y="11876"/>
                    </a:lnTo>
                    <a:lnTo>
                      <a:pt x="205" y="12771"/>
                    </a:lnTo>
                    <a:lnTo>
                      <a:pt x="392" y="13852"/>
                    </a:lnTo>
                    <a:lnTo>
                      <a:pt x="858" y="16500"/>
                    </a:lnTo>
                    <a:lnTo>
                      <a:pt x="1436" y="19427"/>
                    </a:lnTo>
                    <a:lnTo>
                      <a:pt x="2014" y="22298"/>
                    </a:lnTo>
                    <a:lnTo>
                      <a:pt x="2517" y="24796"/>
                    </a:lnTo>
                    <a:lnTo>
                      <a:pt x="3021" y="27201"/>
                    </a:lnTo>
                    <a:lnTo>
                      <a:pt x="2648" y="28599"/>
                    </a:lnTo>
                    <a:lnTo>
                      <a:pt x="4326" y="32328"/>
                    </a:lnTo>
                    <a:lnTo>
                      <a:pt x="7047" y="32309"/>
                    </a:lnTo>
                    <a:lnTo>
                      <a:pt x="5109" y="27294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41"/>
              <p:cNvSpPr/>
              <p:nvPr/>
            </p:nvSpPr>
            <p:spPr>
              <a:xfrm>
                <a:off x="2566700" y="4660750"/>
                <a:ext cx="203250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8130" h="32496" extrusionOk="0">
                    <a:moveTo>
                      <a:pt x="7961" y="150"/>
                    </a:moveTo>
                    <a:lnTo>
                      <a:pt x="5090" y="27369"/>
                    </a:lnTo>
                    <a:lnTo>
                      <a:pt x="5090" y="27406"/>
                    </a:lnTo>
                    <a:lnTo>
                      <a:pt x="6992" y="32309"/>
                    </a:lnTo>
                    <a:lnTo>
                      <a:pt x="4456" y="32328"/>
                    </a:lnTo>
                    <a:lnTo>
                      <a:pt x="2797" y="28674"/>
                    </a:lnTo>
                    <a:lnTo>
                      <a:pt x="3170" y="27294"/>
                    </a:lnTo>
                    <a:lnTo>
                      <a:pt x="3170" y="27257"/>
                    </a:lnTo>
                    <a:lnTo>
                      <a:pt x="2219" y="22596"/>
                    </a:lnTo>
                    <a:lnTo>
                      <a:pt x="1679" y="19986"/>
                    </a:lnTo>
                    <a:lnTo>
                      <a:pt x="1194" y="17432"/>
                    </a:lnTo>
                    <a:lnTo>
                      <a:pt x="747" y="15083"/>
                    </a:lnTo>
                    <a:lnTo>
                      <a:pt x="411" y="13107"/>
                    </a:lnTo>
                    <a:lnTo>
                      <a:pt x="280" y="12324"/>
                    </a:lnTo>
                    <a:lnTo>
                      <a:pt x="206" y="11690"/>
                    </a:lnTo>
                    <a:lnTo>
                      <a:pt x="169" y="11224"/>
                    </a:lnTo>
                    <a:lnTo>
                      <a:pt x="150" y="11075"/>
                    </a:lnTo>
                    <a:lnTo>
                      <a:pt x="169" y="10982"/>
                    </a:lnTo>
                    <a:lnTo>
                      <a:pt x="224" y="10776"/>
                    </a:lnTo>
                    <a:lnTo>
                      <a:pt x="299" y="10571"/>
                    </a:lnTo>
                    <a:lnTo>
                      <a:pt x="374" y="10366"/>
                    </a:lnTo>
                    <a:lnTo>
                      <a:pt x="485" y="10143"/>
                    </a:lnTo>
                    <a:lnTo>
                      <a:pt x="728" y="9695"/>
                    </a:lnTo>
                    <a:lnTo>
                      <a:pt x="989" y="9285"/>
                    </a:lnTo>
                    <a:lnTo>
                      <a:pt x="1231" y="8894"/>
                    </a:lnTo>
                    <a:lnTo>
                      <a:pt x="1455" y="8595"/>
                    </a:lnTo>
                    <a:lnTo>
                      <a:pt x="1660" y="8297"/>
                    </a:lnTo>
                    <a:lnTo>
                      <a:pt x="1679" y="8278"/>
                    </a:lnTo>
                    <a:lnTo>
                      <a:pt x="1679" y="8241"/>
                    </a:lnTo>
                    <a:lnTo>
                      <a:pt x="541" y="150"/>
                    </a:lnTo>
                    <a:close/>
                    <a:moveTo>
                      <a:pt x="411" y="1"/>
                    </a:moveTo>
                    <a:lnTo>
                      <a:pt x="374" y="19"/>
                    </a:lnTo>
                    <a:lnTo>
                      <a:pt x="355" y="57"/>
                    </a:lnTo>
                    <a:lnTo>
                      <a:pt x="355" y="94"/>
                    </a:lnTo>
                    <a:lnTo>
                      <a:pt x="1511" y="8241"/>
                    </a:lnTo>
                    <a:lnTo>
                      <a:pt x="1231" y="8614"/>
                    </a:lnTo>
                    <a:lnTo>
                      <a:pt x="1008" y="8931"/>
                    </a:lnTo>
                    <a:lnTo>
                      <a:pt x="765" y="9304"/>
                    </a:lnTo>
                    <a:lnTo>
                      <a:pt x="523" y="9714"/>
                    </a:lnTo>
                    <a:lnTo>
                      <a:pt x="299" y="10143"/>
                    </a:lnTo>
                    <a:lnTo>
                      <a:pt x="131" y="10553"/>
                    </a:lnTo>
                    <a:lnTo>
                      <a:pt x="57" y="10758"/>
                    </a:lnTo>
                    <a:lnTo>
                      <a:pt x="1" y="10944"/>
                    </a:lnTo>
                    <a:lnTo>
                      <a:pt x="1" y="11075"/>
                    </a:lnTo>
                    <a:lnTo>
                      <a:pt x="1" y="11280"/>
                    </a:lnTo>
                    <a:lnTo>
                      <a:pt x="75" y="11895"/>
                    </a:lnTo>
                    <a:lnTo>
                      <a:pt x="187" y="12753"/>
                    </a:lnTo>
                    <a:lnTo>
                      <a:pt x="355" y="13797"/>
                    </a:lnTo>
                    <a:lnTo>
                      <a:pt x="821" y="16332"/>
                    </a:lnTo>
                    <a:lnTo>
                      <a:pt x="1362" y="19166"/>
                    </a:lnTo>
                    <a:lnTo>
                      <a:pt x="1921" y="22000"/>
                    </a:lnTo>
                    <a:lnTo>
                      <a:pt x="2443" y="24498"/>
                    </a:lnTo>
                    <a:lnTo>
                      <a:pt x="3021" y="27257"/>
                    </a:lnTo>
                    <a:lnTo>
                      <a:pt x="2648" y="28655"/>
                    </a:lnTo>
                    <a:lnTo>
                      <a:pt x="2648" y="28711"/>
                    </a:lnTo>
                    <a:lnTo>
                      <a:pt x="4326" y="32440"/>
                    </a:lnTo>
                    <a:lnTo>
                      <a:pt x="4345" y="32477"/>
                    </a:lnTo>
                    <a:lnTo>
                      <a:pt x="4401" y="32496"/>
                    </a:lnTo>
                    <a:lnTo>
                      <a:pt x="7122" y="32459"/>
                    </a:lnTo>
                    <a:lnTo>
                      <a:pt x="7160" y="32459"/>
                    </a:lnTo>
                    <a:lnTo>
                      <a:pt x="7178" y="32421"/>
                    </a:lnTo>
                    <a:lnTo>
                      <a:pt x="7197" y="32403"/>
                    </a:lnTo>
                    <a:lnTo>
                      <a:pt x="7197" y="32347"/>
                    </a:lnTo>
                    <a:lnTo>
                      <a:pt x="5258" y="27369"/>
                    </a:lnTo>
                    <a:lnTo>
                      <a:pt x="8129" y="75"/>
                    </a:lnTo>
                    <a:lnTo>
                      <a:pt x="8129" y="57"/>
                    </a:lnTo>
                    <a:lnTo>
                      <a:pt x="8111" y="19"/>
                    </a:lnTo>
                    <a:lnTo>
                      <a:pt x="809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41"/>
              <p:cNvSpPr/>
              <p:nvPr/>
            </p:nvSpPr>
            <p:spPr>
              <a:xfrm>
                <a:off x="2620775" y="5348225"/>
                <a:ext cx="142175" cy="126800"/>
              </a:xfrm>
              <a:custGeom>
                <a:avLst/>
                <a:gdLst/>
                <a:ahLst/>
                <a:cxnLst/>
                <a:rect l="l" t="t" r="r" b="b"/>
                <a:pathLst>
                  <a:path w="5687" h="5072" extrusionOk="0">
                    <a:moveTo>
                      <a:pt x="877" y="0"/>
                    </a:moveTo>
                    <a:lnTo>
                      <a:pt x="0" y="1306"/>
                    </a:lnTo>
                    <a:lnTo>
                      <a:pt x="299" y="5071"/>
                    </a:lnTo>
                    <a:lnTo>
                      <a:pt x="746" y="1622"/>
                    </a:lnTo>
                    <a:lnTo>
                      <a:pt x="2256" y="5071"/>
                    </a:lnTo>
                    <a:lnTo>
                      <a:pt x="5687" y="5071"/>
                    </a:lnTo>
                    <a:lnTo>
                      <a:pt x="5668" y="5034"/>
                    </a:lnTo>
                    <a:lnTo>
                      <a:pt x="5612" y="4941"/>
                    </a:lnTo>
                    <a:lnTo>
                      <a:pt x="5556" y="4885"/>
                    </a:lnTo>
                    <a:lnTo>
                      <a:pt x="5481" y="4829"/>
                    </a:lnTo>
                    <a:lnTo>
                      <a:pt x="5370" y="4773"/>
                    </a:lnTo>
                    <a:lnTo>
                      <a:pt x="5239" y="4699"/>
                    </a:lnTo>
                    <a:lnTo>
                      <a:pt x="5071" y="4643"/>
                    </a:lnTo>
                    <a:lnTo>
                      <a:pt x="4866" y="4587"/>
                    </a:lnTo>
                    <a:lnTo>
                      <a:pt x="4643" y="4531"/>
                    </a:lnTo>
                    <a:lnTo>
                      <a:pt x="4363" y="4493"/>
                    </a:lnTo>
                    <a:lnTo>
                      <a:pt x="4027" y="4456"/>
                    </a:lnTo>
                    <a:lnTo>
                      <a:pt x="3226" y="4456"/>
                    </a:lnTo>
                    <a:lnTo>
                      <a:pt x="2760" y="4475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41"/>
              <p:cNvSpPr/>
              <p:nvPr/>
            </p:nvSpPr>
            <p:spPr>
              <a:xfrm>
                <a:off x="2033050" y="4662625"/>
                <a:ext cx="398525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32496" extrusionOk="0">
                    <a:moveTo>
                      <a:pt x="8334" y="0"/>
                    </a:moveTo>
                    <a:lnTo>
                      <a:pt x="8241" y="914"/>
                    </a:lnTo>
                    <a:lnTo>
                      <a:pt x="7980" y="3337"/>
                    </a:lnTo>
                    <a:lnTo>
                      <a:pt x="7569" y="6842"/>
                    </a:lnTo>
                    <a:lnTo>
                      <a:pt x="7327" y="8874"/>
                    </a:lnTo>
                    <a:lnTo>
                      <a:pt x="7047" y="11000"/>
                    </a:lnTo>
                    <a:lnTo>
                      <a:pt x="6749" y="13200"/>
                    </a:lnTo>
                    <a:lnTo>
                      <a:pt x="6451" y="15381"/>
                    </a:lnTo>
                    <a:lnTo>
                      <a:pt x="6115" y="17525"/>
                    </a:lnTo>
                    <a:lnTo>
                      <a:pt x="5798" y="19538"/>
                    </a:lnTo>
                    <a:lnTo>
                      <a:pt x="5444" y="21403"/>
                    </a:lnTo>
                    <a:lnTo>
                      <a:pt x="5276" y="22260"/>
                    </a:lnTo>
                    <a:lnTo>
                      <a:pt x="5109" y="23043"/>
                    </a:lnTo>
                    <a:lnTo>
                      <a:pt x="4941" y="23770"/>
                    </a:lnTo>
                    <a:lnTo>
                      <a:pt x="4754" y="24404"/>
                    </a:lnTo>
                    <a:lnTo>
                      <a:pt x="4587" y="24982"/>
                    </a:lnTo>
                    <a:lnTo>
                      <a:pt x="4419" y="25448"/>
                    </a:lnTo>
                    <a:lnTo>
                      <a:pt x="4083" y="26287"/>
                    </a:lnTo>
                    <a:lnTo>
                      <a:pt x="3710" y="27070"/>
                    </a:lnTo>
                    <a:lnTo>
                      <a:pt x="3356" y="27797"/>
                    </a:lnTo>
                    <a:lnTo>
                      <a:pt x="2983" y="28487"/>
                    </a:lnTo>
                    <a:lnTo>
                      <a:pt x="2610" y="29121"/>
                    </a:lnTo>
                    <a:lnTo>
                      <a:pt x="2237" y="29680"/>
                    </a:lnTo>
                    <a:lnTo>
                      <a:pt x="1883" y="30221"/>
                    </a:lnTo>
                    <a:lnTo>
                      <a:pt x="1548" y="30687"/>
                    </a:lnTo>
                    <a:lnTo>
                      <a:pt x="1231" y="31097"/>
                    </a:lnTo>
                    <a:lnTo>
                      <a:pt x="932" y="31470"/>
                    </a:lnTo>
                    <a:lnTo>
                      <a:pt x="448" y="32029"/>
                    </a:lnTo>
                    <a:lnTo>
                      <a:pt x="131" y="32365"/>
                    </a:lnTo>
                    <a:lnTo>
                      <a:pt x="0" y="32495"/>
                    </a:lnTo>
                    <a:lnTo>
                      <a:pt x="2797" y="32495"/>
                    </a:lnTo>
                    <a:lnTo>
                      <a:pt x="7047" y="27797"/>
                    </a:lnTo>
                    <a:lnTo>
                      <a:pt x="6488" y="25952"/>
                    </a:lnTo>
                    <a:lnTo>
                      <a:pt x="7644" y="23659"/>
                    </a:lnTo>
                    <a:lnTo>
                      <a:pt x="8819" y="21291"/>
                    </a:lnTo>
                    <a:lnTo>
                      <a:pt x="10198" y="18532"/>
                    </a:lnTo>
                    <a:lnTo>
                      <a:pt x="11578" y="15698"/>
                    </a:lnTo>
                    <a:lnTo>
                      <a:pt x="12790" y="13144"/>
                    </a:lnTo>
                    <a:lnTo>
                      <a:pt x="13274" y="12062"/>
                    </a:lnTo>
                    <a:lnTo>
                      <a:pt x="13666" y="11186"/>
                    </a:lnTo>
                    <a:lnTo>
                      <a:pt x="13927" y="10515"/>
                    </a:lnTo>
                    <a:lnTo>
                      <a:pt x="14020" y="10291"/>
                    </a:lnTo>
                    <a:lnTo>
                      <a:pt x="14057" y="10124"/>
                    </a:lnTo>
                    <a:lnTo>
                      <a:pt x="14076" y="9863"/>
                    </a:lnTo>
                    <a:lnTo>
                      <a:pt x="14057" y="9583"/>
                    </a:lnTo>
                    <a:lnTo>
                      <a:pt x="14020" y="9303"/>
                    </a:lnTo>
                    <a:lnTo>
                      <a:pt x="13964" y="8986"/>
                    </a:lnTo>
                    <a:lnTo>
                      <a:pt x="13889" y="8688"/>
                    </a:lnTo>
                    <a:lnTo>
                      <a:pt x="13796" y="8371"/>
                    </a:lnTo>
                    <a:lnTo>
                      <a:pt x="13591" y="7775"/>
                    </a:lnTo>
                    <a:lnTo>
                      <a:pt x="13367" y="7252"/>
                    </a:lnTo>
                    <a:lnTo>
                      <a:pt x="13181" y="6805"/>
                    </a:lnTo>
                    <a:lnTo>
                      <a:pt x="12976" y="6414"/>
                    </a:lnTo>
                    <a:lnTo>
                      <a:pt x="159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41"/>
              <p:cNvSpPr/>
              <p:nvPr/>
            </p:nvSpPr>
            <p:spPr>
              <a:xfrm>
                <a:off x="2031175" y="4660750"/>
                <a:ext cx="402725" cy="816125"/>
              </a:xfrm>
              <a:custGeom>
                <a:avLst/>
                <a:gdLst/>
                <a:ahLst/>
                <a:cxnLst/>
                <a:rect l="l" t="t" r="r" b="b"/>
                <a:pathLst>
                  <a:path w="16109" h="32645" extrusionOk="0">
                    <a:moveTo>
                      <a:pt x="15903" y="150"/>
                    </a:moveTo>
                    <a:lnTo>
                      <a:pt x="12976" y="6451"/>
                    </a:lnTo>
                    <a:lnTo>
                      <a:pt x="12976" y="6489"/>
                    </a:lnTo>
                    <a:lnTo>
                      <a:pt x="12976" y="6526"/>
                    </a:lnTo>
                    <a:lnTo>
                      <a:pt x="13181" y="6936"/>
                    </a:lnTo>
                    <a:lnTo>
                      <a:pt x="13368" y="7365"/>
                    </a:lnTo>
                    <a:lnTo>
                      <a:pt x="13592" y="7887"/>
                    </a:lnTo>
                    <a:lnTo>
                      <a:pt x="13797" y="8483"/>
                    </a:lnTo>
                    <a:lnTo>
                      <a:pt x="13890" y="8782"/>
                    </a:lnTo>
                    <a:lnTo>
                      <a:pt x="13964" y="9080"/>
                    </a:lnTo>
                    <a:lnTo>
                      <a:pt x="14020" y="9378"/>
                    </a:lnTo>
                    <a:lnTo>
                      <a:pt x="14058" y="9677"/>
                    </a:lnTo>
                    <a:lnTo>
                      <a:pt x="14058" y="9938"/>
                    </a:lnTo>
                    <a:lnTo>
                      <a:pt x="14039" y="10180"/>
                    </a:lnTo>
                    <a:lnTo>
                      <a:pt x="14002" y="10348"/>
                    </a:lnTo>
                    <a:lnTo>
                      <a:pt x="13927" y="10571"/>
                    </a:lnTo>
                    <a:lnTo>
                      <a:pt x="13666" y="11224"/>
                    </a:lnTo>
                    <a:lnTo>
                      <a:pt x="13293" y="12100"/>
                    </a:lnTo>
                    <a:lnTo>
                      <a:pt x="12790" y="13181"/>
                    </a:lnTo>
                    <a:lnTo>
                      <a:pt x="11597" y="15717"/>
                    </a:lnTo>
                    <a:lnTo>
                      <a:pt x="10217" y="18513"/>
                    </a:lnTo>
                    <a:lnTo>
                      <a:pt x="8856" y="21254"/>
                    </a:lnTo>
                    <a:lnTo>
                      <a:pt x="7663" y="23640"/>
                    </a:lnTo>
                    <a:lnTo>
                      <a:pt x="6489" y="25989"/>
                    </a:lnTo>
                    <a:lnTo>
                      <a:pt x="6470" y="26008"/>
                    </a:lnTo>
                    <a:lnTo>
                      <a:pt x="6470" y="26045"/>
                    </a:lnTo>
                    <a:lnTo>
                      <a:pt x="7029" y="27854"/>
                    </a:lnTo>
                    <a:lnTo>
                      <a:pt x="2835" y="32477"/>
                    </a:lnTo>
                    <a:lnTo>
                      <a:pt x="280" y="32477"/>
                    </a:lnTo>
                    <a:lnTo>
                      <a:pt x="560" y="32179"/>
                    </a:lnTo>
                    <a:lnTo>
                      <a:pt x="970" y="31713"/>
                    </a:lnTo>
                    <a:lnTo>
                      <a:pt x="1474" y="31079"/>
                    </a:lnTo>
                    <a:lnTo>
                      <a:pt x="1772" y="30687"/>
                    </a:lnTo>
                    <a:lnTo>
                      <a:pt x="2070" y="30277"/>
                    </a:lnTo>
                    <a:lnTo>
                      <a:pt x="2368" y="29811"/>
                    </a:lnTo>
                    <a:lnTo>
                      <a:pt x="2685" y="29327"/>
                    </a:lnTo>
                    <a:lnTo>
                      <a:pt x="3002" y="28786"/>
                    </a:lnTo>
                    <a:lnTo>
                      <a:pt x="3338" y="28208"/>
                    </a:lnTo>
                    <a:lnTo>
                      <a:pt x="3655" y="27611"/>
                    </a:lnTo>
                    <a:lnTo>
                      <a:pt x="3972" y="26959"/>
                    </a:lnTo>
                    <a:lnTo>
                      <a:pt x="4270" y="26269"/>
                    </a:lnTo>
                    <a:lnTo>
                      <a:pt x="4568" y="25561"/>
                    </a:lnTo>
                    <a:lnTo>
                      <a:pt x="4736" y="25094"/>
                    </a:lnTo>
                    <a:lnTo>
                      <a:pt x="4904" y="24554"/>
                    </a:lnTo>
                    <a:lnTo>
                      <a:pt x="5072" y="23939"/>
                    </a:lnTo>
                    <a:lnTo>
                      <a:pt x="5221" y="23249"/>
                    </a:lnTo>
                    <a:lnTo>
                      <a:pt x="5389" y="22503"/>
                    </a:lnTo>
                    <a:lnTo>
                      <a:pt x="5556" y="21701"/>
                    </a:lnTo>
                    <a:lnTo>
                      <a:pt x="5892" y="19930"/>
                    </a:lnTo>
                    <a:lnTo>
                      <a:pt x="6209" y="17991"/>
                    </a:lnTo>
                    <a:lnTo>
                      <a:pt x="6526" y="15941"/>
                    </a:lnTo>
                    <a:lnTo>
                      <a:pt x="6843" y="13834"/>
                    </a:lnTo>
                    <a:lnTo>
                      <a:pt x="7122" y="11709"/>
                    </a:lnTo>
                    <a:lnTo>
                      <a:pt x="7383" y="9639"/>
                    </a:lnTo>
                    <a:lnTo>
                      <a:pt x="7644" y="7626"/>
                    </a:lnTo>
                    <a:lnTo>
                      <a:pt x="8055" y="4084"/>
                    </a:lnTo>
                    <a:lnTo>
                      <a:pt x="8353" y="1455"/>
                    </a:lnTo>
                    <a:lnTo>
                      <a:pt x="8483" y="150"/>
                    </a:lnTo>
                    <a:close/>
                    <a:moveTo>
                      <a:pt x="8390" y="1"/>
                    </a:moveTo>
                    <a:lnTo>
                      <a:pt x="8353" y="19"/>
                    </a:lnTo>
                    <a:lnTo>
                      <a:pt x="8334" y="38"/>
                    </a:lnTo>
                    <a:lnTo>
                      <a:pt x="8334" y="75"/>
                    </a:lnTo>
                    <a:lnTo>
                      <a:pt x="8222" y="1026"/>
                    </a:lnTo>
                    <a:lnTo>
                      <a:pt x="7961" y="3487"/>
                    </a:lnTo>
                    <a:lnTo>
                      <a:pt x="7551" y="7011"/>
                    </a:lnTo>
                    <a:lnTo>
                      <a:pt x="7309" y="9043"/>
                    </a:lnTo>
                    <a:lnTo>
                      <a:pt x="7029" y="11168"/>
                    </a:lnTo>
                    <a:lnTo>
                      <a:pt x="6731" y="13349"/>
                    </a:lnTo>
                    <a:lnTo>
                      <a:pt x="6433" y="15512"/>
                    </a:lnTo>
                    <a:lnTo>
                      <a:pt x="6116" y="17637"/>
                    </a:lnTo>
                    <a:lnTo>
                      <a:pt x="5780" y="19651"/>
                    </a:lnTo>
                    <a:lnTo>
                      <a:pt x="5445" y="21496"/>
                    </a:lnTo>
                    <a:lnTo>
                      <a:pt x="5258" y="22335"/>
                    </a:lnTo>
                    <a:lnTo>
                      <a:pt x="5090" y="23118"/>
                    </a:lnTo>
                    <a:lnTo>
                      <a:pt x="4923" y="23827"/>
                    </a:lnTo>
                    <a:lnTo>
                      <a:pt x="4755" y="24461"/>
                    </a:lnTo>
                    <a:lnTo>
                      <a:pt x="4587" y="25020"/>
                    </a:lnTo>
                    <a:lnTo>
                      <a:pt x="4419" y="25505"/>
                    </a:lnTo>
                    <a:lnTo>
                      <a:pt x="4084" y="26325"/>
                    </a:lnTo>
                    <a:lnTo>
                      <a:pt x="3729" y="27089"/>
                    </a:lnTo>
                    <a:lnTo>
                      <a:pt x="3357" y="27816"/>
                    </a:lnTo>
                    <a:lnTo>
                      <a:pt x="3002" y="28488"/>
                    </a:lnTo>
                    <a:lnTo>
                      <a:pt x="2629" y="29121"/>
                    </a:lnTo>
                    <a:lnTo>
                      <a:pt x="2257" y="29681"/>
                    </a:lnTo>
                    <a:lnTo>
                      <a:pt x="1902" y="30203"/>
                    </a:lnTo>
                    <a:lnTo>
                      <a:pt x="1567" y="30687"/>
                    </a:lnTo>
                    <a:lnTo>
                      <a:pt x="1250" y="31098"/>
                    </a:lnTo>
                    <a:lnTo>
                      <a:pt x="970" y="31470"/>
                    </a:lnTo>
                    <a:lnTo>
                      <a:pt x="485" y="32030"/>
                    </a:lnTo>
                    <a:lnTo>
                      <a:pt x="150" y="32384"/>
                    </a:lnTo>
                    <a:lnTo>
                      <a:pt x="19" y="32496"/>
                    </a:lnTo>
                    <a:lnTo>
                      <a:pt x="1" y="32552"/>
                    </a:lnTo>
                    <a:lnTo>
                      <a:pt x="1" y="32589"/>
                    </a:lnTo>
                    <a:lnTo>
                      <a:pt x="38" y="32626"/>
                    </a:lnTo>
                    <a:lnTo>
                      <a:pt x="75" y="32645"/>
                    </a:lnTo>
                    <a:lnTo>
                      <a:pt x="2909" y="32645"/>
                    </a:lnTo>
                    <a:lnTo>
                      <a:pt x="2928" y="32626"/>
                    </a:lnTo>
                    <a:lnTo>
                      <a:pt x="7178" y="27928"/>
                    </a:lnTo>
                    <a:lnTo>
                      <a:pt x="7197" y="27891"/>
                    </a:lnTo>
                    <a:lnTo>
                      <a:pt x="7197" y="27854"/>
                    </a:lnTo>
                    <a:lnTo>
                      <a:pt x="6638" y="26027"/>
                    </a:lnTo>
                    <a:lnTo>
                      <a:pt x="7999" y="23361"/>
                    </a:lnTo>
                    <a:lnTo>
                      <a:pt x="9192" y="20956"/>
                    </a:lnTo>
                    <a:lnTo>
                      <a:pt x="10534" y="18252"/>
                    </a:lnTo>
                    <a:lnTo>
                      <a:pt x="11858" y="15549"/>
                    </a:lnTo>
                    <a:lnTo>
                      <a:pt x="13014" y="13107"/>
                    </a:lnTo>
                    <a:lnTo>
                      <a:pt x="13480" y="12063"/>
                    </a:lnTo>
                    <a:lnTo>
                      <a:pt x="13853" y="11224"/>
                    </a:lnTo>
                    <a:lnTo>
                      <a:pt x="14095" y="10590"/>
                    </a:lnTo>
                    <a:lnTo>
                      <a:pt x="14170" y="10366"/>
                    </a:lnTo>
                    <a:lnTo>
                      <a:pt x="14207" y="10217"/>
                    </a:lnTo>
                    <a:lnTo>
                      <a:pt x="14226" y="9975"/>
                    </a:lnTo>
                    <a:lnTo>
                      <a:pt x="14226" y="9714"/>
                    </a:lnTo>
                    <a:lnTo>
                      <a:pt x="14188" y="9434"/>
                    </a:lnTo>
                    <a:lnTo>
                      <a:pt x="14132" y="9155"/>
                    </a:lnTo>
                    <a:lnTo>
                      <a:pt x="14076" y="8856"/>
                    </a:lnTo>
                    <a:lnTo>
                      <a:pt x="14002" y="8577"/>
                    </a:lnTo>
                    <a:lnTo>
                      <a:pt x="13797" y="7999"/>
                    </a:lnTo>
                    <a:lnTo>
                      <a:pt x="13610" y="7477"/>
                    </a:lnTo>
                    <a:lnTo>
                      <a:pt x="13405" y="7029"/>
                    </a:lnTo>
                    <a:lnTo>
                      <a:pt x="13144" y="6489"/>
                    </a:lnTo>
                    <a:lnTo>
                      <a:pt x="16090" y="113"/>
                    </a:lnTo>
                    <a:lnTo>
                      <a:pt x="16108" y="75"/>
                    </a:lnTo>
                    <a:lnTo>
                      <a:pt x="16090" y="38"/>
                    </a:lnTo>
                    <a:lnTo>
                      <a:pt x="1605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41"/>
              <p:cNvSpPr/>
              <p:nvPr/>
            </p:nvSpPr>
            <p:spPr>
              <a:xfrm>
                <a:off x="2033050" y="5342175"/>
                <a:ext cx="185525" cy="132850"/>
              </a:xfrm>
              <a:custGeom>
                <a:avLst/>
                <a:gdLst/>
                <a:ahLst/>
                <a:cxnLst/>
                <a:rect l="l" t="t" r="r" b="b"/>
                <a:pathLst>
                  <a:path w="7421" h="5314" extrusionOk="0">
                    <a:moveTo>
                      <a:pt x="6936" y="0"/>
                    </a:moveTo>
                    <a:lnTo>
                      <a:pt x="6376" y="727"/>
                    </a:lnTo>
                    <a:lnTo>
                      <a:pt x="5798" y="1436"/>
                    </a:lnTo>
                    <a:lnTo>
                      <a:pt x="5220" y="2125"/>
                    </a:lnTo>
                    <a:lnTo>
                      <a:pt x="4605" y="2778"/>
                    </a:lnTo>
                    <a:lnTo>
                      <a:pt x="4009" y="3375"/>
                    </a:lnTo>
                    <a:lnTo>
                      <a:pt x="3412" y="3897"/>
                    </a:lnTo>
                    <a:lnTo>
                      <a:pt x="3114" y="4139"/>
                    </a:lnTo>
                    <a:lnTo>
                      <a:pt x="2834" y="4363"/>
                    </a:lnTo>
                    <a:lnTo>
                      <a:pt x="2536" y="4568"/>
                    </a:lnTo>
                    <a:lnTo>
                      <a:pt x="2256" y="4735"/>
                    </a:lnTo>
                    <a:lnTo>
                      <a:pt x="541" y="4698"/>
                    </a:lnTo>
                    <a:lnTo>
                      <a:pt x="0" y="5313"/>
                    </a:lnTo>
                    <a:lnTo>
                      <a:pt x="2797" y="5313"/>
                    </a:lnTo>
                    <a:lnTo>
                      <a:pt x="6451" y="1286"/>
                    </a:lnTo>
                    <a:lnTo>
                      <a:pt x="6917" y="5313"/>
                    </a:lnTo>
                    <a:lnTo>
                      <a:pt x="7420" y="1510"/>
                    </a:lnTo>
                    <a:lnTo>
                      <a:pt x="693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41"/>
              <p:cNvSpPr/>
              <p:nvPr/>
            </p:nvSpPr>
            <p:spPr>
              <a:xfrm>
                <a:off x="2130000" y="3622800"/>
                <a:ext cx="753675" cy="1264500"/>
              </a:xfrm>
              <a:custGeom>
                <a:avLst/>
                <a:gdLst/>
                <a:ahLst/>
                <a:cxnLst/>
                <a:rect l="l" t="t" r="r" b="b"/>
                <a:pathLst>
                  <a:path w="30147" h="50580" extrusionOk="0">
                    <a:moveTo>
                      <a:pt x="15604" y="0"/>
                    </a:moveTo>
                    <a:lnTo>
                      <a:pt x="10683" y="187"/>
                    </a:lnTo>
                    <a:lnTo>
                      <a:pt x="9713" y="1566"/>
                    </a:lnTo>
                    <a:lnTo>
                      <a:pt x="7718" y="2703"/>
                    </a:lnTo>
                    <a:lnTo>
                      <a:pt x="4008" y="2293"/>
                    </a:lnTo>
                    <a:lnTo>
                      <a:pt x="3412" y="1883"/>
                    </a:lnTo>
                    <a:lnTo>
                      <a:pt x="0" y="3505"/>
                    </a:lnTo>
                    <a:lnTo>
                      <a:pt x="2908" y="10068"/>
                    </a:lnTo>
                    <a:lnTo>
                      <a:pt x="3058" y="11596"/>
                    </a:lnTo>
                    <a:lnTo>
                      <a:pt x="8110" y="17376"/>
                    </a:lnTo>
                    <a:lnTo>
                      <a:pt x="8147" y="17674"/>
                    </a:lnTo>
                    <a:lnTo>
                      <a:pt x="8166" y="18010"/>
                    </a:lnTo>
                    <a:lnTo>
                      <a:pt x="8184" y="18364"/>
                    </a:lnTo>
                    <a:lnTo>
                      <a:pt x="8166" y="18755"/>
                    </a:lnTo>
                    <a:lnTo>
                      <a:pt x="8147" y="19613"/>
                    </a:lnTo>
                    <a:lnTo>
                      <a:pt x="8073" y="20564"/>
                    </a:lnTo>
                    <a:lnTo>
                      <a:pt x="7942" y="21608"/>
                    </a:lnTo>
                    <a:lnTo>
                      <a:pt x="7812" y="22726"/>
                    </a:lnTo>
                    <a:lnTo>
                      <a:pt x="7625" y="23901"/>
                    </a:lnTo>
                    <a:lnTo>
                      <a:pt x="7420" y="25150"/>
                    </a:lnTo>
                    <a:lnTo>
                      <a:pt x="7178" y="26455"/>
                    </a:lnTo>
                    <a:lnTo>
                      <a:pt x="6917" y="27797"/>
                    </a:lnTo>
                    <a:lnTo>
                      <a:pt x="6637" y="29177"/>
                    </a:lnTo>
                    <a:lnTo>
                      <a:pt x="6339" y="30575"/>
                    </a:lnTo>
                    <a:lnTo>
                      <a:pt x="5705" y="33428"/>
                    </a:lnTo>
                    <a:lnTo>
                      <a:pt x="5034" y="36280"/>
                    </a:lnTo>
                    <a:lnTo>
                      <a:pt x="4363" y="39058"/>
                    </a:lnTo>
                    <a:lnTo>
                      <a:pt x="3691" y="41686"/>
                    </a:lnTo>
                    <a:lnTo>
                      <a:pt x="3058" y="44091"/>
                    </a:lnTo>
                    <a:lnTo>
                      <a:pt x="2498" y="46235"/>
                    </a:lnTo>
                    <a:lnTo>
                      <a:pt x="1641" y="49386"/>
                    </a:lnTo>
                    <a:lnTo>
                      <a:pt x="1324" y="50561"/>
                    </a:lnTo>
                    <a:lnTo>
                      <a:pt x="1566" y="50579"/>
                    </a:lnTo>
                    <a:lnTo>
                      <a:pt x="1827" y="50579"/>
                    </a:lnTo>
                    <a:lnTo>
                      <a:pt x="2088" y="50542"/>
                    </a:lnTo>
                    <a:lnTo>
                      <a:pt x="2349" y="50467"/>
                    </a:lnTo>
                    <a:lnTo>
                      <a:pt x="2610" y="50374"/>
                    </a:lnTo>
                    <a:lnTo>
                      <a:pt x="2871" y="50262"/>
                    </a:lnTo>
                    <a:lnTo>
                      <a:pt x="3393" y="50001"/>
                    </a:lnTo>
                    <a:lnTo>
                      <a:pt x="3915" y="49722"/>
                    </a:lnTo>
                    <a:lnTo>
                      <a:pt x="4437" y="49461"/>
                    </a:lnTo>
                    <a:lnTo>
                      <a:pt x="4698" y="49349"/>
                    </a:lnTo>
                    <a:lnTo>
                      <a:pt x="4959" y="49274"/>
                    </a:lnTo>
                    <a:lnTo>
                      <a:pt x="5220" y="49200"/>
                    </a:lnTo>
                    <a:lnTo>
                      <a:pt x="5463" y="49181"/>
                    </a:lnTo>
                    <a:lnTo>
                      <a:pt x="5761" y="49181"/>
                    </a:lnTo>
                    <a:lnTo>
                      <a:pt x="6022" y="49218"/>
                    </a:lnTo>
                    <a:lnTo>
                      <a:pt x="6302" y="49293"/>
                    </a:lnTo>
                    <a:lnTo>
                      <a:pt x="6563" y="49368"/>
                    </a:lnTo>
                    <a:lnTo>
                      <a:pt x="6824" y="49479"/>
                    </a:lnTo>
                    <a:lnTo>
                      <a:pt x="7085" y="49591"/>
                    </a:lnTo>
                    <a:lnTo>
                      <a:pt x="7607" y="49852"/>
                    </a:lnTo>
                    <a:lnTo>
                      <a:pt x="8110" y="50113"/>
                    </a:lnTo>
                    <a:lnTo>
                      <a:pt x="8390" y="50225"/>
                    </a:lnTo>
                    <a:lnTo>
                      <a:pt x="8651" y="50337"/>
                    </a:lnTo>
                    <a:lnTo>
                      <a:pt x="8930" y="50430"/>
                    </a:lnTo>
                    <a:lnTo>
                      <a:pt x="9210" y="50486"/>
                    </a:lnTo>
                    <a:lnTo>
                      <a:pt x="9508" y="50542"/>
                    </a:lnTo>
                    <a:lnTo>
                      <a:pt x="9806" y="50561"/>
                    </a:lnTo>
                    <a:lnTo>
                      <a:pt x="10105" y="50542"/>
                    </a:lnTo>
                    <a:lnTo>
                      <a:pt x="10403" y="50505"/>
                    </a:lnTo>
                    <a:lnTo>
                      <a:pt x="10701" y="50449"/>
                    </a:lnTo>
                    <a:lnTo>
                      <a:pt x="11018" y="50374"/>
                    </a:lnTo>
                    <a:lnTo>
                      <a:pt x="11615" y="50188"/>
                    </a:lnTo>
                    <a:lnTo>
                      <a:pt x="12230" y="49983"/>
                    </a:lnTo>
                    <a:lnTo>
                      <a:pt x="12845" y="49759"/>
                    </a:lnTo>
                    <a:lnTo>
                      <a:pt x="13181" y="49666"/>
                    </a:lnTo>
                    <a:lnTo>
                      <a:pt x="13498" y="49591"/>
                    </a:lnTo>
                    <a:lnTo>
                      <a:pt x="13833" y="49517"/>
                    </a:lnTo>
                    <a:lnTo>
                      <a:pt x="14169" y="49461"/>
                    </a:lnTo>
                    <a:lnTo>
                      <a:pt x="14523" y="49442"/>
                    </a:lnTo>
                    <a:lnTo>
                      <a:pt x="14877" y="49423"/>
                    </a:lnTo>
                    <a:lnTo>
                      <a:pt x="15232" y="49442"/>
                    </a:lnTo>
                    <a:lnTo>
                      <a:pt x="15604" y="49479"/>
                    </a:lnTo>
                    <a:lnTo>
                      <a:pt x="15977" y="49535"/>
                    </a:lnTo>
                    <a:lnTo>
                      <a:pt x="16332" y="49610"/>
                    </a:lnTo>
                    <a:lnTo>
                      <a:pt x="17077" y="49796"/>
                    </a:lnTo>
                    <a:lnTo>
                      <a:pt x="17823" y="50001"/>
                    </a:lnTo>
                    <a:lnTo>
                      <a:pt x="18550" y="50206"/>
                    </a:lnTo>
                    <a:lnTo>
                      <a:pt x="19296" y="50374"/>
                    </a:lnTo>
                    <a:lnTo>
                      <a:pt x="19669" y="50449"/>
                    </a:lnTo>
                    <a:lnTo>
                      <a:pt x="20023" y="50505"/>
                    </a:lnTo>
                    <a:lnTo>
                      <a:pt x="20396" y="50542"/>
                    </a:lnTo>
                    <a:lnTo>
                      <a:pt x="20750" y="50561"/>
                    </a:lnTo>
                    <a:lnTo>
                      <a:pt x="21086" y="50542"/>
                    </a:lnTo>
                    <a:lnTo>
                      <a:pt x="21402" y="50486"/>
                    </a:lnTo>
                    <a:lnTo>
                      <a:pt x="21663" y="50412"/>
                    </a:lnTo>
                    <a:lnTo>
                      <a:pt x="21906" y="50318"/>
                    </a:lnTo>
                    <a:lnTo>
                      <a:pt x="22130" y="50225"/>
                    </a:lnTo>
                    <a:lnTo>
                      <a:pt x="22335" y="50095"/>
                    </a:lnTo>
                    <a:lnTo>
                      <a:pt x="22708" y="49852"/>
                    </a:lnTo>
                    <a:lnTo>
                      <a:pt x="23062" y="49629"/>
                    </a:lnTo>
                    <a:lnTo>
                      <a:pt x="23248" y="49517"/>
                    </a:lnTo>
                    <a:lnTo>
                      <a:pt x="23435" y="49442"/>
                    </a:lnTo>
                    <a:lnTo>
                      <a:pt x="23621" y="49368"/>
                    </a:lnTo>
                    <a:lnTo>
                      <a:pt x="23845" y="49349"/>
                    </a:lnTo>
                    <a:lnTo>
                      <a:pt x="24087" y="49330"/>
                    </a:lnTo>
                    <a:lnTo>
                      <a:pt x="24348" y="49368"/>
                    </a:lnTo>
                    <a:lnTo>
                      <a:pt x="24572" y="49423"/>
                    </a:lnTo>
                    <a:lnTo>
                      <a:pt x="24758" y="49498"/>
                    </a:lnTo>
                    <a:lnTo>
                      <a:pt x="24963" y="49573"/>
                    </a:lnTo>
                    <a:lnTo>
                      <a:pt x="25131" y="49647"/>
                    </a:lnTo>
                    <a:lnTo>
                      <a:pt x="25877" y="50039"/>
                    </a:lnTo>
                    <a:lnTo>
                      <a:pt x="26082" y="50151"/>
                    </a:lnTo>
                    <a:lnTo>
                      <a:pt x="26306" y="50244"/>
                    </a:lnTo>
                    <a:lnTo>
                      <a:pt x="26548" y="50318"/>
                    </a:lnTo>
                    <a:lnTo>
                      <a:pt x="26809" y="50393"/>
                    </a:lnTo>
                    <a:lnTo>
                      <a:pt x="27107" y="50467"/>
                    </a:lnTo>
                    <a:lnTo>
                      <a:pt x="27424" y="50505"/>
                    </a:lnTo>
                    <a:lnTo>
                      <a:pt x="27760" y="50542"/>
                    </a:lnTo>
                    <a:lnTo>
                      <a:pt x="28151" y="50561"/>
                    </a:lnTo>
                    <a:lnTo>
                      <a:pt x="27573" y="46944"/>
                    </a:lnTo>
                    <a:lnTo>
                      <a:pt x="26940" y="43197"/>
                    </a:lnTo>
                    <a:lnTo>
                      <a:pt x="26175" y="38815"/>
                    </a:lnTo>
                    <a:lnTo>
                      <a:pt x="25765" y="36541"/>
                    </a:lnTo>
                    <a:lnTo>
                      <a:pt x="25336" y="34285"/>
                    </a:lnTo>
                    <a:lnTo>
                      <a:pt x="24926" y="32141"/>
                    </a:lnTo>
                    <a:lnTo>
                      <a:pt x="24516" y="30146"/>
                    </a:lnTo>
                    <a:lnTo>
                      <a:pt x="24124" y="28357"/>
                    </a:lnTo>
                    <a:lnTo>
                      <a:pt x="23919" y="27574"/>
                    </a:lnTo>
                    <a:lnTo>
                      <a:pt x="23752" y="26846"/>
                    </a:lnTo>
                    <a:lnTo>
                      <a:pt x="23565" y="26231"/>
                    </a:lnTo>
                    <a:lnTo>
                      <a:pt x="23397" y="25691"/>
                    </a:lnTo>
                    <a:lnTo>
                      <a:pt x="23248" y="25262"/>
                    </a:lnTo>
                    <a:lnTo>
                      <a:pt x="23099" y="24926"/>
                    </a:lnTo>
                    <a:lnTo>
                      <a:pt x="22950" y="24665"/>
                    </a:lnTo>
                    <a:lnTo>
                      <a:pt x="22782" y="24348"/>
                    </a:lnTo>
                    <a:lnTo>
                      <a:pt x="22372" y="23696"/>
                    </a:lnTo>
                    <a:lnTo>
                      <a:pt x="21869" y="22987"/>
                    </a:lnTo>
                    <a:lnTo>
                      <a:pt x="21328" y="22223"/>
                    </a:lnTo>
                    <a:lnTo>
                      <a:pt x="20713" y="21440"/>
                    </a:lnTo>
                    <a:lnTo>
                      <a:pt x="20097" y="20638"/>
                    </a:lnTo>
                    <a:lnTo>
                      <a:pt x="18811" y="19072"/>
                    </a:lnTo>
                    <a:lnTo>
                      <a:pt x="17599" y="17618"/>
                    </a:lnTo>
                    <a:lnTo>
                      <a:pt x="16574" y="16444"/>
                    </a:lnTo>
                    <a:lnTo>
                      <a:pt x="15604" y="15344"/>
                    </a:lnTo>
                    <a:lnTo>
                      <a:pt x="16276" y="7905"/>
                    </a:lnTo>
                    <a:lnTo>
                      <a:pt x="15772" y="6656"/>
                    </a:lnTo>
                    <a:lnTo>
                      <a:pt x="27051" y="11223"/>
                    </a:lnTo>
                    <a:lnTo>
                      <a:pt x="30146" y="9042"/>
                    </a:lnTo>
                    <a:lnTo>
                      <a:pt x="28822" y="5220"/>
                    </a:lnTo>
                    <a:lnTo>
                      <a:pt x="27350" y="6358"/>
                    </a:lnTo>
                    <a:lnTo>
                      <a:pt x="156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41"/>
              <p:cNvSpPr/>
              <p:nvPr/>
            </p:nvSpPr>
            <p:spPr>
              <a:xfrm>
                <a:off x="2130000" y="3710425"/>
                <a:ext cx="185975" cy="38640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15456" extrusionOk="0">
                    <a:moveTo>
                      <a:pt x="0" y="0"/>
                    </a:moveTo>
                    <a:lnTo>
                      <a:pt x="37" y="634"/>
                    </a:lnTo>
                    <a:lnTo>
                      <a:pt x="131" y="2331"/>
                    </a:lnTo>
                    <a:lnTo>
                      <a:pt x="205" y="3468"/>
                    </a:lnTo>
                    <a:lnTo>
                      <a:pt x="317" y="4736"/>
                    </a:lnTo>
                    <a:lnTo>
                      <a:pt x="448" y="6096"/>
                    </a:lnTo>
                    <a:lnTo>
                      <a:pt x="597" y="7495"/>
                    </a:lnTo>
                    <a:lnTo>
                      <a:pt x="764" y="8912"/>
                    </a:lnTo>
                    <a:lnTo>
                      <a:pt x="970" y="10291"/>
                    </a:lnTo>
                    <a:lnTo>
                      <a:pt x="1081" y="10962"/>
                    </a:lnTo>
                    <a:lnTo>
                      <a:pt x="1193" y="11596"/>
                    </a:lnTo>
                    <a:lnTo>
                      <a:pt x="1324" y="12211"/>
                    </a:lnTo>
                    <a:lnTo>
                      <a:pt x="1454" y="12789"/>
                    </a:lnTo>
                    <a:lnTo>
                      <a:pt x="1603" y="13311"/>
                    </a:lnTo>
                    <a:lnTo>
                      <a:pt x="1753" y="13796"/>
                    </a:lnTo>
                    <a:lnTo>
                      <a:pt x="1920" y="14225"/>
                    </a:lnTo>
                    <a:lnTo>
                      <a:pt x="2088" y="14598"/>
                    </a:lnTo>
                    <a:lnTo>
                      <a:pt x="2256" y="14915"/>
                    </a:lnTo>
                    <a:lnTo>
                      <a:pt x="2349" y="15045"/>
                    </a:lnTo>
                    <a:lnTo>
                      <a:pt x="2442" y="15157"/>
                    </a:lnTo>
                    <a:lnTo>
                      <a:pt x="2536" y="15250"/>
                    </a:lnTo>
                    <a:lnTo>
                      <a:pt x="2629" y="15325"/>
                    </a:lnTo>
                    <a:lnTo>
                      <a:pt x="2741" y="15381"/>
                    </a:lnTo>
                    <a:lnTo>
                      <a:pt x="2834" y="15418"/>
                    </a:lnTo>
                    <a:lnTo>
                      <a:pt x="3076" y="15455"/>
                    </a:lnTo>
                    <a:lnTo>
                      <a:pt x="3319" y="15455"/>
                    </a:lnTo>
                    <a:lnTo>
                      <a:pt x="3561" y="15437"/>
                    </a:lnTo>
                    <a:lnTo>
                      <a:pt x="3803" y="15381"/>
                    </a:lnTo>
                    <a:lnTo>
                      <a:pt x="4027" y="15325"/>
                    </a:lnTo>
                    <a:lnTo>
                      <a:pt x="4251" y="15250"/>
                    </a:lnTo>
                    <a:lnTo>
                      <a:pt x="4474" y="15138"/>
                    </a:lnTo>
                    <a:lnTo>
                      <a:pt x="4680" y="15027"/>
                    </a:lnTo>
                    <a:lnTo>
                      <a:pt x="4885" y="14896"/>
                    </a:lnTo>
                    <a:lnTo>
                      <a:pt x="5090" y="14766"/>
                    </a:lnTo>
                    <a:lnTo>
                      <a:pt x="5276" y="14616"/>
                    </a:lnTo>
                    <a:lnTo>
                      <a:pt x="5463" y="14449"/>
                    </a:lnTo>
                    <a:lnTo>
                      <a:pt x="5817" y="14113"/>
                    </a:lnTo>
                    <a:lnTo>
                      <a:pt x="6134" y="13759"/>
                    </a:lnTo>
                    <a:lnTo>
                      <a:pt x="6432" y="13405"/>
                    </a:lnTo>
                    <a:lnTo>
                      <a:pt x="6674" y="13050"/>
                    </a:lnTo>
                    <a:lnTo>
                      <a:pt x="6898" y="12715"/>
                    </a:lnTo>
                    <a:lnTo>
                      <a:pt x="7085" y="12417"/>
                    </a:lnTo>
                    <a:lnTo>
                      <a:pt x="7346" y="11969"/>
                    </a:lnTo>
                    <a:lnTo>
                      <a:pt x="7439" y="11801"/>
                    </a:lnTo>
                    <a:lnTo>
                      <a:pt x="4773" y="9434"/>
                    </a:lnTo>
                    <a:lnTo>
                      <a:pt x="4661" y="54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41"/>
              <p:cNvSpPr/>
              <p:nvPr/>
            </p:nvSpPr>
            <p:spPr>
              <a:xfrm>
                <a:off x="2200375" y="3822275"/>
                <a:ext cx="92775" cy="185525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7421" extrusionOk="0">
                    <a:moveTo>
                      <a:pt x="56" y="1"/>
                    </a:moveTo>
                    <a:lnTo>
                      <a:pt x="19" y="19"/>
                    </a:lnTo>
                    <a:lnTo>
                      <a:pt x="0" y="56"/>
                    </a:lnTo>
                    <a:lnTo>
                      <a:pt x="0" y="75"/>
                    </a:lnTo>
                    <a:lnTo>
                      <a:pt x="149" y="3617"/>
                    </a:lnTo>
                    <a:lnTo>
                      <a:pt x="168" y="3673"/>
                    </a:lnTo>
                    <a:lnTo>
                      <a:pt x="3561" y="7402"/>
                    </a:lnTo>
                    <a:lnTo>
                      <a:pt x="3598" y="7421"/>
                    </a:lnTo>
                    <a:lnTo>
                      <a:pt x="3654" y="7421"/>
                    </a:lnTo>
                    <a:lnTo>
                      <a:pt x="3692" y="7402"/>
                    </a:lnTo>
                    <a:lnTo>
                      <a:pt x="3710" y="7383"/>
                    </a:lnTo>
                    <a:lnTo>
                      <a:pt x="3710" y="7346"/>
                    </a:lnTo>
                    <a:lnTo>
                      <a:pt x="3710" y="7309"/>
                    </a:lnTo>
                    <a:lnTo>
                      <a:pt x="3692" y="7290"/>
                    </a:lnTo>
                    <a:lnTo>
                      <a:pt x="317" y="3580"/>
                    </a:lnTo>
                    <a:lnTo>
                      <a:pt x="168" y="75"/>
                    </a:lnTo>
                    <a:lnTo>
                      <a:pt x="149" y="38"/>
                    </a:lnTo>
                    <a:lnTo>
                      <a:pt x="149" y="1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41"/>
              <p:cNvSpPr/>
              <p:nvPr/>
            </p:nvSpPr>
            <p:spPr>
              <a:xfrm>
                <a:off x="2500525" y="3748625"/>
                <a:ext cx="2565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98" extrusionOk="0">
                    <a:moveTo>
                      <a:pt x="38" y="1"/>
                    </a:moveTo>
                    <a:lnTo>
                      <a:pt x="19" y="38"/>
                    </a:lnTo>
                    <a:lnTo>
                      <a:pt x="0" y="57"/>
                    </a:lnTo>
                    <a:lnTo>
                      <a:pt x="0" y="94"/>
                    </a:lnTo>
                    <a:lnTo>
                      <a:pt x="0" y="113"/>
                    </a:lnTo>
                    <a:lnTo>
                      <a:pt x="877" y="1660"/>
                    </a:lnTo>
                    <a:lnTo>
                      <a:pt x="914" y="1697"/>
                    </a:lnTo>
                    <a:lnTo>
                      <a:pt x="989" y="1697"/>
                    </a:lnTo>
                    <a:lnTo>
                      <a:pt x="1026" y="1660"/>
                    </a:lnTo>
                    <a:lnTo>
                      <a:pt x="1026" y="1641"/>
                    </a:lnTo>
                    <a:lnTo>
                      <a:pt x="1026" y="1604"/>
                    </a:lnTo>
                    <a:lnTo>
                      <a:pt x="1026" y="1586"/>
                    </a:lnTo>
                    <a:lnTo>
                      <a:pt x="150" y="38"/>
                    </a:lnTo>
                    <a:lnTo>
                      <a:pt x="131" y="20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41"/>
              <p:cNvSpPr/>
              <p:nvPr/>
            </p:nvSpPr>
            <p:spPr>
              <a:xfrm>
                <a:off x="2829575" y="3723925"/>
                <a:ext cx="109100" cy="134725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5389" extrusionOk="0">
                    <a:moveTo>
                      <a:pt x="1958" y="1"/>
                    </a:moveTo>
                    <a:lnTo>
                      <a:pt x="1" y="1343"/>
                    </a:lnTo>
                    <a:lnTo>
                      <a:pt x="1324" y="3357"/>
                    </a:lnTo>
                    <a:lnTo>
                      <a:pt x="2219" y="4736"/>
                    </a:lnTo>
                    <a:lnTo>
                      <a:pt x="2648" y="5389"/>
                    </a:lnTo>
                    <a:lnTo>
                      <a:pt x="2722" y="5351"/>
                    </a:lnTo>
                    <a:lnTo>
                      <a:pt x="2909" y="5184"/>
                    </a:lnTo>
                    <a:lnTo>
                      <a:pt x="3505" y="4643"/>
                    </a:lnTo>
                    <a:lnTo>
                      <a:pt x="4363" y="3860"/>
                    </a:lnTo>
                    <a:lnTo>
                      <a:pt x="19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41"/>
              <p:cNvSpPr/>
              <p:nvPr/>
            </p:nvSpPr>
            <p:spPr>
              <a:xfrm>
                <a:off x="2827250" y="3722075"/>
                <a:ext cx="113275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5556" extrusionOk="0">
                    <a:moveTo>
                      <a:pt x="2032" y="187"/>
                    </a:moveTo>
                    <a:lnTo>
                      <a:pt x="4344" y="3915"/>
                    </a:lnTo>
                    <a:lnTo>
                      <a:pt x="3431" y="4754"/>
                    </a:lnTo>
                    <a:lnTo>
                      <a:pt x="2760" y="5351"/>
                    </a:lnTo>
                    <a:lnTo>
                      <a:pt x="2126" y="4381"/>
                    </a:lnTo>
                    <a:lnTo>
                      <a:pt x="205" y="1436"/>
                    </a:lnTo>
                    <a:lnTo>
                      <a:pt x="2032" y="187"/>
                    </a:lnTo>
                    <a:close/>
                    <a:moveTo>
                      <a:pt x="2051" y="0"/>
                    </a:moveTo>
                    <a:lnTo>
                      <a:pt x="2014" y="19"/>
                    </a:lnTo>
                    <a:lnTo>
                      <a:pt x="38" y="1343"/>
                    </a:lnTo>
                    <a:lnTo>
                      <a:pt x="19" y="1361"/>
                    </a:lnTo>
                    <a:lnTo>
                      <a:pt x="0" y="1398"/>
                    </a:lnTo>
                    <a:lnTo>
                      <a:pt x="0" y="1436"/>
                    </a:lnTo>
                    <a:lnTo>
                      <a:pt x="19" y="1454"/>
                    </a:lnTo>
                    <a:lnTo>
                      <a:pt x="1697" y="4009"/>
                    </a:lnTo>
                    <a:lnTo>
                      <a:pt x="2368" y="5034"/>
                    </a:lnTo>
                    <a:lnTo>
                      <a:pt x="2666" y="5500"/>
                    </a:lnTo>
                    <a:lnTo>
                      <a:pt x="2666" y="5519"/>
                    </a:lnTo>
                    <a:lnTo>
                      <a:pt x="2704" y="5556"/>
                    </a:lnTo>
                    <a:lnTo>
                      <a:pt x="2722" y="5556"/>
                    </a:lnTo>
                    <a:lnTo>
                      <a:pt x="2760" y="5537"/>
                    </a:lnTo>
                    <a:lnTo>
                      <a:pt x="2815" y="5500"/>
                    </a:lnTo>
                    <a:lnTo>
                      <a:pt x="3076" y="5295"/>
                    </a:lnTo>
                    <a:lnTo>
                      <a:pt x="3598" y="4829"/>
                    </a:lnTo>
                    <a:lnTo>
                      <a:pt x="4512" y="3990"/>
                    </a:lnTo>
                    <a:lnTo>
                      <a:pt x="4531" y="3934"/>
                    </a:lnTo>
                    <a:lnTo>
                      <a:pt x="4531" y="3878"/>
                    </a:lnTo>
                    <a:lnTo>
                      <a:pt x="2126" y="38"/>
                    </a:lnTo>
                    <a:lnTo>
                      <a:pt x="2107" y="19"/>
                    </a:lnTo>
                    <a:lnTo>
                      <a:pt x="207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41"/>
              <p:cNvSpPr/>
              <p:nvPr/>
            </p:nvSpPr>
            <p:spPr>
              <a:xfrm>
                <a:off x="2903675" y="3811100"/>
                <a:ext cx="21950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877" extrusionOk="0">
                    <a:moveTo>
                      <a:pt x="411" y="0"/>
                    </a:moveTo>
                    <a:lnTo>
                      <a:pt x="318" y="19"/>
                    </a:lnTo>
                    <a:lnTo>
                      <a:pt x="243" y="37"/>
                    </a:lnTo>
                    <a:lnTo>
                      <a:pt x="169" y="93"/>
                    </a:lnTo>
                    <a:lnTo>
                      <a:pt x="94" y="149"/>
                    </a:lnTo>
                    <a:lnTo>
                      <a:pt x="57" y="205"/>
                    </a:lnTo>
                    <a:lnTo>
                      <a:pt x="19" y="298"/>
                    </a:lnTo>
                    <a:lnTo>
                      <a:pt x="1" y="373"/>
                    </a:lnTo>
                    <a:lnTo>
                      <a:pt x="1" y="466"/>
                    </a:lnTo>
                    <a:lnTo>
                      <a:pt x="19" y="541"/>
                    </a:lnTo>
                    <a:lnTo>
                      <a:pt x="38" y="634"/>
                    </a:lnTo>
                    <a:lnTo>
                      <a:pt x="94" y="709"/>
                    </a:lnTo>
                    <a:lnTo>
                      <a:pt x="150" y="764"/>
                    </a:lnTo>
                    <a:lnTo>
                      <a:pt x="206" y="802"/>
                    </a:lnTo>
                    <a:lnTo>
                      <a:pt x="299" y="839"/>
                    </a:lnTo>
                    <a:lnTo>
                      <a:pt x="374" y="858"/>
                    </a:lnTo>
                    <a:lnTo>
                      <a:pt x="467" y="876"/>
                    </a:lnTo>
                    <a:lnTo>
                      <a:pt x="541" y="858"/>
                    </a:lnTo>
                    <a:lnTo>
                      <a:pt x="635" y="820"/>
                    </a:lnTo>
                    <a:lnTo>
                      <a:pt x="709" y="783"/>
                    </a:lnTo>
                    <a:lnTo>
                      <a:pt x="765" y="727"/>
                    </a:lnTo>
                    <a:lnTo>
                      <a:pt x="802" y="653"/>
                    </a:lnTo>
                    <a:lnTo>
                      <a:pt x="840" y="578"/>
                    </a:lnTo>
                    <a:lnTo>
                      <a:pt x="858" y="485"/>
                    </a:lnTo>
                    <a:lnTo>
                      <a:pt x="877" y="410"/>
                    </a:lnTo>
                    <a:lnTo>
                      <a:pt x="858" y="317"/>
                    </a:lnTo>
                    <a:lnTo>
                      <a:pt x="821" y="242"/>
                    </a:lnTo>
                    <a:lnTo>
                      <a:pt x="784" y="168"/>
                    </a:lnTo>
                    <a:lnTo>
                      <a:pt x="728" y="93"/>
                    </a:lnTo>
                    <a:lnTo>
                      <a:pt x="653" y="56"/>
                    </a:lnTo>
                    <a:lnTo>
                      <a:pt x="579" y="19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41"/>
              <p:cNvSpPr/>
              <p:nvPr/>
            </p:nvSpPr>
            <p:spPr>
              <a:xfrm>
                <a:off x="2334125" y="4052525"/>
                <a:ext cx="191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243" extrusionOk="0">
                    <a:moveTo>
                      <a:pt x="672" y="0"/>
                    </a:moveTo>
                    <a:lnTo>
                      <a:pt x="57" y="93"/>
                    </a:lnTo>
                    <a:lnTo>
                      <a:pt x="38" y="93"/>
                    </a:lnTo>
                    <a:lnTo>
                      <a:pt x="19" y="112"/>
                    </a:lnTo>
                    <a:lnTo>
                      <a:pt x="1" y="149"/>
                    </a:lnTo>
                    <a:lnTo>
                      <a:pt x="1" y="187"/>
                    </a:lnTo>
                    <a:lnTo>
                      <a:pt x="19" y="224"/>
                    </a:lnTo>
                    <a:lnTo>
                      <a:pt x="75" y="243"/>
                    </a:lnTo>
                    <a:lnTo>
                      <a:pt x="94" y="243"/>
                    </a:lnTo>
                    <a:lnTo>
                      <a:pt x="691" y="149"/>
                    </a:lnTo>
                    <a:lnTo>
                      <a:pt x="728" y="131"/>
                    </a:lnTo>
                    <a:lnTo>
                      <a:pt x="747" y="112"/>
                    </a:lnTo>
                    <a:lnTo>
                      <a:pt x="765" y="93"/>
                    </a:lnTo>
                    <a:lnTo>
                      <a:pt x="765" y="56"/>
                    </a:lnTo>
                    <a:lnTo>
                      <a:pt x="747" y="19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41"/>
              <p:cNvSpPr/>
              <p:nvPr/>
            </p:nvSpPr>
            <p:spPr>
              <a:xfrm>
                <a:off x="2364900" y="4017575"/>
                <a:ext cx="127725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36" extrusionOk="0">
                    <a:moveTo>
                      <a:pt x="5034" y="0"/>
                    </a:moveTo>
                    <a:lnTo>
                      <a:pt x="4997" y="19"/>
                    </a:lnTo>
                    <a:lnTo>
                      <a:pt x="4046" y="298"/>
                    </a:lnTo>
                    <a:lnTo>
                      <a:pt x="2890" y="634"/>
                    </a:lnTo>
                    <a:lnTo>
                      <a:pt x="2256" y="802"/>
                    </a:lnTo>
                    <a:lnTo>
                      <a:pt x="1566" y="969"/>
                    </a:lnTo>
                    <a:lnTo>
                      <a:pt x="839" y="1119"/>
                    </a:lnTo>
                    <a:lnTo>
                      <a:pt x="75" y="1268"/>
                    </a:lnTo>
                    <a:lnTo>
                      <a:pt x="38" y="1286"/>
                    </a:lnTo>
                    <a:lnTo>
                      <a:pt x="19" y="1305"/>
                    </a:lnTo>
                    <a:lnTo>
                      <a:pt x="0" y="1342"/>
                    </a:lnTo>
                    <a:lnTo>
                      <a:pt x="0" y="1361"/>
                    </a:lnTo>
                    <a:lnTo>
                      <a:pt x="38" y="1417"/>
                    </a:lnTo>
                    <a:lnTo>
                      <a:pt x="93" y="1436"/>
                    </a:lnTo>
                    <a:lnTo>
                      <a:pt x="112" y="1436"/>
                    </a:lnTo>
                    <a:lnTo>
                      <a:pt x="877" y="1286"/>
                    </a:lnTo>
                    <a:lnTo>
                      <a:pt x="1604" y="1119"/>
                    </a:lnTo>
                    <a:lnTo>
                      <a:pt x="2293" y="951"/>
                    </a:lnTo>
                    <a:lnTo>
                      <a:pt x="2946" y="783"/>
                    </a:lnTo>
                    <a:lnTo>
                      <a:pt x="4102" y="466"/>
                    </a:lnTo>
                    <a:lnTo>
                      <a:pt x="5053" y="168"/>
                    </a:lnTo>
                    <a:lnTo>
                      <a:pt x="5071" y="149"/>
                    </a:lnTo>
                    <a:lnTo>
                      <a:pt x="5090" y="131"/>
                    </a:lnTo>
                    <a:lnTo>
                      <a:pt x="5109" y="93"/>
                    </a:lnTo>
                    <a:lnTo>
                      <a:pt x="5090" y="56"/>
                    </a:lnTo>
                    <a:lnTo>
                      <a:pt x="5071" y="37"/>
                    </a:lnTo>
                    <a:lnTo>
                      <a:pt x="5053" y="19"/>
                    </a:lnTo>
                    <a:lnTo>
                      <a:pt x="503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41"/>
              <p:cNvSpPr/>
              <p:nvPr/>
            </p:nvSpPr>
            <p:spPr>
              <a:xfrm>
                <a:off x="2502850" y="4007300"/>
                <a:ext cx="196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784" h="393" extrusionOk="0">
                    <a:moveTo>
                      <a:pt x="672" y="1"/>
                    </a:moveTo>
                    <a:lnTo>
                      <a:pt x="38" y="225"/>
                    </a:lnTo>
                    <a:lnTo>
                      <a:pt x="19" y="243"/>
                    </a:lnTo>
                    <a:lnTo>
                      <a:pt x="1" y="262"/>
                    </a:lnTo>
                    <a:lnTo>
                      <a:pt x="1" y="299"/>
                    </a:lnTo>
                    <a:lnTo>
                      <a:pt x="1" y="336"/>
                    </a:lnTo>
                    <a:lnTo>
                      <a:pt x="19" y="374"/>
                    </a:lnTo>
                    <a:lnTo>
                      <a:pt x="75" y="392"/>
                    </a:lnTo>
                    <a:lnTo>
                      <a:pt x="94" y="374"/>
                    </a:lnTo>
                    <a:lnTo>
                      <a:pt x="728" y="150"/>
                    </a:lnTo>
                    <a:lnTo>
                      <a:pt x="746" y="131"/>
                    </a:lnTo>
                    <a:lnTo>
                      <a:pt x="765" y="113"/>
                    </a:lnTo>
                    <a:lnTo>
                      <a:pt x="784" y="75"/>
                    </a:lnTo>
                    <a:lnTo>
                      <a:pt x="765" y="38"/>
                    </a:lnTo>
                    <a:lnTo>
                      <a:pt x="746" y="20"/>
                    </a:lnTo>
                    <a:lnTo>
                      <a:pt x="72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1"/>
              <p:cNvSpPr/>
              <p:nvPr/>
            </p:nvSpPr>
            <p:spPr>
              <a:xfrm>
                <a:off x="2334600" y="4084225"/>
                <a:ext cx="2052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243" extrusionOk="0">
                    <a:moveTo>
                      <a:pt x="728" y="0"/>
                    </a:moveTo>
                    <a:lnTo>
                      <a:pt x="597" y="19"/>
                    </a:lnTo>
                    <a:lnTo>
                      <a:pt x="75" y="75"/>
                    </a:lnTo>
                    <a:lnTo>
                      <a:pt x="38" y="93"/>
                    </a:lnTo>
                    <a:lnTo>
                      <a:pt x="19" y="112"/>
                    </a:lnTo>
                    <a:lnTo>
                      <a:pt x="0" y="131"/>
                    </a:lnTo>
                    <a:lnTo>
                      <a:pt x="0" y="168"/>
                    </a:lnTo>
                    <a:lnTo>
                      <a:pt x="19" y="224"/>
                    </a:lnTo>
                    <a:lnTo>
                      <a:pt x="75" y="242"/>
                    </a:lnTo>
                    <a:lnTo>
                      <a:pt x="94" y="242"/>
                    </a:lnTo>
                    <a:lnTo>
                      <a:pt x="616" y="186"/>
                    </a:lnTo>
                    <a:lnTo>
                      <a:pt x="746" y="168"/>
                    </a:lnTo>
                    <a:lnTo>
                      <a:pt x="765" y="149"/>
                    </a:lnTo>
                    <a:lnTo>
                      <a:pt x="802" y="131"/>
                    </a:lnTo>
                    <a:lnTo>
                      <a:pt x="802" y="112"/>
                    </a:lnTo>
                    <a:lnTo>
                      <a:pt x="821" y="75"/>
                    </a:lnTo>
                    <a:lnTo>
                      <a:pt x="802" y="37"/>
                    </a:lnTo>
                    <a:lnTo>
                      <a:pt x="783" y="19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1"/>
              <p:cNvSpPr/>
              <p:nvPr/>
            </p:nvSpPr>
            <p:spPr>
              <a:xfrm>
                <a:off x="2366750" y="4052050"/>
                <a:ext cx="13520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362" extrusionOk="0">
                    <a:moveTo>
                      <a:pt x="5296" y="1"/>
                    </a:moveTo>
                    <a:lnTo>
                      <a:pt x="4736" y="187"/>
                    </a:lnTo>
                    <a:lnTo>
                      <a:pt x="4158" y="373"/>
                    </a:lnTo>
                    <a:lnTo>
                      <a:pt x="3543" y="523"/>
                    </a:lnTo>
                    <a:lnTo>
                      <a:pt x="2891" y="690"/>
                    </a:lnTo>
                    <a:lnTo>
                      <a:pt x="2219" y="821"/>
                    </a:lnTo>
                    <a:lnTo>
                      <a:pt x="1530" y="970"/>
                    </a:lnTo>
                    <a:lnTo>
                      <a:pt x="803" y="1082"/>
                    </a:lnTo>
                    <a:lnTo>
                      <a:pt x="57" y="1194"/>
                    </a:lnTo>
                    <a:lnTo>
                      <a:pt x="38" y="1212"/>
                    </a:lnTo>
                    <a:lnTo>
                      <a:pt x="19" y="1231"/>
                    </a:lnTo>
                    <a:lnTo>
                      <a:pt x="1" y="1268"/>
                    </a:lnTo>
                    <a:lnTo>
                      <a:pt x="1" y="1287"/>
                    </a:lnTo>
                    <a:lnTo>
                      <a:pt x="19" y="1343"/>
                    </a:lnTo>
                    <a:lnTo>
                      <a:pt x="75" y="1362"/>
                    </a:lnTo>
                    <a:lnTo>
                      <a:pt x="94" y="1362"/>
                    </a:lnTo>
                    <a:lnTo>
                      <a:pt x="840" y="1250"/>
                    </a:lnTo>
                    <a:lnTo>
                      <a:pt x="1567" y="1119"/>
                    </a:lnTo>
                    <a:lnTo>
                      <a:pt x="2257" y="989"/>
                    </a:lnTo>
                    <a:lnTo>
                      <a:pt x="2928" y="840"/>
                    </a:lnTo>
                    <a:lnTo>
                      <a:pt x="3580" y="690"/>
                    </a:lnTo>
                    <a:lnTo>
                      <a:pt x="4196" y="523"/>
                    </a:lnTo>
                    <a:lnTo>
                      <a:pt x="4792" y="355"/>
                    </a:lnTo>
                    <a:lnTo>
                      <a:pt x="5351" y="168"/>
                    </a:lnTo>
                    <a:lnTo>
                      <a:pt x="5389" y="150"/>
                    </a:lnTo>
                    <a:lnTo>
                      <a:pt x="5407" y="112"/>
                    </a:lnTo>
                    <a:lnTo>
                      <a:pt x="5407" y="94"/>
                    </a:lnTo>
                    <a:lnTo>
                      <a:pt x="5407" y="57"/>
                    </a:lnTo>
                    <a:lnTo>
                      <a:pt x="5389" y="38"/>
                    </a:lnTo>
                    <a:lnTo>
                      <a:pt x="5370" y="19"/>
                    </a:lnTo>
                    <a:lnTo>
                      <a:pt x="533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41"/>
              <p:cNvSpPr/>
              <p:nvPr/>
            </p:nvSpPr>
            <p:spPr>
              <a:xfrm>
                <a:off x="2513575" y="4033875"/>
                <a:ext cx="3172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672" extrusionOk="0">
                    <a:moveTo>
                      <a:pt x="1138" y="1"/>
                    </a:moveTo>
                    <a:lnTo>
                      <a:pt x="1082" y="38"/>
                    </a:lnTo>
                    <a:lnTo>
                      <a:pt x="877" y="150"/>
                    </a:lnTo>
                    <a:lnTo>
                      <a:pt x="541" y="317"/>
                    </a:lnTo>
                    <a:lnTo>
                      <a:pt x="38" y="523"/>
                    </a:lnTo>
                    <a:lnTo>
                      <a:pt x="19" y="541"/>
                    </a:lnTo>
                    <a:lnTo>
                      <a:pt x="0" y="560"/>
                    </a:lnTo>
                    <a:lnTo>
                      <a:pt x="0" y="597"/>
                    </a:lnTo>
                    <a:lnTo>
                      <a:pt x="0" y="634"/>
                    </a:lnTo>
                    <a:lnTo>
                      <a:pt x="38" y="672"/>
                    </a:lnTo>
                    <a:lnTo>
                      <a:pt x="112" y="672"/>
                    </a:lnTo>
                    <a:lnTo>
                      <a:pt x="616" y="467"/>
                    </a:lnTo>
                    <a:lnTo>
                      <a:pt x="951" y="299"/>
                    </a:lnTo>
                    <a:lnTo>
                      <a:pt x="1156" y="187"/>
                    </a:lnTo>
                    <a:lnTo>
                      <a:pt x="1231" y="150"/>
                    </a:lnTo>
                    <a:lnTo>
                      <a:pt x="1250" y="112"/>
                    </a:lnTo>
                    <a:lnTo>
                      <a:pt x="1268" y="94"/>
                    </a:lnTo>
                    <a:lnTo>
                      <a:pt x="1268" y="56"/>
                    </a:lnTo>
                    <a:lnTo>
                      <a:pt x="1250" y="38"/>
                    </a:lnTo>
                    <a:lnTo>
                      <a:pt x="123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41"/>
              <p:cNvSpPr/>
              <p:nvPr/>
            </p:nvSpPr>
            <p:spPr>
              <a:xfrm>
                <a:off x="2389125" y="4021300"/>
                <a:ext cx="8765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2499" extrusionOk="0">
                    <a:moveTo>
                      <a:pt x="3058" y="0"/>
                    </a:moveTo>
                    <a:lnTo>
                      <a:pt x="75" y="597"/>
                    </a:lnTo>
                    <a:lnTo>
                      <a:pt x="38" y="615"/>
                    </a:lnTo>
                    <a:lnTo>
                      <a:pt x="19" y="634"/>
                    </a:lnTo>
                    <a:lnTo>
                      <a:pt x="1" y="671"/>
                    </a:lnTo>
                    <a:lnTo>
                      <a:pt x="1" y="709"/>
                    </a:lnTo>
                    <a:lnTo>
                      <a:pt x="355" y="2424"/>
                    </a:lnTo>
                    <a:lnTo>
                      <a:pt x="374" y="2461"/>
                    </a:lnTo>
                    <a:lnTo>
                      <a:pt x="392" y="2480"/>
                    </a:lnTo>
                    <a:lnTo>
                      <a:pt x="430" y="2498"/>
                    </a:lnTo>
                    <a:lnTo>
                      <a:pt x="448" y="2498"/>
                    </a:lnTo>
                    <a:lnTo>
                      <a:pt x="3450" y="1902"/>
                    </a:lnTo>
                    <a:lnTo>
                      <a:pt x="3468" y="1883"/>
                    </a:lnTo>
                    <a:lnTo>
                      <a:pt x="3506" y="1864"/>
                    </a:lnTo>
                    <a:lnTo>
                      <a:pt x="3506" y="1827"/>
                    </a:lnTo>
                    <a:lnTo>
                      <a:pt x="3506" y="1790"/>
                    </a:lnTo>
                    <a:lnTo>
                      <a:pt x="3170" y="75"/>
                    </a:lnTo>
                    <a:lnTo>
                      <a:pt x="3151" y="37"/>
                    </a:lnTo>
                    <a:lnTo>
                      <a:pt x="3133" y="19"/>
                    </a:lnTo>
                    <a:lnTo>
                      <a:pt x="3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1"/>
              <p:cNvSpPr/>
              <p:nvPr/>
            </p:nvSpPr>
            <p:spPr>
              <a:xfrm>
                <a:off x="2364425" y="4044125"/>
                <a:ext cx="6550" cy="475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903" extrusionOk="0">
                    <a:moveTo>
                      <a:pt x="75" y="1"/>
                    </a:moveTo>
                    <a:lnTo>
                      <a:pt x="38" y="19"/>
                    </a:lnTo>
                    <a:lnTo>
                      <a:pt x="19" y="38"/>
                    </a:lnTo>
                    <a:lnTo>
                      <a:pt x="1" y="57"/>
                    </a:lnTo>
                    <a:lnTo>
                      <a:pt x="1" y="94"/>
                    </a:lnTo>
                    <a:lnTo>
                      <a:pt x="94" y="1828"/>
                    </a:lnTo>
                    <a:lnTo>
                      <a:pt x="112" y="1865"/>
                    </a:lnTo>
                    <a:lnTo>
                      <a:pt x="131" y="1884"/>
                    </a:lnTo>
                    <a:lnTo>
                      <a:pt x="150" y="1902"/>
                    </a:lnTo>
                    <a:lnTo>
                      <a:pt x="224" y="1902"/>
                    </a:lnTo>
                    <a:lnTo>
                      <a:pt x="243" y="1884"/>
                    </a:lnTo>
                    <a:lnTo>
                      <a:pt x="262" y="1846"/>
                    </a:lnTo>
                    <a:lnTo>
                      <a:pt x="262" y="1809"/>
                    </a:lnTo>
                    <a:lnTo>
                      <a:pt x="168" y="75"/>
                    </a:lnTo>
                    <a:lnTo>
                      <a:pt x="150" y="57"/>
                    </a:lnTo>
                    <a:lnTo>
                      <a:pt x="131" y="1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1"/>
              <p:cNvSpPr/>
              <p:nvPr/>
            </p:nvSpPr>
            <p:spPr>
              <a:xfrm>
                <a:off x="2349525" y="4045050"/>
                <a:ext cx="6550" cy="475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903" extrusionOk="0">
                    <a:moveTo>
                      <a:pt x="37" y="1"/>
                    </a:moveTo>
                    <a:lnTo>
                      <a:pt x="19" y="20"/>
                    </a:lnTo>
                    <a:lnTo>
                      <a:pt x="0" y="57"/>
                    </a:lnTo>
                    <a:lnTo>
                      <a:pt x="0" y="76"/>
                    </a:lnTo>
                    <a:lnTo>
                      <a:pt x="93" y="1828"/>
                    </a:lnTo>
                    <a:lnTo>
                      <a:pt x="93" y="1847"/>
                    </a:lnTo>
                    <a:lnTo>
                      <a:pt x="112" y="1884"/>
                    </a:lnTo>
                    <a:lnTo>
                      <a:pt x="149" y="1884"/>
                    </a:lnTo>
                    <a:lnTo>
                      <a:pt x="168" y="1903"/>
                    </a:lnTo>
                    <a:lnTo>
                      <a:pt x="186" y="1903"/>
                    </a:lnTo>
                    <a:lnTo>
                      <a:pt x="205" y="1884"/>
                    </a:lnTo>
                    <a:lnTo>
                      <a:pt x="242" y="1865"/>
                    </a:lnTo>
                    <a:lnTo>
                      <a:pt x="242" y="1847"/>
                    </a:lnTo>
                    <a:lnTo>
                      <a:pt x="261" y="1809"/>
                    </a:lnTo>
                    <a:lnTo>
                      <a:pt x="149" y="76"/>
                    </a:lnTo>
                    <a:lnTo>
                      <a:pt x="149" y="38"/>
                    </a:lnTo>
                    <a:lnTo>
                      <a:pt x="131" y="20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41"/>
              <p:cNvSpPr/>
              <p:nvPr/>
            </p:nvSpPr>
            <p:spPr>
              <a:xfrm>
                <a:off x="2487000" y="4013375"/>
                <a:ext cx="16800" cy="457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828" extrusionOk="0">
                    <a:moveTo>
                      <a:pt x="57" y="0"/>
                    </a:moveTo>
                    <a:lnTo>
                      <a:pt x="38" y="19"/>
                    </a:lnTo>
                    <a:lnTo>
                      <a:pt x="19" y="38"/>
                    </a:lnTo>
                    <a:lnTo>
                      <a:pt x="1" y="75"/>
                    </a:lnTo>
                    <a:lnTo>
                      <a:pt x="1" y="112"/>
                    </a:lnTo>
                    <a:lnTo>
                      <a:pt x="504" y="1771"/>
                    </a:lnTo>
                    <a:lnTo>
                      <a:pt x="541" y="1809"/>
                    </a:lnTo>
                    <a:lnTo>
                      <a:pt x="579" y="1827"/>
                    </a:lnTo>
                    <a:lnTo>
                      <a:pt x="616" y="1827"/>
                    </a:lnTo>
                    <a:lnTo>
                      <a:pt x="635" y="1809"/>
                    </a:lnTo>
                    <a:lnTo>
                      <a:pt x="653" y="1790"/>
                    </a:lnTo>
                    <a:lnTo>
                      <a:pt x="672" y="1753"/>
                    </a:lnTo>
                    <a:lnTo>
                      <a:pt x="653" y="1734"/>
                    </a:lnTo>
                    <a:lnTo>
                      <a:pt x="169" y="56"/>
                    </a:lnTo>
                    <a:lnTo>
                      <a:pt x="150" y="38"/>
                    </a:lnTo>
                    <a:lnTo>
                      <a:pt x="131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41"/>
              <p:cNvSpPr/>
              <p:nvPr/>
            </p:nvSpPr>
            <p:spPr>
              <a:xfrm>
                <a:off x="2501450" y="4009175"/>
                <a:ext cx="16800" cy="457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828" extrusionOk="0">
                    <a:moveTo>
                      <a:pt x="57" y="0"/>
                    </a:moveTo>
                    <a:lnTo>
                      <a:pt x="38" y="19"/>
                    </a:lnTo>
                    <a:lnTo>
                      <a:pt x="19" y="38"/>
                    </a:lnTo>
                    <a:lnTo>
                      <a:pt x="1" y="75"/>
                    </a:lnTo>
                    <a:lnTo>
                      <a:pt x="1" y="94"/>
                    </a:lnTo>
                    <a:lnTo>
                      <a:pt x="504" y="1772"/>
                    </a:lnTo>
                    <a:lnTo>
                      <a:pt x="541" y="1809"/>
                    </a:lnTo>
                    <a:lnTo>
                      <a:pt x="579" y="1827"/>
                    </a:lnTo>
                    <a:lnTo>
                      <a:pt x="616" y="1827"/>
                    </a:lnTo>
                    <a:lnTo>
                      <a:pt x="635" y="1809"/>
                    </a:lnTo>
                    <a:lnTo>
                      <a:pt x="653" y="1790"/>
                    </a:lnTo>
                    <a:lnTo>
                      <a:pt x="672" y="1753"/>
                    </a:lnTo>
                    <a:lnTo>
                      <a:pt x="653" y="1716"/>
                    </a:lnTo>
                    <a:lnTo>
                      <a:pt x="169" y="56"/>
                    </a:lnTo>
                    <a:lnTo>
                      <a:pt x="150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41"/>
              <p:cNvSpPr/>
              <p:nvPr/>
            </p:nvSpPr>
            <p:spPr>
              <a:xfrm>
                <a:off x="2024200" y="3120350"/>
                <a:ext cx="398525" cy="483825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19353" extrusionOk="0">
                    <a:moveTo>
                      <a:pt x="8166" y="1"/>
                    </a:moveTo>
                    <a:lnTo>
                      <a:pt x="7532" y="38"/>
                    </a:lnTo>
                    <a:lnTo>
                      <a:pt x="6898" y="131"/>
                    </a:lnTo>
                    <a:lnTo>
                      <a:pt x="6208" y="262"/>
                    </a:lnTo>
                    <a:lnTo>
                      <a:pt x="5537" y="430"/>
                    </a:lnTo>
                    <a:lnTo>
                      <a:pt x="4903" y="635"/>
                    </a:lnTo>
                    <a:lnTo>
                      <a:pt x="4325" y="858"/>
                    </a:lnTo>
                    <a:lnTo>
                      <a:pt x="3785" y="1101"/>
                    </a:lnTo>
                    <a:lnTo>
                      <a:pt x="3300" y="1362"/>
                    </a:lnTo>
                    <a:lnTo>
                      <a:pt x="2853" y="1660"/>
                    </a:lnTo>
                    <a:lnTo>
                      <a:pt x="2442" y="1958"/>
                    </a:lnTo>
                    <a:lnTo>
                      <a:pt x="2069" y="2275"/>
                    </a:lnTo>
                    <a:lnTo>
                      <a:pt x="1734" y="2592"/>
                    </a:lnTo>
                    <a:lnTo>
                      <a:pt x="1436" y="2946"/>
                    </a:lnTo>
                    <a:lnTo>
                      <a:pt x="1175" y="3301"/>
                    </a:lnTo>
                    <a:lnTo>
                      <a:pt x="951" y="3655"/>
                    </a:lnTo>
                    <a:lnTo>
                      <a:pt x="746" y="4028"/>
                    </a:lnTo>
                    <a:lnTo>
                      <a:pt x="559" y="4401"/>
                    </a:lnTo>
                    <a:lnTo>
                      <a:pt x="410" y="4773"/>
                    </a:lnTo>
                    <a:lnTo>
                      <a:pt x="298" y="5146"/>
                    </a:lnTo>
                    <a:lnTo>
                      <a:pt x="205" y="5519"/>
                    </a:lnTo>
                    <a:lnTo>
                      <a:pt x="112" y="5892"/>
                    </a:lnTo>
                    <a:lnTo>
                      <a:pt x="56" y="6265"/>
                    </a:lnTo>
                    <a:lnTo>
                      <a:pt x="19" y="6619"/>
                    </a:lnTo>
                    <a:lnTo>
                      <a:pt x="0" y="6973"/>
                    </a:lnTo>
                    <a:lnTo>
                      <a:pt x="0" y="7328"/>
                    </a:lnTo>
                    <a:lnTo>
                      <a:pt x="0" y="7663"/>
                    </a:lnTo>
                    <a:lnTo>
                      <a:pt x="19" y="7980"/>
                    </a:lnTo>
                    <a:lnTo>
                      <a:pt x="93" y="8577"/>
                    </a:lnTo>
                    <a:lnTo>
                      <a:pt x="168" y="9080"/>
                    </a:lnTo>
                    <a:lnTo>
                      <a:pt x="280" y="9509"/>
                    </a:lnTo>
                    <a:lnTo>
                      <a:pt x="392" y="9826"/>
                    </a:lnTo>
                    <a:lnTo>
                      <a:pt x="503" y="10161"/>
                    </a:lnTo>
                    <a:lnTo>
                      <a:pt x="653" y="10534"/>
                    </a:lnTo>
                    <a:lnTo>
                      <a:pt x="970" y="11299"/>
                    </a:lnTo>
                    <a:lnTo>
                      <a:pt x="1268" y="12026"/>
                    </a:lnTo>
                    <a:lnTo>
                      <a:pt x="1380" y="12361"/>
                    </a:lnTo>
                    <a:lnTo>
                      <a:pt x="1454" y="12622"/>
                    </a:lnTo>
                    <a:lnTo>
                      <a:pt x="1492" y="12921"/>
                    </a:lnTo>
                    <a:lnTo>
                      <a:pt x="1529" y="13312"/>
                    </a:lnTo>
                    <a:lnTo>
                      <a:pt x="1603" y="13778"/>
                    </a:lnTo>
                    <a:lnTo>
                      <a:pt x="1697" y="14300"/>
                    </a:lnTo>
                    <a:lnTo>
                      <a:pt x="1753" y="14561"/>
                    </a:lnTo>
                    <a:lnTo>
                      <a:pt x="1827" y="14841"/>
                    </a:lnTo>
                    <a:lnTo>
                      <a:pt x="1920" y="15120"/>
                    </a:lnTo>
                    <a:lnTo>
                      <a:pt x="2014" y="15400"/>
                    </a:lnTo>
                    <a:lnTo>
                      <a:pt x="2144" y="15680"/>
                    </a:lnTo>
                    <a:lnTo>
                      <a:pt x="2275" y="15959"/>
                    </a:lnTo>
                    <a:lnTo>
                      <a:pt x="2442" y="16220"/>
                    </a:lnTo>
                    <a:lnTo>
                      <a:pt x="2629" y="16463"/>
                    </a:lnTo>
                    <a:lnTo>
                      <a:pt x="2890" y="16742"/>
                    </a:lnTo>
                    <a:lnTo>
                      <a:pt x="3169" y="17022"/>
                    </a:lnTo>
                    <a:lnTo>
                      <a:pt x="3430" y="17264"/>
                    </a:lnTo>
                    <a:lnTo>
                      <a:pt x="3710" y="17488"/>
                    </a:lnTo>
                    <a:lnTo>
                      <a:pt x="4008" y="17712"/>
                    </a:lnTo>
                    <a:lnTo>
                      <a:pt x="4288" y="17917"/>
                    </a:lnTo>
                    <a:lnTo>
                      <a:pt x="4586" y="18085"/>
                    </a:lnTo>
                    <a:lnTo>
                      <a:pt x="4866" y="18253"/>
                    </a:lnTo>
                    <a:lnTo>
                      <a:pt x="5164" y="18420"/>
                    </a:lnTo>
                    <a:lnTo>
                      <a:pt x="5463" y="18551"/>
                    </a:lnTo>
                    <a:lnTo>
                      <a:pt x="5742" y="18681"/>
                    </a:lnTo>
                    <a:lnTo>
                      <a:pt x="6040" y="18793"/>
                    </a:lnTo>
                    <a:lnTo>
                      <a:pt x="6618" y="18980"/>
                    </a:lnTo>
                    <a:lnTo>
                      <a:pt x="7159" y="19129"/>
                    </a:lnTo>
                    <a:lnTo>
                      <a:pt x="7700" y="19241"/>
                    </a:lnTo>
                    <a:lnTo>
                      <a:pt x="8203" y="19297"/>
                    </a:lnTo>
                    <a:lnTo>
                      <a:pt x="8688" y="19334"/>
                    </a:lnTo>
                    <a:lnTo>
                      <a:pt x="9117" y="19352"/>
                    </a:lnTo>
                    <a:lnTo>
                      <a:pt x="9489" y="19334"/>
                    </a:lnTo>
                    <a:lnTo>
                      <a:pt x="9825" y="19297"/>
                    </a:lnTo>
                    <a:lnTo>
                      <a:pt x="10105" y="19259"/>
                    </a:lnTo>
                    <a:lnTo>
                      <a:pt x="10310" y="19185"/>
                    </a:lnTo>
                    <a:lnTo>
                      <a:pt x="10496" y="19110"/>
                    </a:lnTo>
                    <a:lnTo>
                      <a:pt x="10720" y="18998"/>
                    </a:lnTo>
                    <a:lnTo>
                      <a:pt x="10981" y="18849"/>
                    </a:lnTo>
                    <a:lnTo>
                      <a:pt x="11261" y="18663"/>
                    </a:lnTo>
                    <a:lnTo>
                      <a:pt x="11559" y="18458"/>
                    </a:lnTo>
                    <a:lnTo>
                      <a:pt x="11894" y="18215"/>
                    </a:lnTo>
                    <a:lnTo>
                      <a:pt x="12230" y="17954"/>
                    </a:lnTo>
                    <a:lnTo>
                      <a:pt x="12566" y="17656"/>
                    </a:lnTo>
                    <a:lnTo>
                      <a:pt x="12920" y="17358"/>
                    </a:lnTo>
                    <a:lnTo>
                      <a:pt x="13255" y="17022"/>
                    </a:lnTo>
                    <a:lnTo>
                      <a:pt x="13591" y="16686"/>
                    </a:lnTo>
                    <a:lnTo>
                      <a:pt x="13927" y="16314"/>
                    </a:lnTo>
                    <a:lnTo>
                      <a:pt x="14225" y="15941"/>
                    </a:lnTo>
                    <a:lnTo>
                      <a:pt x="14523" y="15568"/>
                    </a:lnTo>
                    <a:lnTo>
                      <a:pt x="14784" y="15176"/>
                    </a:lnTo>
                    <a:lnTo>
                      <a:pt x="15008" y="14766"/>
                    </a:lnTo>
                    <a:lnTo>
                      <a:pt x="15120" y="14561"/>
                    </a:lnTo>
                    <a:lnTo>
                      <a:pt x="15213" y="14337"/>
                    </a:lnTo>
                    <a:lnTo>
                      <a:pt x="15381" y="13853"/>
                    </a:lnTo>
                    <a:lnTo>
                      <a:pt x="15530" y="13331"/>
                    </a:lnTo>
                    <a:lnTo>
                      <a:pt x="15642" y="12771"/>
                    </a:lnTo>
                    <a:lnTo>
                      <a:pt x="15735" y="12175"/>
                    </a:lnTo>
                    <a:lnTo>
                      <a:pt x="15810" y="11578"/>
                    </a:lnTo>
                    <a:lnTo>
                      <a:pt x="15865" y="10963"/>
                    </a:lnTo>
                    <a:lnTo>
                      <a:pt x="15903" y="10348"/>
                    </a:lnTo>
                    <a:lnTo>
                      <a:pt x="15940" y="9751"/>
                    </a:lnTo>
                    <a:lnTo>
                      <a:pt x="15940" y="9173"/>
                    </a:lnTo>
                    <a:lnTo>
                      <a:pt x="15940" y="8614"/>
                    </a:lnTo>
                    <a:lnTo>
                      <a:pt x="15921" y="8111"/>
                    </a:lnTo>
                    <a:lnTo>
                      <a:pt x="15884" y="7645"/>
                    </a:lnTo>
                    <a:lnTo>
                      <a:pt x="15865" y="7234"/>
                    </a:lnTo>
                    <a:lnTo>
                      <a:pt x="15810" y="6880"/>
                    </a:lnTo>
                    <a:lnTo>
                      <a:pt x="15772" y="6619"/>
                    </a:lnTo>
                    <a:lnTo>
                      <a:pt x="15716" y="6321"/>
                    </a:lnTo>
                    <a:lnTo>
                      <a:pt x="15604" y="5929"/>
                    </a:lnTo>
                    <a:lnTo>
                      <a:pt x="15455" y="5426"/>
                    </a:lnTo>
                    <a:lnTo>
                      <a:pt x="15232" y="4867"/>
                    </a:lnTo>
                    <a:lnTo>
                      <a:pt x="15101" y="4568"/>
                    </a:lnTo>
                    <a:lnTo>
                      <a:pt x="14952" y="4270"/>
                    </a:lnTo>
                    <a:lnTo>
                      <a:pt x="14803" y="3953"/>
                    </a:lnTo>
                    <a:lnTo>
                      <a:pt x="14616" y="3618"/>
                    </a:lnTo>
                    <a:lnTo>
                      <a:pt x="14411" y="3301"/>
                    </a:lnTo>
                    <a:lnTo>
                      <a:pt x="14206" y="2984"/>
                    </a:lnTo>
                    <a:lnTo>
                      <a:pt x="13964" y="2667"/>
                    </a:lnTo>
                    <a:lnTo>
                      <a:pt x="13703" y="2350"/>
                    </a:lnTo>
                    <a:lnTo>
                      <a:pt x="13423" y="2052"/>
                    </a:lnTo>
                    <a:lnTo>
                      <a:pt x="13125" y="1753"/>
                    </a:lnTo>
                    <a:lnTo>
                      <a:pt x="12808" y="1474"/>
                    </a:lnTo>
                    <a:lnTo>
                      <a:pt x="12454" y="1213"/>
                    </a:lnTo>
                    <a:lnTo>
                      <a:pt x="12081" y="970"/>
                    </a:lnTo>
                    <a:lnTo>
                      <a:pt x="11689" y="747"/>
                    </a:lnTo>
                    <a:lnTo>
                      <a:pt x="11261" y="541"/>
                    </a:lnTo>
                    <a:lnTo>
                      <a:pt x="10813" y="374"/>
                    </a:lnTo>
                    <a:lnTo>
                      <a:pt x="10347" y="225"/>
                    </a:lnTo>
                    <a:lnTo>
                      <a:pt x="9844" y="113"/>
                    </a:lnTo>
                    <a:lnTo>
                      <a:pt x="9303" y="38"/>
                    </a:lnTo>
                    <a:lnTo>
                      <a:pt x="87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41"/>
              <p:cNvSpPr/>
              <p:nvPr/>
            </p:nvSpPr>
            <p:spPr>
              <a:xfrm>
                <a:off x="2024200" y="3120350"/>
                <a:ext cx="398525" cy="483825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19353" fill="none" extrusionOk="0">
                    <a:moveTo>
                      <a:pt x="10310" y="19185"/>
                    </a:moveTo>
                    <a:lnTo>
                      <a:pt x="10310" y="19185"/>
                    </a:lnTo>
                    <a:lnTo>
                      <a:pt x="10496" y="19110"/>
                    </a:lnTo>
                    <a:lnTo>
                      <a:pt x="10720" y="18998"/>
                    </a:lnTo>
                    <a:lnTo>
                      <a:pt x="10981" y="18849"/>
                    </a:lnTo>
                    <a:lnTo>
                      <a:pt x="11261" y="18663"/>
                    </a:lnTo>
                    <a:lnTo>
                      <a:pt x="11559" y="18458"/>
                    </a:lnTo>
                    <a:lnTo>
                      <a:pt x="11894" y="18215"/>
                    </a:lnTo>
                    <a:lnTo>
                      <a:pt x="12230" y="17954"/>
                    </a:lnTo>
                    <a:lnTo>
                      <a:pt x="12566" y="17656"/>
                    </a:lnTo>
                    <a:lnTo>
                      <a:pt x="12920" y="17358"/>
                    </a:lnTo>
                    <a:lnTo>
                      <a:pt x="13255" y="17022"/>
                    </a:lnTo>
                    <a:lnTo>
                      <a:pt x="13591" y="16686"/>
                    </a:lnTo>
                    <a:lnTo>
                      <a:pt x="13927" y="16314"/>
                    </a:lnTo>
                    <a:lnTo>
                      <a:pt x="14225" y="15941"/>
                    </a:lnTo>
                    <a:lnTo>
                      <a:pt x="14523" y="15568"/>
                    </a:lnTo>
                    <a:lnTo>
                      <a:pt x="14784" y="15176"/>
                    </a:lnTo>
                    <a:lnTo>
                      <a:pt x="15008" y="14766"/>
                    </a:lnTo>
                    <a:lnTo>
                      <a:pt x="15008" y="14766"/>
                    </a:lnTo>
                    <a:lnTo>
                      <a:pt x="15120" y="14561"/>
                    </a:lnTo>
                    <a:lnTo>
                      <a:pt x="15213" y="14337"/>
                    </a:lnTo>
                    <a:lnTo>
                      <a:pt x="15381" y="13853"/>
                    </a:lnTo>
                    <a:lnTo>
                      <a:pt x="15530" y="13331"/>
                    </a:lnTo>
                    <a:lnTo>
                      <a:pt x="15642" y="12771"/>
                    </a:lnTo>
                    <a:lnTo>
                      <a:pt x="15735" y="12175"/>
                    </a:lnTo>
                    <a:lnTo>
                      <a:pt x="15810" y="11578"/>
                    </a:lnTo>
                    <a:lnTo>
                      <a:pt x="15865" y="10963"/>
                    </a:lnTo>
                    <a:lnTo>
                      <a:pt x="15903" y="10348"/>
                    </a:lnTo>
                    <a:lnTo>
                      <a:pt x="15940" y="9751"/>
                    </a:lnTo>
                    <a:lnTo>
                      <a:pt x="15940" y="9173"/>
                    </a:lnTo>
                    <a:lnTo>
                      <a:pt x="15940" y="8614"/>
                    </a:lnTo>
                    <a:lnTo>
                      <a:pt x="15921" y="8111"/>
                    </a:lnTo>
                    <a:lnTo>
                      <a:pt x="15884" y="7645"/>
                    </a:lnTo>
                    <a:lnTo>
                      <a:pt x="15865" y="7234"/>
                    </a:lnTo>
                    <a:lnTo>
                      <a:pt x="15810" y="6880"/>
                    </a:lnTo>
                    <a:lnTo>
                      <a:pt x="15772" y="6619"/>
                    </a:lnTo>
                    <a:lnTo>
                      <a:pt x="15772" y="6619"/>
                    </a:lnTo>
                    <a:lnTo>
                      <a:pt x="15716" y="6321"/>
                    </a:lnTo>
                    <a:lnTo>
                      <a:pt x="15604" y="5929"/>
                    </a:lnTo>
                    <a:lnTo>
                      <a:pt x="15455" y="5426"/>
                    </a:lnTo>
                    <a:lnTo>
                      <a:pt x="15232" y="4867"/>
                    </a:lnTo>
                    <a:lnTo>
                      <a:pt x="15101" y="4568"/>
                    </a:lnTo>
                    <a:lnTo>
                      <a:pt x="14952" y="4270"/>
                    </a:lnTo>
                    <a:lnTo>
                      <a:pt x="14803" y="3953"/>
                    </a:lnTo>
                    <a:lnTo>
                      <a:pt x="14616" y="3618"/>
                    </a:lnTo>
                    <a:lnTo>
                      <a:pt x="14411" y="3301"/>
                    </a:lnTo>
                    <a:lnTo>
                      <a:pt x="14206" y="2984"/>
                    </a:lnTo>
                    <a:lnTo>
                      <a:pt x="13964" y="2667"/>
                    </a:lnTo>
                    <a:lnTo>
                      <a:pt x="13703" y="2350"/>
                    </a:lnTo>
                    <a:lnTo>
                      <a:pt x="13423" y="2052"/>
                    </a:lnTo>
                    <a:lnTo>
                      <a:pt x="13125" y="1753"/>
                    </a:lnTo>
                    <a:lnTo>
                      <a:pt x="12808" y="1474"/>
                    </a:lnTo>
                    <a:lnTo>
                      <a:pt x="12454" y="1213"/>
                    </a:lnTo>
                    <a:lnTo>
                      <a:pt x="12081" y="970"/>
                    </a:lnTo>
                    <a:lnTo>
                      <a:pt x="11689" y="747"/>
                    </a:lnTo>
                    <a:lnTo>
                      <a:pt x="11261" y="541"/>
                    </a:lnTo>
                    <a:lnTo>
                      <a:pt x="10813" y="374"/>
                    </a:lnTo>
                    <a:lnTo>
                      <a:pt x="10347" y="225"/>
                    </a:lnTo>
                    <a:lnTo>
                      <a:pt x="9844" y="113"/>
                    </a:lnTo>
                    <a:lnTo>
                      <a:pt x="9303" y="38"/>
                    </a:lnTo>
                    <a:lnTo>
                      <a:pt x="8744" y="1"/>
                    </a:lnTo>
                    <a:lnTo>
                      <a:pt x="8166" y="1"/>
                    </a:lnTo>
                    <a:lnTo>
                      <a:pt x="7532" y="38"/>
                    </a:lnTo>
                    <a:lnTo>
                      <a:pt x="6898" y="131"/>
                    </a:lnTo>
                    <a:lnTo>
                      <a:pt x="6208" y="262"/>
                    </a:lnTo>
                    <a:lnTo>
                      <a:pt x="6208" y="262"/>
                    </a:lnTo>
                    <a:lnTo>
                      <a:pt x="5537" y="430"/>
                    </a:lnTo>
                    <a:lnTo>
                      <a:pt x="4903" y="635"/>
                    </a:lnTo>
                    <a:lnTo>
                      <a:pt x="4325" y="858"/>
                    </a:lnTo>
                    <a:lnTo>
                      <a:pt x="3785" y="1101"/>
                    </a:lnTo>
                    <a:lnTo>
                      <a:pt x="3300" y="1362"/>
                    </a:lnTo>
                    <a:lnTo>
                      <a:pt x="2853" y="1660"/>
                    </a:lnTo>
                    <a:lnTo>
                      <a:pt x="2442" y="1958"/>
                    </a:lnTo>
                    <a:lnTo>
                      <a:pt x="2069" y="2275"/>
                    </a:lnTo>
                    <a:lnTo>
                      <a:pt x="1734" y="2592"/>
                    </a:lnTo>
                    <a:lnTo>
                      <a:pt x="1436" y="2946"/>
                    </a:lnTo>
                    <a:lnTo>
                      <a:pt x="1175" y="3301"/>
                    </a:lnTo>
                    <a:lnTo>
                      <a:pt x="951" y="3655"/>
                    </a:lnTo>
                    <a:lnTo>
                      <a:pt x="746" y="4028"/>
                    </a:lnTo>
                    <a:lnTo>
                      <a:pt x="559" y="4401"/>
                    </a:lnTo>
                    <a:lnTo>
                      <a:pt x="410" y="4773"/>
                    </a:lnTo>
                    <a:lnTo>
                      <a:pt x="298" y="5146"/>
                    </a:lnTo>
                    <a:lnTo>
                      <a:pt x="205" y="5519"/>
                    </a:lnTo>
                    <a:lnTo>
                      <a:pt x="112" y="5892"/>
                    </a:lnTo>
                    <a:lnTo>
                      <a:pt x="56" y="6265"/>
                    </a:lnTo>
                    <a:lnTo>
                      <a:pt x="19" y="6619"/>
                    </a:lnTo>
                    <a:lnTo>
                      <a:pt x="0" y="6973"/>
                    </a:lnTo>
                    <a:lnTo>
                      <a:pt x="0" y="7328"/>
                    </a:lnTo>
                    <a:lnTo>
                      <a:pt x="0" y="7663"/>
                    </a:lnTo>
                    <a:lnTo>
                      <a:pt x="19" y="7980"/>
                    </a:lnTo>
                    <a:lnTo>
                      <a:pt x="93" y="8577"/>
                    </a:lnTo>
                    <a:lnTo>
                      <a:pt x="168" y="9080"/>
                    </a:lnTo>
                    <a:lnTo>
                      <a:pt x="280" y="9509"/>
                    </a:lnTo>
                    <a:lnTo>
                      <a:pt x="392" y="9826"/>
                    </a:lnTo>
                    <a:lnTo>
                      <a:pt x="392" y="9826"/>
                    </a:lnTo>
                    <a:lnTo>
                      <a:pt x="503" y="10161"/>
                    </a:lnTo>
                    <a:lnTo>
                      <a:pt x="653" y="10534"/>
                    </a:lnTo>
                    <a:lnTo>
                      <a:pt x="970" y="11299"/>
                    </a:lnTo>
                    <a:lnTo>
                      <a:pt x="1268" y="12026"/>
                    </a:lnTo>
                    <a:lnTo>
                      <a:pt x="1380" y="12361"/>
                    </a:lnTo>
                    <a:lnTo>
                      <a:pt x="1454" y="12622"/>
                    </a:lnTo>
                    <a:lnTo>
                      <a:pt x="1454" y="12622"/>
                    </a:lnTo>
                    <a:lnTo>
                      <a:pt x="1492" y="12921"/>
                    </a:lnTo>
                    <a:lnTo>
                      <a:pt x="1529" y="13312"/>
                    </a:lnTo>
                    <a:lnTo>
                      <a:pt x="1603" y="13778"/>
                    </a:lnTo>
                    <a:lnTo>
                      <a:pt x="1697" y="14300"/>
                    </a:lnTo>
                    <a:lnTo>
                      <a:pt x="1753" y="14561"/>
                    </a:lnTo>
                    <a:lnTo>
                      <a:pt x="1827" y="14841"/>
                    </a:lnTo>
                    <a:lnTo>
                      <a:pt x="1920" y="15120"/>
                    </a:lnTo>
                    <a:lnTo>
                      <a:pt x="2014" y="15400"/>
                    </a:lnTo>
                    <a:lnTo>
                      <a:pt x="2144" y="15680"/>
                    </a:lnTo>
                    <a:lnTo>
                      <a:pt x="2275" y="15959"/>
                    </a:lnTo>
                    <a:lnTo>
                      <a:pt x="2442" y="16220"/>
                    </a:lnTo>
                    <a:lnTo>
                      <a:pt x="2629" y="16463"/>
                    </a:lnTo>
                    <a:lnTo>
                      <a:pt x="2629" y="16463"/>
                    </a:lnTo>
                    <a:lnTo>
                      <a:pt x="2890" y="16742"/>
                    </a:lnTo>
                    <a:lnTo>
                      <a:pt x="3169" y="17022"/>
                    </a:lnTo>
                    <a:lnTo>
                      <a:pt x="3430" y="17264"/>
                    </a:lnTo>
                    <a:lnTo>
                      <a:pt x="3710" y="17488"/>
                    </a:lnTo>
                    <a:lnTo>
                      <a:pt x="4008" y="17712"/>
                    </a:lnTo>
                    <a:lnTo>
                      <a:pt x="4288" y="17917"/>
                    </a:lnTo>
                    <a:lnTo>
                      <a:pt x="4586" y="18085"/>
                    </a:lnTo>
                    <a:lnTo>
                      <a:pt x="4866" y="18253"/>
                    </a:lnTo>
                    <a:lnTo>
                      <a:pt x="5164" y="18420"/>
                    </a:lnTo>
                    <a:lnTo>
                      <a:pt x="5463" y="18551"/>
                    </a:lnTo>
                    <a:lnTo>
                      <a:pt x="5742" y="18681"/>
                    </a:lnTo>
                    <a:lnTo>
                      <a:pt x="6040" y="18793"/>
                    </a:lnTo>
                    <a:lnTo>
                      <a:pt x="6618" y="18980"/>
                    </a:lnTo>
                    <a:lnTo>
                      <a:pt x="7159" y="19129"/>
                    </a:lnTo>
                    <a:lnTo>
                      <a:pt x="7700" y="19241"/>
                    </a:lnTo>
                    <a:lnTo>
                      <a:pt x="8203" y="19297"/>
                    </a:lnTo>
                    <a:lnTo>
                      <a:pt x="8688" y="19334"/>
                    </a:lnTo>
                    <a:lnTo>
                      <a:pt x="9117" y="19352"/>
                    </a:lnTo>
                    <a:lnTo>
                      <a:pt x="9489" y="19334"/>
                    </a:lnTo>
                    <a:lnTo>
                      <a:pt x="9825" y="19297"/>
                    </a:lnTo>
                    <a:lnTo>
                      <a:pt x="10105" y="19259"/>
                    </a:lnTo>
                    <a:lnTo>
                      <a:pt x="10310" y="191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41"/>
              <p:cNvSpPr/>
              <p:nvPr/>
            </p:nvSpPr>
            <p:spPr>
              <a:xfrm>
                <a:off x="2021850" y="3118500"/>
                <a:ext cx="402725" cy="487550"/>
              </a:xfrm>
              <a:custGeom>
                <a:avLst/>
                <a:gdLst/>
                <a:ahLst/>
                <a:cxnLst/>
                <a:rect l="l" t="t" r="r" b="b"/>
                <a:pathLst>
                  <a:path w="16109" h="19502" extrusionOk="0">
                    <a:moveTo>
                      <a:pt x="8539" y="149"/>
                    </a:moveTo>
                    <a:lnTo>
                      <a:pt x="9061" y="168"/>
                    </a:lnTo>
                    <a:lnTo>
                      <a:pt x="9583" y="224"/>
                    </a:lnTo>
                    <a:lnTo>
                      <a:pt x="10068" y="299"/>
                    </a:lnTo>
                    <a:lnTo>
                      <a:pt x="10553" y="429"/>
                    </a:lnTo>
                    <a:lnTo>
                      <a:pt x="11019" y="578"/>
                    </a:lnTo>
                    <a:lnTo>
                      <a:pt x="11466" y="765"/>
                    </a:lnTo>
                    <a:lnTo>
                      <a:pt x="11895" y="970"/>
                    </a:lnTo>
                    <a:lnTo>
                      <a:pt x="12324" y="1231"/>
                    </a:lnTo>
                    <a:lnTo>
                      <a:pt x="12566" y="1398"/>
                    </a:lnTo>
                    <a:lnTo>
                      <a:pt x="12809" y="1585"/>
                    </a:lnTo>
                    <a:lnTo>
                      <a:pt x="13032" y="1771"/>
                    </a:lnTo>
                    <a:lnTo>
                      <a:pt x="13256" y="1976"/>
                    </a:lnTo>
                    <a:lnTo>
                      <a:pt x="13461" y="2181"/>
                    </a:lnTo>
                    <a:lnTo>
                      <a:pt x="13666" y="2387"/>
                    </a:lnTo>
                    <a:lnTo>
                      <a:pt x="14021" y="2834"/>
                    </a:lnTo>
                    <a:lnTo>
                      <a:pt x="14337" y="3263"/>
                    </a:lnTo>
                    <a:lnTo>
                      <a:pt x="14617" y="3710"/>
                    </a:lnTo>
                    <a:lnTo>
                      <a:pt x="14860" y="4158"/>
                    </a:lnTo>
                    <a:lnTo>
                      <a:pt x="15083" y="4586"/>
                    </a:lnTo>
                    <a:lnTo>
                      <a:pt x="15251" y="4997"/>
                    </a:lnTo>
                    <a:lnTo>
                      <a:pt x="15400" y="5388"/>
                    </a:lnTo>
                    <a:lnTo>
                      <a:pt x="15531" y="5742"/>
                    </a:lnTo>
                    <a:lnTo>
                      <a:pt x="15624" y="6041"/>
                    </a:lnTo>
                    <a:lnTo>
                      <a:pt x="15754" y="6507"/>
                    </a:lnTo>
                    <a:lnTo>
                      <a:pt x="15792" y="6712"/>
                    </a:lnTo>
                    <a:lnTo>
                      <a:pt x="15829" y="6973"/>
                    </a:lnTo>
                    <a:lnTo>
                      <a:pt x="15866" y="7290"/>
                    </a:lnTo>
                    <a:lnTo>
                      <a:pt x="15922" y="8147"/>
                    </a:lnTo>
                    <a:lnTo>
                      <a:pt x="15941" y="8669"/>
                    </a:lnTo>
                    <a:lnTo>
                      <a:pt x="15959" y="9210"/>
                    </a:lnTo>
                    <a:lnTo>
                      <a:pt x="15941" y="9788"/>
                    </a:lnTo>
                    <a:lnTo>
                      <a:pt x="15922" y="10385"/>
                    </a:lnTo>
                    <a:lnTo>
                      <a:pt x="15885" y="10981"/>
                    </a:lnTo>
                    <a:lnTo>
                      <a:pt x="15848" y="11596"/>
                    </a:lnTo>
                    <a:lnTo>
                      <a:pt x="15773" y="12193"/>
                    </a:lnTo>
                    <a:lnTo>
                      <a:pt x="15680" y="12789"/>
                    </a:lnTo>
                    <a:lnTo>
                      <a:pt x="15549" y="13349"/>
                    </a:lnTo>
                    <a:lnTo>
                      <a:pt x="15400" y="13889"/>
                    </a:lnTo>
                    <a:lnTo>
                      <a:pt x="15232" y="14374"/>
                    </a:lnTo>
                    <a:lnTo>
                      <a:pt x="15139" y="14598"/>
                    </a:lnTo>
                    <a:lnTo>
                      <a:pt x="15027" y="14803"/>
                    </a:lnTo>
                    <a:lnTo>
                      <a:pt x="14804" y="15213"/>
                    </a:lnTo>
                    <a:lnTo>
                      <a:pt x="14543" y="15605"/>
                    </a:lnTo>
                    <a:lnTo>
                      <a:pt x="14244" y="15996"/>
                    </a:lnTo>
                    <a:lnTo>
                      <a:pt x="13927" y="16350"/>
                    </a:lnTo>
                    <a:lnTo>
                      <a:pt x="13610" y="16723"/>
                    </a:lnTo>
                    <a:lnTo>
                      <a:pt x="13275" y="17059"/>
                    </a:lnTo>
                    <a:lnTo>
                      <a:pt x="12921" y="17394"/>
                    </a:lnTo>
                    <a:lnTo>
                      <a:pt x="12585" y="17693"/>
                    </a:lnTo>
                    <a:lnTo>
                      <a:pt x="12231" y="17972"/>
                    </a:lnTo>
                    <a:lnTo>
                      <a:pt x="11914" y="18233"/>
                    </a:lnTo>
                    <a:lnTo>
                      <a:pt x="11597" y="18476"/>
                    </a:lnTo>
                    <a:lnTo>
                      <a:pt x="11280" y="18681"/>
                    </a:lnTo>
                    <a:lnTo>
                      <a:pt x="11019" y="18849"/>
                    </a:lnTo>
                    <a:lnTo>
                      <a:pt x="10758" y="18998"/>
                    </a:lnTo>
                    <a:lnTo>
                      <a:pt x="10553" y="19110"/>
                    </a:lnTo>
                    <a:lnTo>
                      <a:pt x="10366" y="19184"/>
                    </a:lnTo>
                    <a:lnTo>
                      <a:pt x="10180" y="19240"/>
                    </a:lnTo>
                    <a:lnTo>
                      <a:pt x="9919" y="19296"/>
                    </a:lnTo>
                    <a:lnTo>
                      <a:pt x="9602" y="19315"/>
                    </a:lnTo>
                    <a:lnTo>
                      <a:pt x="9229" y="19333"/>
                    </a:lnTo>
                    <a:lnTo>
                      <a:pt x="8800" y="19333"/>
                    </a:lnTo>
                    <a:lnTo>
                      <a:pt x="8334" y="19296"/>
                    </a:lnTo>
                    <a:lnTo>
                      <a:pt x="7831" y="19221"/>
                    </a:lnTo>
                    <a:lnTo>
                      <a:pt x="7309" y="19110"/>
                    </a:lnTo>
                    <a:lnTo>
                      <a:pt x="6750" y="18979"/>
                    </a:lnTo>
                    <a:lnTo>
                      <a:pt x="6172" y="18793"/>
                    </a:lnTo>
                    <a:lnTo>
                      <a:pt x="5892" y="18681"/>
                    </a:lnTo>
                    <a:lnTo>
                      <a:pt x="5594" y="18550"/>
                    </a:lnTo>
                    <a:lnTo>
                      <a:pt x="5314" y="18420"/>
                    </a:lnTo>
                    <a:lnTo>
                      <a:pt x="5016" y="18271"/>
                    </a:lnTo>
                    <a:lnTo>
                      <a:pt x="4736" y="18103"/>
                    </a:lnTo>
                    <a:lnTo>
                      <a:pt x="4438" y="17916"/>
                    </a:lnTo>
                    <a:lnTo>
                      <a:pt x="4158" y="17730"/>
                    </a:lnTo>
                    <a:lnTo>
                      <a:pt x="3860" y="17506"/>
                    </a:lnTo>
                    <a:lnTo>
                      <a:pt x="3580" y="17283"/>
                    </a:lnTo>
                    <a:lnTo>
                      <a:pt x="3319" y="17040"/>
                    </a:lnTo>
                    <a:lnTo>
                      <a:pt x="3040" y="16779"/>
                    </a:lnTo>
                    <a:lnTo>
                      <a:pt x="2779" y="16481"/>
                    </a:lnTo>
                    <a:lnTo>
                      <a:pt x="2630" y="16294"/>
                    </a:lnTo>
                    <a:lnTo>
                      <a:pt x="2499" y="16089"/>
                    </a:lnTo>
                    <a:lnTo>
                      <a:pt x="2387" y="15866"/>
                    </a:lnTo>
                    <a:lnTo>
                      <a:pt x="2275" y="15642"/>
                    </a:lnTo>
                    <a:lnTo>
                      <a:pt x="2182" y="15418"/>
                    </a:lnTo>
                    <a:lnTo>
                      <a:pt x="2089" y="15194"/>
                    </a:lnTo>
                    <a:lnTo>
                      <a:pt x="1958" y="14747"/>
                    </a:lnTo>
                    <a:lnTo>
                      <a:pt x="1847" y="14300"/>
                    </a:lnTo>
                    <a:lnTo>
                      <a:pt x="1772" y="13871"/>
                    </a:lnTo>
                    <a:lnTo>
                      <a:pt x="1679" y="13144"/>
                    </a:lnTo>
                    <a:lnTo>
                      <a:pt x="1623" y="12678"/>
                    </a:lnTo>
                    <a:lnTo>
                      <a:pt x="1548" y="12379"/>
                    </a:lnTo>
                    <a:lnTo>
                      <a:pt x="1418" y="12006"/>
                    </a:lnTo>
                    <a:lnTo>
                      <a:pt x="1064" y="11168"/>
                    </a:lnTo>
                    <a:lnTo>
                      <a:pt x="784" y="10496"/>
                    </a:lnTo>
                    <a:lnTo>
                      <a:pt x="653" y="10179"/>
                    </a:lnTo>
                    <a:lnTo>
                      <a:pt x="560" y="9881"/>
                    </a:lnTo>
                    <a:lnTo>
                      <a:pt x="430" y="9490"/>
                    </a:lnTo>
                    <a:lnTo>
                      <a:pt x="374" y="9229"/>
                    </a:lnTo>
                    <a:lnTo>
                      <a:pt x="318" y="8949"/>
                    </a:lnTo>
                    <a:lnTo>
                      <a:pt x="262" y="8632"/>
                    </a:lnTo>
                    <a:lnTo>
                      <a:pt x="206" y="8278"/>
                    </a:lnTo>
                    <a:lnTo>
                      <a:pt x="187" y="7905"/>
                    </a:lnTo>
                    <a:lnTo>
                      <a:pt x="169" y="7513"/>
                    </a:lnTo>
                    <a:lnTo>
                      <a:pt x="169" y="7103"/>
                    </a:lnTo>
                    <a:lnTo>
                      <a:pt x="206" y="6693"/>
                    </a:lnTo>
                    <a:lnTo>
                      <a:pt x="243" y="6246"/>
                    </a:lnTo>
                    <a:lnTo>
                      <a:pt x="336" y="5798"/>
                    </a:lnTo>
                    <a:lnTo>
                      <a:pt x="430" y="5351"/>
                    </a:lnTo>
                    <a:lnTo>
                      <a:pt x="579" y="4903"/>
                    </a:lnTo>
                    <a:lnTo>
                      <a:pt x="747" y="4456"/>
                    </a:lnTo>
                    <a:lnTo>
                      <a:pt x="970" y="4009"/>
                    </a:lnTo>
                    <a:lnTo>
                      <a:pt x="1157" y="3673"/>
                    </a:lnTo>
                    <a:lnTo>
                      <a:pt x="1380" y="3356"/>
                    </a:lnTo>
                    <a:lnTo>
                      <a:pt x="1604" y="3058"/>
                    </a:lnTo>
                    <a:lnTo>
                      <a:pt x="1847" y="2778"/>
                    </a:lnTo>
                    <a:lnTo>
                      <a:pt x="2126" y="2498"/>
                    </a:lnTo>
                    <a:lnTo>
                      <a:pt x="2406" y="2237"/>
                    </a:lnTo>
                    <a:lnTo>
                      <a:pt x="2723" y="1995"/>
                    </a:lnTo>
                    <a:lnTo>
                      <a:pt x="3040" y="1753"/>
                    </a:lnTo>
                    <a:lnTo>
                      <a:pt x="3394" y="1529"/>
                    </a:lnTo>
                    <a:lnTo>
                      <a:pt x="3748" y="1343"/>
                    </a:lnTo>
                    <a:lnTo>
                      <a:pt x="4140" y="1137"/>
                    </a:lnTo>
                    <a:lnTo>
                      <a:pt x="4531" y="970"/>
                    </a:lnTo>
                    <a:lnTo>
                      <a:pt x="4941" y="802"/>
                    </a:lnTo>
                    <a:lnTo>
                      <a:pt x="5389" y="671"/>
                    </a:lnTo>
                    <a:lnTo>
                      <a:pt x="5836" y="541"/>
                    </a:lnTo>
                    <a:lnTo>
                      <a:pt x="6321" y="410"/>
                    </a:lnTo>
                    <a:lnTo>
                      <a:pt x="6899" y="299"/>
                    </a:lnTo>
                    <a:lnTo>
                      <a:pt x="7458" y="224"/>
                    </a:lnTo>
                    <a:lnTo>
                      <a:pt x="8017" y="168"/>
                    </a:lnTo>
                    <a:lnTo>
                      <a:pt x="8539" y="149"/>
                    </a:lnTo>
                    <a:close/>
                    <a:moveTo>
                      <a:pt x="8017" y="0"/>
                    </a:moveTo>
                    <a:lnTo>
                      <a:pt x="7589" y="38"/>
                    </a:lnTo>
                    <a:lnTo>
                      <a:pt x="7160" y="93"/>
                    </a:lnTo>
                    <a:lnTo>
                      <a:pt x="6731" y="168"/>
                    </a:lnTo>
                    <a:lnTo>
                      <a:pt x="6284" y="261"/>
                    </a:lnTo>
                    <a:lnTo>
                      <a:pt x="5799" y="373"/>
                    </a:lnTo>
                    <a:lnTo>
                      <a:pt x="5333" y="504"/>
                    </a:lnTo>
                    <a:lnTo>
                      <a:pt x="4885" y="653"/>
                    </a:lnTo>
                    <a:lnTo>
                      <a:pt x="4457" y="821"/>
                    </a:lnTo>
                    <a:lnTo>
                      <a:pt x="4046" y="1007"/>
                    </a:lnTo>
                    <a:lnTo>
                      <a:pt x="3674" y="1193"/>
                    </a:lnTo>
                    <a:lnTo>
                      <a:pt x="3301" y="1398"/>
                    </a:lnTo>
                    <a:lnTo>
                      <a:pt x="2947" y="1622"/>
                    </a:lnTo>
                    <a:lnTo>
                      <a:pt x="2611" y="1865"/>
                    </a:lnTo>
                    <a:lnTo>
                      <a:pt x="2294" y="2107"/>
                    </a:lnTo>
                    <a:lnTo>
                      <a:pt x="2014" y="2387"/>
                    </a:lnTo>
                    <a:lnTo>
                      <a:pt x="1735" y="2666"/>
                    </a:lnTo>
                    <a:lnTo>
                      <a:pt x="1474" y="2964"/>
                    </a:lnTo>
                    <a:lnTo>
                      <a:pt x="1250" y="3263"/>
                    </a:lnTo>
                    <a:lnTo>
                      <a:pt x="1026" y="3598"/>
                    </a:lnTo>
                    <a:lnTo>
                      <a:pt x="821" y="3934"/>
                    </a:lnTo>
                    <a:lnTo>
                      <a:pt x="616" y="4381"/>
                    </a:lnTo>
                    <a:lnTo>
                      <a:pt x="430" y="4847"/>
                    </a:lnTo>
                    <a:lnTo>
                      <a:pt x="281" y="5314"/>
                    </a:lnTo>
                    <a:lnTo>
                      <a:pt x="169" y="5761"/>
                    </a:lnTo>
                    <a:lnTo>
                      <a:pt x="94" y="6227"/>
                    </a:lnTo>
                    <a:lnTo>
                      <a:pt x="38" y="6675"/>
                    </a:lnTo>
                    <a:lnTo>
                      <a:pt x="20" y="7103"/>
                    </a:lnTo>
                    <a:lnTo>
                      <a:pt x="1" y="7513"/>
                    </a:lnTo>
                    <a:lnTo>
                      <a:pt x="20" y="7924"/>
                    </a:lnTo>
                    <a:lnTo>
                      <a:pt x="57" y="8296"/>
                    </a:lnTo>
                    <a:lnTo>
                      <a:pt x="94" y="8651"/>
                    </a:lnTo>
                    <a:lnTo>
                      <a:pt x="150" y="8986"/>
                    </a:lnTo>
                    <a:lnTo>
                      <a:pt x="206" y="9266"/>
                    </a:lnTo>
                    <a:lnTo>
                      <a:pt x="281" y="9527"/>
                    </a:lnTo>
                    <a:lnTo>
                      <a:pt x="411" y="9937"/>
                    </a:lnTo>
                    <a:lnTo>
                      <a:pt x="504" y="10235"/>
                    </a:lnTo>
                    <a:lnTo>
                      <a:pt x="635" y="10552"/>
                    </a:lnTo>
                    <a:lnTo>
                      <a:pt x="914" y="11223"/>
                    </a:lnTo>
                    <a:lnTo>
                      <a:pt x="1250" y="12044"/>
                    </a:lnTo>
                    <a:lnTo>
                      <a:pt x="1380" y="12417"/>
                    </a:lnTo>
                    <a:lnTo>
                      <a:pt x="1455" y="12715"/>
                    </a:lnTo>
                    <a:lnTo>
                      <a:pt x="1530" y="13162"/>
                    </a:lnTo>
                    <a:lnTo>
                      <a:pt x="1623" y="13908"/>
                    </a:lnTo>
                    <a:lnTo>
                      <a:pt x="1697" y="14337"/>
                    </a:lnTo>
                    <a:lnTo>
                      <a:pt x="1809" y="14803"/>
                    </a:lnTo>
                    <a:lnTo>
                      <a:pt x="1940" y="15269"/>
                    </a:lnTo>
                    <a:lnTo>
                      <a:pt x="2033" y="15493"/>
                    </a:lnTo>
                    <a:lnTo>
                      <a:pt x="2126" y="15716"/>
                    </a:lnTo>
                    <a:lnTo>
                      <a:pt x="2238" y="15959"/>
                    </a:lnTo>
                    <a:lnTo>
                      <a:pt x="2369" y="16164"/>
                    </a:lnTo>
                    <a:lnTo>
                      <a:pt x="2499" y="16388"/>
                    </a:lnTo>
                    <a:lnTo>
                      <a:pt x="2667" y="16593"/>
                    </a:lnTo>
                    <a:lnTo>
                      <a:pt x="3058" y="17021"/>
                    </a:lnTo>
                    <a:lnTo>
                      <a:pt x="3469" y="17394"/>
                    </a:lnTo>
                    <a:lnTo>
                      <a:pt x="3897" y="17730"/>
                    </a:lnTo>
                    <a:lnTo>
                      <a:pt x="4326" y="18047"/>
                    </a:lnTo>
                    <a:lnTo>
                      <a:pt x="4755" y="18308"/>
                    </a:lnTo>
                    <a:lnTo>
                      <a:pt x="5184" y="18550"/>
                    </a:lnTo>
                    <a:lnTo>
                      <a:pt x="5631" y="18755"/>
                    </a:lnTo>
                    <a:lnTo>
                      <a:pt x="6060" y="18942"/>
                    </a:lnTo>
                    <a:lnTo>
                      <a:pt x="6489" y="19091"/>
                    </a:lnTo>
                    <a:lnTo>
                      <a:pt x="6918" y="19203"/>
                    </a:lnTo>
                    <a:lnTo>
                      <a:pt x="7309" y="19296"/>
                    </a:lnTo>
                    <a:lnTo>
                      <a:pt x="7719" y="19389"/>
                    </a:lnTo>
                    <a:lnTo>
                      <a:pt x="8092" y="19445"/>
                    </a:lnTo>
                    <a:lnTo>
                      <a:pt x="8465" y="19482"/>
                    </a:lnTo>
                    <a:lnTo>
                      <a:pt x="8800" y="19501"/>
                    </a:lnTo>
                    <a:lnTo>
                      <a:pt x="9546" y="19501"/>
                    </a:lnTo>
                    <a:lnTo>
                      <a:pt x="9919" y="19464"/>
                    </a:lnTo>
                    <a:lnTo>
                      <a:pt x="10199" y="19408"/>
                    </a:lnTo>
                    <a:lnTo>
                      <a:pt x="10422" y="19352"/>
                    </a:lnTo>
                    <a:lnTo>
                      <a:pt x="10609" y="19259"/>
                    </a:lnTo>
                    <a:lnTo>
                      <a:pt x="10833" y="19147"/>
                    </a:lnTo>
                    <a:lnTo>
                      <a:pt x="11094" y="18998"/>
                    </a:lnTo>
                    <a:lnTo>
                      <a:pt x="11373" y="18830"/>
                    </a:lnTo>
                    <a:lnTo>
                      <a:pt x="11672" y="18606"/>
                    </a:lnTo>
                    <a:lnTo>
                      <a:pt x="12007" y="18382"/>
                    </a:lnTo>
                    <a:lnTo>
                      <a:pt x="12343" y="18121"/>
                    </a:lnTo>
                    <a:lnTo>
                      <a:pt x="12678" y="17823"/>
                    </a:lnTo>
                    <a:lnTo>
                      <a:pt x="13032" y="17525"/>
                    </a:lnTo>
                    <a:lnTo>
                      <a:pt x="13387" y="17189"/>
                    </a:lnTo>
                    <a:lnTo>
                      <a:pt x="13722" y="16835"/>
                    </a:lnTo>
                    <a:lnTo>
                      <a:pt x="14058" y="16481"/>
                    </a:lnTo>
                    <a:lnTo>
                      <a:pt x="14375" y="16089"/>
                    </a:lnTo>
                    <a:lnTo>
                      <a:pt x="14673" y="15698"/>
                    </a:lnTo>
                    <a:lnTo>
                      <a:pt x="14934" y="15306"/>
                    </a:lnTo>
                    <a:lnTo>
                      <a:pt x="15176" y="14878"/>
                    </a:lnTo>
                    <a:lnTo>
                      <a:pt x="15288" y="14672"/>
                    </a:lnTo>
                    <a:lnTo>
                      <a:pt x="15382" y="14449"/>
                    </a:lnTo>
                    <a:lnTo>
                      <a:pt x="15549" y="13945"/>
                    </a:lnTo>
                    <a:lnTo>
                      <a:pt x="15698" y="13405"/>
                    </a:lnTo>
                    <a:lnTo>
                      <a:pt x="15829" y="12845"/>
                    </a:lnTo>
                    <a:lnTo>
                      <a:pt x="15922" y="12249"/>
                    </a:lnTo>
                    <a:lnTo>
                      <a:pt x="15997" y="11634"/>
                    </a:lnTo>
                    <a:lnTo>
                      <a:pt x="16053" y="11018"/>
                    </a:lnTo>
                    <a:lnTo>
                      <a:pt x="16090" y="10385"/>
                    </a:lnTo>
                    <a:lnTo>
                      <a:pt x="16109" y="9788"/>
                    </a:lnTo>
                    <a:lnTo>
                      <a:pt x="16109" y="9210"/>
                    </a:lnTo>
                    <a:lnTo>
                      <a:pt x="16109" y="8651"/>
                    </a:lnTo>
                    <a:lnTo>
                      <a:pt x="16090" y="8147"/>
                    </a:lnTo>
                    <a:lnTo>
                      <a:pt x="16034" y="7271"/>
                    </a:lnTo>
                    <a:lnTo>
                      <a:pt x="15997" y="6936"/>
                    </a:lnTo>
                    <a:lnTo>
                      <a:pt x="15941" y="6675"/>
                    </a:lnTo>
                    <a:lnTo>
                      <a:pt x="15885" y="6395"/>
                    </a:lnTo>
                    <a:lnTo>
                      <a:pt x="15754" y="5891"/>
                    </a:lnTo>
                    <a:lnTo>
                      <a:pt x="15661" y="5575"/>
                    </a:lnTo>
                    <a:lnTo>
                      <a:pt x="15531" y="5220"/>
                    </a:lnTo>
                    <a:lnTo>
                      <a:pt x="15382" y="4829"/>
                    </a:lnTo>
                    <a:lnTo>
                      <a:pt x="15195" y="4419"/>
                    </a:lnTo>
                    <a:lnTo>
                      <a:pt x="14971" y="3990"/>
                    </a:lnTo>
                    <a:lnTo>
                      <a:pt x="14729" y="3561"/>
                    </a:lnTo>
                    <a:lnTo>
                      <a:pt x="14449" y="3114"/>
                    </a:lnTo>
                    <a:lnTo>
                      <a:pt x="14114" y="2685"/>
                    </a:lnTo>
                    <a:lnTo>
                      <a:pt x="13760" y="2256"/>
                    </a:lnTo>
                    <a:lnTo>
                      <a:pt x="13554" y="2032"/>
                    </a:lnTo>
                    <a:lnTo>
                      <a:pt x="13349" y="1846"/>
                    </a:lnTo>
                    <a:lnTo>
                      <a:pt x="13126" y="1641"/>
                    </a:lnTo>
                    <a:lnTo>
                      <a:pt x="12902" y="1454"/>
                    </a:lnTo>
                    <a:lnTo>
                      <a:pt x="12660" y="1268"/>
                    </a:lnTo>
                    <a:lnTo>
                      <a:pt x="12417" y="1100"/>
                    </a:lnTo>
                    <a:lnTo>
                      <a:pt x="12100" y="895"/>
                    </a:lnTo>
                    <a:lnTo>
                      <a:pt x="11765" y="727"/>
                    </a:lnTo>
                    <a:lnTo>
                      <a:pt x="11429" y="560"/>
                    </a:lnTo>
                    <a:lnTo>
                      <a:pt x="11094" y="429"/>
                    </a:lnTo>
                    <a:lnTo>
                      <a:pt x="10739" y="299"/>
                    </a:lnTo>
                    <a:lnTo>
                      <a:pt x="10366" y="205"/>
                    </a:lnTo>
                    <a:lnTo>
                      <a:pt x="9994" y="131"/>
                    </a:lnTo>
                    <a:lnTo>
                      <a:pt x="9621" y="56"/>
                    </a:lnTo>
                    <a:lnTo>
                      <a:pt x="9229" y="19"/>
                    </a:lnTo>
                    <a:lnTo>
                      <a:pt x="883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41"/>
              <p:cNvSpPr/>
              <p:nvPr/>
            </p:nvSpPr>
            <p:spPr>
              <a:xfrm>
                <a:off x="2021850" y="3118500"/>
                <a:ext cx="402725" cy="487550"/>
              </a:xfrm>
              <a:custGeom>
                <a:avLst/>
                <a:gdLst/>
                <a:ahLst/>
                <a:cxnLst/>
                <a:rect l="l" t="t" r="r" b="b"/>
                <a:pathLst>
                  <a:path w="16109" h="19502" fill="none" extrusionOk="0">
                    <a:moveTo>
                      <a:pt x="9136" y="19501"/>
                    </a:moveTo>
                    <a:lnTo>
                      <a:pt x="9136" y="19501"/>
                    </a:lnTo>
                    <a:lnTo>
                      <a:pt x="8800" y="19501"/>
                    </a:lnTo>
                    <a:lnTo>
                      <a:pt x="8465" y="19482"/>
                    </a:lnTo>
                    <a:lnTo>
                      <a:pt x="8092" y="19445"/>
                    </a:lnTo>
                    <a:lnTo>
                      <a:pt x="7719" y="19389"/>
                    </a:lnTo>
                    <a:lnTo>
                      <a:pt x="7309" y="19296"/>
                    </a:lnTo>
                    <a:lnTo>
                      <a:pt x="6918" y="19203"/>
                    </a:lnTo>
                    <a:lnTo>
                      <a:pt x="6489" y="19091"/>
                    </a:lnTo>
                    <a:lnTo>
                      <a:pt x="6060" y="18942"/>
                    </a:lnTo>
                    <a:lnTo>
                      <a:pt x="5631" y="18755"/>
                    </a:lnTo>
                    <a:lnTo>
                      <a:pt x="5184" y="18550"/>
                    </a:lnTo>
                    <a:lnTo>
                      <a:pt x="4755" y="18308"/>
                    </a:lnTo>
                    <a:lnTo>
                      <a:pt x="4326" y="18047"/>
                    </a:lnTo>
                    <a:lnTo>
                      <a:pt x="3897" y="17730"/>
                    </a:lnTo>
                    <a:lnTo>
                      <a:pt x="3469" y="17394"/>
                    </a:lnTo>
                    <a:lnTo>
                      <a:pt x="3058" y="17021"/>
                    </a:lnTo>
                    <a:lnTo>
                      <a:pt x="2667" y="16593"/>
                    </a:lnTo>
                    <a:lnTo>
                      <a:pt x="2667" y="16593"/>
                    </a:lnTo>
                    <a:lnTo>
                      <a:pt x="2499" y="16388"/>
                    </a:lnTo>
                    <a:lnTo>
                      <a:pt x="2369" y="16164"/>
                    </a:lnTo>
                    <a:lnTo>
                      <a:pt x="2238" y="15959"/>
                    </a:lnTo>
                    <a:lnTo>
                      <a:pt x="2126" y="15716"/>
                    </a:lnTo>
                    <a:lnTo>
                      <a:pt x="2033" y="15493"/>
                    </a:lnTo>
                    <a:lnTo>
                      <a:pt x="1940" y="15269"/>
                    </a:lnTo>
                    <a:lnTo>
                      <a:pt x="1809" y="14803"/>
                    </a:lnTo>
                    <a:lnTo>
                      <a:pt x="1697" y="14337"/>
                    </a:lnTo>
                    <a:lnTo>
                      <a:pt x="1623" y="13908"/>
                    </a:lnTo>
                    <a:lnTo>
                      <a:pt x="1530" y="13162"/>
                    </a:lnTo>
                    <a:lnTo>
                      <a:pt x="1530" y="13162"/>
                    </a:lnTo>
                    <a:lnTo>
                      <a:pt x="1455" y="12715"/>
                    </a:lnTo>
                    <a:lnTo>
                      <a:pt x="1455" y="12715"/>
                    </a:lnTo>
                    <a:lnTo>
                      <a:pt x="1380" y="12417"/>
                    </a:lnTo>
                    <a:lnTo>
                      <a:pt x="1250" y="12044"/>
                    </a:lnTo>
                    <a:lnTo>
                      <a:pt x="914" y="11223"/>
                    </a:lnTo>
                    <a:lnTo>
                      <a:pt x="914" y="11223"/>
                    </a:lnTo>
                    <a:lnTo>
                      <a:pt x="635" y="10552"/>
                    </a:lnTo>
                    <a:lnTo>
                      <a:pt x="504" y="10235"/>
                    </a:lnTo>
                    <a:lnTo>
                      <a:pt x="411" y="9937"/>
                    </a:lnTo>
                    <a:lnTo>
                      <a:pt x="411" y="9937"/>
                    </a:lnTo>
                    <a:lnTo>
                      <a:pt x="281" y="9527"/>
                    </a:lnTo>
                    <a:lnTo>
                      <a:pt x="206" y="9266"/>
                    </a:lnTo>
                    <a:lnTo>
                      <a:pt x="150" y="8986"/>
                    </a:lnTo>
                    <a:lnTo>
                      <a:pt x="94" y="8651"/>
                    </a:lnTo>
                    <a:lnTo>
                      <a:pt x="57" y="8296"/>
                    </a:lnTo>
                    <a:lnTo>
                      <a:pt x="20" y="7924"/>
                    </a:lnTo>
                    <a:lnTo>
                      <a:pt x="1" y="7513"/>
                    </a:lnTo>
                    <a:lnTo>
                      <a:pt x="20" y="7103"/>
                    </a:lnTo>
                    <a:lnTo>
                      <a:pt x="38" y="6675"/>
                    </a:lnTo>
                    <a:lnTo>
                      <a:pt x="94" y="6227"/>
                    </a:lnTo>
                    <a:lnTo>
                      <a:pt x="169" y="5761"/>
                    </a:lnTo>
                    <a:lnTo>
                      <a:pt x="281" y="5314"/>
                    </a:lnTo>
                    <a:lnTo>
                      <a:pt x="430" y="4847"/>
                    </a:lnTo>
                    <a:lnTo>
                      <a:pt x="616" y="4381"/>
                    </a:lnTo>
                    <a:lnTo>
                      <a:pt x="821" y="3934"/>
                    </a:lnTo>
                    <a:lnTo>
                      <a:pt x="821" y="3934"/>
                    </a:lnTo>
                    <a:lnTo>
                      <a:pt x="1026" y="3598"/>
                    </a:lnTo>
                    <a:lnTo>
                      <a:pt x="1250" y="3263"/>
                    </a:lnTo>
                    <a:lnTo>
                      <a:pt x="1474" y="2964"/>
                    </a:lnTo>
                    <a:lnTo>
                      <a:pt x="1735" y="2666"/>
                    </a:lnTo>
                    <a:lnTo>
                      <a:pt x="2014" y="2387"/>
                    </a:lnTo>
                    <a:lnTo>
                      <a:pt x="2294" y="2107"/>
                    </a:lnTo>
                    <a:lnTo>
                      <a:pt x="2611" y="1865"/>
                    </a:lnTo>
                    <a:lnTo>
                      <a:pt x="2947" y="1622"/>
                    </a:lnTo>
                    <a:lnTo>
                      <a:pt x="3301" y="1398"/>
                    </a:lnTo>
                    <a:lnTo>
                      <a:pt x="3674" y="1193"/>
                    </a:lnTo>
                    <a:lnTo>
                      <a:pt x="4046" y="1007"/>
                    </a:lnTo>
                    <a:lnTo>
                      <a:pt x="4457" y="821"/>
                    </a:lnTo>
                    <a:lnTo>
                      <a:pt x="4885" y="653"/>
                    </a:lnTo>
                    <a:lnTo>
                      <a:pt x="5333" y="504"/>
                    </a:lnTo>
                    <a:lnTo>
                      <a:pt x="5799" y="373"/>
                    </a:lnTo>
                    <a:lnTo>
                      <a:pt x="6284" y="261"/>
                    </a:lnTo>
                    <a:lnTo>
                      <a:pt x="6284" y="261"/>
                    </a:lnTo>
                    <a:lnTo>
                      <a:pt x="6731" y="168"/>
                    </a:lnTo>
                    <a:lnTo>
                      <a:pt x="7160" y="93"/>
                    </a:lnTo>
                    <a:lnTo>
                      <a:pt x="7589" y="38"/>
                    </a:lnTo>
                    <a:lnTo>
                      <a:pt x="8017" y="0"/>
                    </a:lnTo>
                    <a:lnTo>
                      <a:pt x="8428" y="0"/>
                    </a:lnTo>
                    <a:lnTo>
                      <a:pt x="8838" y="0"/>
                    </a:lnTo>
                    <a:lnTo>
                      <a:pt x="9229" y="19"/>
                    </a:lnTo>
                    <a:lnTo>
                      <a:pt x="9621" y="56"/>
                    </a:lnTo>
                    <a:lnTo>
                      <a:pt x="9994" y="131"/>
                    </a:lnTo>
                    <a:lnTo>
                      <a:pt x="10366" y="205"/>
                    </a:lnTo>
                    <a:lnTo>
                      <a:pt x="10739" y="299"/>
                    </a:lnTo>
                    <a:lnTo>
                      <a:pt x="11094" y="429"/>
                    </a:lnTo>
                    <a:lnTo>
                      <a:pt x="11429" y="560"/>
                    </a:lnTo>
                    <a:lnTo>
                      <a:pt x="11765" y="727"/>
                    </a:lnTo>
                    <a:lnTo>
                      <a:pt x="12100" y="895"/>
                    </a:lnTo>
                    <a:lnTo>
                      <a:pt x="12417" y="1100"/>
                    </a:lnTo>
                    <a:lnTo>
                      <a:pt x="12417" y="1100"/>
                    </a:lnTo>
                    <a:lnTo>
                      <a:pt x="12660" y="1268"/>
                    </a:lnTo>
                    <a:lnTo>
                      <a:pt x="12902" y="1454"/>
                    </a:lnTo>
                    <a:lnTo>
                      <a:pt x="13126" y="1641"/>
                    </a:lnTo>
                    <a:lnTo>
                      <a:pt x="13349" y="1846"/>
                    </a:lnTo>
                    <a:lnTo>
                      <a:pt x="13554" y="2032"/>
                    </a:lnTo>
                    <a:lnTo>
                      <a:pt x="13760" y="2256"/>
                    </a:lnTo>
                    <a:lnTo>
                      <a:pt x="14114" y="2685"/>
                    </a:lnTo>
                    <a:lnTo>
                      <a:pt x="14449" y="3114"/>
                    </a:lnTo>
                    <a:lnTo>
                      <a:pt x="14729" y="3561"/>
                    </a:lnTo>
                    <a:lnTo>
                      <a:pt x="14971" y="3990"/>
                    </a:lnTo>
                    <a:lnTo>
                      <a:pt x="15195" y="4419"/>
                    </a:lnTo>
                    <a:lnTo>
                      <a:pt x="15382" y="4829"/>
                    </a:lnTo>
                    <a:lnTo>
                      <a:pt x="15531" y="5220"/>
                    </a:lnTo>
                    <a:lnTo>
                      <a:pt x="15661" y="5575"/>
                    </a:lnTo>
                    <a:lnTo>
                      <a:pt x="15754" y="5891"/>
                    </a:lnTo>
                    <a:lnTo>
                      <a:pt x="15885" y="6395"/>
                    </a:lnTo>
                    <a:lnTo>
                      <a:pt x="15941" y="6675"/>
                    </a:lnTo>
                    <a:lnTo>
                      <a:pt x="15941" y="6675"/>
                    </a:lnTo>
                    <a:lnTo>
                      <a:pt x="15997" y="6936"/>
                    </a:lnTo>
                    <a:lnTo>
                      <a:pt x="16034" y="7271"/>
                    </a:lnTo>
                    <a:lnTo>
                      <a:pt x="16090" y="8147"/>
                    </a:lnTo>
                    <a:lnTo>
                      <a:pt x="16109" y="8651"/>
                    </a:lnTo>
                    <a:lnTo>
                      <a:pt x="16109" y="9210"/>
                    </a:lnTo>
                    <a:lnTo>
                      <a:pt x="16109" y="9788"/>
                    </a:lnTo>
                    <a:lnTo>
                      <a:pt x="16090" y="10385"/>
                    </a:lnTo>
                    <a:lnTo>
                      <a:pt x="16053" y="11018"/>
                    </a:lnTo>
                    <a:lnTo>
                      <a:pt x="15997" y="11634"/>
                    </a:lnTo>
                    <a:lnTo>
                      <a:pt x="15922" y="12249"/>
                    </a:lnTo>
                    <a:lnTo>
                      <a:pt x="15829" y="12845"/>
                    </a:lnTo>
                    <a:lnTo>
                      <a:pt x="15698" y="13405"/>
                    </a:lnTo>
                    <a:lnTo>
                      <a:pt x="15549" y="13945"/>
                    </a:lnTo>
                    <a:lnTo>
                      <a:pt x="15382" y="14449"/>
                    </a:lnTo>
                    <a:lnTo>
                      <a:pt x="15288" y="14672"/>
                    </a:lnTo>
                    <a:lnTo>
                      <a:pt x="15176" y="14878"/>
                    </a:lnTo>
                    <a:lnTo>
                      <a:pt x="15176" y="14878"/>
                    </a:lnTo>
                    <a:lnTo>
                      <a:pt x="14934" y="15306"/>
                    </a:lnTo>
                    <a:lnTo>
                      <a:pt x="14673" y="15698"/>
                    </a:lnTo>
                    <a:lnTo>
                      <a:pt x="14375" y="16089"/>
                    </a:lnTo>
                    <a:lnTo>
                      <a:pt x="14058" y="16481"/>
                    </a:lnTo>
                    <a:lnTo>
                      <a:pt x="13722" y="16835"/>
                    </a:lnTo>
                    <a:lnTo>
                      <a:pt x="13387" y="17189"/>
                    </a:lnTo>
                    <a:lnTo>
                      <a:pt x="13032" y="17525"/>
                    </a:lnTo>
                    <a:lnTo>
                      <a:pt x="12678" y="17823"/>
                    </a:lnTo>
                    <a:lnTo>
                      <a:pt x="12343" y="18121"/>
                    </a:lnTo>
                    <a:lnTo>
                      <a:pt x="12007" y="18382"/>
                    </a:lnTo>
                    <a:lnTo>
                      <a:pt x="11672" y="18606"/>
                    </a:lnTo>
                    <a:lnTo>
                      <a:pt x="11373" y="18830"/>
                    </a:lnTo>
                    <a:lnTo>
                      <a:pt x="11094" y="18998"/>
                    </a:lnTo>
                    <a:lnTo>
                      <a:pt x="10833" y="19147"/>
                    </a:lnTo>
                    <a:lnTo>
                      <a:pt x="10609" y="19259"/>
                    </a:lnTo>
                    <a:lnTo>
                      <a:pt x="10422" y="19352"/>
                    </a:lnTo>
                    <a:lnTo>
                      <a:pt x="10422" y="19352"/>
                    </a:lnTo>
                    <a:lnTo>
                      <a:pt x="10199" y="19408"/>
                    </a:lnTo>
                    <a:lnTo>
                      <a:pt x="9919" y="19464"/>
                    </a:lnTo>
                    <a:lnTo>
                      <a:pt x="9546" y="19501"/>
                    </a:lnTo>
                    <a:lnTo>
                      <a:pt x="9136" y="1950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41"/>
              <p:cNvSpPr/>
              <p:nvPr/>
            </p:nvSpPr>
            <p:spPr>
              <a:xfrm>
                <a:off x="2026050" y="3122225"/>
                <a:ext cx="394800" cy="479625"/>
              </a:xfrm>
              <a:custGeom>
                <a:avLst/>
                <a:gdLst/>
                <a:ahLst/>
                <a:cxnLst/>
                <a:rect l="l" t="t" r="r" b="b"/>
                <a:pathLst>
                  <a:path w="15792" h="19185" fill="none" extrusionOk="0">
                    <a:moveTo>
                      <a:pt x="8371" y="0"/>
                    </a:moveTo>
                    <a:lnTo>
                      <a:pt x="8371" y="0"/>
                    </a:lnTo>
                    <a:lnTo>
                      <a:pt x="7849" y="19"/>
                    </a:lnTo>
                    <a:lnTo>
                      <a:pt x="7290" y="75"/>
                    </a:lnTo>
                    <a:lnTo>
                      <a:pt x="6731" y="150"/>
                    </a:lnTo>
                    <a:lnTo>
                      <a:pt x="6153" y="261"/>
                    </a:lnTo>
                    <a:lnTo>
                      <a:pt x="6153" y="261"/>
                    </a:lnTo>
                    <a:lnTo>
                      <a:pt x="5668" y="392"/>
                    </a:lnTo>
                    <a:lnTo>
                      <a:pt x="5221" y="522"/>
                    </a:lnTo>
                    <a:lnTo>
                      <a:pt x="4773" y="653"/>
                    </a:lnTo>
                    <a:lnTo>
                      <a:pt x="4363" y="821"/>
                    </a:lnTo>
                    <a:lnTo>
                      <a:pt x="3972" y="988"/>
                    </a:lnTo>
                    <a:lnTo>
                      <a:pt x="3580" y="1194"/>
                    </a:lnTo>
                    <a:lnTo>
                      <a:pt x="3226" y="1380"/>
                    </a:lnTo>
                    <a:lnTo>
                      <a:pt x="2872" y="1604"/>
                    </a:lnTo>
                    <a:lnTo>
                      <a:pt x="2555" y="1846"/>
                    </a:lnTo>
                    <a:lnTo>
                      <a:pt x="2238" y="2088"/>
                    </a:lnTo>
                    <a:lnTo>
                      <a:pt x="1958" y="2349"/>
                    </a:lnTo>
                    <a:lnTo>
                      <a:pt x="1679" y="2629"/>
                    </a:lnTo>
                    <a:lnTo>
                      <a:pt x="1436" y="2909"/>
                    </a:lnTo>
                    <a:lnTo>
                      <a:pt x="1212" y="3207"/>
                    </a:lnTo>
                    <a:lnTo>
                      <a:pt x="989" y="3524"/>
                    </a:lnTo>
                    <a:lnTo>
                      <a:pt x="802" y="3860"/>
                    </a:lnTo>
                    <a:lnTo>
                      <a:pt x="802" y="3860"/>
                    </a:lnTo>
                    <a:lnTo>
                      <a:pt x="579" y="4307"/>
                    </a:lnTo>
                    <a:lnTo>
                      <a:pt x="411" y="4754"/>
                    </a:lnTo>
                    <a:lnTo>
                      <a:pt x="262" y="5202"/>
                    </a:lnTo>
                    <a:lnTo>
                      <a:pt x="168" y="5649"/>
                    </a:lnTo>
                    <a:lnTo>
                      <a:pt x="75" y="6097"/>
                    </a:lnTo>
                    <a:lnTo>
                      <a:pt x="38" y="6544"/>
                    </a:lnTo>
                    <a:lnTo>
                      <a:pt x="1" y="6954"/>
                    </a:lnTo>
                    <a:lnTo>
                      <a:pt x="1" y="7364"/>
                    </a:lnTo>
                    <a:lnTo>
                      <a:pt x="19" y="7756"/>
                    </a:lnTo>
                    <a:lnTo>
                      <a:pt x="38" y="8129"/>
                    </a:lnTo>
                    <a:lnTo>
                      <a:pt x="94" y="8483"/>
                    </a:lnTo>
                    <a:lnTo>
                      <a:pt x="150" y="8800"/>
                    </a:lnTo>
                    <a:lnTo>
                      <a:pt x="206" y="9080"/>
                    </a:lnTo>
                    <a:lnTo>
                      <a:pt x="262" y="9341"/>
                    </a:lnTo>
                    <a:lnTo>
                      <a:pt x="392" y="9732"/>
                    </a:lnTo>
                    <a:lnTo>
                      <a:pt x="392" y="9732"/>
                    </a:lnTo>
                    <a:lnTo>
                      <a:pt x="485" y="10030"/>
                    </a:lnTo>
                    <a:lnTo>
                      <a:pt x="616" y="10347"/>
                    </a:lnTo>
                    <a:lnTo>
                      <a:pt x="896" y="11019"/>
                    </a:lnTo>
                    <a:lnTo>
                      <a:pt x="896" y="11019"/>
                    </a:lnTo>
                    <a:lnTo>
                      <a:pt x="1250" y="11857"/>
                    </a:lnTo>
                    <a:lnTo>
                      <a:pt x="1380" y="12230"/>
                    </a:lnTo>
                    <a:lnTo>
                      <a:pt x="1455" y="12529"/>
                    </a:lnTo>
                    <a:lnTo>
                      <a:pt x="1455" y="12529"/>
                    </a:lnTo>
                    <a:lnTo>
                      <a:pt x="1511" y="12995"/>
                    </a:lnTo>
                    <a:lnTo>
                      <a:pt x="1511" y="12995"/>
                    </a:lnTo>
                    <a:lnTo>
                      <a:pt x="1604" y="13722"/>
                    </a:lnTo>
                    <a:lnTo>
                      <a:pt x="1679" y="14151"/>
                    </a:lnTo>
                    <a:lnTo>
                      <a:pt x="1790" y="14598"/>
                    </a:lnTo>
                    <a:lnTo>
                      <a:pt x="1921" y="15045"/>
                    </a:lnTo>
                    <a:lnTo>
                      <a:pt x="2014" y="15269"/>
                    </a:lnTo>
                    <a:lnTo>
                      <a:pt x="2107" y="15493"/>
                    </a:lnTo>
                    <a:lnTo>
                      <a:pt x="2219" y="15717"/>
                    </a:lnTo>
                    <a:lnTo>
                      <a:pt x="2331" y="15940"/>
                    </a:lnTo>
                    <a:lnTo>
                      <a:pt x="2462" y="16145"/>
                    </a:lnTo>
                    <a:lnTo>
                      <a:pt x="2611" y="16332"/>
                    </a:lnTo>
                    <a:lnTo>
                      <a:pt x="2611" y="16332"/>
                    </a:lnTo>
                    <a:lnTo>
                      <a:pt x="2872" y="16630"/>
                    </a:lnTo>
                    <a:lnTo>
                      <a:pt x="3151" y="16891"/>
                    </a:lnTo>
                    <a:lnTo>
                      <a:pt x="3412" y="17134"/>
                    </a:lnTo>
                    <a:lnTo>
                      <a:pt x="3692" y="17357"/>
                    </a:lnTo>
                    <a:lnTo>
                      <a:pt x="3990" y="17581"/>
                    </a:lnTo>
                    <a:lnTo>
                      <a:pt x="4270" y="17767"/>
                    </a:lnTo>
                    <a:lnTo>
                      <a:pt x="4568" y="17954"/>
                    </a:lnTo>
                    <a:lnTo>
                      <a:pt x="4848" y="18122"/>
                    </a:lnTo>
                    <a:lnTo>
                      <a:pt x="5146" y="18271"/>
                    </a:lnTo>
                    <a:lnTo>
                      <a:pt x="5426" y="18401"/>
                    </a:lnTo>
                    <a:lnTo>
                      <a:pt x="5724" y="18532"/>
                    </a:lnTo>
                    <a:lnTo>
                      <a:pt x="6004" y="18644"/>
                    </a:lnTo>
                    <a:lnTo>
                      <a:pt x="6582" y="18830"/>
                    </a:lnTo>
                    <a:lnTo>
                      <a:pt x="7141" y="18961"/>
                    </a:lnTo>
                    <a:lnTo>
                      <a:pt x="7663" y="19072"/>
                    </a:lnTo>
                    <a:lnTo>
                      <a:pt x="8166" y="19147"/>
                    </a:lnTo>
                    <a:lnTo>
                      <a:pt x="8632" y="19184"/>
                    </a:lnTo>
                    <a:lnTo>
                      <a:pt x="9061" y="19184"/>
                    </a:lnTo>
                    <a:lnTo>
                      <a:pt x="9434" y="19166"/>
                    </a:lnTo>
                    <a:lnTo>
                      <a:pt x="9751" y="19147"/>
                    </a:lnTo>
                    <a:lnTo>
                      <a:pt x="10012" y="19091"/>
                    </a:lnTo>
                    <a:lnTo>
                      <a:pt x="10198" y="19035"/>
                    </a:lnTo>
                    <a:lnTo>
                      <a:pt x="10198" y="19035"/>
                    </a:lnTo>
                    <a:lnTo>
                      <a:pt x="10385" y="18961"/>
                    </a:lnTo>
                    <a:lnTo>
                      <a:pt x="10590" y="18849"/>
                    </a:lnTo>
                    <a:lnTo>
                      <a:pt x="10851" y="18700"/>
                    </a:lnTo>
                    <a:lnTo>
                      <a:pt x="11112" y="18532"/>
                    </a:lnTo>
                    <a:lnTo>
                      <a:pt x="11429" y="18327"/>
                    </a:lnTo>
                    <a:lnTo>
                      <a:pt x="11746" y="18084"/>
                    </a:lnTo>
                    <a:lnTo>
                      <a:pt x="12063" y="17823"/>
                    </a:lnTo>
                    <a:lnTo>
                      <a:pt x="12417" y="17544"/>
                    </a:lnTo>
                    <a:lnTo>
                      <a:pt x="12753" y="17245"/>
                    </a:lnTo>
                    <a:lnTo>
                      <a:pt x="13107" y="16910"/>
                    </a:lnTo>
                    <a:lnTo>
                      <a:pt x="13442" y="16574"/>
                    </a:lnTo>
                    <a:lnTo>
                      <a:pt x="13759" y="16201"/>
                    </a:lnTo>
                    <a:lnTo>
                      <a:pt x="14076" y="15847"/>
                    </a:lnTo>
                    <a:lnTo>
                      <a:pt x="14375" y="15456"/>
                    </a:lnTo>
                    <a:lnTo>
                      <a:pt x="14636" y="15064"/>
                    </a:lnTo>
                    <a:lnTo>
                      <a:pt x="14859" y="14654"/>
                    </a:lnTo>
                    <a:lnTo>
                      <a:pt x="14859" y="14654"/>
                    </a:lnTo>
                    <a:lnTo>
                      <a:pt x="14971" y="14449"/>
                    </a:lnTo>
                    <a:lnTo>
                      <a:pt x="15064" y="14225"/>
                    </a:lnTo>
                    <a:lnTo>
                      <a:pt x="15232" y="13740"/>
                    </a:lnTo>
                    <a:lnTo>
                      <a:pt x="15381" y="13200"/>
                    </a:lnTo>
                    <a:lnTo>
                      <a:pt x="15512" y="12640"/>
                    </a:lnTo>
                    <a:lnTo>
                      <a:pt x="15605" y="12044"/>
                    </a:lnTo>
                    <a:lnTo>
                      <a:pt x="15680" y="11447"/>
                    </a:lnTo>
                    <a:lnTo>
                      <a:pt x="15717" y="10832"/>
                    </a:lnTo>
                    <a:lnTo>
                      <a:pt x="15754" y="10236"/>
                    </a:lnTo>
                    <a:lnTo>
                      <a:pt x="15773" y="9639"/>
                    </a:lnTo>
                    <a:lnTo>
                      <a:pt x="15791" y="9061"/>
                    </a:lnTo>
                    <a:lnTo>
                      <a:pt x="15773" y="8520"/>
                    </a:lnTo>
                    <a:lnTo>
                      <a:pt x="15754" y="7998"/>
                    </a:lnTo>
                    <a:lnTo>
                      <a:pt x="15698" y="7141"/>
                    </a:lnTo>
                    <a:lnTo>
                      <a:pt x="15661" y="6824"/>
                    </a:lnTo>
                    <a:lnTo>
                      <a:pt x="15624" y="6563"/>
                    </a:lnTo>
                    <a:lnTo>
                      <a:pt x="15624" y="6563"/>
                    </a:lnTo>
                    <a:lnTo>
                      <a:pt x="15586" y="6358"/>
                    </a:lnTo>
                    <a:lnTo>
                      <a:pt x="15456" y="5892"/>
                    </a:lnTo>
                    <a:lnTo>
                      <a:pt x="15363" y="5593"/>
                    </a:lnTo>
                    <a:lnTo>
                      <a:pt x="15232" y="5239"/>
                    </a:lnTo>
                    <a:lnTo>
                      <a:pt x="15083" y="4848"/>
                    </a:lnTo>
                    <a:lnTo>
                      <a:pt x="14915" y="4437"/>
                    </a:lnTo>
                    <a:lnTo>
                      <a:pt x="14692" y="4009"/>
                    </a:lnTo>
                    <a:lnTo>
                      <a:pt x="14449" y="3561"/>
                    </a:lnTo>
                    <a:lnTo>
                      <a:pt x="14169" y="3114"/>
                    </a:lnTo>
                    <a:lnTo>
                      <a:pt x="13853" y="2685"/>
                    </a:lnTo>
                    <a:lnTo>
                      <a:pt x="13498" y="2238"/>
                    </a:lnTo>
                    <a:lnTo>
                      <a:pt x="13293" y="2032"/>
                    </a:lnTo>
                    <a:lnTo>
                      <a:pt x="13088" y="1827"/>
                    </a:lnTo>
                    <a:lnTo>
                      <a:pt x="12864" y="1622"/>
                    </a:lnTo>
                    <a:lnTo>
                      <a:pt x="12641" y="1436"/>
                    </a:lnTo>
                    <a:lnTo>
                      <a:pt x="12398" y="1249"/>
                    </a:lnTo>
                    <a:lnTo>
                      <a:pt x="12156" y="1082"/>
                    </a:lnTo>
                    <a:lnTo>
                      <a:pt x="12156" y="1082"/>
                    </a:lnTo>
                    <a:lnTo>
                      <a:pt x="11727" y="821"/>
                    </a:lnTo>
                    <a:lnTo>
                      <a:pt x="11298" y="616"/>
                    </a:lnTo>
                    <a:lnTo>
                      <a:pt x="10851" y="429"/>
                    </a:lnTo>
                    <a:lnTo>
                      <a:pt x="10385" y="280"/>
                    </a:lnTo>
                    <a:lnTo>
                      <a:pt x="9900" y="150"/>
                    </a:lnTo>
                    <a:lnTo>
                      <a:pt x="9415" y="75"/>
                    </a:lnTo>
                    <a:lnTo>
                      <a:pt x="8893" y="19"/>
                    </a:lnTo>
                    <a:lnTo>
                      <a:pt x="83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41"/>
              <p:cNvSpPr/>
              <p:nvPr/>
            </p:nvSpPr>
            <p:spPr>
              <a:xfrm>
                <a:off x="2238575" y="3310525"/>
                <a:ext cx="443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772" extrusionOk="0">
                    <a:moveTo>
                      <a:pt x="840" y="0"/>
                    </a:moveTo>
                    <a:lnTo>
                      <a:pt x="653" y="19"/>
                    </a:lnTo>
                    <a:lnTo>
                      <a:pt x="486" y="93"/>
                    </a:lnTo>
                    <a:lnTo>
                      <a:pt x="337" y="187"/>
                    </a:lnTo>
                    <a:lnTo>
                      <a:pt x="206" y="299"/>
                    </a:lnTo>
                    <a:lnTo>
                      <a:pt x="113" y="429"/>
                    </a:lnTo>
                    <a:lnTo>
                      <a:pt x="38" y="597"/>
                    </a:lnTo>
                    <a:lnTo>
                      <a:pt x="1" y="765"/>
                    </a:lnTo>
                    <a:lnTo>
                      <a:pt x="1" y="932"/>
                    </a:lnTo>
                    <a:lnTo>
                      <a:pt x="20" y="1119"/>
                    </a:lnTo>
                    <a:lnTo>
                      <a:pt x="94" y="1287"/>
                    </a:lnTo>
                    <a:lnTo>
                      <a:pt x="187" y="1417"/>
                    </a:lnTo>
                    <a:lnTo>
                      <a:pt x="299" y="1548"/>
                    </a:lnTo>
                    <a:lnTo>
                      <a:pt x="448" y="1641"/>
                    </a:lnTo>
                    <a:lnTo>
                      <a:pt x="598" y="1715"/>
                    </a:lnTo>
                    <a:lnTo>
                      <a:pt x="765" y="1753"/>
                    </a:lnTo>
                    <a:lnTo>
                      <a:pt x="933" y="1771"/>
                    </a:lnTo>
                    <a:lnTo>
                      <a:pt x="1120" y="1734"/>
                    </a:lnTo>
                    <a:lnTo>
                      <a:pt x="1287" y="1678"/>
                    </a:lnTo>
                    <a:lnTo>
                      <a:pt x="1436" y="1585"/>
                    </a:lnTo>
                    <a:lnTo>
                      <a:pt x="1548" y="1454"/>
                    </a:lnTo>
                    <a:lnTo>
                      <a:pt x="1660" y="1324"/>
                    </a:lnTo>
                    <a:lnTo>
                      <a:pt x="1716" y="1175"/>
                    </a:lnTo>
                    <a:lnTo>
                      <a:pt x="1772" y="1007"/>
                    </a:lnTo>
                    <a:lnTo>
                      <a:pt x="1772" y="821"/>
                    </a:lnTo>
                    <a:lnTo>
                      <a:pt x="1735" y="653"/>
                    </a:lnTo>
                    <a:lnTo>
                      <a:pt x="1679" y="485"/>
                    </a:lnTo>
                    <a:lnTo>
                      <a:pt x="1586" y="336"/>
                    </a:lnTo>
                    <a:lnTo>
                      <a:pt x="1474" y="205"/>
                    </a:lnTo>
                    <a:lnTo>
                      <a:pt x="1325" y="112"/>
                    </a:lnTo>
                    <a:lnTo>
                      <a:pt x="1175" y="38"/>
                    </a:lnTo>
                    <a:lnTo>
                      <a:pt x="100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41"/>
              <p:cNvSpPr/>
              <p:nvPr/>
            </p:nvSpPr>
            <p:spPr>
              <a:xfrm>
                <a:off x="2095500" y="3348725"/>
                <a:ext cx="443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1773" extrusionOk="0">
                    <a:moveTo>
                      <a:pt x="821" y="1"/>
                    </a:moveTo>
                    <a:lnTo>
                      <a:pt x="653" y="38"/>
                    </a:lnTo>
                    <a:lnTo>
                      <a:pt x="485" y="94"/>
                    </a:lnTo>
                    <a:lnTo>
                      <a:pt x="336" y="187"/>
                    </a:lnTo>
                    <a:lnTo>
                      <a:pt x="206" y="318"/>
                    </a:lnTo>
                    <a:lnTo>
                      <a:pt x="112" y="448"/>
                    </a:lnTo>
                    <a:lnTo>
                      <a:pt x="38" y="598"/>
                    </a:lnTo>
                    <a:lnTo>
                      <a:pt x="1" y="765"/>
                    </a:lnTo>
                    <a:lnTo>
                      <a:pt x="1" y="952"/>
                    </a:lnTo>
                    <a:lnTo>
                      <a:pt x="19" y="1120"/>
                    </a:lnTo>
                    <a:lnTo>
                      <a:pt x="94" y="1287"/>
                    </a:lnTo>
                    <a:lnTo>
                      <a:pt x="187" y="1437"/>
                    </a:lnTo>
                    <a:lnTo>
                      <a:pt x="299" y="1567"/>
                    </a:lnTo>
                    <a:lnTo>
                      <a:pt x="429" y="1660"/>
                    </a:lnTo>
                    <a:lnTo>
                      <a:pt x="597" y="1735"/>
                    </a:lnTo>
                    <a:lnTo>
                      <a:pt x="765" y="1772"/>
                    </a:lnTo>
                    <a:lnTo>
                      <a:pt x="933" y="1772"/>
                    </a:lnTo>
                    <a:lnTo>
                      <a:pt x="1119" y="1753"/>
                    </a:lnTo>
                    <a:lnTo>
                      <a:pt x="1287" y="1679"/>
                    </a:lnTo>
                    <a:lnTo>
                      <a:pt x="1417" y="1586"/>
                    </a:lnTo>
                    <a:lnTo>
                      <a:pt x="1548" y="1474"/>
                    </a:lnTo>
                    <a:lnTo>
                      <a:pt x="1641" y="1343"/>
                    </a:lnTo>
                    <a:lnTo>
                      <a:pt x="1716" y="1176"/>
                    </a:lnTo>
                    <a:lnTo>
                      <a:pt x="1753" y="1008"/>
                    </a:lnTo>
                    <a:lnTo>
                      <a:pt x="1772" y="840"/>
                    </a:lnTo>
                    <a:lnTo>
                      <a:pt x="1734" y="653"/>
                    </a:lnTo>
                    <a:lnTo>
                      <a:pt x="1678" y="486"/>
                    </a:lnTo>
                    <a:lnTo>
                      <a:pt x="1585" y="337"/>
                    </a:lnTo>
                    <a:lnTo>
                      <a:pt x="1455" y="225"/>
                    </a:lnTo>
                    <a:lnTo>
                      <a:pt x="1324" y="131"/>
                    </a:lnTo>
                    <a:lnTo>
                      <a:pt x="1175" y="57"/>
                    </a:lnTo>
                    <a:lnTo>
                      <a:pt x="1007" y="20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41"/>
              <p:cNvSpPr/>
              <p:nvPr/>
            </p:nvSpPr>
            <p:spPr>
              <a:xfrm>
                <a:off x="2215275" y="3260650"/>
                <a:ext cx="69950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728" extrusionOk="0">
                    <a:moveTo>
                      <a:pt x="1436" y="0"/>
                    </a:moveTo>
                    <a:lnTo>
                      <a:pt x="1213" y="19"/>
                    </a:lnTo>
                    <a:lnTo>
                      <a:pt x="989" y="56"/>
                    </a:lnTo>
                    <a:lnTo>
                      <a:pt x="747" y="131"/>
                    </a:lnTo>
                    <a:lnTo>
                      <a:pt x="504" y="243"/>
                    </a:lnTo>
                    <a:lnTo>
                      <a:pt x="262" y="392"/>
                    </a:lnTo>
                    <a:lnTo>
                      <a:pt x="38" y="578"/>
                    </a:lnTo>
                    <a:lnTo>
                      <a:pt x="19" y="597"/>
                    </a:lnTo>
                    <a:lnTo>
                      <a:pt x="1" y="634"/>
                    </a:lnTo>
                    <a:lnTo>
                      <a:pt x="1" y="672"/>
                    </a:lnTo>
                    <a:lnTo>
                      <a:pt x="19" y="690"/>
                    </a:lnTo>
                    <a:lnTo>
                      <a:pt x="57" y="709"/>
                    </a:lnTo>
                    <a:lnTo>
                      <a:pt x="75" y="727"/>
                    </a:lnTo>
                    <a:lnTo>
                      <a:pt x="113" y="709"/>
                    </a:lnTo>
                    <a:lnTo>
                      <a:pt x="131" y="709"/>
                    </a:lnTo>
                    <a:lnTo>
                      <a:pt x="355" y="522"/>
                    </a:lnTo>
                    <a:lnTo>
                      <a:pt x="579" y="392"/>
                    </a:lnTo>
                    <a:lnTo>
                      <a:pt x="802" y="280"/>
                    </a:lnTo>
                    <a:lnTo>
                      <a:pt x="1026" y="205"/>
                    </a:lnTo>
                    <a:lnTo>
                      <a:pt x="1231" y="168"/>
                    </a:lnTo>
                    <a:lnTo>
                      <a:pt x="1436" y="150"/>
                    </a:lnTo>
                    <a:lnTo>
                      <a:pt x="1641" y="150"/>
                    </a:lnTo>
                    <a:lnTo>
                      <a:pt x="1828" y="168"/>
                    </a:lnTo>
                    <a:lnTo>
                      <a:pt x="1996" y="205"/>
                    </a:lnTo>
                    <a:lnTo>
                      <a:pt x="2163" y="243"/>
                    </a:lnTo>
                    <a:lnTo>
                      <a:pt x="2424" y="317"/>
                    </a:lnTo>
                    <a:lnTo>
                      <a:pt x="2592" y="411"/>
                    </a:lnTo>
                    <a:lnTo>
                      <a:pt x="2685" y="448"/>
                    </a:lnTo>
                    <a:lnTo>
                      <a:pt x="2704" y="466"/>
                    </a:lnTo>
                    <a:lnTo>
                      <a:pt x="2741" y="466"/>
                    </a:lnTo>
                    <a:lnTo>
                      <a:pt x="2760" y="448"/>
                    </a:lnTo>
                    <a:lnTo>
                      <a:pt x="2797" y="429"/>
                    </a:lnTo>
                    <a:lnTo>
                      <a:pt x="2797" y="392"/>
                    </a:lnTo>
                    <a:lnTo>
                      <a:pt x="2797" y="355"/>
                    </a:lnTo>
                    <a:lnTo>
                      <a:pt x="2779" y="336"/>
                    </a:lnTo>
                    <a:lnTo>
                      <a:pt x="2760" y="317"/>
                    </a:lnTo>
                    <a:lnTo>
                      <a:pt x="2685" y="280"/>
                    </a:lnTo>
                    <a:lnTo>
                      <a:pt x="2499" y="187"/>
                    </a:lnTo>
                    <a:lnTo>
                      <a:pt x="2219" y="94"/>
                    </a:lnTo>
                    <a:lnTo>
                      <a:pt x="2052" y="56"/>
                    </a:lnTo>
                    <a:lnTo>
                      <a:pt x="1865" y="19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41"/>
              <p:cNvSpPr/>
              <p:nvPr/>
            </p:nvSpPr>
            <p:spPr>
              <a:xfrm>
                <a:off x="2069875" y="3297925"/>
                <a:ext cx="64325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306" extrusionOk="0">
                    <a:moveTo>
                      <a:pt x="1920" y="1"/>
                    </a:moveTo>
                    <a:lnTo>
                      <a:pt x="1659" y="38"/>
                    </a:lnTo>
                    <a:lnTo>
                      <a:pt x="1417" y="75"/>
                    </a:lnTo>
                    <a:lnTo>
                      <a:pt x="1193" y="169"/>
                    </a:lnTo>
                    <a:lnTo>
                      <a:pt x="988" y="262"/>
                    </a:lnTo>
                    <a:lnTo>
                      <a:pt x="802" y="374"/>
                    </a:lnTo>
                    <a:lnTo>
                      <a:pt x="634" y="486"/>
                    </a:lnTo>
                    <a:lnTo>
                      <a:pt x="485" y="616"/>
                    </a:lnTo>
                    <a:lnTo>
                      <a:pt x="354" y="728"/>
                    </a:lnTo>
                    <a:lnTo>
                      <a:pt x="168" y="952"/>
                    </a:lnTo>
                    <a:lnTo>
                      <a:pt x="37" y="1119"/>
                    </a:lnTo>
                    <a:lnTo>
                      <a:pt x="0" y="1194"/>
                    </a:lnTo>
                    <a:lnTo>
                      <a:pt x="0" y="1213"/>
                    </a:lnTo>
                    <a:lnTo>
                      <a:pt x="0" y="1250"/>
                    </a:lnTo>
                    <a:lnTo>
                      <a:pt x="19" y="1287"/>
                    </a:lnTo>
                    <a:lnTo>
                      <a:pt x="37" y="1306"/>
                    </a:lnTo>
                    <a:lnTo>
                      <a:pt x="112" y="1306"/>
                    </a:lnTo>
                    <a:lnTo>
                      <a:pt x="149" y="1269"/>
                    </a:lnTo>
                    <a:lnTo>
                      <a:pt x="187" y="1194"/>
                    </a:lnTo>
                    <a:lnTo>
                      <a:pt x="298" y="1026"/>
                    </a:lnTo>
                    <a:lnTo>
                      <a:pt x="485" y="821"/>
                    </a:lnTo>
                    <a:lnTo>
                      <a:pt x="615" y="709"/>
                    </a:lnTo>
                    <a:lnTo>
                      <a:pt x="746" y="597"/>
                    </a:lnTo>
                    <a:lnTo>
                      <a:pt x="895" y="486"/>
                    </a:lnTo>
                    <a:lnTo>
                      <a:pt x="1063" y="392"/>
                    </a:lnTo>
                    <a:lnTo>
                      <a:pt x="1249" y="299"/>
                    </a:lnTo>
                    <a:lnTo>
                      <a:pt x="1454" y="243"/>
                    </a:lnTo>
                    <a:lnTo>
                      <a:pt x="1678" y="187"/>
                    </a:lnTo>
                    <a:lnTo>
                      <a:pt x="1920" y="169"/>
                    </a:lnTo>
                    <a:lnTo>
                      <a:pt x="2181" y="169"/>
                    </a:lnTo>
                    <a:lnTo>
                      <a:pt x="2461" y="206"/>
                    </a:lnTo>
                    <a:lnTo>
                      <a:pt x="2536" y="206"/>
                    </a:lnTo>
                    <a:lnTo>
                      <a:pt x="2554" y="187"/>
                    </a:lnTo>
                    <a:lnTo>
                      <a:pt x="2573" y="150"/>
                    </a:lnTo>
                    <a:lnTo>
                      <a:pt x="2573" y="113"/>
                    </a:lnTo>
                    <a:lnTo>
                      <a:pt x="2554" y="94"/>
                    </a:lnTo>
                    <a:lnTo>
                      <a:pt x="2536" y="75"/>
                    </a:lnTo>
                    <a:lnTo>
                      <a:pt x="2498" y="57"/>
                    </a:lnTo>
                    <a:lnTo>
                      <a:pt x="2200" y="20"/>
                    </a:lnTo>
                    <a:lnTo>
                      <a:pt x="192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41"/>
              <p:cNvSpPr/>
              <p:nvPr/>
            </p:nvSpPr>
            <p:spPr>
              <a:xfrm>
                <a:off x="2158425" y="3368775"/>
                <a:ext cx="485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3059" extrusionOk="0">
                    <a:moveTo>
                      <a:pt x="1063" y="1"/>
                    </a:moveTo>
                    <a:lnTo>
                      <a:pt x="1044" y="19"/>
                    </a:lnTo>
                    <a:lnTo>
                      <a:pt x="1007" y="38"/>
                    </a:lnTo>
                    <a:lnTo>
                      <a:pt x="1007" y="75"/>
                    </a:lnTo>
                    <a:lnTo>
                      <a:pt x="1007" y="112"/>
                    </a:lnTo>
                    <a:lnTo>
                      <a:pt x="1007" y="187"/>
                    </a:lnTo>
                    <a:lnTo>
                      <a:pt x="1026" y="355"/>
                    </a:lnTo>
                    <a:lnTo>
                      <a:pt x="1026" y="597"/>
                    </a:lnTo>
                    <a:lnTo>
                      <a:pt x="1007" y="746"/>
                    </a:lnTo>
                    <a:lnTo>
                      <a:pt x="988" y="896"/>
                    </a:lnTo>
                    <a:lnTo>
                      <a:pt x="951" y="1045"/>
                    </a:lnTo>
                    <a:lnTo>
                      <a:pt x="895" y="1194"/>
                    </a:lnTo>
                    <a:lnTo>
                      <a:pt x="821" y="1343"/>
                    </a:lnTo>
                    <a:lnTo>
                      <a:pt x="709" y="1473"/>
                    </a:lnTo>
                    <a:lnTo>
                      <a:pt x="597" y="1623"/>
                    </a:lnTo>
                    <a:lnTo>
                      <a:pt x="448" y="1734"/>
                    </a:lnTo>
                    <a:lnTo>
                      <a:pt x="280" y="1828"/>
                    </a:lnTo>
                    <a:lnTo>
                      <a:pt x="56" y="1921"/>
                    </a:lnTo>
                    <a:lnTo>
                      <a:pt x="38" y="1940"/>
                    </a:lnTo>
                    <a:lnTo>
                      <a:pt x="19" y="1958"/>
                    </a:lnTo>
                    <a:lnTo>
                      <a:pt x="0" y="1995"/>
                    </a:lnTo>
                    <a:lnTo>
                      <a:pt x="19" y="2033"/>
                    </a:lnTo>
                    <a:lnTo>
                      <a:pt x="149" y="2219"/>
                    </a:lnTo>
                    <a:lnTo>
                      <a:pt x="299" y="2387"/>
                    </a:lnTo>
                    <a:lnTo>
                      <a:pt x="485" y="2573"/>
                    </a:lnTo>
                    <a:lnTo>
                      <a:pt x="727" y="2741"/>
                    </a:lnTo>
                    <a:lnTo>
                      <a:pt x="858" y="2834"/>
                    </a:lnTo>
                    <a:lnTo>
                      <a:pt x="988" y="2909"/>
                    </a:lnTo>
                    <a:lnTo>
                      <a:pt x="1138" y="2965"/>
                    </a:lnTo>
                    <a:lnTo>
                      <a:pt x="1305" y="3021"/>
                    </a:lnTo>
                    <a:lnTo>
                      <a:pt x="1473" y="3058"/>
                    </a:lnTo>
                    <a:lnTo>
                      <a:pt x="1641" y="3058"/>
                    </a:lnTo>
                    <a:lnTo>
                      <a:pt x="1865" y="3039"/>
                    </a:lnTo>
                    <a:lnTo>
                      <a:pt x="1902" y="3039"/>
                    </a:lnTo>
                    <a:lnTo>
                      <a:pt x="1921" y="3002"/>
                    </a:lnTo>
                    <a:lnTo>
                      <a:pt x="1939" y="2984"/>
                    </a:lnTo>
                    <a:lnTo>
                      <a:pt x="1939" y="2946"/>
                    </a:lnTo>
                    <a:lnTo>
                      <a:pt x="1921" y="2928"/>
                    </a:lnTo>
                    <a:lnTo>
                      <a:pt x="1902" y="2890"/>
                    </a:lnTo>
                    <a:lnTo>
                      <a:pt x="1846" y="2890"/>
                    </a:lnTo>
                    <a:lnTo>
                      <a:pt x="1697" y="2909"/>
                    </a:lnTo>
                    <a:lnTo>
                      <a:pt x="1548" y="2890"/>
                    </a:lnTo>
                    <a:lnTo>
                      <a:pt x="1417" y="2872"/>
                    </a:lnTo>
                    <a:lnTo>
                      <a:pt x="1287" y="2853"/>
                    </a:lnTo>
                    <a:lnTo>
                      <a:pt x="1156" y="2797"/>
                    </a:lnTo>
                    <a:lnTo>
                      <a:pt x="1026" y="2741"/>
                    </a:lnTo>
                    <a:lnTo>
                      <a:pt x="802" y="2611"/>
                    </a:lnTo>
                    <a:lnTo>
                      <a:pt x="616" y="2443"/>
                    </a:lnTo>
                    <a:lnTo>
                      <a:pt x="448" y="2294"/>
                    </a:lnTo>
                    <a:lnTo>
                      <a:pt x="317" y="2145"/>
                    </a:lnTo>
                    <a:lnTo>
                      <a:pt x="224" y="2033"/>
                    </a:lnTo>
                    <a:lnTo>
                      <a:pt x="429" y="1940"/>
                    </a:lnTo>
                    <a:lnTo>
                      <a:pt x="616" y="1809"/>
                    </a:lnTo>
                    <a:lnTo>
                      <a:pt x="765" y="1679"/>
                    </a:lnTo>
                    <a:lnTo>
                      <a:pt x="877" y="1529"/>
                    </a:lnTo>
                    <a:lnTo>
                      <a:pt x="970" y="1380"/>
                    </a:lnTo>
                    <a:lnTo>
                      <a:pt x="1044" y="1212"/>
                    </a:lnTo>
                    <a:lnTo>
                      <a:pt x="1100" y="1045"/>
                    </a:lnTo>
                    <a:lnTo>
                      <a:pt x="1156" y="877"/>
                    </a:lnTo>
                    <a:lnTo>
                      <a:pt x="1175" y="728"/>
                    </a:lnTo>
                    <a:lnTo>
                      <a:pt x="1193" y="579"/>
                    </a:lnTo>
                    <a:lnTo>
                      <a:pt x="1193" y="318"/>
                    </a:lnTo>
                    <a:lnTo>
                      <a:pt x="1175" y="150"/>
                    </a:lnTo>
                    <a:lnTo>
                      <a:pt x="1156" y="75"/>
                    </a:lnTo>
                    <a:lnTo>
                      <a:pt x="1156" y="38"/>
                    </a:lnTo>
                    <a:lnTo>
                      <a:pt x="1138" y="19"/>
                    </a:lnTo>
                    <a:lnTo>
                      <a:pt x="1100" y="19"/>
                    </a:lnTo>
                    <a:lnTo>
                      <a:pt x="106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41"/>
              <p:cNvSpPr/>
              <p:nvPr/>
            </p:nvSpPr>
            <p:spPr>
              <a:xfrm>
                <a:off x="2271675" y="3300725"/>
                <a:ext cx="112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101" extrusionOk="0">
                    <a:moveTo>
                      <a:pt x="448" y="1"/>
                    </a:moveTo>
                    <a:lnTo>
                      <a:pt x="1" y="635"/>
                    </a:lnTo>
                    <a:lnTo>
                      <a:pt x="280" y="1101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41"/>
              <p:cNvSpPr/>
              <p:nvPr/>
            </p:nvSpPr>
            <p:spPr>
              <a:xfrm>
                <a:off x="2078250" y="3366450"/>
                <a:ext cx="2192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486" extrusionOk="0">
                    <a:moveTo>
                      <a:pt x="1" y="0"/>
                    </a:moveTo>
                    <a:lnTo>
                      <a:pt x="877" y="485"/>
                    </a:lnTo>
                    <a:lnTo>
                      <a:pt x="877" y="1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41"/>
              <p:cNvSpPr/>
              <p:nvPr/>
            </p:nvSpPr>
            <p:spPr>
              <a:xfrm>
                <a:off x="2160750" y="3431225"/>
                <a:ext cx="116550" cy="81125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3245" extrusionOk="0">
                    <a:moveTo>
                      <a:pt x="4531" y="1"/>
                    </a:moveTo>
                    <a:lnTo>
                      <a:pt x="4419" y="504"/>
                    </a:lnTo>
                    <a:lnTo>
                      <a:pt x="4270" y="952"/>
                    </a:lnTo>
                    <a:lnTo>
                      <a:pt x="4195" y="1157"/>
                    </a:lnTo>
                    <a:lnTo>
                      <a:pt x="4102" y="1343"/>
                    </a:lnTo>
                    <a:lnTo>
                      <a:pt x="4009" y="1530"/>
                    </a:lnTo>
                    <a:lnTo>
                      <a:pt x="3916" y="1679"/>
                    </a:lnTo>
                    <a:lnTo>
                      <a:pt x="3804" y="1828"/>
                    </a:lnTo>
                    <a:lnTo>
                      <a:pt x="3692" y="1958"/>
                    </a:lnTo>
                    <a:lnTo>
                      <a:pt x="3580" y="2070"/>
                    </a:lnTo>
                    <a:lnTo>
                      <a:pt x="3450" y="2182"/>
                    </a:lnTo>
                    <a:lnTo>
                      <a:pt x="3319" y="2275"/>
                    </a:lnTo>
                    <a:lnTo>
                      <a:pt x="3189" y="2350"/>
                    </a:lnTo>
                    <a:lnTo>
                      <a:pt x="3058" y="2424"/>
                    </a:lnTo>
                    <a:lnTo>
                      <a:pt x="2909" y="2462"/>
                    </a:lnTo>
                    <a:lnTo>
                      <a:pt x="2760" y="2518"/>
                    </a:lnTo>
                    <a:lnTo>
                      <a:pt x="2611" y="2536"/>
                    </a:lnTo>
                    <a:lnTo>
                      <a:pt x="2443" y="2555"/>
                    </a:lnTo>
                    <a:lnTo>
                      <a:pt x="2275" y="2555"/>
                    </a:lnTo>
                    <a:lnTo>
                      <a:pt x="2107" y="2536"/>
                    </a:lnTo>
                    <a:lnTo>
                      <a:pt x="1939" y="2518"/>
                    </a:lnTo>
                    <a:lnTo>
                      <a:pt x="1585" y="2443"/>
                    </a:lnTo>
                    <a:lnTo>
                      <a:pt x="1212" y="2313"/>
                    </a:lnTo>
                    <a:lnTo>
                      <a:pt x="821" y="2126"/>
                    </a:lnTo>
                    <a:lnTo>
                      <a:pt x="411" y="1902"/>
                    </a:lnTo>
                    <a:lnTo>
                      <a:pt x="1" y="1641"/>
                    </a:lnTo>
                    <a:lnTo>
                      <a:pt x="94" y="1809"/>
                    </a:lnTo>
                    <a:lnTo>
                      <a:pt x="187" y="1958"/>
                    </a:lnTo>
                    <a:lnTo>
                      <a:pt x="299" y="2126"/>
                    </a:lnTo>
                    <a:lnTo>
                      <a:pt x="429" y="2257"/>
                    </a:lnTo>
                    <a:lnTo>
                      <a:pt x="560" y="2387"/>
                    </a:lnTo>
                    <a:lnTo>
                      <a:pt x="690" y="2518"/>
                    </a:lnTo>
                    <a:lnTo>
                      <a:pt x="989" y="2741"/>
                    </a:lnTo>
                    <a:lnTo>
                      <a:pt x="1287" y="2928"/>
                    </a:lnTo>
                    <a:lnTo>
                      <a:pt x="1623" y="3077"/>
                    </a:lnTo>
                    <a:lnTo>
                      <a:pt x="1958" y="3170"/>
                    </a:lnTo>
                    <a:lnTo>
                      <a:pt x="2126" y="3207"/>
                    </a:lnTo>
                    <a:lnTo>
                      <a:pt x="2294" y="3226"/>
                    </a:lnTo>
                    <a:lnTo>
                      <a:pt x="2461" y="3245"/>
                    </a:lnTo>
                    <a:lnTo>
                      <a:pt x="2629" y="3245"/>
                    </a:lnTo>
                    <a:lnTo>
                      <a:pt x="2797" y="3226"/>
                    </a:lnTo>
                    <a:lnTo>
                      <a:pt x="2965" y="3207"/>
                    </a:lnTo>
                    <a:lnTo>
                      <a:pt x="3133" y="3170"/>
                    </a:lnTo>
                    <a:lnTo>
                      <a:pt x="3282" y="3114"/>
                    </a:lnTo>
                    <a:lnTo>
                      <a:pt x="3431" y="3040"/>
                    </a:lnTo>
                    <a:lnTo>
                      <a:pt x="3580" y="2965"/>
                    </a:lnTo>
                    <a:lnTo>
                      <a:pt x="3729" y="2872"/>
                    </a:lnTo>
                    <a:lnTo>
                      <a:pt x="3860" y="2760"/>
                    </a:lnTo>
                    <a:lnTo>
                      <a:pt x="3990" y="2630"/>
                    </a:lnTo>
                    <a:lnTo>
                      <a:pt x="4102" y="2499"/>
                    </a:lnTo>
                    <a:lnTo>
                      <a:pt x="4214" y="2350"/>
                    </a:lnTo>
                    <a:lnTo>
                      <a:pt x="4326" y="2182"/>
                    </a:lnTo>
                    <a:lnTo>
                      <a:pt x="4419" y="1996"/>
                    </a:lnTo>
                    <a:lnTo>
                      <a:pt x="4494" y="1791"/>
                    </a:lnTo>
                    <a:lnTo>
                      <a:pt x="4568" y="1567"/>
                    </a:lnTo>
                    <a:lnTo>
                      <a:pt x="4605" y="1343"/>
                    </a:lnTo>
                    <a:lnTo>
                      <a:pt x="4643" y="1119"/>
                    </a:lnTo>
                    <a:lnTo>
                      <a:pt x="4661" y="877"/>
                    </a:lnTo>
                    <a:lnTo>
                      <a:pt x="4643" y="653"/>
                    </a:lnTo>
                    <a:lnTo>
                      <a:pt x="4624" y="430"/>
                    </a:lnTo>
                    <a:lnTo>
                      <a:pt x="4587" y="225"/>
                    </a:lnTo>
                    <a:lnTo>
                      <a:pt x="45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41"/>
              <p:cNvSpPr/>
              <p:nvPr/>
            </p:nvSpPr>
            <p:spPr>
              <a:xfrm>
                <a:off x="2160750" y="3431225"/>
                <a:ext cx="113275" cy="72750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910" extrusionOk="0">
                    <a:moveTo>
                      <a:pt x="4531" y="1"/>
                    </a:moveTo>
                    <a:lnTo>
                      <a:pt x="4456" y="75"/>
                    </a:lnTo>
                    <a:lnTo>
                      <a:pt x="4214" y="299"/>
                    </a:lnTo>
                    <a:lnTo>
                      <a:pt x="4046" y="430"/>
                    </a:lnTo>
                    <a:lnTo>
                      <a:pt x="3841" y="597"/>
                    </a:lnTo>
                    <a:lnTo>
                      <a:pt x="3599" y="747"/>
                    </a:lnTo>
                    <a:lnTo>
                      <a:pt x="3319" y="914"/>
                    </a:lnTo>
                    <a:lnTo>
                      <a:pt x="3002" y="1082"/>
                    </a:lnTo>
                    <a:lnTo>
                      <a:pt x="2667" y="1231"/>
                    </a:lnTo>
                    <a:lnTo>
                      <a:pt x="2294" y="1380"/>
                    </a:lnTo>
                    <a:lnTo>
                      <a:pt x="1884" y="1492"/>
                    </a:lnTo>
                    <a:lnTo>
                      <a:pt x="1455" y="1586"/>
                    </a:lnTo>
                    <a:lnTo>
                      <a:pt x="989" y="1641"/>
                    </a:lnTo>
                    <a:lnTo>
                      <a:pt x="504" y="1660"/>
                    </a:lnTo>
                    <a:lnTo>
                      <a:pt x="262" y="1660"/>
                    </a:lnTo>
                    <a:lnTo>
                      <a:pt x="1" y="1641"/>
                    </a:lnTo>
                    <a:lnTo>
                      <a:pt x="56" y="1716"/>
                    </a:lnTo>
                    <a:lnTo>
                      <a:pt x="262" y="1902"/>
                    </a:lnTo>
                    <a:lnTo>
                      <a:pt x="560" y="2163"/>
                    </a:lnTo>
                    <a:lnTo>
                      <a:pt x="746" y="2294"/>
                    </a:lnTo>
                    <a:lnTo>
                      <a:pt x="951" y="2443"/>
                    </a:lnTo>
                    <a:lnTo>
                      <a:pt x="1175" y="2574"/>
                    </a:lnTo>
                    <a:lnTo>
                      <a:pt x="1417" y="2685"/>
                    </a:lnTo>
                    <a:lnTo>
                      <a:pt x="1678" y="2779"/>
                    </a:lnTo>
                    <a:lnTo>
                      <a:pt x="1958" y="2853"/>
                    </a:lnTo>
                    <a:lnTo>
                      <a:pt x="2238" y="2909"/>
                    </a:lnTo>
                    <a:lnTo>
                      <a:pt x="2517" y="2909"/>
                    </a:lnTo>
                    <a:lnTo>
                      <a:pt x="2667" y="2891"/>
                    </a:lnTo>
                    <a:lnTo>
                      <a:pt x="2816" y="2872"/>
                    </a:lnTo>
                    <a:lnTo>
                      <a:pt x="2965" y="2835"/>
                    </a:lnTo>
                    <a:lnTo>
                      <a:pt x="3114" y="2797"/>
                    </a:lnTo>
                    <a:lnTo>
                      <a:pt x="3263" y="2723"/>
                    </a:lnTo>
                    <a:lnTo>
                      <a:pt x="3394" y="2667"/>
                    </a:lnTo>
                    <a:lnTo>
                      <a:pt x="3505" y="2574"/>
                    </a:lnTo>
                    <a:lnTo>
                      <a:pt x="3636" y="2499"/>
                    </a:lnTo>
                    <a:lnTo>
                      <a:pt x="3841" y="2313"/>
                    </a:lnTo>
                    <a:lnTo>
                      <a:pt x="4009" y="2108"/>
                    </a:lnTo>
                    <a:lnTo>
                      <a:pt x="4139" y="1884"/>
                    </a:lnTo>
                    <a:lnTo>
                      <a:pt x="4251" y="1641"/>
                    </a:lnTo>
                    <a:lnTo>
                      <a:pt x="4344" y="1399"/>
                    </a:lnTo>
                    <a:lnTo>
                      <a:pt x="4419" y="1175"/>
                    </a:lnTo>
                    <a:lnTo>
                      <a:pt x="4475" y="933"/>
                    </a:lnTo>
                    <a:lnTo>
                      <a:pt x="4494" y="728"/>
                    </a:lnTo>
                    <a:lnTo>
                      <a:pt x="4531" y="355"/>
                    </a:lnTo>
                    <a:lnTo>
                      <a:pt x="4531" y="94"/>
                    </a:lnTo>
                    <a:lnTo>
                      <a:pt x="45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41"/>
              <p:cNvSpPr/>
              <p:nvPr/>
            </p:nvSpPr>
            <p:spPr>
              <a:xfrm>
                <a:off x="2158425" y="3429375"/>
                <a:ext cx="117950" cy="7692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3077" extrusionOk="0">
                    <a:moveTo>
                      <a:pt x="4549" y="261"/>
                    </a:moveTo>
                    <a:lnTo>
                      <a:pt x="4531" y="504"/>
                    </a:lnTo>
                    <a:lnTo>
                      <a:pt x="4512" y="821"/>
                    </a:lnTo>
                    <a:lnTo>
                      <a:pt x="4437" y="1175"/>
                    </a:lnTo>
                    <a:lnTo>
                      <a:pt x="4400" y="1361"/>
                    </a:lnTo>
                    <a:lnTo>
                      <a:pt x="4326" y="1548"/>
                    </a:lnTo>
                    <a:lnTo>
                      <a:pt x="4251" y="1734"/>
                    </a:lnTo>
                    <a:lnTo>
                      <a:pt x="4158" y="1921"/>
                    </a:lnTo>
                    <a:lnTo>
                      <a:pt x="4046" y="2107"/>
                    </a:lnTo>
                    <a:lnTo>
                      <a:pt x="3915" y="2275"/>
                    </a:lnTo>
                    <a:lnTo>
                      <a:pt x="3766" y="2424"/>
                    </a:lnTo>
                    <a:lnTo>
                      <a:pt x="3598" y="2573"/>
                    </a:lnTo>
                    <a:lnTo>
                      <a:pt x="3393" y="2685"/>
                    </a:lnTo>
                    <a:lnTo>
                      <a:pt x="3170" y="2778"/>
                    </a:lnTo>
                    <a:lnTo>
                      <a:pt x="2946" y="2853"/>
                    </a:lnTo>
                    <a:lnTo>
                      <a:pt x="2704" y="2890"/>
                    </a:lnTo>
                    <a:lnTo>
                      <a:pt x="2480" y="2909"/>
                    </a:lnTo>
                    <a:lnTo>
                      <a:pt x="2256" y="2890"/>
                    </a:lnTo>
                    <a:lnTo>
                      <a:pt x="2032" y="2853"/>
                    </a:lnTo>
                    <a:lnTo>
                      <a:pt x="1827" y="2797"/>
                    </a:lnTo>
                    <a:lnTo>
                      <a:pt x="1622" y="2722"/>
                    </a:lnTo>
                    <a:lnTo>
                      <a:pt x="1417" y="2629"/>
                    </a:lnTo>
                    <a:lnTo>
                      <a:pt x="1231" y="2517"/>
                    </a:lnTo>
                    <a:lnTo>
                      <a:pt x="1063" y="2424"/>
                    </a:lnTo>
                    <a:lnTo>
                      <a:pt x="746" y="2200"/>
                    </a:lnTo>
                    <a:lnTo>
                      <a:pt x="485" y="1995"/>
                    </a:lnTo>
                    <a:lnTo>
                      <a:pt x="299" y="1809"/>
                    </a:lnTo>
                    <a:lnTo>
                      <a:pt x="709" y="1827"/>
                    </a:lnTo>
                    <a:lnTo>
                      <a:pt x="1100" y="1790"/>
                    </a:lnTo>
                    <a:lnTo>
                      <a:pt x="1492" y="1753"/>
                    </a:lnTo>
                    <a:lnTo>
                      <a:pt x="1846" y="1678"/>
                    </a:lnTo>
                    <a:lnTo>
                      <a:pt x="2182" y="1585"/>
                    </a:lnTo>
                    <a:lnTo>
                      <a:pt x="2517" y="1492"/>
                    </a:lnTo>
                    <a:lnTo>
                      <a:pt x="2815" y="1380"/>
                    </a:lnTo>
                    <a:lnTo>
                      <a:pt x="3095" y="1249"/>
                    </a:lnTo>
                    <a:lnTo>
                      <a:pt x="3356" y="1119"/>
                    </a:lnTo>
                    <a:lnTo>
                      <a:pt x="3598" y="970"/>
                    </a:lnTo>
                    <a:lnTo>
                      <a:pt x="4009" y="709"/>
                    </a:lnTo>
                    <a:lnTo>
                      <a:pt x="4326" y="466"/>
                    </a:lnTo>
                    <a:lnTo>
                      <a:pt x="4549" y="261"/>
                    </a:lnTo>
                    <a:close/>
                    <a:moveTo>
                      <a:pt x="4605" y="0"/>
                    </a:moveTo>
                    <a:lnTo>
                      <a:pt x="4568" y="19"/>
                    </a:lnTo>
                    <a:lnTo>
                      <a:pt x="4475" y="112"/>
                    </a:lnTo>
                    <a:lnTo>
                      <a:pt x="4251" y="317"/>
                    </a:lnTo>
                    <a:lnTo>
                      <a:pt x="4065" y="448"/>
                    </a:lnTo>
                    <a:lnTo>
                      <a:pt x="3859" y="615"/>
                    </a:lnTo>
                    <a:lnTo>
                      <a:pt x="3617" y="765"/>
                    </a:lnTo>
                    <a:lnTo>
                      <a:pt x="3356" y="932"/>
                    </a:lnTo>
                    <a:lnTo>
                      <a:pt x="3039" y="1082"/>
                    </a:lnTo>
                    <a:lnTo>
                      <a:pt x="2704" y="1231"/>
                    </a:lnTo>
                    <a:lnTo>
                      <a:pt x="2349" y="1380"/>
                    </a:lnTo>
                    <a:lnTo>
                      <a:pt x="1939" y="1492"/>
                    </a:lnTo>
                    <a:lnTo>
                      <a:pt x="1529" y="1585"/>
                    </a:lnTo>
                    <a:lnTo>
                      <a:pt x="1063" y="1641"/>
                    </a:lnTo>
                    <a:lnTo>
                      <a:pt x="597" y="1660"/>
                    </a:lnTo>
                    <a:lnTo>
                      <a:pt x="355" y="1641"/>
                    </a:lnTo>
                    <a:lnTo>
                      <a:pt x="94" y="1622"/>
                    </a:lnTo>
                    <a:lnTo>
                      <a:pt x="56" y="1641"/>
                    </a:lnTo>
                    <a:lnTo>
                      <a:pt x="19" y="1678"/>
                    </a:lnTo>
                    <a:lnTo>
                      <a:pt x="0" y="1715"/>
                    </a:lnTo>
                    <a:lnTo>
                      <a:pt x="19" y="1771"/>
                    </a:lnTo>
                    <a:lnTo>
                      <a:pt x="243" y="1995"/>
                    </a:lnTo>
                    <a:lnTo>
                      <a:pt x="485" y="2200"/>
                    </a:lnTo>
                    <a:lnTo>
                      <a:pt x="783" y="2443"/>
                    </a:lnTo>
                    <a:lnTo>
                      <a:pt x="970" y="2554"/>
                    </a:lnTo>
                    <a:lnTo>
                      <a:pt x="1156" y="2666"/>
                    </a:lnTo>
                    <a:lnTo>
                      <a:pt x="1361" y="2778"/>
                    </a:lnTo>
                    <a:lnTo>
                      <a:pt x="1566" y="2871"/>
                    </a:lnTo>
                    <a:lnTo>
                      <a:pt x="1790" y="2946"/>
                    </a:lnTo>
                    <a:lnTo>
                      <a:pt x="2014" y="3020"/>
                    </a:lnTo>
                    <a:lnTo>
                      <a:pt x="2256" y="3058"/>
                    </a:lnTo>
                    <a:lnTo>
                      <a:pt x="2499" y="3076"/>
                    </a:lnTo>
                    <a:lnTo>
                      <a:pt x="2685" y="3058"/>
                    </a:lnTo>
                    <a:lnTo>
                      <a:pt x="2871" y="3039"/>
                    </a:lnTo>
                    <a:lnTo>
                      <a:pt x="3039" y="3002"/>
                    </a:lnTo>
                    <a:lnTo>
                      <a:pt x="3226" y="2946"/>
                    </a:lnTo>
                    <a:lnTo>
                      <a:pt x="3375" y="2871"/>
                    </a:lnTo>
                    <a:lnTo>
                      <a:pt x="3524" y="2815"/>
                    </a:lnTo>
                    <a:lnTo>
                      <a:pt x="3636" y="2722"/>
                    </a:lnTo>
                    <a:lnTo>
                      <a:pt x="3766" y="2648"/>
                    </a:lnTo>
                    <a:lnTo>
                      <a:pt x="3971" y="2443"/>
                    </a:lnTo>
                    <a:lnTo>
                      <a:pt x="4158" y="2237"/>
                    </a:lnTo>
                    <a:lnTo>
                      <a:pt x="4288" y="2014"/>
                    </a:lnTo>
                    <a:lnTo>
                      <a:pt x="4419" y="1771"/>
                    </a:lnTo>
                    <a:lnTo>
                      <a:pt x="4512" y="1529"/>
                    </a:lnTo>
                    <a:lnTo>
                      <a:pt x="4587" y="1287"/>
                    </a:lnTo>
                    <a:lnTo>
                      <a:pt x="4624" y="1044"/>
                    </a:lnTo>
                    <a:lnTo>
                      <a:pt x="4661" y="821"/>
                    </a:lnTo>
                    <a:lnTo>
                      <a:pt x="4698" y="448"/>
                    </a:lnTo>
                    <a:lnTo>
                      <a:pt x="4717" y="168"/>
                    </a:lnTo>
                    <a:lnTo>
                      <a:pt x="4698" y="75"/>
                    </a:lnTo>
                    <a:lnTo>
                      <a:pt x="4680" y="19"/>
                    </a:lnTo>
                    <a:lnTo>
                      <a:pt x="464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41"/>
              <p:cNvSpPr/>
              <p:nvPr/>
            </p:nvSpPr>
            <p:spPr>
              <a:xfrm>
                <a:off x="1987825" y="3106375"/>
                <a:ext cx="458200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8328" h="9770" extrusionOk="0">
                    <a:moveTo>
                      <a:pt x="9397" y="0"/>
                    </a:moveTo>
                    <a:lnTo>
                      <a:pt x="8838" y="19"/>
                    </a:lnTo>
                    <a:lnTo>
                      <a:pt x="8279" y="56"/>
                    </a:lnTo>
                    <a:lnTo>
                      <a:pt x="7738" y="150"/>
                    </a:lnTo>
                    <a:lnTo>
                      <a:pt x="7197" y="261"/>
                    </a:lnTo>
                    <a:lnTo>
                      <a:pt x="6694" y="411"/>
                    </a:lnTo>
                    <a:lnTo>
                      <a:pt x="6172" y="597"/>
                    </a:lnTo>
                    <a:lnTo>
                      <a:pt x="5687" y="802"/>
                    </a:lnTo>
                    <a:lnTo>
                      <a:pt x="5202" y="1026"/>
                    </a:lnTo>
                    <a:lnTo>
                      <a:pt x="4736" y="1287"/>
                    </a:lnTo>
                    <a:lnTo>
                      <a:pt x="4289" y="1548"/>
                    </a:lnTo>
                    <a:lnTo>
                      <a:pt x="3860" y="1846"/>
                    </a:lnTo>
                    <a:lnTo>
                      <a:pt x="3450" y="2144"/>
                    </a:lnTo>
                    <a:lnTo>
                      <a:pt x="3058" y="2461"/>
                    </a:lnTo>
                    <a:lnTo>
                      <a:pt x="2686" y="2797"/>
                    </a:lnTo>
                    <a:lnTo>
                      <a:pt x="2331" y="3133"/>
                    </a:lnTo>
                    <a:lnTo>
                      <a:pt x="2014" y="3468"/>
                    </a:lnTo>
                    <a:lnTo>
                      <a:pt x="1697" y="3804"/>
                    </a:lnTo>
                    <a:lnTo>
                      <a:pt x="1418" y="4158"/>
                    </a:lnTo>
                    <a:lnTo>
                      <a:pt x="1175" y="4494"/>
                    </a:lnTo>
                    <a:lnTo>
                      <a:pt x="952" y="4829"/>
                    </a:lnTo>
                    <a:lnTo>
                      <a:pt x="747" y="5165"/>
                    </a:lnTo>
                    <a:lnTo>
                      <a:pt x="579" y="5500"/>
                    </a:lnTo>
                    <a:lnTo>
                      <a:pt x="430" y="5799"/>
                    </a:lnTo>
                    <a:lnTo>
                      <a:pt x="318" y="6097"/>
                    </a:lnTo>
                    <a:lnTo>
                      <a:pt x="243" y="6376"/>
                    </a:lnTo>
                    <a:lnTo>
                      <a:pt x="187" y="6637"/>
                    </a:lnTo>
                    <a:lnTo>
                      <a:pt x="75" y="7197"/>
                    </a:lnTo>
                    <a:lnTo>
                      <a:pt x="20" y="7682"/>
                    </a:lnTo>
                    <a:lnTo>
                      <a:pt x="1" y="8092"/>
                    </a:lnTo>
                    <a:lnTo>
                      <a:pt x="20" y="8446"/>
                    </a:lnTo>
                    <a:lnTo>
                      <a:pt x="75" y="8744"/>
                    </a:lnTo>
                    <a:lnTo>
                      <a:pt x="150" y="9005"/>
                    </a:lnTo>
                    <a:lnTo>
                      <a:pt x="243" y="9210"/>
                    </a:lnTo>
                    <a:lnTo>
                      <a:pt x="355" y="9378"/>
                    </a:lnTo>
                    <a:lnTo>
                      <a:pt x="467" y="9509"/>
                    </a:lnTo>
                    <a:lnTo>
                      <a:pt x="598" y="9602"/>
                    </a:lnTo>
                    <a:lnTo>
                      <a:pt x="709" y="9676"/>
                    </a:lnTo>
                    <a:lnTo>
                      <a:pt x="821" y="9714"/>
                    </a:lnTo>
                    <a:lnTo>
                      <a:pt x="989" y="9770"/>
                    </a:lnTo>
                    <a:lnTo>
                      <a:pt x="1045" y="9770"/>
                    </a:lnTo>
                    <a:lnTo>
                      <a:pt x="1194" y="9359"/>
                    </a:lnTo>
                    <a:lnTo>
                      <a:pt x="1325" y="9005"/>
                    </a:lnTo>
                    <a:lnTo>
                      <a:pt x="1492" y="8670"/>
                    </a:lnTo>
                    <a:lnTo>
                      <a:pt x="1642" y="8371"/>
                    </a:lnTo>
                    <a:lnTo>
                      <a:pt x="1809" y="8092"/>
                    </a:lnTo>
                    <a:lnTo>
                      <a:pt x="1996" y="7849"/>
                    </a:lnTo>
                    <a:lnTo>
                      <a:pt x="2182" y="7644"/>
                    </a:lnTo>
                    <a:lnTo>
                      <a:pt x="2369" y="7458"/>
                    </a:lnTo>
                    <a:lnTo>
                      <a:pt x="2574" y="7290"/>
                    </a:lnTo>
                    <a:lnTo>
                      <a:pt x="2779" y="7160"/>
                    </a:lnTo>
                    <a:lnTo>
                      <a:pt x="2984" y="7048"/>
                    </a:lnTo>
                    <a:lnTo>
                      <a:pt x="3189" y="6936"/>
                    </a:lnTo>
                    <a:lnTo>
                      <a:pt x="3413" y="6861"/>
                    </a:lnTo>
                    <a:lnTo>
                      <a:pt x="3618" y="6787"/>
                    </a:lnTo>
                    <a:lnTo>
                      <a:pt x="3841" y="6749"/>
                    </a:lnTo>
                    <a:lnTo>
                      <a:pt x="4065" y="6712"/>
                    </a:lnTo>
                    <a:lnTo>
                      <a:pt x="4494" y="6656"/>
                    </a:lnTo>
                    <a:lnTo>
                      <a:pt x="4923" y="6637"/>
                    </a:lnTo>
                    <a:lnTo>
                      <a:pt x="5762" y="6619"/>
                    </a:lnTo>
                    <a:lnTo>
                      <a:pt x="6153" y="6619"/>
                    </a:lnTo>
                    <a:lnTo>
                      <a:pt x="6507" y="6582"/>
                    </a:lnTo>
                    <a:lnTo>
                      <a:pt x="6675" y="6544"/>
                    </a:lnTo>
                    <a:lnTo>
                      <a:pt x="6843" y="6488"/>
                    </a:lnTo>
                    <a:lnTo>
                      <a:pt x="6992" y="6432"/>
                    </a:lnTo>
                    <a:lnTo>
                      <a:pt x="7123" y="6358"/>
                    </a:lnTo>
                    <a:lnTo>
                      <a:pt x="7384" y="6209"/>
                    </a:lnTo>
                    <a:lnTo>
                      <a:pt x="7589" y="6041"/>
                    </a:lnTo>
                    <a:lnTo>
                      <a:pt x="7775" y="5892"/>
                    </a:lnTo>
                    <a:lnTo>
                      <a:pt x="7943" y="5761"/>
                    </a:lnTo>
                    <a:lnTo>
                      <a:pt x="8073" y="5612"/>
                    </a:lnTo>
                    <a:lnTo>
                      <a:pt x="8185" y="5463"/>
                    </a:lnTo>
                    <a:lnTo>
                      <a:pt x="8390" y="5146"/>
                    </a:lnTo>
                    <a:lnTo>
                      <a:pt x="8782" y="4419"/>
                    </a:lnTo>
                    <a:lnTo>
                      <a:pt x="9062" y="3972"/>
                    </a:lnTo>
                    <a:lnTo>
                      <a:pt x="9229" y="3729"/>
                    </a:lnTo>
                    <a:lnTo>
                      <a:pt x="9416" y="3449"/>
                    </a:lnTo>
                    <a:lnTo>
                      <a:pt x="9528" y="3319"/>
                    </a:lnTo>
                    <a:lnTo>
                      <a:pt x="9639" y="3188"/>
                    </a:lnTo>
                    <a:lnTo>
                      <a:pt x="9882" y="2983"/>
                    </a:lnTo>
                    <a:lnTo>
                      <a:pt x="10106" y="2816"/>
                    </a:lnTo>
                    <a:lnTo>
                      <a:pt x="10367" y="2685"/>
                    </a:lnTo>
                    <a:lnTo>
                      <a:pt x="10609" y="2592"/>
                    </a:lnTo>
                    <a:lnTo>
                      <a:pt x="10851" y="2536"/>
                    </a:lnTo>
                    <a:lnTo>
                      <a:pt x="11094" y="2499"/>
                    </a:lnTo>
                    <a:lnTo>
                      <a:pt x="11541" y="2499"/>
                    </a:lnTo>
                    <a:lnTo>
                      <a:pt x="11727" y="2517"/>
                    </a:lnTo>
                    <a:lnTo>
                      <a:pt x="12063" y="2592"/>
                    </a:lnTo>
                    <a:lnTo>
                      <a:pt x="12287" y="2648"/>
                    </a:lnTo>
                    <a:lnTo>
                      <a:pt x="12361" y="2685"/>
                    </a:lnTo>
                    <a:lnTo>
                      <a:pt x="12436" y="3039"/>
                    </a:lnTo>
                    <a:lnTo>
                      <a:pt x="12511" y="3394"/>
                    </a:lnTo>
                    <a:lnTo>
                      <a:pt x="12604" y="3748"/>
                    </a:lnTo>
                    <a:lnTo>
                      <a:pt x="12716" y="4083"/>
                    </a:lnTo>
                    <a:lnTo>
                      <a:pt x="12827" y="4419"/>
                    </a:lnTo>
                    <a:lnTo>
                      <a:pt x="12939" y="4736"/>
                    </a:lnTo>
                    <a:lnTo>
                      <a:pt x="13219" y="5370"/>
                    </a:lnTo>
                    <a:lnTo>
                      <a:pt x="13536" y="5966"/>
                    </a:lnTo>
                    <a:lnTo>
                      <a:pt x="13853" y="6526"/>
                    </a:lnTo>
                    <a:lnTo>
                      <a:pt x="14188" y="7066"/>
                    </a:lnTo>
                    <a:lnTo>
                      <a:pt x="14524" y="7532"/>
                    </a:lnTo>
                    <a:lnTo>
                      <a:pt x="14860" y="7980"/>
                    </a:lnTo>
                    <a:lnTo>
                      <a:pt x="15158" y="8353"/>
                    </a:lnTo>
                    <a:lnTo>
                      <a:pt x="15456" y="8688"/>
                    </a:lnTo>
                    <a:lnTo>
                      <a:pt x="15698" y="8987"/>
                    </a:lnTo>
                    <a:lnTo>
                      <a:pt x="16090" y="9359"/>
                    </a:lnTo>
                    <a:lnTo>
                      <a:pt x="16221" y="9509"/>
                    </a:lnTo>
                    <a:lnTo>
                      <a:pt x="16370" y="9266"/>
                    </a:lnTo>
                    <a:lnTo>
                      <a:pt x="16519" y="9042"/>
                    </a:lnTo>
                    <a:lnTo>
                      <a:pt x="16668" y="8856"/>
                    </a:lnTo>
                    <a:lnTo>
                      <a:pt x="16836" y="8688"/>
                    </a:lnTo>
                    <a:lnTo>
                      <a:pt x="17004" y="8539"/>
                    </a:lnTo>
                    <a:lnTo>
                      <a:pt x="17190" y="8409"/>
                    </a:lnTo>
                    <a:lnTo>
                      <a:pt x="17358" y="8297"/>
                    </a:lnTo>
                    <a:lnTo>
                      <a:pt x="17526" y="8204"/>
                    </a:lnTo>
                    <a:lnTo>
                      <a:pt x="17842" y="8073"/>
                    </a:lnTo>
                    <a:lnTo>
                      <a:pt x="18103" y="7980"/>
                    </a:lnTo>
                    <a:lnTo>
                      <a:pt x="18271" y="7961"/>
                    </a:lnTo>
                    <a:lnTo>
                      <a:pt x="18327" y="7961"/>
                    </a:lnTo>
                    <a:lnTo>
                      <a:pt x="18309" y="7346"/>
                    </a:lnTo>
                    <a:lnTo>
                      <a:pt x="18253" y="6749"/>
                    </a:lnTo>
                    <a:lnTo>
                      <a:pt x="18178" y="6190"/>
                    </a:lnTo>
                    <a:lnTo>
                      <a:pt x="18066" y="5687"/>
                    </a:lnTo>
                    <a:lnTo>
                      <a:pt x="17936" y="5202"/>
                    </a:lnTo>
                    <a:lnTo>
                      <a:pt x="17787" y="4755"/>
                    </a:lnTo>
                    <a:lnTo>
                      <a:pt x="17619" y="4344"/>
                    </a:lnTo>
                    <a:lnTo>
                      <a:pt x="17432" y="3953"/>
                    </a:lnTo>
                    <a:lnTo>
                      <a:pt x="17227" y="3599"/>
                    </a:lnTo>
                    <a:lnTo>
                      <a:pt x="17022" y="3282"/>
                    </a:lnTo>
                    <a:lnTo>
                      <a:pt x="16798" y="2983"/>
                    </a:lnTo>
                    <a:lnTo>
                      <a:pt x="16556" y="2704"/>
                    </a:lnTo>
                    <a:lnTo>
                      <a:pt x="16314" y="2461"/>
                    </a:lnTo>
                    <a:lnTo>
                      <a:pt x="16071" y="2238"/>
                    </a:lnTo>
                    <a:lnTo>
                      <a:pt x="15810" y="2033"/>
                    </a:lnTo>
                    <a:lnTo>
                      <a:pt x="15568" y="1846"/>
                    </a:lnTo>
                    <a:lnTo>
                      <a:pt x="15307" y="1697"/>
                    </a:lnTo>
                    <a:lnTo>
                      <a:pt x="15065" y="1548"/>
                    </a:lnTo>
                    <a:lnTo>
                      <a:pt x="14822" y="1436"/>
                    </a:lnTo>
                    <a:lnTo>
                      <a:pt x="14580" y="1324"/>
                    </a:lnTo>
                    <a:lnTo>
                      <a:pt x="14132" y="1156"/>
                    </a:lnTo>
                    <a:lnTo>
                      <a:pt x="13722" y="1045"/>
                    </a:lnTo>
                    <a:lnTo>
                      <a:pt x="13368" y="970"/>
                    </a:lnTo>
                    <a:lnTo>
                      <a:pt x="13107" y="933"/>
                    </a:lnTo>
                    <a:lnTo>
                      <a:pt x="12883" y="914"/>
                    </a:lnTo>
                    <a:lnTo>
                      <a:pt x="12585" y="765"/>
                    </a:lnTo>
                    <a:lnTo>
                      <a:pt x="12287" y="634"/>
                    </a:lnTo>
                    <a:lnTo>
                      <a:pt x="11989" y="504"/>
                    </a:lnTo>
                    <a:lnTo>
                      <a:pt x="11709" y="411"/>
                    </a:lnTo>
                    <a:lnTo>
                      <a:pt x="11411" y="317"/>
                    </a:lnTo>
                    <a:lnTo>
                      <a:pt x="11112" y="243"/>
                    </a:lnTo>
                    <a:lnTo>
                      <a:pt x="10833" y="168"/>
                    </a:lnTo>
                    <a:lnTo>
                      <a:pt x="10534" y="112"/>
                    </a:lnTo>
                    <a:lnTo>
                      <a:pt x="9956" y="38"/>
                    </a:lnTo>
                    <a:lnTo>
                      <a:pt x="9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1"/>
              <p:cNvSpPr/>
              <p:nvPr/>
            </p:nvSpPr>
            <p:spPr>
              <a:xfrm>
                <a:off x="2392850" y="3304925"/>
                <a:ext cx="100700" cy="1398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5594" extrusionOk="0">
                    <a:moveTo>
                      <a:pt x="2014" y="1"/>
                    </a:moveTo>
                    <a:lnTo>
                      <a:pt x="1884" y="19"/>
                    </a:lnTo>
                    <a:lnTo>
                      <a:pt x="1753" y="38"/>
                    </a:lnTo>
                    <a:lnTo>
                      <a:pt x="1511" y="131"/>
                    </a:lnTo>
                    <a:lnTo>
                      <a:pt x="1306" y="224"/>
                    </a:lnTo>
                    <a:lnTo>
                      <a:pt x="1138" y="336"/>
                    </a:lnTo>
                    <a:lnTo>
                      <a:pt x="1008" y="429"/>
                    </a:lnTo>
                    <a:lnTo>
                      <a:pt x="728" y="634"/>
                    </a:lnTo>
                    <a:lnTo>
                      <a:pt x="579" y="765"/>
                    </a:lnTo>
                    <a:lnTo>
                      <a:pt x="448" y="895"/>
                    </a:lnTo>
                    <a:lnTo>
                      <a:pt x="318" y="1063"/>
                    </a:lnTo>
                    <a:lnTo>
                      <a:pt x="206" y="1212"/>
                    </a:lnTo>
                    <a:lnTo>
                      <a:pt x="94" y="1380"/>
                    </a:lnTo>
                    <a:lnTo>
                      <a:pt x="20" y="1567"/>
                    </a:lnTo>
                    <a:lnTo>
                      <a:pt x="1" y="2182"/>
                    </a:lnTo>
                    <a:lnTo>
                      <a:pt x="1" y="2816"/>
                    </a:lnTo>
                    <a:lnTo>
                      <a:pt x="38" y="3543"/>
                    </a:lnTo>
                    <a:lnTo>
                      <a:pt x="75" y="3916"/>
                    </a:lnTo>
                    <a:lnTo>
                      <a:pt x="131" y="4270"/>
                    </a:lnTo>
                    <a:lnTo>
                      <a:pt x="187" y="4605"/>
                    </a:lnTo>
                    <a:lnTo>
                      <a:pt x="281" y="4922"/>
                    </a:lnTo>
                    <a:lnTo>
                      <a:pt x="392" y="5183"/>
                    </a:lnTo>
                    <a:lnTo>
                      <a:pt x="448" y="5295"/>
                    </a:lnTo>
                    <a:lnTo>
                      <a:pt x="523" y="5388"/>
                    </a:lnTo>
                    <a:lnTo>
                      <a:pt x="597" y="5463"/>
                    </a:lnTo>
                    <a:lnTo>
                      <a:pt x="672" y="5538"/>
                    </a:lnTo>
                    <a:lnTo>
                      <a:pt x="765" y="5575"/>
                    </a:lnTo>
                    <a:lnTo>
                      <a:pt x="858" y="5593"/>
                    </a:lnTo>
                    <a:lnTo>
                      <a:pt x="1064" y="5593"/>
                    </a:lnTo>
                    <a:lnTo>
                      <a:pt x="1269" y="5575"/>
                    </a:lnTo>
                    <a:lnTo>
                      <a:pt x="1492" y="5519"/>
                    </a:lnTo>
                    <a:lnTo>
                      <a:pt x="1716" y="5463"/>
                    </a:lnTo>
                    <a:lnTo>
                      <a:pt x="1940" y="5370"/>
                    </a:lnTo>
                    <a:lnTo>
                      <a:pt x="2163" y="5258"/>
                    </a:lnTo>
                    <a:lnTo>
                      <a:pt x="2387" y="5127"/>
                    </a:lnTo>
                    <a:lnTo>
                      <a:pt x="2592" y="4978"/>
                    </a:lnTo>
                    <a:lnTo>
                      <a:pt x="2797" y="4829"/>
                    </a:lnTo>
                    <a:lnTo>
                      <a:pt x="3002" y="4661"/>
                    </a:lnTo>
                    <a:lnTo>
                      <a:pt x="3170" y="4475"/>
                    </a:lnTo>
                    <a:lnTo>
                      <a:pt x="3338" y="4288"/>
                    </a:lnTo>
                    <a:lnTo>
                      <a:pt x="3487" y="4083"/>
                    </a:lnTo>
                    <a:lnTo>
                      <a:pt x="3618" y="3897"/>
                    </a:lnTo>
                    <a:lnTo>
                      <a:pt x="3730" y="3692"/>
                    </a:lnTo>
                    <a:lnTo>
                      <a:pt x="3823" y="3487"/>
                    </a:lnTo>
                    <a:lnTo>
                      <a:pt x="3879" y="3282"/>
                    </a:lnTo>
                    <a:lnTo>
                      <a:pt x="3935" y="3058"/>
                    </a:lnTo>
                    <a:lnTo>
                      <a:pt x="3972" y="2834"/>
                    </a:lnTo>
                    <a:lnTo>
                      <a:pt x="4009" y="2611"/>
                    </a:lnTo>
                    <a:lnTo>
                      <a:pt x="4028" y="2368"/>
                    </a:lnTo>
                    <a:lnTo>
                      <a:pt x="4028" y="2144"/>
                    </a:lnTo>
                    <a:lnTo>
                      <a:pt x="4028" y="1902"/>
                    </a:lnTo>
                    <a:lnTo>
                      <a:pt x="3991" y="1678"/>
                    </a:lnTo>
                    <a:lnTo>
                      <a:pt x="3953" y="1455"/>
                    </a:lnTo>
                    <a:lnTo>
                      <a:pt x="3879" y="1250"/>
                    </a:lnTo>
                    <a:lnTo>
                      <a:pt x="3804" y="1045"/>
                    </a:lnTo>
                    <a:lnTo>
                      <a:pt x="3692" y="858"/>
                    </a:lnTo>
                    <a:lnTo>
                      <a:pt x="3580" y="690"/>
                    </a:lnTo>
                    <a:lnTo>
                      <a:pt x="3431" y="523"/>
                    </a:lnTo>
                    <a:lnTo>
                      <a:pt x="3263" y="392"/>
                    </a:lnTo>
                    <a:lnTo>
                      <a:pt x="3077" y="262"/>
                    </a:lnTo>
                    <a:lnTo>
                      <a:pt x="2872" y="168"/>
                    </a:lnTo>
                    <a:lnTo>
                      <a:pt x="2685" y="94"/>
                    </a:lnTo>
                    <a:lnTo>
                      <a:pt x="2499" y="56"/>
                    </a:lnTo>
                    <a:lnTo>
                      <a:pt x="2331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41"/>
              <p:cNvSpPr/>
              <p:nvPr/>
            </p:nvSpPr>
            <p:spPr>
              <a:xfrm>
                <a:off x="2403575" y="3335225"/>
                <a:ext cx="72275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555" extrusionOk="0">
                    <a:moveTo>
                      <a:pt x="2816" y="0"/>
                    </a:moveTo>
                    <a:lnTo>
                      <a:pt x="2778" y="19"/>
                    </a:lnTo>
                    <a:lnTo>
                      <a:pt x="2741" y="38"/>
                    </a:lnTo>
                    <a:lnTo>
                      <a:pt x="38" y="2405"/>
                    </a:lnTo>
                    <a:lnTo>
                      <a:pt x="19" y="2424"/>
                    </a:lnTo>
                    <a:lnTo>
                      <a:pt x="1" y="2461"/>
                    </a:lnTo>
                    <a:lnTo>
                      <a:pt x="1" y="2499"/>
                    </a:lnTo>
                    <a:lnTo>
                      <a:pt x="19" y="2517"/>
                    </a:lnTo>
                    <a:lnTo>
                      <a:pt x="57" y="2536"/>
                    </a:lnTo>
                    <a:lnTo>
                      <a:pt x="75" y="2554"/>
                    </a:lnTo>
                    <a:lnTo>
                      <a:pt x="131" y="2517"/>
                    </a:lnTo>
                    <a:lnTo>
                      <a:pt x="2853" y="149"/>
                    </a:lnTo>
                    <a:lnTo>
                      <a:pt x="2872" y="131"/>
                    </a:lnTo>
                    <a:lnTo>
                      <a:pt x="2890" y="94"/>
                    </a:lnTo>
                    <a:lnTo>
                      <a:pt x="2872" y="56"/>
                    </a:lnTo>
                    <a:lnTo>
                      <a:pt x="2872" y="38"/>
                    </a:lnTo>
                    <a:lnTo>
                      <a:pt x="2834" y="19"/>
                    </a:lnTo>
                    <a:lnTo>
                      <a:pt x="281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1"/>
              <p:cNvSpPr/>
              <p:nvPr/>
            </p:nvSpPr>
            <p:spPr>
              <a:xfrm>
                <a:off x="2403575" y="3342675"/>
                <a:ext cx="62025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2257" extrusionOk="0">
                    <a:moveTo>
                      <a:pt x="57" y="1"/>
                    </a:moveTo>
                    <a:lnTo>
                      <a:pt x="19" y="19"/>
                    </a:lnTo>
                    <a:lnTo>
                      <a:pt x="1" y="57"/>
                    </a:lnTo>
                    <a:lnTo>
                      <a:pt x="1" y="75"/>
                    </a:lnTo>
                    <a:lnTo>
                      <a:pt x="19" y="112"/>
                    </a:lnTo>
                    <a:lnTo>
                      <a:pt x="38" y="131"/>
                    </a:lnTo>
                    <a:lnTo>
                      <a:pt x="2350" y="2219"/>
                    </a:lnTo>
                    <a:lnTo>
                      <a:pt x="2368" y="2238"/>
                    </a:lnTo>
                    <a:lnTo>
                      <a:pt x="2406" y="2256"/>
                    </a:lnTo>
                    <a:lnTo>
                      <a:pt x="2424" y="2238"/>
                    </a:lnTo>
                    <a:lnTo>
                      <a:pt x="2462" y="2219"/>
                    </a:lnTo>
                    <a:lnTo>
                      <a:pt x="2480" y="2201"/>
                    </a:lnTo>
                    <a:lnTo>
                      <a:pt x="2480" y="2163"/>
                    </a:lnTo>
                    <a:lnTo>
                      <a:pt x="2480" y="2126"/>
                    </a:lnTo>
                    <a:lnTo>
                      <a:pt x="2462" y="2107"/>
                    </a:lnTo>
                    <a:lnTo>
                      <a:pt x="131" y="1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41"/>
              <p:cNvSpPr/>
              <p:nvPr/>
            </p:nvSpPr>
            <p:spPr>
              <a:xfrm>
                <a:off x="2391450" y="3303050"/>
                <a:ext cx="103975" cy="144050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5762" extrusionOk="0">
                    <a:moveTo>
                      <a:pt x="1958" y="1"/>
                    </a:moveTo>
                    <a:lnTo>
                      <a:pt x="1828" y="38"/>
                    </a:lnTo>
                    <a:lnTo>
                      <a:pt x="1586" y="113"/>
                    </a:lnTo>
                    <a:lnTo>
                      <a:pt x="1381" y="206"/>
                    </a:lnTo>
                    <a:lnTo>
                      <a:pt x="1194" y="299"/>
                    </a:lnTo>
                    <a:lnTo>
                      <a:pt x="1045" y="411"/>
                    </a:lnTo>
                    <a:lnTo>
                      <a:pt x="1008" y="430"/>
                    </a:lnTo>
                    <a:lnTo>
                      <a:pt x="803" y="598"/>
                    </a:lnTo>
                    <a:lnTo>
                      <a:pt x="653" y="709"/>
                    </a:lnTo>
                    <a:lnTo>
                      <a:pt x="504" y="859"/>
                    </a:lnTo>
                    <a:lnTo>
                      <a:pt x="355" y="1008"/>
                    </a:lnTo>
                    <a:lnTo>
                      <a:pt x="225" y="1194"/>
                    </a:lnTo>
                    <a:lnTo>
                      <a:pt x="94" y="1399"/>
                    </a:lnTo>
                    <a:lnTo>
                      <a:pt x="1" y="1604"/>
                    </a:lnTo>
                    <a:lnTo>
                      <a:pt x="1" y="1642"/>
                    </a:lnTo>
                    <a:lnTo>
                      <a:pt x="1" y="1679"/>
                    </a:lnTo>
                    <a:lnTo>
                      <a:pt x="20" y="1697"/>
                    </a:lnTo>
                    <a:lnTo>
                      <a:pt x="57" y="1716"/>
                    </a:lnTo>
                    <a:lnTo>
                      <a:pt x="113" y="1716"/>
                    </a:lnTo>
                    <a:lnTo>
                      <a:pt x="150" y="1697"/>
                    </a:lnTo>
                    <a:lnTo>
                      <a:pt x="150" y="1660"/>
                    </a:lnTo>
                    <a:lnTo>
                      <a:pt x="243" y="1474"/>
                    </a:lnTo>
                    <a:lnTo>
                      <a:pt x="355" y="1287"/>
                    </a:lnTo>
                    <a:lnTo>
                      <a:pt x="486" y="1120"/>
                    </a:lnTo>
                    <a:lnTo>
                      <a:pt x="635" y="952"/>
                    </a:lnTo>
                    <a:lnTo>
                      <a:pt x="784" y="821"/>
                    </a:lnTo>
                    <a:lnTo>
                      <a:pt x="914" y="709"/>
                    </a:lnTo>
                    <a:lnTo>
                      <a:pt x="1101" y="560"/>
                    </a:lnTo>
                    <a:lnTo>
                      <a:pt x="1138" y="542"/>
                    </a:lnTo>
                    <a:lnTo>
                      <a:pt x="1287" y="448"/>
                    </a:lnTo>
                    <a:lnTo>
                      <a:pt x="1455" y="337"/>
                    </a:lnTo>
                    <a:lnTo>
                      <a:pt x="1642" y="262"/>
                    </a:lnTo>
                    <a:lnTo>
                      <a:pt x="1865" y="187"/>
                    </a:lnTo>
                    <a:lnTo>
                      <a:pt x="1996" y="169"/>
                    </a:lnTo>
                    <a:lnTo>
                      <a:pt x="2126" y="150"/>
                    </a:lnTo>
                    <a:lnTo>
                      <a:pt x="2257" y="169"/>
                    </a:lnTo>
                    <a:lnTo>
                      <a:pt x="2406" y="169"/>
                    </a:lnTo>
                    <a:lnTo>
                      <a:pt x="2555" y="206"/>
                    </a:lnTo>
                    <a:lnTo>
                      <a:pt x="2723" y="262"/>
                    </a:lnTo>
                    <a:lnTo>
                      <a:pt x="2909" y="337"/>
                    </a:lnTo>
                    <a:lnTo>
                      <a:pt x="3096" y="411"/>
                    </a:lnTo>
                    <a:lnTo>
                      <a:pt x="3263" y="523"/>
                    </a:lnTo>
                    <a:lnTo>
                      <a:pt x="3413" y="653"/>
                    </a:lnTo>
                    <a:lnTo>
                      <a:pt x="3543" y="803"/>
                    </a:lnTo>
                    <a:lnTo>
                      <a:pt x="3674" y="952"/>
                    </a:lnTo>
                    <a:lnTo>
                      <a:pt x="3767" y="1138"/>
                    </a:lnTo>
                    <a:lnTo>
                      <a:pt x="3841" y="1325"/>
                    </a:lnTo>
                    <a:lnTo>
                      <a:pt x="3916" y="1530"/>
                    </a:lnTo>
                    <a:lnTo>
                      <a:pt x="3953" y="1735"/>
                    </a:lnTo>
                    <a:lnTo>
                      <a:pt x="3991" y="1958"/>
                    </a:lnTo>
                    <a:lnTo>
                      <a:pt x="4009" y="2182"/>
                    </a:lnTo>
                    <a:lnTo>
                      <a:pt x="4009" y="2406"/>
                    </a:lnTo>
                    <a:lnTo>
                      <a:pt x="3991" y="2630"/>
                    </a:lnTo>
                    <a:lnTo>
                      <a:pt x="3953" y="2853"/>
                    </a:lnTo>
                    <a:lnTo>
                      <a:pt x="3916" y="3096"/>
                    </a:lnTo>
                    <a:lnTo>
                      <a:pt x="3860" y="3319"/>
                    </a:lnTo>
                    <a:lnTo>
                      <a:pt x="3786" y="3525"/>
                    </a:lnTo>
                    <a:lnTo>
                      <a:pt x="3711" y="3730"/>
                    </a:lnTo>
                    <a:lnTo>
                      <a:pt x="3599" y="3935"/>
                    </a:lnTo>
                    <a:lnTo>
                      <a:pt x="3487" y="4121"/>
                    </a:lnTo>
                    <a:lnTo>
                      <a:pt x="3338" y="4326"/>
                    </a:lnTo>
                    <a:lnTo>
                      <a:pt x="3170" y="4494"/>
                    </a:lnTo>
                    <a:lnTo>
                      <a:pt x="2984" y="4680"/>
                    </a:lnTo>
                    <a:lnTo>
                      <a:pt x="2797" y="4848"/>
                    </a:lnTo>
                    <a:lnTo>
                      <a:pt x="2592" y="4997"/>
                    </a:lnTo>
                    <a:lnTo>
                      <a:pt x="2387" y="5128"/>
                    </a:lnTo>
                    <a:lnTo>
                      <a:pt x="2182" y="5258"/>
                    </a:lnTo>
                    <a:lnTo>
                      <a:pt x="1958" y="5370"/>
                    </a:lnTo>
                    <a:lnTo>
                      <a:pt x="1735" y="5463"/>
                    </a:lnTo>
                    <a:lnTo>
                      <a:pt x="1530" y="5519"/>
                    </a:lnTo>
                    <a:lnTo>
                      <a:pt x="1325" y="5575"/>
                    </a:lnTo>
                    <a:lnTo>
                      <a:pt x="1120" y="5594"/>
                    </a:lnTo>
                    <a:lnTo>
                      <a:pt x="896" y="5594"/>
                    </a:lnTo>
                    <a:lnTo>
                      <a:pt x="859" y="5613"/>
                    </a:lnTo>
                    <a:lnTo>
                      <a:pt x="840" y="5631"/>
                    </a:lnTo>
                    <a:lnTo>
                      <a:pt x="840" y="5668"/>
                    </a:lnTo>
                    <a:lnTo>
                      <a:pt x="840" y="5687"/>
                    </a:lnTo>
                    <a:lnTo>
                      <a:pt x="859" y="5724"/>
                    </a:lnTo>
                    <a:lnTo>
                      <a:pt x="877" y="5743"/>
                    </a:lnTo>
                    <a:lnTo>
                      <a:pt x="914" y="5743"/>
                    </a:lnTo>
                    <a:lnTo>
                      <a:pt x="1045" y="5762"/>
                    </a:lnTo>
                    <a:lnTo>
                      <a:pt x="1250" y="5743"/>
                    </a:lnTo>
                    <a:lnTo>
                      <a:pt x="1474" y="5706"/>
                    </a:lnTo>
                    <a:lnTo>
                      <a:pt x="1679" y="5650"/>
                    </a:lnTo>
                    <a:lnTo>
                      <a:pt x="1903" y="5575"/>
                    </a:lnTo>
                    <a:lnTo>
                      <a:pt x="2126" y="5482"/>
                    </a:lnTo>
                    <a:lnTo>
                      <a:pt x="2331" y="5352"/>
                    </a:lnTo>
                    <a:lnTo>
                      <a:pt x="2555" y="5221"/>
                    </a:lnTo>
                    <a:lnTo>
                      <a:pt x="2760" y="5091"/>
                    </a:lnTo>
                    <a:lnTo>
                      <a:pt x="2965" y="4923"/>
                    </a:lnTo>
                    <a:lnTo>
                      <a:pt x="3152" y="4755"/>
                    </a:lnTo>
                    <a:lnTo>
                      <a:pt x="3319" y="4569"/>
                    </a:lnTo>
                    <a:lnTo>
                      <a:pt x="3487" y="4382"/>
                    </a:lnTo>
                    <a:lnTo>
                      <a:pt x="3636" y="4196"/>
                    </a:lnTo>
                    <a:lnTo>
                      <a:pt x="3767" y="3991"/>
                    </a:lnTo>
                    <a:lnTo>
                      <a:pt x="3860" y="3786"/>
                    </a:lnTo>
                    <a:lnTo>
                      <a:pt x="3953" y="3580"/>
                    </a:lnTo>
                    <a:lnTo>
                      <a:pt x="4028" y="3357"/>
                    </a:lnTo>
                    <a:lnTo>
                      <a:pt x="4084" y="3114"/>
                    </a:lnTo>
                    <a:lnTo>
                      <a:pt x="4121" y="2872"/>
                    </a:lnTo>
                    <a:lnTo>
                      <a:pt x="4158" y="2630"/>
                    </a:lnTo>
                    <a:lnTo>
                      <a:pt x="4158" y="2387"/>
                    </a:lnTo>
                    <a:lnTo>
                      <a:pt x="4158" y="2145"/>
                    </a:lnTo>
                    <a:lnTo>
                      <a:pt x="4140" y="1921"/>
                    </a:lnTo>
                    <a:lnTo>
                      <a:pt x="4121" y="1679"/>
                    </a:lnTo>
                    <a:lnTo>
                      <a:pt x="4065" y="1455"/>
                    </a:lnTo>
                    <a:lnTo>
                      <a:pt x="3991" y="1250"/>
                    </a:lnTo>
                    <a:lnTo>
                      <a:pt x="3897" y="1045"/>
                    </a:lnTo>
                    <a:lnTo>
                      <a:pt x="3786" y="859"/>
                    </a:lnTo>
                    <a:lnTo>
                      <a:pt x="3674" y="691"/>
                    </a:lnTo>
                    <a:lnTo>
                      <a:pt x="3524" y="523"/>
                    </a:lnTo>
                    <a:lnTo>
                      <a:pt x="3357" y="392"/>
                    </a:lnTo>
                    <a:lnTo>
                      <a:pt x="3170" y="281"/>
                    </a:lnTo>
                    <a:lnTo>
                      <a:pt x="2965" y="169"/>
                    </a:lnTo>
                    <a:lnTo>
                      <a:pt x="2779" y="94"/>
                    </a:lnTo>
                    <a:lnTo>
                      <a:pt x="2592" y="57"/>
                    </a:lnTo>
                    <a:lnTo>
                      <a:pt x="2425" y="20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41"/>
              <p:cNvSpPr/>
              <p:nvPr/>
            </p:nvSpPr>
            <p:spPr>
              <a:xfrm>
                <a:off x="2403125" y="3414450"/>
                <a:ext cx="47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369" extrusionOk="0">
                    <a:moveTo>
                      <a:pt x="876" y="1"/>
                    </a:moveTo>
                    <a:lnTo>
                      <a:pt x="0" y="1324"/>
                    </a:lnTo>
                    <a:lnTo>
                      <a:pt x="876" y="2368"/>
                    </a:lnTo>
                    <a:lnTo>
                      <a:pt x="1883" y="1212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41"/>
              <p:cNvSpPr/>
              <p:nvPr/>
            </p:nvSpPr>
            <p:spPr>
              <a:xfrm>
                <a:off x="2013475" y="3321700"/>
                <a:ext cx="1352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082" extrusionOk="0">
                    <a:moveTo>
                      <a:pt x="466" y="1"/>
                    </a:moveTo>
                    <a:lnTo>
                      <a:pt x="429" y="19"/>
                    </a:lnTo>
                    <a:lnTo>
                      <a:pt x="410" y="38"/>
                    </a:lnTo>
                    <a:lnTo>
                      <a:pt x="392" y="57"/>
                    </a:lnTo>
                    <a:lnTo>
                      <a:pt x="243" y="392"/>
                    </a:lnTo>
                    <a:lnTo>
                      <a:pt x="112" y="690"/>
                    </a:lnTo>
                    <a:lnTo>
                      <a:pt x="0" y="989"/>
                    </a:lnTo>
                    <a:lnTo>
                      <a:pt x="0" y="1007"/>
                    </a:lnTo>
                    <a:lnTo>
                      <a:pt x="0" y="1045"/>
                    </a:lnTo>
                    <a:lnTo>
                      <a:pt x="19" y="1063"/>
                    </a:lnTo>
                    <a:lnTo>
                      <a:pt x="38" y="1082"/>
                    </a:lnTo>
                    <a:lnTo>
                      <a:pt x="112" y="1082"/>
                    </a:lnTo>
                    <a:lnTo>
                      <a:pt x="149" y="1045"/>
                    </a:lnTo>
                    <a:lnTo>
                      <a:pt x="261" y="746"/>
                    </a:lnTo>
                    <a:lnTo>
                      <a:pt x="392" y="448"/>
                    </a:lnTo>
                    <a:lnTo>
                      <a:pt x="541" y="131"/>
                    </a:lnTo>
                    <a:lnTo>
                      <a:pt x="541" y="94"/>
                    </a:lnTo>
                    <a:lnTo>
                      <a:pt x="541" y="57"/>
                    </a:lnTo>
                    <a:lnTo>
                      <a:pt x="522" y="38"/>
                    </a:lnTo>
                    <a:lnTo>
                      <a:pt x="504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41"/>
              <p:cNvSpPr/>
              <p:nvPr/>
            </p:nvSpPr>
            <p:spPr>
              <a:xfrm>
                <a:off x="2237650" y="3690375"/>
                <a:ext cx="218150" cy="172000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880" extrusionOk="0">
                    <a:moveTo>
                      <a:pt x="3412" y="0"/>
                    </a:moveTo>
                    <a:lnTo>
                      <a:pt x="2872" y="541"/>
                    </a:lnTo>
                    <a:lnTo>
                      <a:pt x="1679" y="1734"/>
                    </a:lnTo>
                    <a:lnTo>
                      <a:pt x="1045" y="2387"/>
                    </a:lnTo>
                    <a:lnTo>
                      <a:pt x="504" y="3002"/>
                    </a:lnTo>
                    <a:lnTo>
                      <a:pt x="280" y="3244"/>
                    </a:lnTo>
                    <a:lnTo>
                      <a:pt x="131" y="3468"/>
                    </a:lnTo>
                    <a:lnTo>
                      <a:pt x="19" y="3617"/>
                    </a:lnTo>
                    <a:lnTo>
                      <a:pt x="1" y="3673"/>
                    </a:lnTo>
                    <a:lnTo>
                      <a:pt x="1" y="3710"/>
                    </a:lnTo>
                    <a:lnTo>
                      <a:pt x="38" y="3804"/>
                    </a:lnTo>
                    <a:lnTo>
                      <a:pt x="131" y="3953"/>
                    </a:lnTo>
                    <a:lnTo>
                      <a:pt x="411" y="4344"/>
                    </a:lnTo>
                    <a:lnTo>
                      <a:pt x="821" y="4866"/>
                    </a:lnTo>
                    <a:lnTo>
                      <a:pt x="1306" y="5426"/>
                    </a:lnTo>
                    <a:lnTo>
                      <a:pt x="1809" y="5966"/>
                    </a:lnTo>
                    <a:lnTo>
                      <a:pt x="2275" y="6432"/>
                    </a:lnTo>
                    <a:lnTo>
                      <a:pt x="2480" y="6619"/>
                    </a:lnTo>
                    <a:lnTo>
                      <a:pt x="2648" y="6768"/>
                    </a:lnTo>
                    <a:lnTo>
                      <a:pt x="2797" y="6843"/>
                    </a:lnTo>
                    <a:lnTo>
                      <a:pt x="2853" y="6861"/>
                    </a:lnTo>
                    <a:lnTo>
                      <a:pt x="2909" y="6880"/>
                    </a:lnTo>
                    <a:lnTo>
                      <a:pt x="2946" y="6861"/>
                    </a:lnTo>
                    <a:lnTo>
                      <a:pt x="2984" y="6805"/>
                    </a:lnTo>
                    <a:lnTo>
                      <a:pt x="3021" y="6731"/>
                    </a:lnTo>
                    <a:lnTo>
                      <a:pt x="3077" y="6619"/>
                    </a:lnTo>
                    <a:lnTo>
                      <a:pt x="3151" y="6339"/>
                    </a:lnTo>
                    <a:lnTo>
                      <a:pt x="3207" y="5966"/>
                    </a:lnTo>
                    <a:lnTo>
                      <a:pt x="3282" y="5538"/>
                    </a:lnTo>
                    <a:lnTo>
                      <a:pt x="3338" y="5053"/>
                    </a:lnTo>
                    <a:lnTo>
                      <a:pt x="3450" y="4027"/>
                    </a:lnTo>
                    <a:lnTo>
                      <a:pt x="3543" y="2983"/>
                    </a:lnTo>
                    <a:lnTo>
                      <a:pt x="3617" y="2070"/>
                    </a:lnTo>
                    <a:lnTo>
                      <a:pt x="3673" y="1194"/>
                    </a:lnTo>
                    <a:lnTo>
                      <a:pt x="4214" y="1939"/>
                    </a:lnTo>
                    <a:lnTo>
                      <a:pt x="5463" y="3599"/>
                    </a:lnTo>
                    <a:lnTo>
                      <a:pt x="6153" y="4475"/>
                    </a:lnTo>
                    <a:lnTo>
                      <a:pt x="6768" y="5239"/>
                    </a:lnTo>
                    <a:lnTo>
                      <a:pt x="7048" y="5538"/>
                    </a:lnTo>
                    <a:lnTo>
                      <a:pt x="7253" y="5780"/>
                    </a:lnTo>
                    <a:lnTo>
                      <a:pt x="7421" y="5929"/>
                    </a:lnTo>
                    <a:lnTo>
                      <a:pt x="7477" y="5966"/>
                    </a:lnTo>
                    <a:lnTo>
                      <a:pt x="7533" y="5966"/>
                    </a:lnTo>
                    <a:lnTo>
                      <a:pt x="7570" y="5948"/>
                    </a:lnTo>
                    <a:lnTo>
                      <a:pt x="7607" y="5929"/>
                    </a:lnTo>
                    <a:lnTo>
                      <a:pt x="7682" y="5799"/>
                    </a:lnTo>
                    <a:lnTo>
                      <a:pt x="7775" y="5593"/>
                    </a:lnTo>
                    <a:lnTo>
                      <a:pt x="7868" y="5351"/>
                    </a:lnTo>
                    <a:lnTo>
                      <a:pt x="8073" y="4736"/>
                    </a:lnTo>
                    <a:lnTo>
                      <a:pt x="8278" y="4009"/>
                    </a:lnTo>
                    <a:lnTo>
                      <a:pt x="8465" y="3282"/>
                    </a:lnTo>
                    <a:lnTo>
                      <a:pt x="8614" y="2629"/>
                    </a:lnTo>
                    <a:lnTo>
                      <a:pt x="8707" y="2144"/>
                    </a:lnTo>
                    <a:lnTo>
                      <a:pt x="8726" y="1977"/>
                    </a:lnTo>
                    <a:lnTo>
                      <a:pt x="8707" y="1902"/>
                    </a:lnTo>
                    <a:lnTo>
                      <a:pt x="8670" y="1846"/>
                    </a:lnTo>
                    <a:lnTo>
                      <a:pt x="8558" y="1772"/>
                    </a:lnTo>
                    <a:lnTo>
                      <a:pt x="8185" y="1548"/>
                    </a:lnTo>
                    <a:lnTo>
                      <a:pt x="7682" y="1287"/>
                    </a:lnTo>
                    <a:lnTo>
                      <a:pt x="7104" y="1007"/>
                    </a:lnTo>
                    <a:lnTo>
                      <a:pt x="6041" y="522"/>
                    </a:lnTo>
                    <a:lnTo>
                      <a:pt x="5556" y="317"/>
                    </a:lnTo>
                    <a:lnTo>
                      <a:pt x="34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41"/>
              <p:cNvSpPr/>
              <p:nvPr/>
            </p:nvSpPr>
            <p:spPr>
              <a:xfrm>
                <a:off x="2322950" y="3613925"/>
                <a:ext cx="114675" cy="844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3376" extrusionOk="0">
                    <a:moveTo>
                      <a:pt x="3617" y="1"/>
                    </a:moveTo>
                    <a:lnTo>
                      <a:pt x="3505" y="20"/>
                    </a:lnTo>
                    <a:lnTo>
                      <a:pt x="3393" y="38"/>
                    </a:lnTo>
                    <a:lnTo>
                      <a:pt x="3263" y="94"/>
                    </a:lnTo>
                    <a:lnTo>
                      <a:pt x="3002" y="225"/>
                    </a:lnTo>
                    <a:lnTo>
                      <a:pt x="2722" y="411"/>
                    </a:lnTo>
                    <a:lnTo>
                      <a:pt x="2424" y="635"/>
                    </a:lnTo>
                    <a:lnTo>
                      <a:pt x="2107" y="896"/>
                    </a:lnTo>
                    <a:lnTo>
                      <a:pt x="1790" y="1176"/>
                    </a:lnTo>
                    <a:lnTo>
                      <a:pt x="1492" y="1474"/>
                    </a:lnTo>
                    <a:lnTo>
                      <a:pt x="914" y="2052"/>
                    </a:lnTo>
                    <a:lnTo>
                      <a:pt x="429" y="2555"/>
                    </a:lnTo>
                    <a:lnTo>
                      <a:pt x="0" y="3058"/>
                    </a:lnTo>
                    <a:lnTo>
                      <a:pt x="504" y="3152"/>
                    </a:lnTo>
                    <a:lnTo>
                      <a:pt x="1063" y="3245"/>
                    </a:lnTo>
                    <a:lnTo>
                      <a:pt x="1697" y="3338"/>
                    </a:lnTo>
                    <a:lnTo>
                      <a:pt x="2051" y="3357"/>
                    </a:lnTo>
                    <a:lnTo>
                      <a:pt x="2405" y="3375"/>
                    </a:lnTo>
                    <a:lnTo>
                      <a:pt x="2741" y="3375"/>
                    </a:lnTo>
                    <a:lnTo>
                      <a:pt x="3058" y="3357"/>
                    </a:lnTo>
                    <a:lnTo>
                      <a:pt x="3375" y="3319"/>
                    </a:lnTo>
                    <a:lnTo>
                      <a:pt x="3636" y="3264"/>
                    </a:lnTo>
                    <a:lnTo>
                      <a:pt x="3878" y="3170"/>
                    </a:lnTo>
                    <a:lnTo>
                      <a:pt x="3971" y="3114"/>
                    </a:lnTo>
                    <a:lnTo>
                      <a:pt x="4065" y="3058"/>
                    </a:lnTo>
                    <a:lnTo>
                      <a:pt x="4214" y="2909"/>
                    </a:lnTo>
                    <a:lnTo>
                      <a:pt x="4326" y="2723"/>
                    </a:lnTo>
                    <a:lnTo>
                      <a:pt x="4437" y="2518"/>
                    </a:lnTo>
                    <a:lnTo>
                      <a:pt x="4512" y="2294"/>
                    </a:lnTo>
                    <a:lnTo>
                      <a:pt x="4549" y="2052"/>
                    </a:lnTo>
                    <a:lnTo>
                      <a:pt x="4587" y="1809"/>
                    </a:lnTo>
                    <a:lnTo>
                      <a:pt x="4587" y="1567"/>
                    </a:lnTo>
                    <a:lnTo>
                      <a:pt x="4568" y="1325"/>
                    </a:lnTo>
                    <a:lnTo>
                      <a:pt x="4531" y="1082"/>
                    </a:lnTo>
                    <a:lnTo>
                      <a:pt x="4475" y="840"/>
                    </a:lnTo>
                    <a:lnTo>
                      <a:pt x="4400" y="635"/>
                    </a:lnTo>
                    <a:lnTo>
                      <a:pt x="4288" y="448"/>
                    </a:lnTo>
                    <a:lnTo>
                      <a:pt x="4176" y="281"/>
                    </a:lnTo>
                    <a:lnTo>
                      <a:pt x="4046" y="150"/>
                    </a:lnTo>
                    <a:lnTo>
                      <a:pt x="3878" y="57"/>
                    </a:lnTo>
                    <a:lnTo>
                      <a:pt x="3804" y="20"/>
                    </a:lnTo>
                    <a:lnTo>
                      <a:pt x="3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1"/>
              <p:cNvSpPr/>
              <p:nvPr/>
            </p:nvSpPr>
            <p:spPr>
              <a:xfrm>
                <a:off x="2212025" y="3653550"/>
                <a:ext cx="1109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3431" extrusionOk="0">
                    <a:moveTo>
                      <a:pt x="373" y="1"/>
                    </a:moveTo>
                    <a:lnTo>
                      <a:pt x="299" y="38"/>
                    </a:lnTo>
                    <a:lnTo>
                      <a:pt x="224" y="75"/>
                    </a:lnTo>
                    <a:lnTo>
                      <a:pt x="168" y="131"/>
                    </a:lnTo>
                    <a:lnTo>
                      <a:pt x="131" y="187"/>
                    </a:lnTo>
                    <a:lnTo>
                      <a:pt x="94" y="262"/>
                    </a:lnTo>
                    <a:lnTo>
                      <a:pt x="19" y="448"/>
                    </a:lnTo>
                    <a:lnTo>
                      <a:pt x="0" y="653"/>
                    </a:lnTo>
                    <a:lnTo>
                      <a:pt x="0" y="896"/>
                    </a:lnTo>
                    <a:lnTo>
                      <a:pt x="19" y="1157"/>
                    </a:lnTo>
                    <a:lnTo>
                      <a:pt x="75" y="1436"/>
                    </a:lnTo>
                    <a:lnTo>
                      <a:pt x="149" y="1716"/>
                    </a:lnTo>
                    <a:lnTo>
                      <a:pt x="243" y="1995"/>
                    </a:lnTo>
                    <a:lnTo>
                      <a:pt x="373" y="2256"/>
                    </a:lnTo>
                    <a:lnTo>
                      <a:pt x="522" y="2517"/>
                    </a:lnTo>
                    <a:lnTo>
                      <a:pt x="671" y="2760"/>
                    </a:lnTo>
                    <a:lnTo>
                      <a:pt x="858" y="2984"/>
                    </a:lnTo>
                    <a:lnTo>
                      <a:pt x="1044" y="3151"/>
                    </a:lnTo>
                    <a:lnTo>
                      <a:pt x="1268" y="3301"/>
                    </a:lnTo>
                    <a:lnTo>
                      <a:pt x="1380" y="3356"/>
                    </a:lnTo>
                    <a:lnTo>
                      <a:pt x="1492" y="3394"/>
                    </a:lnTo>
                    <a:lnTo>
                      <a:pt x="1604" y="3431"/>
                    </a:lnTo>
                    <a:lnTo>
                      <a:pt x="1976" y="3431"/>
                    </a:lnTo>
                    <a:lnTo>
                      <a:pt x="2219" y="3356"/>
                    </a:lnTo>
                    <a:lnTo>
                      <a:pt x="2461" y="3263"/>
                    </a:lnTo>
                    <a:lnTo>
                      <a:pt x="2722" y="3114"/>
                    </a:lnTo>
                    <a:lnTo>
                      <a:pt x="2965" y="2946"/>
                    </a:lnTo>
                    <a:lnTo>
                      <a:pt x="3207" y="2779"/>
                    </a:lnTo>
                    <a:lnTo>
                      <a:pt x="3431" y="2573"/>
                    </a:lnTo>
                    <a:lnTo>
                      <a:pt x="3636" y="2368"/>
                    </a:lnTo>
                    <a:lnTo>
                      <a:pt x="3822" y="2182"/>
                    </a:lnTo>
                    <a:lnTo>
                      <a:pt x="4139" y="1828"/>
                    </a:lnTo>
                    <a:lnTo>
                      <a:pt x="4363" y="1567"/>
                    </a:lnTo>
                    <a:lnTo>
                      <a:pt x="4437" y="1473"/>
                    </a:lnTo>
                    <a:lnTo>
                      <a:pt x="3878" y="1194"/>
                    </a:lnTo>
                    <a:lnTo>
                      <a:pt x="3319" y="933"/>
                    </a:lnTo>
                    <a:lnTo>
                      <a:pt x="2629" y="616"/>
                    </a:lnTo>
                    <a:lnTo>
                      <a:pt x="1921" y="336"/>
                    </a:lnTo>
                    <a:lnTo>
                      <a:pt x="1585" y="206"/>
                    </a:lnTo>
                    <a:lnTo>
                      <a:pt x="1249" y="113"/>
                    </a:lnTo>
                    <a:lnTo>
                      <a:pt x="951" y="38"/>
                    </a:lnTo>
                    <a:lnTo>
                      <a:pt x="6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41"/>
              <p:cNvSpPr/>
              <p:nvPr/>
            </p:nvSpPr>
            <p:spPr>
              <a:xfrm>
                <a:off x="2320625" y="3628850"/>
                <a:ext cx="634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537" extrusionOk="0">
                    <a:moveTo>
                      <a:pt x="2442" y="1"/>
                    </a:moveTo>
                    <a:lnTo>
                      <a:pt x="2405" y="19"/>
                    </a:lnTo>
                    <a:lnTo>
                      <a:pt x="1995" y="373"/>
                    </a:lnTo>
                    <a:lnTo>
                      <a:pt x="1566" y="765"/>
                    </a:lnTo>
                    <a:lnTo>
                      <a:pt x="1175" y="1175"/>
                    </a:lnTo>
                    <a:lnTo>
                      <a:pt x="802" y="1548"/>
                    </a:lnTo>
                    <a:lnTo>
                      <a:pt x="243" y="2163"/>
                    </a:lnTo>
                    <a:lnTo>
                      <a:pt x="19" y="2406"/>
                    </a:lnTo>
                    <a:lnTo>
                      <a:pt x="0" y="2443"/>
                    </a:lnTo>
                    <a:lnTo>
                      <a:pt x="0" y="2461"/>
                    </a:lnTo>
                    <a:lnTo>
                      <a:pt x="19" y="2499"/>
                    </a:lnTo>
                    <a:lnTo>
                      <a:pt x="37" y="2517"/>
                    </a:lnTo>
                    <a:lnTo>
                      <a:pt x="93" y="2536"/>
                    </a:lnTo>
                    <a:lnTo>
                      <a:pt x="112" y="2536"/>
                    </a:lnTo>
                    <a:lnTo>
                      <a:pt x="149" y="2517"/>
                    </a:lnTo>
                    <a:lnTo>
                      <a:pt x="373" y="2256"/>
                    </a:lnTo>
                    <a:lnTo>
                      <a:pt x="932" y="1660"/>
                    </a:lnTo>
                    <a:lnTo>
                      <a:pt x="1287" y="1287"/>
                    </a:lnTo>
                    <a:lnTo>
                      <a:pt x="1678" y="895"/>
                    </a:lnTo>
                    <a:lnTo>
                      <a:pt x="2088" y="504"/>
                    </a:lnTo>
                    <a:lnTo>
                      <a:pt x="2517" y="150"/>
                    </a:lnTo>
                    <a:lnTo>
                      <a:pt x="2536" y="131"/>
                    </a:lnTo>
                    <a:lnTo>
                      <a:pt x="2536" y="94"/>
                    </a:lnTo>
                    <a:lnTo>
                      <a:pt x="2536" y="56"/>
                    </a:lnTo>
                    <a:lnTo>
                      <a:pt x="2517" y="38"/>
                    </a:lnTo>
                    <a:lnTo>
                      <a:pt x="2498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1"/>
              <p:cNvSpPr/>
              <p:nvPr/>
            </p:nvSpPr>
            <p:spPr>
              <a:xfrm>
                <a:off x="2244175" y="3654950"/>
                <a:ext cx="806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493" extrusionOk="0">
                    <a:moveTo>
                      <a:pt x="75" y="1"/>
                    </a:moveTo>
                    <a:lnTo>
                      <a:pt x="38" y="19"/>
                    </a:lnTo>
                    <a:lnTo>
                      <a:pt x="19" y="38"/>
                    </a:lnTo>
                    <a:lnTo>
                      <a:pt x="1" y="57"/>
                    </a:lnTo>
                    <a:lnTo>
                      <a:pt x="1" y="94"/>
                    </a:lnTo>
                    <a:lnTo>
                      <a:pt x="1" y="131"/>
                    </a:lnTo>
                    <a:lnTo>
                      <a:pt x="19" y="150"/>
                    </a:lnTo>
                    <a:lnTo>
                      <a:pt x="57" y="168"/>
                    </a:lnTo>
                    <a:lnTo>
                      <a:pt x="541" y="336"/>
                    </a:lnTo>
                    <a:lnTo>
                      <a:pt x="1045" y="523"/>
                    </a:lnTo>
                    <a:lnTo>
                      <a:pt x="1567" y="746"/>
                    </a:lnTo>
                    <a:lnTo>
                      <a:pt x="2033" y="970"/>
                    </a:lnTo>
                    <a:lnTo>
                      <a:pt x="2797" y="1324"/>
                    </a:lnTo>
                    <a:lnTo>
                      <a:pt x="3114" y="1492"/>
                    </a:lnTo>
                    <a:lnTo>
                      <a:pt x="3189" y="1492"/>
                    </a:lnTo>
                    <a:lnTo>
                      <a:pt x="3207" y="1455"/>
                    </a:lnTo>
                    <a:lnTo>
                      <a:pt x="3226" y="1417"/>
                    </a:lnTo>
                    <a:lnTo>
                      <a:pt x="3226" y="1399"/>
                    </a:lnTo>
                    <a:lnTo>
                      <a:pt x="3207" y="1362"/>
                    </a:lnTo>
                    <a:lnTo>
                      <a:pt x="3189" y="1343"/>
                    </a:lnTo>
                    <a:lnTo>
                      <a:pt x="2872" y="1194"/>
                    </a:lnTo>
                    <a:lnTo>
                      <a:pt x="2107" y="821"/>
                    </a:lnTo>
                    <a:lnTo>
                      <a:pt x="1623" y="597"/>
                    </a:lnTo>
                    <a:lnTo>
                      <a:pt x="1101" y="373"/>
                    </a:lnTo>
                    <a:lnTo>
                      <a:pt x="597" y="168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41"/>
              <p:cNvSpPr/>
              <p:nvPr/>
            </p:nvSpPr>
            <p:spPr>
              <a:xfrm>
                <a:off x="2271200" y="3347350"/>
                <a:ext cx="78350" cy="77850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3114" extrusionOk="0">
                    <a:moveTo>
                      <a:pt x="1418" y="0"/>
                    </a:moveTo>
                    <a:lnTo>
                      <a:pt x="1269" y="19"/>
                    </a:lnTo>
                    <a:lnTo>
                      <a:pt x="1120" y="56"/>
                    </a:lnTo>
                    <a:lnTo>
                      <a:pt x="970" y="112"/>
                    </a:lnTo>
                    <a:lnTo>
                      <a:pt x="840" y="168"/>
                    </a:lnTo>
                    <a:lnTo>
                      <a:pt x="728" y="242"/>
                    </a:lnTo>
                    <a:lnTo>
                      <a:pt x="598" y="336"/>
                    </a:lnTo>
                    <a:lnTo>
                      <a:pt x="486" y="429"/>
                    </a:lnTo>
                    <a:lnTo>
                      <a:pt x="392" y="522"/>
                    </a:lnTo>
                    <a:lnTo>
                      <a:pt x="299" y="634"/>
                    </a:lnTo>
                    <a:lnTo>
                      <a:pt x="225" y="764"/>
                    </a:lnTo>
                    <a:lnTo>
                      <a:pt x="150" y="895"/>
                    </a:lnTo>
                    <a:lnTo>
                      <a:pt x="94" y="1025"/>
                    </a:lnTo>
                    <a:lnTo>
                      <a:pt x="57" y="1175"/>
                    </a:lnTo>
                    <a:lnTo>
                      <a:pt x="20" y="1324"/>
                    </a:lnTo>
                    <a:lnTo>
                      <a:pt x="1" y="1473"/>
                    </a:lnTo>
                    <a:lnTo>
                      <a:pt x="20" y="1641"/>
                    </a:lnTo>
                    <a:lnTo>
                      <a:pt x="20" y="1790"/>
                    </a:lnTo>
                    <a:lnTo>
                      <a:pt x="57" y="1939"/>
                    </a:lnTo>
                    <a:lnTo>
                      <a:pt x="113" y="2088"/>
                    </a:lnTo>
                    <a:lnTo>
                      <a:pt x="169" y="2237"/>
                    </a:lnTo>
                    <a:lnTo>
                      <a:pt x="243" y="2368"/>
                    </a:lnTo>
                    <a:lnTo>
                      <a:pt x="318" y="2480"/>
                    </a:lnTo>
                    <a:lnTo>
                      <a:pt x="411" y="2610"/>
                    </a:lnTo>
                    <a:lnTo>
                      <a:pt x="523" y="2703"/>
                    </a:lnTo>
                    <a:lnTo>
                      <a:pt x="635" y="2797"/>
                    </a:lnTo>
                    <a:lnTo>
                      <a:pt x="765" y="2890"/>
                    </a:lnTo>
                    <a:lnTo>
                      <a:pt x="896" y="2964"/>
                    </a:lnTo>
                    <a:lnTo>
                      <a:pt x="1045" y="3020"/>
                    </a:lnTo>
                    <a:lnTo>
                      <a:pt x="1194" y="3058"/>
                    </a:lnTo>
                    <a:lnTo>
                      <a:pt x="1343" y="3095"/>
                    </a:lnTo>
                    <a:lnTo>
                      <a:pt x="1492" y="3113"/>
                    </a:lnTo>
                    <a:lnTo>
                      <a:pt x="1567" y="3113"/>
                    </a:lnTo>
                    <a:lnTo>
                      <a:pt x="1716" y="3095"/>
                    </a:lnTo>
                    <a:lnTo>
                      <a:pt x="1865" y="3076"/>
                    </a:lnTo>
                    <a:lnTo>
                      <a:pt x="2014" y="3039"/>
                    </a:lnTo>
                    <a:lnTo>
                      <a:pt x="2164" y="3002"/>
                    </a:lnTo>
                    <a:lnTo>
                      <a:pt x="2294" y="2927"/>
                    </a:lnTo>
                    <a:lnTo>
                      <a:pt x="2425" y="2852"/>
                    </a:lnTo>
                    <a:lnTo>
                      <a:pt x="2536" y="2778"/>
                    </a:lnTo>
                    <a:lnTo>
                      <a:pt x="2648" y="2685"/>
                    </a:lnTo>
                    <a:lnTo>
                      <a:pt x="2742" y="2573"/>
                    </a:lnTo>
                    <a:lnTo>
                      <a:pt x="2835" y="2461"/>
                    </a:lnTo>
                    <a:lnTo>
                      <a:pt x="2909" y="2330"/>
                    </a:lnTo>
                    <a:lnTo>
                      <a:pt x="2984" y="2200"/>
                    </a:lnTo>
                    <a:lnTo>
                      <a:pt x="3040" y="2069"/>
                    </a:lnTo>
                    <a:lnTo>
                      <a:pt x="3077" y="1920"/>
                    </a:lnTo>
                    <a:lnTo>
                      <a:pt x="3114" y="1771"/>
                    </a:lnTo>
                    <a:lnTo>
                      <a:pt x="3133" y="1622"/>
                    </a:lnTo>
                    <a:lnTo>
                      <a:pt x="3133" y="1454"/>
                    </a:lnTo>
                    <a:lnTo>
                      <a:pt x="3114" y="1305"/>
                    </a:lnTo>
                    <a:lnTo>
                      <a:pt x="3077" y="1156"/>
                    </a:lnTo>
                    <a:lnTo>
                      <a:pt x="3040" y="1007"/>
                    </a:lnTo>
                    <a:lnTo>
                      <a:pt x="2965" y="876"/>
                    </a:lnTo>
                    <a:lnTo>
                      <a:pt x="2891" y="746"/>
                    </a:lnTo>
                    <a:lnTo>
                      <a:pt x="2816" y="615"/>
                    </a:lnTo>
                    <a:lnTo>
                      <a:pt x="2723" y="503"/>
                    </a:lnTo>
                    <a:lnTo>
                      <a:pt x="2611" y="392"/>
                    </a:lnTo>
                    <a:lnTo>
                      <a:pt x="2499" y="298"/>
                    </a:lnTo>
                    <a:lnTo>
                      <a:pt x="2369" y="224"/>
                    </a:lnTo>
                    <a:lnTo>
                      <a:pt x="2238" y="149"/>
                    </a:lnTo>
                    <a:lnTo>
                      <a:pt x="2089" y="93"/>
                    </a:lnTo>
                    <a:lnTo>
                      <a:pt x="1959" y="37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41"/>
              <p:cNvSpPr/>
              <p:nvPr/>
            </p:nvSpPr>
            <p:spPr>
              <a:xfrm>
                <a:off x="2271200" y="3347350"/>
                <a:ext cx="78350" cy="77850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3114" fill="none" extrusionOk="0">
                    <a:moveTo>
                      <a:pt x="1567" y="0"/>
                    </a:moveTo>
                    <a:lnTo>
                      <a:pt x="1567" y="0"/>
                    </a:lnTo>
                    <a:lnTo>
                      <a:pt x="1418" y="0"/>
                    </a:lnTo>
                    <a:lnTo>
                      <a:pt x="1269" y="19"/>
                    </a:lnTo>
                    <a:lnTo>
                      <a:pt x="1120" y="56"/>
                    </a:lnTo>
                    <a:lnTo>
                      <a:pt x="970" y="112"/>
                    </a:lnTo>
                    <a:lnTo>
                      <a:pt x="840" y="168"/>
                    </a:lnTo>
                    <a:lnTo>
                      <a:pt x="728" y="242"/>
                    </a:lnTo>
                    <a:lnTo>
                      <a:pt x="598" y="336"/>
                    </a:lnTo>
                    <a:lnTo>
                      <a:pt x="486" y="429"/>
                    </a:lnTo>
                    <a:lnTo>
                      <a:pt x="392" y="522"/>
                    </a:lnTo>
                    <a:lnTo>
                      <a:pt x="299" y="634"/>
                    </a:lnTo>
                    <a:lnTo>
                      <a:pt x="225" y="764"/>
                    </a:lnTo>
                    <a:lnTo>
                      <a:pt x="150" y="895"/>
                    </a:lnTo>
                    <a:lnTo>
                      <a:pt x="94" y="1025"/>
                    </a:lnTo>
                    <a:lnTo>
                      <a:pt x="57" y="1175"/>
                    </a:lnTo>
                    <a:lnTo>
                      <a:pt x="20" y="1324"/>
                    </a:lnTo>
                    <a:lnTo>
                      <a:pt x="1" y="1473"/>
                    </a:lnTo>
                    <a:lnTo>
                      <a:pt x="1" y="1473"/>
                    </a:lnTo>
                    <a:lnTo>
                      <a:pt x="20" y="1641"/>
                    </a:lnTo>
                    <a:lnTo>
                      <a:pt x="20" y="1790"/>
                    </a:lnTo>
                    <a:lnTo>
                      <a:pt x="57" y="1939"/>
                    </a:lnTo>
                    <a:lnTo>
                      <a:pt x="113" y="2088"/>
                    </a:lnTo>
                    <a:lnTo>
                      <a:pt x="169" y="2237"/>
                    </a:lnTo>
                    <a:lnTo>
                      <a:pt x="243" y="2368"/>
                    </a:lnTo>
                    <a:lnTo>
                      <a:pt x="318" y="2480"/>
                    </a:lnTo>
                    <a:lnTo>
                      <a:pt x="411" y="2610"/>
                    </a:lnTo>
                    <a:lnTo>
                      <a:pt x="523" y="2703"/>
                    </a:lnTo>
                    <a:lnTo>
                      <a:pt x="635" y="2797"/>
                    </a:lnTo>
                    <a:lnTo>
                      <a:pt x="765" y="2890"/>
                    </a:lnTo>
                    <a:lnTo>
                      <a:pt x="896" y="2964"/>
                    </a:lnTo>
                    <a:lnTo>
                      <a:pt x="1045" y="3020"/>
                    </a:lnTo>
                    <a:lnTo>
                      <a:pt x="1194" y="3058"/>
                    </a:lnTo>
                    <a:lnTo>
                      <a:pt x="1343" y="3095"/>
                    </a:lnTo>
                    <a:lnTo>
                      <a:pt x="1492" y="3113"/>
                    </a:lnTo>
                    <a:lnTo>
                      <a:pt x="1492" y="3113"/>
                    </a:lnTo>
                    <a:lnTo>
                      <a:pt x="1567" y="3113"/>
                    </a:lnTo>
                    <a:lnTo>
                      <a:pt x="1567" y="3113"/>
                    </a:lnTo>
                    <a:lnTo>
                      <a:pt x="1716" y="3095"/>
                    </a:lnTo>
                    <a:lnTo>
                      <a:pt x="1865" y="3076"/>
                    </a:lnTo>
                    <a:lnTo>
                      <a:pt x="2014" y="3039"/>
                    </a:lnTo>
                    <a:lnTo>
                      <a:pt x="2164" y="3002"/>
                    </a:lnTo>
                    <a:lnTo>
                      <a:pt x="2294" y="2927"/>
                    </a:lnTo>
                    <a:lnTo>
                      <a:pt x="2425" y="2852"/>
                    </a:lnTo>
                    <a:lnTo>
                      <a:pt x="2536" y="2778"/>
                    </a:lnTo>
                    <a:lnTo>
                      <a:pt x="2648" y="2685"/>
                    </a:lnTo>
                    <a:lnTo>
                      <a:pt x="2742" y="2573"/>
                    </a:lnTo>
                    <a:lnTo>
                      <a:pt x="2835" y="2461"/>
                    </a:lnTo>
                    <a:lnTo>
                      <a:pt x="2909" y="2330"/>
                    </a:lnTo>
                    <a:lnTo>
                      <a:pt x="2984" y="2200"/>
                    </a:lnTo>
                    <a:lnTo>
                      <a:pt x="3040" y="2069"/>
                    </a:lnTo>
                    <a:lnTo>
                      <a:pt x="3077" y="1920"/>
                    </a:lnTo>
                    <a:lnTo>
                      <a:pt x="3114" y="1771"/>
                    </a:lnTo>
                    <a:lnTo>
                      <a:pt x="3133" y="1622"/>
                    </a:lnTo>
                    <a:lnTo>
                      <a:pt x="3133" y="1622"/>
                    </a:lnTo>
                    <a:lnTo>
                      <a:pt x="3133" y="1454"/>
                    </a:lnTo>
                    <a:lnTo>
                      <a:pt x="3114" y="1305"/>
                    </a:lnTo>
                    <a:lnTo>
                      <a:pt x="3077" y="1156"/>
                    </a:lnTo>
                    <a:lnTo>
                      <a:pt x="3040" y="1007"/>
                    </a:lnTo>
                    <a:lnTo>
                      <a:pt x="2965" y="876"/>
                    </a:lnTo>
                    <a:lnTo>
                      <a:pt x="2891" y="746"/>
                    </a:lnTo>
                    <a:lnTo>
                      <a:pt x="2816" y="615"/>
                    </a:lnTo>
                    <a:lnTo>
                      <a:pt x="2723" y="503"/>
                    </a:lnTo>
                    <a:lnTo>
                      <a:pt x="2611" y="392"/>
                    </a:lnTo>
                    <a:lnTo>
                      <a:pt x="2499" y="298"/>
                    </a:lnTo>
                    <a:lnTo>
                      <a:pt x="2369" y="224"/>
                    </a:lnTo>
                    <a:lnTo>
                      <a:pt x="2238" y="149"/>
                    </a:lnTo>
                    <a:lnTo>
                      <a:pt x="2089" y="93"/>
                    </a:lnTo>
                    <a:lnTo>
                      <a:pt x="1959" y="37"/>
                    </a:lnTo>
                    <a:lnTo>
                      <a:pt x="1791" y="0"/>
                    </a:lnTo>
                    <a:lnTo>
                      <a:pt x="1642" y="0"/>
                    </a:lnTo>
                    <a:lnTo>
                      <a:pt x="1642" y="0"/>
                    </a:lnTo>
                    <a:lnTo>
                      <a:pt x="156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41"/>
              <p:cNvSpPr/>
              <p:nvPr/>
            </p:nvSpPr>
            <p:spPr>
              <a:xfrm>
                <a:off x="2068925" y="3404675"/>
                <a:ext cx="7787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133" extrusionOk="0">
                    <a:moveTo>
                      <a:pt x="1567" y="0"/>
                    </a:moveTo>
                    <a:lnTo>
                      <a:pt x="1418" y="19"/>
                    </a:lnTo>
                    <a:lnTo>
                      <a:pt x="1269" y="37"/>
                    </a:lnTo>
                    <a:lnTo>
                      <a:pt x="1119" y="75"/>
                    </a:lnTo>
                    <a:lnTo>
                      <a:pt x="970" y="131"/>
                    </a:lnTo>
                    <a:lnTo>
                      <a:pt x="840" y="187"/>
                    </a:lnTo>
                    <a:lnTo>
                      <a:pt x="709" y="261"/>
                    </a:lnTo>
                    <a:lnTo>
                      <a:pt x="597" y="336"/>
                    </a:lnTo>
                    <a:lnTo>
                      <a:pt x="486" y="448"/>
                    </a:lnTo>
                    <a:lnTo>
                      <a:pt x="392" y="541"/>
                    </a:lnTo>
                    <a:lnTo>
                      <a:pt x="299" y="653"/>
                    </a:lnTo>
                    <a:lnTo>
                      <a:pt x="225" y="783"/>
                    </a:lnTo>
                    <a:lnTo>
                      <a:pt x="150" y="914"/>
                    </a:lnTo>
                    <a:lnTo>
                      <a:pt x="94" y="1044"/>
                    </a:lnTo>
                    <a:lnTo>
                      <a:pt x="57" y="1193"/>
                    </a:lnTo>
                    <a:lnTo>
                      <a:pt x="19" y="1342"/>
                    </a:lnTo>
                    <a:lnTo>
                      <a:pt x="1" y="1492"/>
                    </a:lnTo>
                    <a:lnTo>
                      <a:pt x="1" y="1659"/>
                    </a:lnTo>
                    <a:lnTo>
                      <a:pt x="19" y="1809"/>
                    </a:lnTo>
                    <a:lnTo>
                      <a:pt x="57" y="1958"/>
                    </a:lnTo>
                    <a:lnTo>
                      <a:pt x="94" y="2107"/>
                    </a:lnTo>
                    <a:lnTo>
                      <a:pt x="169" y="2256"/>
                    </a:lnTo>
                    <a:lnTo>
                      <a:pt x="225" y="2387"/>
                    </a:lnTo>
                    <a:lnTo>
                      <a:pt x="318" y="2498"/>
                    </a:lnTo>
                    <a:lnTo>
                      <a:pt x="411" y="2629"/>
                    </a:lnTo>
                    <a:lnTo>
                      <a:pt x="523" y="2722"/>
                    </a:lnTo>
                    <a:lnTo>
                      <a:pt x="635" y="2815"/>
                    </a:lnTo>
                    <a:lnTo>
                      <a:pt x="765" y="2909"/>
                    </a:lnTo>
                    <a:lnTo>
                      <a:pt x="896" y="2983"/>
                    </a:lnTo>
                    <a:lnTo>
                      <a:pt x="1026" y="3039"/>
                    </a:lnTo>
                    <a:lnTo>
                      <a:pt x="1175" y="3076"/>
                    </a:lnTo>
                    <a:lnTo>
                      <a:pt x="1343" y="3114"/>
                    </a:lnTo>
                    <a:lnTo>
                      <a:pt x="1492" y="3132"/>
                    </a:lnTo>
                    <a:lnTo>
                      <a:pt x="1567" y="3132"/>
                    </a:lnTo>
                    <a:lnTo>
                      <a:pt x="1716" y="3114"/>
                    </a:lnTo>
                    <a:lnTo>
                      <a:pt x="1865" y="3095"/>
                    </a:lnTo>
                    <a:lnTo>
                      <a:pt x="2014" y="3058"/>
                    </a:lnTo>
                    <a:lnTo>
                      <a:pt x="2145" y="3020"/>
                    </a:lnTo>
                    <a:lnTo>
                      <a:pt x="2294" y="2946"/>
                    </a:lnTo>
                    <a:lnTo>
                      <a:pt x="2406" y="2871"/>
                    </a:lnTo>
                    <a:lnTo>
                      <a:pt x="2536" y="2797"/>
                    </a:lnTo>
                    <a:lnTo>
                      <a:pt x="2648" y="2703"/>
                    </a:lnTo>
                    <a:lnTo>
                      <a:pt x="2741" y="2592"/>
                    </a:lnTo>
                    <a:lnTo>
                      <a:pt x="2835" y="2480"/>
                    </a:lnTo>
                    <a:lnTo>
                      <a:pt x="2909" y="2349"/>
                    </a:lnTo>
                    <a:lnTo>
                      <a:pt x="2984" y="2219"/>
                    </a:lnTo>
                    <a:lnTo>
                      <a:pt x="3040" y="2088"/>
                    </a:lnTo>
                    <a:lnTo>
                      <a:pt x="3077" y="1939"/>
                    </a:lnTo>
                    <a:lnTo>
                      <a:pt x="3114" y="1790"/>
                    </a:lnTo>
                    <a:lnTo>
                      <a:pt x="3114" y="1641"/>
                    </a:lnTo>
                    <a:lnTo>
                      <a:pt x="3114" y="1473"/>
                    </a:lnTo>
                    <a:lnTo>
                      <a:pt x="3096" y="1324"/>
                    </a:lnTo>
                    <a:lnTo>
                      <a:pt x="3077" y="1175"/>
                    </a:lnTo>
                    <a:lnTo>
                      <a:pt x="3021" y="1026"/>
                    </a:lnTo>
                    <a:lnTo>
                      <a:pt x="2965" y="895"/>
                    </a:lnTo>
                    <a:lnTo>
                      <a:pt x="2891" y="765"/>
                    </a:lnTo>
                    <a:lnTo>
                      <a:pt x="2816" y="634"/>
                    </a:lnTo>
                    <a:lnTo>
                      <a:pt x="2723" y="522"/>
                    </a:lnTo>
                    <a:lnTo>
                      <a:pt x="2611" y="410"/>
                    </a:lnTo>
                    <a:lnTo>
                      <a:pt x="2499" y="317"/>
                    </a:lnTo>
                    <a:lnTo>
                      <a:pt x="2369" y="224"/>
                    </a:lnTo>
                    <a:lnTo>
                      <a:pt x="2238" y="168"/>
                    </a:lnTo>
                    <a:lnTo>
                      <a:pt x="2089" y="93"/>
                    </a:lnTo>
                    <a:lnTo>
                      <a:pt x="1940" y="56"/>
                    </a:lnTo>
                    <a:lnTo>
                      <a:pt x="1791" y="19"/>
                    </a:lnTo>
                    <a:lnTo>
                      <a:pt x="1641" y="19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41"/>
              <p:cNvSpPr/>
              <p:nvPr/>
            </p:nvSpPr>
            <p:spPr>
              <a:xfrm>
                <a:off x="2068925" y="3404675"/>
                <a:ext cx="7787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133" fill="none" extrusionOk="0">
                    <a:moveTo>
                      <a:pt x="1567" y="0"/>
                    </a:moveTo>
                    <a:lnTo>
                      <a:pt x="1567" y="0"/>
                    </a:lnTo>
                    <a:lnTo>
                      <a:pt x="1418" y="19"/>
                    </a:lnTo>
                    <a:lnTo>
                      <a:pt x="1269" y="37"/>
                    </a:lnTo>
                    <a:lnTo>
                      <a:pt x="1119" y="75"/>
                    </a:lnTo>
                    <a:lnTo>
                      <a:pt x="970" y="131"/>
                    </a:lnTo>
                    <a:lnTo>
                      <a:pt x="840" y="187"/>
                    </a:lnTo>
                    <a:lnTo>
                      <a:pt x="709" y="261"/>
                    </a:lnTo>
                    <a:lnTo>
                      <a:pt x="597" y="336"/>
                    </a:lnTo>
                    <a:lnTo>
                      <a:pt x="486" y="448"/>
                    </a:lnTo>
                    <a:lnTo>
                      <a:pt x="392" y="541"/>
                    </a:lnTo>
                    <a:lnTo>
                      <a:pt x="299" y="653"/>
                    </a:lnTo>
                    <a:lnTo>
                      <a:pt x="225" y="783"/>
                    </a:lnTo>
                    <a:lnTo>
                      <a:pt x="150" y="914"/>
                    </a:lnTo>
                    <a:lnTo>
                      <a:pt x="94" y="1044"/>
                    </a:lnTo>
                    <a:lnTo>
                      <a:pt x="57" y="1193"/>
                    </a:lnTo>
                    <a:lnTo>
                      <a:pt x="19" y="1342"/>
                    </a:lnTo>
                    <a:lnTo>
                      <a:pt x="1" y="1492"/>
                    </a:lnTo>
                    <a:lnTo>
                      <a:pt x="1" y="1492"/>
                    </a:lnTo>
                    <a:lnTo>
                      <a:pt x="1" y="1659"/>
                    </a:lnTo>
                    <a:lnTo>
                      <a:pt x="19" y="1809"/>
                    </a:lnTo>
                    <a:lnTo>
                      <a:pt x="57" y="1958"/>
                    </a:lnTo>
                    <a:lnTo>
                      <a:pt x="94" y="2107"/>
                    </a:lnTo>
                    <a:lnTo>
                      <a:pt x="169" y="2256"/>
                    </a:lnTo>
                    <a:lnTo>
                      <a:pt x="225" y="2387"/>
                    </a:lnTo>
                    <a:lnTo>
                      <a:pt x="318" y="2498"/>
                    </a:lnTo>
                    <a:lnTo>
                      <a:pt x="411" y="2629"/>
                    </a:lnTo>
                    <a:lnTo>
                      <a:pt x="523" y="2722"/>
                    </a:lnTo>
                    <a:lnTo>
                      <a:pt x="635" y="2815"/>
                    </a:lnTo>
                    <a:lnTo>
                      <a:pt x="765" y="2909"/>
                    </a:lnTo>
                    <a:lnTo>
                      <a:pt x="896" y="2983"/>
                    </a:lnTo>
                    <a:lnTo>
                      <a:pt x="1026" y="3039"/>
                    </a:lnTo>
                    <a:lnTo>
                      <a:pt x="1175" y="3076"/>
                    </a:lnTo>
                    <a:lnTo>
                      <a:pt x="1343" y="3114"/>
                    </a:lnTo>
                    <a:lnTo>
                      <a:pt x="1492" y="3132"/>
                    </a:lnTo>
                    <a:lnTo>
                      <a:pt x="1492" y="3132"/>
                    </a:lnTo>
                    <a:lnTo>
                      <a:pt x="1567" y="3132"/>
                    </a:lnTo>
                    <a:lnTo>
                      <a:pt x="1567" y="3132"/>
                    </a:lnTo>
                    <a:lnTo>
                      <a:pt x="1716" y="3114"/>
                    </a:lnTo>
                    <a:lnTo>
                      <a:pt x="1865" y="3095"/>
                    </a:lnTo>
                    <a:lnTo>
                      <a:pt x="2014" y="3058"/>
                    </a:lnTo>
                    <a:lnTo>
                      <a:pt x="2145" y="3020"/>
                    </a:lnTo>
                    <a:lnTo>
                      <a:pt x="2294" y="2946"/>
                    </a:lnTo>
                    <a:lnTo>
                      <a:pt x="2406" y="2871"/>
                    </a:lnTo>
                    <a:lnTo>
                      <a:pt x="2536" y="2797"/>
                    </a:lnTo>
                    <a:lnTo>
                      <a:pt x="2648" y="2703"/>
                    </a:lnTo>
                    <a:lnTo>
                      <a:pt x="2741" y="2592"/>
                    </a:lnTo>
                    <a:lnTo>
                      <a:pt x="2835" y="2480"/>
                    </a:lnTo>
                    <a:lnTo>
                      <a:pt x="2909" y="2349"/>
                    </a:lnTo>
                    <a:lnTo>
                      <a:pt x="2984" y="2219"/>
                    </a:lnTo>
                    <a:lnTo>
                      <a:pt x="3040" y="2088"/>
                    </a:lnTo>
                    <a:lnTo>
                      <a:pt x="3077" y="1939"/>
                    </a:lnTo>
                    <a:lnTo>
                      <a:pt x="3114" y="1790"/>
                    </a:lnTo>
                    <a:lnTo>
                      <a:pt x="3114" y="1641"/>
                    </a:lnTo>
                    <a:lnTo>
                      <a:pt x="3114" y="1641"/>
                    </a:lnTo>
                    <a:lnTo>
                      <a:pt x="3114" y="1473"/>
                    </a:lnTo>
                    <a:lnTo>
                      <a:pt x="3096" y="1324"/>
                    </a:lnTo>
                    <a:lnTo>
                      <a:pt x="3077" y="1175"/>
                    </a:lnTo>
                    <a:lnTo>
                      <a:pt x="3021" y="1026"/>
                    </a:lnTo>
                    <a:lnTo>
                      <a:pt x="2965" y="895"/>
                    </a:lnTo>
                    <a:lnTo>
                      <a:pt x="2891" y="765"/>
                    </a:lnTo>
                    <a:lnTo>
                      <a:pt x="2816" y="634"/>
                    </a:lnTo>
                    <a:lnTo>
                      <a:pt x="2723" y="522"/>
                    </a:lnTo>
                    <a:lnTo>
                      <a:pt x="2611" y="410"/>
                    </a:lnTo>
                    <a:lnTo>
                      <a:pt x="2499" y="317"/>
                    </a:lnTo>
                    <a:lnTo>
                      <a:pt x="2369" y="224"/>
                    </a:lnTo>
                    <a:lnTo>
                      <a:pt x="2238" y="168"/>
                    </a:lnTo>
                    <a:lnTo>
                      <a:pt x="2089" y="93"/>
                    </a:lnTo>
                    <a:lnTo>
                      <a:pt x="1940" y="56"/>
                    </a:lnTo>
                    <a:lnTo>
                      <a:pt x="1791" y="19"/>
                    </a:lnTo>
                    <a:lnTo>
                      <a:pt x="1641" y="19"/>
                    </a:lnTo>
                    <a:lnTo>
                      <a:pt x="1641" y="19"/>
                    </a:lnTo>
                    <a:lnTo>
                      <a:pt x="156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41"/>
              <p:cNvSpPr/>
              <p:nvPr/>
            </p:nvSpPr>
            <p:spPr>
              <a:xfrm>
                <a:off x="2291250" y="3673600"/>
                <a:ext cx="210225" cy="372875"/>
              </a:xfrm>
              <a:custGeom>
                <a:avLst/>
                <a:gdLst/>
                <a:ahLst/>
                <a:cxnLst/>
                <a:rect l="l" t="t" r="r" b="b"/>
                <a:pathLst>
                  <a:path w="8409" h="14915" extrusionOk="0">
                    <a:moveTo>
                      <a:pt x="7458" y="0"/>
                    </a:moveTo>
                    <a:lnTo>
                      <a:pt x="7383" y="38"/>
                    </a:lnTo>
                    <a:lnTo>
                      <a:pt x="7327" y="94"/>
                    </a:lnTo>
                    <a:lnTo>
                      <a:pt x="7234" y="168"/>
                    </a:lnTo>
                    <a:lnTo>
                      <a:pt x="7085" y="336"/>
                    </a:lnTo>
                    <a:lnTo>
                      <a:pt x="6917" y="560"/>
                    </a:lnTo>
                    <a:lnTo>
                      <a:pt x="6768" y="821"/>
                    </a:lnTo>
                    <a:lnTo>
                      <a:pt x="6600" y="1119"/>
                    </a:lnTo>
                    <a:lnTo>
                      <a:pt x="6302" y="1697"/>
                    </a:lnTo>
                    <a:lnTo>
                      <a:pt x="6060" y="2238"/>
                    </a:lnTo>
                    <a:lnTo>
                      <a:pt x="5836" y="2797"/>
                    </a:lnTo>
                    <a:lnTo>
                      <a:pt x="6041" y="6973"/>
                    </a:lnTo>
                    <a:lnTo>
                      <a:pt x="1" y="11895"/>
                    </a:lnTo>
                    <a:lnTo>
                      <a:pt x="1865" y="14915"/>
                    </a:lnTo>
                    <a:lnTo>
                      <a:pt x="2760" y="13908"/>
                    </a:lnTo>
                    <a:lnTo>
                      <a:pt x="4811" y="11727"/>
                    </a:lnTo>
                    <a:lnTo>
                      <a:pt x="5929" y="10534"/>
                    </a:lnTo>
                    <a:lnTo>
                      <a:pt x="6936" y="9490"/>
                    </a:lnTo>
                    <a:lnTo>
                      <a:pt x="7719" y="8707"/>
                    </a:lnTo>
                    <a:lnTo>
                      <a:pt x="7980" y="8483"/>
                    </a:lnTo>
                    <a:lnTo>
                      <a:pt x="8129" y="8371"/>
                    </a:lnTo>
                    <a:lnTo>
                      <a:pt x="8185" y="8334"/>
                    </a:lnTo>
                    <a:lnTo>
                      <a:pt x="8222" y="8241"/>
                    </a:lnTo>
                    <a:lnTo>
                      <a:pt x="8260" y="8129"/>
                    </a:lnTo>
                    <a:lnTo>
                      <a:pt x="8278" y="7961"/>
                    </a:lnTo>
                    <a:lnTo>
                      <a:pt x="8334" y="7551"/>
                    </a:lnTo>
                    <a:lnTo>
                      <a:pt x="8371" y="7047"/>
                    </a:lnTo>
                    <a:lnTo>
                      <a:pt x="8409" y="6432"/>
                    </a:lnTo>
                    <a:lnTo>
                      <a:pt x="8409" y="5761"/>
                    </a:lnTo>
                    <a:lnTo>
                      <a:pt x="8409" y="4326"/>
                    </a:lnTo>
                    <a:lnTo>
                      <a:pt x="8390" y="2871"/>
                    </a:lnTo>
                    <a:lnTo>
                      <a:pt x="8334" y="1585"/>
                    </a:lnTo>
                    <a:lnTo>
                      <a:pt x="8278" y="653"/>
                    </a:lnTo>
                    <a:lnTo>
                      <a:pt x="8260" y="373"/>
                    </a:lnTo>
                    <a:lnTo>
                      <a:pt x="8241" y="243"/>
                    </a:lnTo>
                    <a:lnTo>
                      <a:pt x="8204" y="168"/>
                    </a:lnTo>
                    <a:lnTo>
                      <a:pt x="8129" y="131"/>
                    </a:lnTo>
                    <a:lnTo>
                      <a:pt x="8055" y="112"/>
                    </a:lnTo>
                    <a:lnTo>
                      <a:pt x="7961" y="112"/>
                    </a:lnTo>
                    <a:lnTo>
                      <a:pt x="7831" y="149"/>
                    </a:lnTo>
                    <a:lnTo>
                      <a:pt x="7756" y="168"/>
                    </a:lnTo>
                    <a:lnTo>
                      <a:pt x="7700" y="75"/>
                    </a:lnTo>
                    <a:lnTo>
                      <a:pt x="7644" y="38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41"/>
              <p:cNvSpPr/>
              <p:nvPr/>
            </p:nvSpPr>
            <p:spPr>
              <a:xfrm>
                <a:off x="2288925" y="3671275"/>
                <a:ext cx="214875" cy="377075"/>
              </a:xfrm>
              <a:custGeom>
                <a:avLst/>
                <a:gdLst/>
                <a:ahLst/>
                <a:cxnLst/>
                <a:rect l="l" t="t" r="r" b="b"/>
                <a:pathLst>
                  <a:path w="8595" h="15083" extrusionOk="0">
                    <a:moveTo>
                      <a:pt x="7644" y="168"/>
                    </a:moveTo>
                    <a:lnTo>
                      <a:pt x="7681" y="187"/>
                    </a:lnTo>
                    <a:lnTo>
                      <a:pt x="7737" y="224"/>
                    </a:lnTo>
                    <a:lnTo>
                      <a:pt x="7775" y="298"/>
                    </a:lnTo>
                    <a:lnTo>
                      <a:pt x="7831" y="336"/>
                    </a:lnTo>
                    <a:lnTo>
                      <a:pt x="7887" y="336"/>
                    </a:lnTo>
                    <a:lnTo>
                      <a:pt x="8017" y="298"/>
                    </a:lnTo>
                    <a:lnTo>
                      <a:pt x="8110" y="280"/>
                    </a:lnTo>
                    <a:lnTo>
                      <a:pt x="8203" y="298"/>
                    </a:lnTo>
                    <a:lnTo>
                      <a:pt x="8241" y="336"/>
                    </a:lnTo>
                    <a:lnTo>
                      <a:pt x="8259" y="373"/>
                    </a:lnTo>
                    <a:lnTo>
                      <a:pt x="8278" y="541"/>
                    </a:lnTo>
                    <a:lnTo>
                      <a:pt x="8315" y="839"/>
                    </a:lnTo>
                    <a:lnTo>
                      <a:pt x="8371" y="1771"/>
                    </a:lnTo>
                    <a:lnTo>
                      <a:pt x="8409" y="3039"/>
                    </a:lnTo>
                    <a:lnTo>
                      <a:pt x="8427" y="4456"/>
                    </a:lnTo>
                    <a:lnTo>
                      <a:pt x="8427" y="5854"/>
                    </a:lnTo>
                    <a:lnTo>
                      <a:pt x="8409" y="6507"/>
                    </a:lnTo>
                    <a:lnTo>
                      <a:pt x="8390" y="7085"/>
                    </a:lnTo>
                    <a:lnTo>
                      <a:pt x="8353" y="7588"/>
                    </a:lnTo>
                    <a:lnTo>
                      <a:pt x="8315" y="7979"/>
                    </a:lnTo>
                    <a:lnTo>
                      <a:pt x="8259" y="8259"/>
                    </a:lnTo>
                    <a:lnTo>
                      <a:pt x="8222" y="8334"/>
                    </a:lnTo>
                    <a:lnTo>
                      <a:pt x="8185" y="8390"/>
                    </a:lnTo>
                    <a:lnTo>
                      <a:pt x="8054" y="8483"/>
                    </a:lnTo>
                    <a:lnTo>
                      <a:pt x="7812" y="8688"/>
                    </a:lnTo>
                    <a:lnTo>
                      <a:pt x="7141" y="9359"/>
                    </a:lnTo>
                    <a:lnTo>
                      <a:pt x="6227" y="10291"/>
                    </a:lnTo>
                    <a:lnTo>
                      <a:pt x="5221" y="11354"/>
                    </a:lnTo>
                    <a:lnTo>
                      <a:pt x="3226" y="13479"/>
                    </a:lnTo>
                    <a:lnTo>
                      <a:pt x="1958" y="14859"/>
                    </a:lnTo>
                    <a:lnTo>
                      <a:pt x="187" y="12006"/>
                    </a:lnTo>
                    <a:lnTo>
                      <a:pt x="6171" y="7140"/>
                    </a:lnTo>
                    <a:lnTo>
                      <a:pt x="6209" y="7103"/>
                    </a:lnTo>
                    <a:lnTo>
                      <a:pt x="6209" y="7066"/>
                    </a:lnTo>
                    <a:lnTo>
                      <a:pt x="6004" y="2908"/>
                    </a:lnTo>
                    <a:lnTo>
                      <a:pt x="6171" y="2480"/>
                    </a:lnTo>
                    <a:lnTo>
                      <a:pt x="6376" y="2032"/>
                    </a:lnTo>
                    <a:lnTo>
                      <a:pt x="6600" y="1585"/>
                    </a:lnTo>
                    <a:lnTo>
                      <a:pt x="6824" y="1156"/>
                    </a:lnTo>
                    <a:lnTo>
                      <a:pt x="7048" y="764"/>
                    </a:lnTo>
                    <a:lnTo>
                      <a:pt x="7271" y="466"/>
                    </a:lnTo>
                    <a:lnTo>
                      <a:pt x="7364" y="336"/>
                    </a:lnTo>
                    <a:lnTo>
                      <a:pt x="7458" y="242"/>
                    </a:lnTo>
                    <a:lnTo>
                      <a:pt x="7551" y="187"/>
                    </a:lnTo>
                    <a:lnTo>
                      <a:pt x="7625" y="168"/>
                    </a:lnTo>
                    <a:close/>
                    <a:moveTo>
                      <a:pt x="7625" y="0"/>
                    </a:moveTo>
                    <a:lnTo>
                      <a:pt x="7551" y="19"/>
                    </a:lnTo>
                    <a:lnTo>
                      <a:pt x="7495" y="37"/>
                    </a:lnTo>
                    <a:lnTo>
                      <a:pt x="7364" y="131"/>
                    </a:lnTo>
                    <a:lnTo>
                      <a:pt x="7234" y="261"/>
                    </a:lnTo>
                    <a:lnTo>
                      <a:pt x="7085" y="429"/>
                    </a:lnTo>
                    <a:lnTo>
                      <a:pt x="6954" y="634"/>
                    </a:lnTo>
                    <a:lnTo>
                      <a:pt x="6805" y="839"/>
                    </a:lnTo>
                    <a:lnTo>
                      <a:pt x="6544" y="1342"/>
                    </a:lnTo>
                    <a:lnTo>
                      <a:pt x="6283" y="1846"/>
                    </a:lnTo>
                    <a:lnTo>
                      <a:pt x="6078" y="2293"/>
                    </a:lnTo>
                    <a:lnTo>
                      <a:pt x="5854" y="2853"/>
                    </a:lnTo>
                    <a:lnTo>
                      <a:pt x="5854" y="2890"/>
                    </a:lnTo>
                    <a:lnTo>
                      <a:pt x="6041" y="7029"/>
                    </a:lnTo>
                    <a:lnTo>
                      <a:pt x="38" y="11913"/>
                    </a:lnTo>
                    <a:lnTo>
                      <a:pt x="0" y="11969"/>
                    </a:lnTo>
                    <a:lnTo>
                      <a:pt x="19" y="12025"/>
                    </a:lnTo>
                    <a:lnTo>
                      <a:pt x="1883" y="15045"/>
                    </a:lnTo>
                    <a:lnTo>
                      <a:pt x="1902" y="15064"/>
                    </a:lnTo>
                    <a:lnTo>
                      <a:pt x="1939" y="15082"/>
                    </a:lnTo>
                    <a:lnTo>
                      <a:pt x="1958" y="15082"/>
                    </a:lnTo>
                    <a:lnTo>
                      <a:pt x="1977" y="15064"/>
                    </a:lnTo>
                    <a:lnTo>
                      <a:pt x="2014" y="15045"/>
                    </a:lnTo>
                    <a:lnTo>
                      <a:pt x="3599" y="13311"/>
                    </a:lnTo>
                    <a:lnTo>
                      <a:pt x="5575" y="11205"/>
                    </a:lnTo>
                    <a:lnTo>
                      <a:pt x="6526" y="10217"/>
                    </a:lnTo>
                    <a:lnTo>
                      <a:pt x="7346" y="9378"/>
                    </a:lnTo>
                    <a:lnTo>
                      <a:pt x="7942" y="8800"/>
                    </a:lnTo>
                    <a:lnTo>
                      <a:pt x="8148" y="8613"/>
                    </a:lnTo>
                    <a:lnTo>
                      <a:pt x="8259" y="8539"/>
                    </a:lnTo>
                    <a:lnTo>
                      <a:pt x="8315" y="8483"/>
                    </a:lnTo>
                    <a:lnTo>
                      <a:pt x="8371" y="8408"/>
                    </a:lnTo>
                    <a:lnTo>
                      <a:pt x="8409" y="8278"/>
                    </a:lnTo>
                    <a:lnTo>
                      <a:pt x="8446" y="8110"/>
                    </a:lnTo>
                    <a:lnTo>
                      <a:pt x="8502" y="7681"/>
                    </a:lnTo>
                    <a:lnTo>
                      <a:pt x="8558" y="7140"/>
                    </a:lnTo>
                    <a:lnTo>
                      <a:pt x="8576" y="6525"/>
                    </a:lnTo>
                    <a:lnTo>
                      <a:pt x="8595" y="5835"/>
                    </a:lnTo>
                    <a:lnTo>
                      <a:pt x="8576" y="4344"/>
                    </a:lnTo>
                    <a:lnTo>
                      <a:pt x="8539" y="2871"/>
                    </a:lnTo>
                    <a:lnTo>
                      <a:pt x="8483" y="1585"/>
                    </a:lnTo>
                    <a:lnTo>
                      <a:pt x="8446" y="671"/>
                    </a:lnTo>
                    <a:lnTo>
                      <a:pt x="8409" y="317"/>
                    </a:lnTo>
                    <a:lnTo>
                      <a:pt x="8353" y="224"/>
                    </a:lnTo>
                    <a:lnTo>
                      <a:pt x="8259" y="149"/>
                    </a:lnTo>
                    <a:lnTo>
                      <a:pt x="8166" y="131"/>
                    </a:lnTo>
                    <a:lnTo>
                      <a:pt x="7961" y="131"/>
                    </a:lnTo>
                    <a:lnTo>
                      <a:pt x="7887" y="149"/>
                    </a:lnTo>
                    <a:lnTo>
                      <a:pt x="7812" y="75"/>
                    </a:lnTo>
                    <a:lnTo>
                      <a:pt x="7756" y="37"/>
                    </a:lnTo>
                    <a:lnTo>
                      <a:pt x="7681" y="19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41"/>
              <p:cNvSpPr/>
              <p:nvPr/>
            </p:nvSpPr>
            <p:spPr>
              <a:xfrm>
                <a:off x="2475350" y="3675450"/>
                <a:ext cx="140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37" extrusionOk="0">
                    <a:moveTo>
                      <a:pt x="467" y="1"/>
                    </a:moveTo>
                    <a:lnTo>
                      <a:pt x="430" y="20"/>
                    </a:lnTo>
                    <a:lnTo>
                      <a:pt x="411" y="38"/>
                    </a:lnTo>
                    <a:lnTo>
                      <a:pt x="392" y="75"/>
                    </a:lnTo>
                    <a:lnTo>
                      <a:pt x="187" y="1157"/>
                    </a:lnTo>
                    <a:lnTo>
                      <a:pt x="57" y="1940"/>
                    </a:lnTo>
                    <a:lnTo>
                      <a:pt x="19" y="2257"/>
                    </a:lnTo>
                    <a:lnTo>
                      <a:pt x="1" y="2480"/>
                    </a:lnTo>
                    <a:lnTo>
                      <a:pt x="1" y="3543"/>
                    </a:lnTo>
                    <a:lnTo>
                      <a:pt x="19" y="3580"/>
                    </a:lnTo>
                    <a:lnTo>
                      <a:pt x="19" y="3599"/>
                    </a:lnTo>
                    <a:lnTo>
                      <a:pt x="57" y="3618"/>
                    </a:lnTo>
                    <a:lnTo>
                      <a:pt x="94" y="3636"/>
                    </a:lnTo>
                    <a:lnTo>
                      <a:pt x="113" y="3618"/>
                    </a:lnTo>
                    <a:lnTo>
                      <a:pt x="150" y="3599"/>
                    </a:lnTo>
                    <a:lnTo>
                      <a:pt x="168" y="3580"/>
                    </a:lnTo>
                    <a:lnTo>
                      <a:pt x="168" y="3543"/>
                    </a:lnTo>
                    <a:lnTo>
                      <a:pt x="168" y="2480"/>
                    </a:lnTo>
                    <a:lnTo>
                      <a:pt x="187" y="2257"/>
                    </a:lnTo>
                    <a:lnTo>
                      <a:pt x="224" y="1940"/>
                    </a:lnTo>
                    <a:lnTo>
                      <a:pt x="355" y="1157"/>
                    </a:lnTo>
                    <a:lnTo>
                      <a:pt x="560" y="94"/>
                    </a:lnTo>
                    <a:lnTo>
                      <a:pt x="560" y="75"/>
                    </a:lnTo>
                    <a:lnTo>
                      <a:pt x="541" y="38"/>
                    </a:lnTo>
                    <a:lnTo>
                      <a:pt x="523" y="20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41"/>
              <p:cNvSpPr/>
              <p:nvPr/>
            </p:nvSpPr>
            <p:spPr>
              <a:xfrm>
                <a:off x="2449725" y="3680125"/>
                <a:ext cx="2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3375" extrusionOk="0">
                    <a:moveTo>
                      <a:pt x="709" y="0"/>
                    </a:moveTo>
                    <a:lnTo>
                      <a:pt x="690" y="19"/>
                    </a:lnTo>
                    <a:lnTo>
                      <a:pt x="671" y="56"/>
                    </a:lnTo>
                    <a:lnTo>
                      <a:pt x="317" y="1193"/>
                    </a:lnTo>
                    <a:lnTo>
                      <a:pt x="94" y="1921"/>
                    </a:lnTo>
                    <a:lnTo>
                      <a:pt x="19" y="2200"/>
                    </a:lnTo>
                    <a:lnTo>
                      <a:pt x="0" y="2368"/>
                    </a:lnTo>
                    <a:lnTo>
                      <a:pt x="0" y="2629"/>
                    </a:lnTo>
                    <a:lnTo>
                      <a:pt x="19" y="2927"/>
                    </a:lnTo>
                    <a:lnTo>
                      <a:pt x="75" y="3300"/>
                    </a:lnTo>
                    <a:lnTo>
                      <a:pt x="112" y="3356"/>
                    </a:lnTo>
                    <a:lnTo>
                      <a:pt x="149" y="3375"/>
                    </a:lnTo>
                    <a:lnTo>
                      <a:pt x="205" y="3375"/>
                    </a:lnTo>
                    <a:lnTo>
                      <a:pt x="224" y="3337"/>
                    </a:lnTo>
                    <a:lnTo>
                      <a:pt x="243" y="3319"/>
                    </a:lnTo>
                    <a:lnTo>
                      <a:pt x="243" y="3282"/>
                    </a:lnTo>
                    <a:lnTo>
                      <a:pt x="187" y="2927"/>
                    </a:lnTo>
                    <a:lnTo>
                      <a:pt x="168" y="2629"/>
                    </a:lnTo>
                    <a:lnTo>
                      <a:pt x="149" y="2387"/>
                    </a:lnTo>
                    <a:lnTo>
                      <a:pt x="187" y="2256"/>
                    </a:lnTo>
                    <a:lnTo>
                      <a:pt x="243" y="2014"/>
                    </a:lnTo>
                    <a:lnTo>
                      <a:pt x="429" y="1380"/>
                    </a:lnTo>
                    <a:lnTo>
                      <a:pt x="821" y="94"/>
                    </a:lnTo>
                    <a:lnTo>
                      <a:pt x="839" y="75"/>
                    </a:lnTo>
                    <a:lnTo>
                      <a:pt x="821" y="38"/>
                    </a:lnTo>
                    <a:lnTo>
                      <a:pt x="802" y="19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41"/>
              <p:cNvSpPr/>
              <p:nvPr/>
            </p:nvSpPr>
            <p:spPr>
              <a:xfrm>
                <a:off x="2185450" y="3970950"/>
                <a:ext cx="152425" cy="13520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5408" extrusionOk="0">
                    <a:moveTo>
                      <a:pt x="4233" y="1"/>
                    </a:moveTo>
                    <a:lnTo>
                      <a:pt x="299" y="1324"/>
                    </a:lnTo>
                    <a:lnTo>
                      <a:pt x="224" y="2070"/>
                    </a:lnTo>
                    <a:lnTo>
                      <a:pt x="131" y="2704"/>
                    </a:lnTo>
                    <a:lnTo>
                      <a:pt x="38" y="3245"/>
                    </a:lnTo>
                    <a:lnTo>
                      <a:pt x="19" y="3487"/>
                    </a:lnTo>
                    <a:lnTo>
                      <a:pt x="1" y="3711"/>
                    </a:lnTo>
                    <a:lnTo>
                      <a:pt x="1" y="3934"/>
                    </a:lnTo>
                    <a:lnTo>
                      <a:pt x="19" y="4140"/>
                    </a:lnTo>
                    <a:lnTo>
                      <a:pt x="57" y="4326"/>
                    </a:lnTo>
                    <a:lnTo>
                      <a:pt x="112" y="4494"/>
                    </a:lnTo>
                    <a:lnTo>
                      <a:pt x="206" y="4680"/>
                    </a:lnTo>
                    <a:lnTo>
                      <a:pt x="318" y="4848"/>
                    </a:lnTo>
                    <a:lnTo>
                      <a:pt x="467" y="5016"/>
                    </a:lnTo>
                    <a:lnTo>
                      <a:pt x="635" y="5165"/>
                    </a:lnTo>
                    <a:lnTo>
                      <a:pt x="877" y="5258"/>
                    </a:lnTo>
                    <a:lnTo>
                      <a:pt x="1101" y="5333"/>
                    </a:lnTo>
                    <a:lnTo>
                      <a:pt x="1343" y="5389"/>
                    </a:lnTo>
                    <a:lnTo>
                      <a:pt x="1585" y="5407"/>
                    </a:lnTo>
                    <a:lnTo>
                      <a:pt x="2051" y="5407"/>
                    </a:lnTo>
                    <a:lnTo>
                      <a:pt x="2294" y="5370"/>
                    </a:lnTo>
                    <a:lnTo>
                      <a:pt x="2517" y="5314"/>
                    </a:lnTo>
                    <a:lnTo>
                      <a:pt x="2760" y="5258"/>
                    </a:lnTo>
                    <a:lnTo>
                      <a:pt x="2984" y="5184"/>
                    </a:lnTo>
                    <a:lnTo>
                      <a:pt x="3207" y="5090"/>
                    </a:lnTo>
                    <a:lnTo>
                      <a:pt x="3431" y="4997"/>
                    </a:lnTo>
                    <a:lnTo>
                      <a:pt x="3878" y="4773"/>
                    </a:lnTo>
                    <a:lnTo>
                      <a:pt x="4289" y="4531"/>
                    </a:lnTo>
                    <a:lnTo>
                      <a:pt x="4661" y="4270"/>
                    </a:lnTo>
                    <a:lnTo>
                      <a:pt x="5016" y="4009"/>
                    </a:lnTo>
                    <a:lnTo>
                      <a:pt x="5314" y="3748"/>
                    </a:lnTo>
                    <a:lnTo>
                      <a:pt x="5575" y="3506"/>
                    </a:lnTo>
                    <a:lnTo>
                      <a:pt x="5948" y="3151"/>
                    </a:lnTo>
                    <a:lnTo>
                      <a:pt x="6097" y="3021"/>
                    </a:lnTo>
                    <a:lnTo>
                      <a:pt x="42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41"/>
              <p:cNvSpPr/>
              <p:nvPr/>
            </p:nvSpPr>
            <p:spPr>
              <a:xfrm>
                <a:off x="2226475" y="3973750"/>
                <a:ext cx="4895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306" extrusionOk="0">
                    <a:moveTo>
                      <a:pt x="1865" y="1"/>
                    </a:moveTo>
                    <a:lnTo>
                      <a:pt x="1827" y="19"/>
                    </a:lnTo>
                    <a:lnTo>
                      <a:pt x="38" y="1156"/>
                    </a:lnTo>
                    <a:lnTo>
                      <a:pt x="19" y="1175"/>
                    </a:lnTo>
                    <a:lnTo>
                      <a:pt x="0" y="1194"/>
                    </a:lnTo>
                    <a:lnTo>
                      <a:pt x="0" y="1231"/>
                    </a:lnTo>
                    <a:lnTo>
                      <a:pt x="19" y="1268"/>
                    </a:lnTo>
                    <a:lnTo>
                      <a:pt x="38" y="1287"/>
                    </a:lnTo>
                    <a:lnTo>
                      <a:pt x="75" y="1306"/>
                    </a:lnTo>
                    <a:lnTo>
                      <a:pt x="131" y="1287"/>
                    </a:lnTo>
                    <a:lnTo>
                      <a:pt x="1920" y="150"/>
                    </a:lnTo>
                    <a:lnTo>
                      <a:pt x="1939" y="131"/>
                    </a:lnTo>
                    <a:lnTo>
                      <a:pt x="1958" y="94"/>
                    </a:lnTo>
                    <a:lnTo>
                      <a:pt x="1958" y="56"/>
                    </a:lnTo>
                    <a:lnTo>
                      <a:pt x="1939" y="38"/>
                    </a:lnTo>
                    <a:lnTo>
                      <a:pt x="1920" y="19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41"/>
              <p:cNvSpPr/>
              <p:nvPr/>
            </p:nvSpPr>
            <p:spPr>
              <a:xfrm>
                <a:off x="2268425" y="3938325"/>
                <a:ext cx="104425" cy="135650"/>
              </a:xfrm>
              <a:custGeom>
                <a:avLst/>
                <a:gdLst/>
                <a:ahLst/>
                <a:cxnLst/>
                <a:rect l="l" t="t" r="r" b="b"/>
                <a:pathLst>
                  <a:path w="4177" h="5426" extrusionOk="0">
                    <a:moveTo>
                      <a:pt x="2051" y="1"/>
                    </a:moveTo>
                    <a:lnTo>
                      <a:pt x="0" y="1194"/>
                    </a:lnTo>
                    <a:lnTo>
                      <a:pt x="1175" y="3301"/>
                    </a:lnTo>
                    <a:lnTo>
                      <a:pt x="1976" y="4755"/>
                    </a:lnTo>
                    <a:lnTo>
                      <a:pt x="2349" y="5426"/>
                    </a:lnTo>
                    <a:lnTo>
                      <a:pt x="2424" y="5389"/>
                    </a:lnTo>
                    <a:lnTo>
                      <a:pt x="2629" y="5221"/>
                    </a:lnTo>
                    <a:lnTo>
                      <a:pt x="3263" y="4736"/>
                    </a:lnTo>
                    <a:lnTo>
                      <a:pt x="4176" y="4009"/>
                    </a:lnTo>
                    <a:lnTo>
                      <a:pt x="20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41"/>
              <p:cNvSpPr/>
              <p:nvPr/>
            </p:nvSpPr>
            <p:spPr>
              <a:xfrm>
                <a:off x="2266075" y="3936475"/>
                <a:ext cx="10862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4345" h="5575" extrusionOk="0">
                    <a:moveTo>
                      <a:pt x="2108" y="187"/>
                    </a:moveTo>
                    <a:lnTo>
                      <a:pt x="4158" y="4064"/>
                    </a:lnTo>
                    <a:lnTo>
                      <a:pt x="3189" y="4829"/>
                    </a:lnTo>
                    <a:lnTo>
                      <a:pt x="2480" y="5388"/>
                    </a:lnTo>
                    <a:lnTo>
                      <a:pt x="1921" y="4363"/>
                    </a:lnTo>
                    <a:lnTo>
                      <a:pt x="206" y="1305"/>
                    </a:lnTo>
                    <a:lnTo>
                      <a:pt x="2108" y="187"/>
                    </a:lnTo>
                    <a:close/>
                    <a:moveTo>
                      <a:pt x="2108" y="0"/>
                    </a:moveTo>
                    <a:lnTo>
                      <a:pt x="38" y="1193"/>
                    </a:lnTo>
                    <a:lnTo>
                      <a:pt x="20" y="1231"/>
                    </a:lnTo>
                    <a:lnTo>
                      <a:pt x="1" y="1249"/>
                    </a:lnTo>
                    <a:lnTo>
                      <a:pt x="1" y="1286"/>
                    </a:lnTo>
                    <a:lnTo>
                      <a:pt x="20" y="1305"/>
                    </a:lnTo>
                    <a:lnTo>
                      <a:pt x="1511" y="3971"/>
                    </a:lnTo>
                    <a:lnTo>
                      <a:pt x="2369" y="5519"/>
                    </a:lnTo>
                    <a:lnTo>
                      <a:pt x="2387" y="5556"/>
                    </a:lnTo>
                    <a:lnTo>
                      <a:pt x="2406" y="5574"/>
                    </a:lnTo>
                    <a:lnTo>
                      <a:pt x="2462" y="5574"/>
                    </a:lnTo>
                    <a:lnTo>
                      <a:pt x="2536" y="5537"/>
                    </a:lnTo>
                    <a:lnTo>
                      <a:pt x="2797" y="5351"/>
                    </a:lnTo>
                    <a:lnTo>
                      <a:pt x="3357" y="4903"/>
                    </a:lnTo>
                    <a:lnTo>
                      <a:pt x="4326" y="4139"/>
                    </a:lnTo>
                    <a:lnTo>
                      <a:pt x="4345" y="4102"/>
                    </a:lnTo>
                    <a:lnTo>
                      <a:pt x="4345" y="4046"/>
                    </a:lnTo>
                    <a:lnTo>
                      <a:pt x="2219" y="37"/>
                    </a:lnTo>
                    <a:lnTo>
                      <a:pt x="2201" y="19"/>
                    </a:lnTo>
                    <a:lnTo>
                      <a:pt x="216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41"/>
              <p:cNvSpPr/>
              <p:nvPr/>
            </p:nvSpPr>
            <p:spPr>
              <a:xfrm>
                <a:off x="2337850" y="4027350"/>
                <a:ext cx="214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77" extrusionOk="0">
                    <a:moveTo>
                      <a:pt x="430" y="1"/>
                    </a:moveTo>
                    <a:lnTo>
                      <a:pt x="337" y="19"/>
                    </a:lnTo>
                    <a:lnTo>
                      <a:pt x="262" y="38"/>
                    </a:lnTo>
                    <a:lnTo>
                      <a:pt x="187" y="75"/>
                    </a:lnTo>
                    <a:lnTo>
                      <a:pt x="113" y="131"/>
                    </a:lnTo>
                    <a:lnTo>
                      <a:pt x="76" y="206"/>
                    </a:lnTo>
                    <a:lnTo>
                      <a:pt x="20" y="280"/>
                    </a:lnTo>
                    <a:lnTo>
                      <a:pt x="1" y="355"/>
                    </a:lnTo>
                    <a:lnTo>
                      <a:pt x="1" y="448"/>
                    </a:lnTo>
                    <a:lnTo>
                      <a:pt x="1" y="541"/>
                    </a:lnTo>
                    <a:lnTo>
                      <a:pt x="20" y="616"/>
                    </a:lnTo>
                    <a:lnTo>
                      <a:pt x="76" y="690"/>
                    </a:lnTo>
                    <a:lnTo>
                      <a:pt x="113" y="746"/>
                    </a:lnTo>
                    <a:lnTo>
                      <a:pt x="187" y="802"/>
                    </a:lnTo>
                    <a:lnTo>
                      <a:pt x="262" y="858"/>
                    </a:lnTo>
                    <a:lnTo>
                      <a:pt x="337" y="877"/>
                    </a:lnTo>
                    <a:lnTo>
                      <a:pt x="523" y="877"/>
                    </a:lnTo>
                    <a:lnTo>
                      <a:pt x="598" y="858"/>
                    </a:lnTo>
                    <a:lnTo>
                      <a:pt x="672" y="802"/>
                    </a:lnTo>
                    <a:lnTo>
                      <a:pt x="747" y="746"/>
                    </a:lnTo>
                    <a:lnTo>
                      <a:pt x="784" y="690"/>
                    </a:lnTo>
                    <a:lnTo>
                      <a:pt x="840" y="616"/>
                    </a:lnTo>
                    <a:lnTo>
                      <a:pt x="859" y="541"/>
                    </a:lnTo>
                    <a:lnTo>
                      <a:pt x="859" y="448"/>
                    </a:lnTo>
                    <a:lnTo>
                      <a:pt x="859" y="355"/>
                    </a:lnTo>
                    <a:lnTo>
                      <a:pt x="840" y="280"/>
                    </a:lnTo>
                    <a:lnTo>
                      <a:pt x="784" y="206"/>
                    </a:lnTo>
                    <a:lnTo>
                      <a:pt x="747" y="131"/>
                    </a:lnTo>
                    <a:lnTo>
                      <a:pt x="672" y="75"/>
                    </a:lnTo>
                    <a:lnTo>
                      <a:pt x="598" y="38"/>
                    </a:lnTo>
                    <a:lnTo>
                      <a:pt x="523" y="19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2" name="Google Shape;2732;p41"/>
            <p:cNvSpPr/>
            <p:nvPr/>
          </p:nvSpPr>
          <p:spPr>
            <a:xfrm>
              <a:off x="75213" y="32163"/>
              <a:ext cx="994850" cy="1167075"/>
            </a:xfrm>
            <a:custGeom>
              <a:avLst/>
              <a:gdLst/>
              <a:ahLst/>
              <a:cxnLst/>
              <a:rect l="l" t="t" r="r" b="b"/>
              <a:pathLst>
                <a:path w="39794" h="46683" extrusionOk="0">
                  <a:moveTo>
                    <a:pt x="19546" y="0"/>
                  </a:moveTo>
                  <a:lnTo>
                    <a:pt x="19043" y="20"/>
                  </a:lnTo>
                  <a:lnTo>
                    <a:pt x="18521" y="60"/>
                  </a:lnTo>
                  <a:lnTo>
                    <a:pt x="18019" y="101"/>
                  </a:lnTo>
                  <a:lnTo>
                    <a:pt x="17517" y="141"/>
                  </a:lnTo>
                  <a:lnTo>
                    <a:pt x="17015" y="221"/>
                  </a:lnTo>
                  <a:lnTo>
                    <a:pt x="16513" y="301"/>
                  </a:lnTo>
                  <a:lnTo>
                    <a:pt x="16030" y="382"/>
                  </a:lnTo>
                  <a:lnTo>
                    <a:pt x="15548" y="482"/>
                  </a:lnTo>
                  <a:lnTo>
                    <a:pt x="15066" y="603"/>
                  </a:lnTo>
                  <a:lnTo>
                    <a:pt x="14584" y="723"/>
                  </a:lnTo>
                  <a:lnTo>
                    <a:pt x="14122" y="864"/>
                  </a:lnTo>
                  <a:lnTo>
                    <a:pt x="13640" y="1004"/>
                  </a:lnTo>
                  <a:lnTo>
                    <a:pt x="13178" y="1165"/>
                  </a:lnTo>
                  <a:lnTo>
                    <a:pt x="12736" y="1346"/>
                  </a:lnTo>
                  <a:lnTo>
                    <a:pt x="11832" y="1707"/>
                  </a:lnTo>
                  <a:lnTo>
                    <a:pt x="10948" y="2129"/>
                  </a:lnTo>
                  <a:lnTo>
                    <a:pt x="10105" y="2571"/>
                  </a:lnTo>
                  <a:lnTo>
                    <a:pt x="9281" y="3073"/>
                  </a:lnTo>
                  <a:lnTo>
                    <a:pt x="8478" y="3596"/>
                  </a:lnTo>
                  <a:lnTo>
                    <a:pt x="7714" y="4178"/>
                  </a:lnTo>
                  <a:lnTo>
                    <a:pt x="6971" y="4781"/>
                  </a:lnTo>
                  <a:lnTo>
                    <a:pt x="6248" y="5404"/>
                  </a:lnTo>
                  <a:lnTo>
                    <a:pt x="5585" y="6087"/>
                  </a:lnTo>
                  <a:lnTo>
                    <a:pt x="4922" y="6790"/>
                  </a:lnTo>
                  <a:lnTo>
                    <a:pt x="4320" y="7513"/>
                  </a:lnTo>
                  <a:lnTo>
                    <a:pt x="3737" y="8276"/>
                  </a:lnTo>
                  <a:lnTo>
                    <a:pt x="3195" y="9080"/>
                  </a:lnTo>
                  <a:lnTo>
                    <a:pt x="2693" y="9883"/>
                  </a:lnTo>
                  <a:lnTo>
                    <a:pt x="2231" y="10727"/>
                  </a:lnTo>
                  <a:lnTo>
                    <a:pt x="1809" y="11590"/>
                  </a:lnTo>
                  <a:lnTo>
                    <a:pt x="1427" y="12494"/>
                  </a:lnTo>
                  <a:lnTo>
                    <a:pt x="1086" y="13398"/>
                  </a:lnTo>
                  <a:lnTo>
                    <a:pt x="925" y="13860"/>
                  </a:lnTo>
                  <a:lnTo>
                    <a:pt x="784" y="14322"/>
                  </a:lnTo>
                  <a:lnTo>
                    <a:pt x="664" y="14804"/>
                  </a:lnTo>
                  <a:lnTo>
                    <a:pt x="543" y="15266"/>
                  </a:lnTo>
                  <a:lnTo>
                    <a:pt x="423" y="15748"/>
                  </a:lnTo>
                  <a:lnTo>
                    <a:pt x="322" y="16251"/>
                  </a:lnTo>
                  <a:lnTo>
                    <a:pt x="242" y="16733"/>
                  </a:lnTo>
                  <a:lnTo>
                    <a:pt x="162" y="17215"/>
                  </a:lnTo>
                  <a:lnTo>
                    <a:pt x="101" y="17717"/>
                  </a:lnTo>
                  <a:lnTo>
                    <a:pt x="61" y="18219"/>
                  </a:lnTo>
                  <a:lnTo>
                    <a:pt x="21" y="18721"/>
                  </a:lnTo>
                  <a:lnTo>
                    <a:pt x="1" y="19244"/>
                  </a:lnTo>
                  <a:lnTo>
                    <a:pt x="1" y="19746"/>
                  </a:lnTo>
                  <a:lnTo>
                    <a:pt x="1" y="20268"/>
                  </a:lnTo>
                  <a:lnTo>
                    <a:pt x="1" y="20770"/>
                  </a:lnTo>
                  <a:lnTo>
                    <a:pt x="41" y="21272"/>
                  </a:lnTo>
                  <a:lnTo>
                    <a:pt x="81" y="21795"/>
                  </a:lnTo>
                  <a:lnTo>
                    <a:pt x="141" y="22297"/>
                  </a:lnTo>
                  <a:lnTo>
                    <a:pt x="202" y="22799"/>
                  </a:lnTo>
                  <a:lnTo>
                    <a:pt x="282" y="23281"/>
                  </a:lnTo>
                  <a:lnTo>
                    <a:pt x="362" y="23783"/>
                  </a:lnTo>
                  <a:lnTo>
                    <a:pt x="463" y="24265"/>
                  </a:lnTo>
                  <a:lnTo>
                    <a:pt x="583" y="24748"/>
                  </a:lnTo>
                  <a:lnTo>
                    <a:pt x="704" y="25230"/>
                  </a:lnTo>
                  <a:lnTo>
                    <a:pt x="845" y="25692"/>
                  </a:lnTo>
                  <a:lnTo>
                    <a:pt x="985" y="26154"/>
                  </a:lnTo>
                  <a:lnTo>
                    <a:pt x="1146" y="26616"/>
                  </a:lnTo>
                  <a:lnTo>
                    <a:pt x="1327" y="27078"/>
                  </a:lnTo>
                  <a:lnTo>
                    <a:pt x="1688" y="27982"/>
                  </a:lnTo>
                  <a:lnTo>
                    <a:pt x="2110" y="28845"/>
                  </a:lnTo>
                  <a:lnTo>
                    <a:pt x="2552" y="29709"/>
                  </a:lnTo>
                  <a:lnTo>
                    <a:pt x="3054" y="30533"/>
                  </a:lnTo>
                  <a:lnTo>
                    <a:pt x="3596" y="31336"/>
                  </a:lnTo>
                  <a:lnTo>
                    <a:pt x="4159" y="32099"/>
                  </a:lnTo>
                  <a:lnTo>
                    <a:pt x="4762" y="32843"/>
                  </a:lnTo>
                  <a:lnTo>
                    <a:pt x="5404" y="33546"/>
                  </a:lnTo>
                  <a:lnTo>
                    <a:pt x="6067" y="34229"/>
                  </a:lnTo>
                  <a:lnTo>
                    <a:pt x="6770" y="34872"/>
                  </a:lnTo>
                  <a:lnTo>
                    <a:pt x="7513" y="35494"/>
                  </a:lnTo>
                  <a:lnTo>
                    <a:pt x="8257" y="36077"/>
                  </a:lnTo>
                  <a:lnTo>
                    <a:pt x="9060" y="36599"/>
                  </a:lnTo>
                  <a:lnTo>
                    <a:pt x="9864" y="37121"/>
                  </a:lnTo>
                  <a:lnTo>
                    <a:pt x="10707" y="37583"/>
                  </a:lnTo>
                  <a:lnTo>
                    <a:pt x="11571" y="38005"/>
                  </a:lnTo>
                  <a:lnTo>
                    <a:pt x="12475" y="38387"/>
                  </a:lnTo>
                  <a:lnTo>
                    <a:pt x="13379" y="38728"/>
                  </a:lnTo>
                  <a:lnTo>
                    <a:pt x="13841" y="38889"/>
                  </a:lnTo>
                  <a:lnTo>
                    <a:pt x="14303" y="39030"/>
                  </a:lnTo>
                  <a:lnTo>
                    <a:pt x="14785" y="39150"/>
                  </a:lnTo>
                  <a:lnTo>
                    <a:pt x="15267" y="39271"/>
                  </a:lnTo>
                  <a:lnTo>
                    <a:pt x="15729" y="39391"/>
                  </a:lnTo>
                  <a:lnTo>
                    <a:pt x="16231" y="39471"/>
                  </a:lnTo>
                  <a:lnTo>
                    <a:pt x="16713" y="39572"/>
                  </a:lnTo>
                  <a:lnTo>
                    <a:pt x="17216" y="39632"/>
                  </a:lnTo>
                  <a:lnTo>
                    <a:pt x="17698" y="39692"/>
                  </a:lnTo>
                  <a:lnTo>
                    <a:pt x="18200" y="39753"/>
                  </a:lnTo>
                  <a:lnTo>
                    <a:pt x="18702" y="39773"/>
                  </a:lnTo>
                  <a:lnTo>
                    <a:pt x="19224" y="39813"/>
                  </a:lnTo>
                  <a:lnTo>
                    <a:pt x="20249" y="39813"/>
                  </a:lnTo>
                  <a:lnTo>
                    <a:pt x="20771" y="39793"/>
                  </a:lnTo>
                  <a:lnTo>
                    <a:pt x="21273" y="39773"/>
                  </a:lnTo>
                  <a:lnTo>
                    <a:pt x="30393" y="46683"/>
                  </a:lnTo>
                  <a:lnTo>
                    <a:pt x="26636" y="38628"/>
                  </a:lnTo>
                  <a:lnTo>
                    <a:pt x="27360" y="38367"/>
                  </a:lnTo>
                  <a:lnTo>
                    <a:pt x="28083" y="38065"/>
                  </a:lnTo>
                  <a:lnTo>
                    <a:pt x="28766" y="37724"/>
                  </a:lnTo>
                  <a:lnTo>
                    <a:pt x="29449" y="37362"/>
                  </a:lnTo>
                  <a:lnTo>
                    <a:pt x="30112" y="36981"/>
                  </a:lnTo>
                  <a:lnTo>
                    <a:pt x="30754" y="36579"/>
                  </a:lnTo>
                  <a:lnTo>
                    <a:pt x="31397" y="36157"/>
                  </a:lnTo>
                  <a:lnTo>
                    <a:pt x="32000" y="35695"/>
                  </a:lnTo>
                  <a:lnTo>
                    <a:pt x="32602" y="35233"/>
                  </a:lnTo>
                  <a:lnTo>
                    <a:pt x="33185" y="34731"/>
                  </a:lnTo>
                  <a:lnTo>
                    <a:pt x="33727" y="34209"/>
                  </a:lnTo>
                  <a:lnTo>
                    <a:pt x="34270" y="33666"/>
                  </a:lnTo>
                  <a:lnTo>
                    <a:pt x="34792" y="33124"/>
                  </a:lnTo>
                  <a:lnTo>
                    <a:pt x="35274" y="32541"/>
                  </a:lnTo>
                  <a:lnTo>
                    <a:pt x="35756" y="31939"/>
                  </a:lnTo>
                  <a:lnTo>
                    <a:pt x="36198" y="31336"/>
                  </a:lnTo>
                  <a:lnTo>
                    <a:pt x="36620" y="30693"/>
                  </a:lnTo>
                  <a:lnTo>
                    <a:pt x="37022" y="30051"/>
                  </a:lnTo>
                  <a:lnTo>
                    <a:pt x="37403" y="29388"/>
                  </a:lnTo>
                  <a:lnTo>
                    <a:pt x="37765" y="28705"/>
                  </a:lnTo>
                  <a:lnTo>
                    <a:pt x="38086" y="28002"/>
                  </a:lnTo>
                  <a:lnTo>
                    <a:pt x="38387" y="27299"/>
                  </a:lnTo>
                  <a:lnTo>
                    <a:pt x="38649" y="26575"/>
                  </a:lnTo>
                  <a:lnTo>
                    <a:pt x="38910" y="25832"/>
                  </a:lnTo>
                  <a:lnTo>
                    <a:pt x="39111" y="25089"/>
                  </a:lnTo>
                  <a:lnTo>
                    <a:pt x="39311" y="24326"/>
                  </a:lnTo>
                  <a:lnTo>
                    <a:pt x="39472" y="23562"/>
                  </a:lnTo>
                  <a:lnTo>
                    <a:pt x="39593" y="22779"/>
                  </a:lnTo>
                  <a:lnTo>
                    <a:pt x="39693" y="21996"/>
                  </a:lnTo>
                  <a:lnTo>
                    <a:pt x="39753" y="21192"/>
                  </a:lnTo>
                  <a:lnTo>
                    <a:pt x="39794" y="20389"/>
                  </a:lnTo>
                  <a:lnTo>
                    <a:pt x="39794" y="19565"/>
                  </a:lnTo>
                  <a:lnTo>
                    <a:pt x="39773" y="19043"/>
                  </a:lnTo>
                  <a:lnTo>
                    <a:pt x="39753" y="18541"/>
                  </a:lnTo>
                  <a:lnTo>
                    <a:pt x="39713" y="18038"/>
                  </a:lnTo>
                  <a:lnTo>
                    <a:pt x="39653" y="17536"/>
                  </a:lnTo>
                  <a:lnTo>
                    <a:pt x="39593" y="17034"/>
                  </a:lnTo>
                  <a:lnTo>
                    <a:pt x="39512" y="16532"/>
                  </a:lnTo>
                  <a:lnTo>
                    <a:pt x="39432" y="16050"/>
                  </a:lnTo>
                  <a:lnTo>
                    <a:pt x="39332" y="15568"/>
                  </a:lnTo>
                  <a:lnTo>
                    <a:pt x="39211" y="15086"/>
                  </a:lnTo>
                  <a:lnTo>
                    <a:pt x="39091" y="14603"/>
                  </a:lnTo>
                  <a:lnTo>
                    <a:pt x="38950" y="14121"/>
                  </a:lnTo>
                  <a:lnTo>
                    <a:pt x="38809" y="13659"/>
                  </a:lnTo>
                  <a:lnTo>
                    <a:pt x="38649" y="13197"/>
                  </a:lnTo>
                  <a:lnTo>
                    <a:pt x="38468" y="12735"/>
                  </a:lnTo>
                  <a:lnTo>
                    <a:pt x="38106" y="11852"/>
                  </a:lnTo>
                  <a:lnTo>
                    <a:pt x="37684" y="10968"/>
                  </a:lnTo>
                  <a:lnTo>
                    <a:pt x="37222" y="10124"/>
                  </a:lnTo>
                  <a:lnTo>
                    <a:pt x="36740" y="9300"/>
                  </a:lnTo>
                  <a:lnTo>
                    <a:pt x="36198" y="8497"/>
                  </a:lnTo>
                  <a:lnTo>
                    <a:pt x="35636" y="7734"/>
                  </a:lnTo>
                  <a:lnTo>
                    <a:pt x="35033" y="6990"/>
                  </a:lnTo>
                  <a:lnTo>
                    <a:pt x="34390" y="6267"/>
                  </a:lnTo>
                  <a:lnTo>
                    <a:pt x="33727" y="5584"/>
                  </a:lnTo>
                  <a:lnTo>
                    <a:pt x="33024" y="4942"/>
                  </a:lnTo>
                  <a:lnTo>
                    <a:pt x="32281" y="4339"/>
                  </a:lnTo>
                  <a:lnTo>
                    <a:pt x="31518" y="3756"/>
                  </a:lnTo>
                  <a:lnTo>
                    <a:pt x="30734" y="3214"/>
                  </a:lnTo>
                  <a:lnTo>
                    <a:pt x="29911" y="2712"/>
                  </a:lnTo>
                  <a:lnTo>
                    <a:pt x="29067" y="2250"/>
                  </a:lnTo>
                  <a:lnTo>
                    <a:pt x="28203" y="1828"/>
                  </a:lnTo>
                  <a:lnTo>
                    <a:pt x="27319" y="1446"/>
                  </a:lnTo>
                  <a:lnTo>
                    <a:pt x="26415" y="1105"/>
                  </a:lnTo>
                  <a:lnTo>
                    <a:pt x="25953" y="944"/>
                  </a:lnTo>
                  <a:lnTo>
                    <a:pt x="25491" y="804"/>
                  </a:lnTo>
                  <a:lnTo>
                    <a:pt x="25009" y="663"/>
                  </a:lnTo>
                  <a:lnTo>
                    <a:pt x="24527" y="542"/>
                  </a:lnTo>
                  <a:lnTo>
                    <a:pt x="24045" y="442"/>
                  </a:lnTo>
                  <a:lnTo>
                    <a:pt x="23563" y="342"/>
                  </a:lnTo>
                  <a:lnTo>
                    <a:pt x="23081" y="261"/>
                  </a:lnTo>
                  <a:lnTo>
                    <a:pt x="22579" y="181"/>
                  </a:lnTo>
                  <a:lnTo>
                    <a:pt x="22077" y="121"/>
                  </a:lnTo>
                  <a:lnTo>
                    <a:pt x="21595" y="80"/>
                  </a:lnTo>
                  <a:lnTo>
                    <a:pt x="21072" y="40"/>
                  </a:lnTo>
                  <a:lnTo>
                    <a:pt x="20570" y="20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3" name="Google Shape;2733;p41"/>
          <p:cNvGrpSpPr/>
          <p:nvPr/>
        </p:nvGrpSpPr>
        <p:grpSpPr>
          <a:xfrm flipH="1">
            <a:off x="7148667" y="2474906"/>
            <a:ext cx="799791" cy="1768646"/>
            <a:chOff x="10554050" y="3035751"/>
            <a:chExt cx="778688" cy="1721980"/>
          </a:xfrm>
        </p:grpSpPr>
        <p:sp>
          <p:nvSpPr>
            <p:cNvPr id="2734" name="Google Shape;2734;p41"/>
            <p:cNvSpPr/>
            <p:nvPr/>
          </p:nvSpPr>
          <p:spPr>
            <a:xfrm>
              <a:off x="10780631" y="3035751"/>
              <a:ext cx="445853" cy="879082"/>
            </a:xfrm>
            <a:custGeom>
              <a:avLst/>
              <a:gdLst/>
              <a:ahLst/>
              <a:cxnLst/>
              <a:rect l="l" t="t" r="r" b="b"/>
              <a:pathLst>
                <a:path w="11196" h="22075" extrusionOk="0">
                  <a:moveTo>
                    <a:pt x="2521" y="0"/>
                  </a:moveTo>
                  <a:lnTo>
                    <a:pt x="2280" y="19"/>
                  </a:lnTo>
                  <a:lnTo>
                    <a:pt x="2039" y="56"/>
                  </a:lnTo>
                  <a:lnTo>
                    <a:pt x="1891" y="93"/>
                  </a:lnTo>
                  <a:lnTo>
                    <a:pt x="1743" y="149"/>
                  </a:lnTo>
                  <a:lnTo>
                    <a:pt x="1594" y="204"/>
                  </a:lnTo>
                  <a:lnTo>
                    <a:pt x="1465" y="278"/>
                  </a:lnTo>
                  <a:lnTo>
                    <a:pt x="1205" y="445"/>
                  </a:lnTo>
                  <a:lnTo>
                    <a:pt x="964" y="649"/>
                  </a:lnTo>
                  <a:lnTo>
                    <a:pt x="760" y="890"/>
                  </a:lnTo>
                  <a:lnTo>
                    <a:pt x="575" y="1150"/>
                  </a:lnTo>
                  <a:lnTo>
                    <a:pt x="408" y="1428"/>
                  </a:lnTo>
                  <a:lnTo>
                    <a:pt x="297" y="1706"/>
                  </a:lnTo>
                  <a:lnTo>
                    <a:pt x="186" y="2002"/>
                  </a:lnTo>
                  <a:lnTo>
                    <a:pt x="112" y="2317"/>
                  </a:lnTo>
                  <a:lnTo>
                    <a:pt x="56" y="2614"/>
                  </a:lnTo>
                  <a:lnTo>
                    <a:pt x="19" y="2929"/>
                  </a:lnTo>
                  <a:lnTo>
                    <a:pt x="0" y="3244"/>
                  </a:lnTo>
                  <a:lnTo>
                    <a:pt x="0" y="3559"/>
                  </a:lnTo>
                  <a:lnTo>
                    <a:pt x="19" y="4189"/>
                  </a:lnTo>
                  <a:lnTo>
                    <a:pt x="93" y="4986"/>
                  </a:lnTo>
                  <a:lnTo>
                    <a:pt x="204" y="5783"/>
                  </a:lnTo>
                  <a:lnTo>
                    <a:pt x="371" y="6580"/>
                  </a:lnTo>
                  <a:lnTo>
                    <a:pt x="538" y="7359"/>
                  </a:lnTo>
                  <a:lnTo>
                    <a:pt x="760" y="8137"/>
                  </a:lnTo>
                  <a:lnTo>
                    <a:pt x="1001" y="8915"/>
                  </a:lnTo>
                  <a:lnTo>
                    <a:pt x="1279" y="9675"/>
                  </a:lnTo>
                  <a:lnTo>
                    <a:pt x="1576" y="10417"/>
                  </a:lnTo>
                  <a:lnTo>
                    <a:pt x="1965" y="11306"/>
                  </a:lnTo>
                  <a:lnTo>
                    <a:pt x="2391" y="12159"/>
                  </a:lnTo>
                  <a:lnTo>
                    <a:pt x="2836" y="13012"/>
                  </a:lnTo>
                  <a:lnTo>
                    <a:pt x="3318" y="13827"/>
                  </a:lnTo>
                  <a:lnTo>
                    <a:pt x="3837" y="14643"/>
                  </a:lnTo>
                  <a:lnTo>
                    <a:pt x="4374" y="15421"/>
                  </a:lnTo>
                  <a:lnTo>
                    <a:pt x="4930" y="16200"/>
                  </a:lnTo>
                  <a:lnTo>
                    <a:pt x="5524" y="16941"/>
                  </a:lnTo>
                  <a:lnTo>
                    <a:pt x="6154" y="17682"/>
                  </a:lnTo>
                  <a:lnTo>
                    <a:pt x="6802" y="18387"/>
                  </a:lnTo>
                  <a:lnTo>
                    <a:pt x="7470" y="19054"/>
                  </a:lnTo>
                  <a:lnTo>
                    <a:pt x="8174" y="19721"/>
                  </a:lnTo>
                  <a:lnTo>
                    <a:pt x="8897" y="20351"/>
                  </a:lnTo>
                  <a:lnTo>
                    <a:pt x="9638" y="20944"/>
                  </a:lnTo>
                  <a:lnTo>
                    <a:pt x="10398" y="21519"/>
                  </a:lnTo>
                  <a:lnTo>
                    <a:pt x="11195" y="22075"/>
                  </a:lnTo>
                  <a:lnTo>
                    <a:pt x="10806" y="20370"/>
                  </a:lnTo>
                  <a:lnTo>
                    <a:pt x="10454" y="18702"/>
                  </a:lnTo>
                  <a:lnTo>
                    <a:pt x="9786" y="15403"/>
                  </a:lnTo>
                  <a:lnTo>
                    <a:pt x="9453" y="13772"/>
                  </a:lnTo>
                  <a:lnTo>
                    <a:pt x="9101" y="12159"/>
                  </a:lnTo>
                  <a:lnTo>
                    <a:pt x="8711" y="10565"/>
                  </a:lnTo>
                  <a:lnTo>
                    <a:pt x="8508" y="9768"/>
                  </a:lnTo>
                  <a:lnTo>
                    <a:pt x="8285" y="8990"/>
                  </a:lnTo>
                  <a:lnTo>
                    <a:pt x="8026" y="8044"/>
                  </a:lnTo>
                  <a:lnTo>
                    <a:pt x="7729" y="7099"/>
                  </a:lnTo>
                  <a:lnTo>
                    <a:pt x="7433" y="6172"/>
                  </a:lnTo>
                  <a:lnTo>
                    <a:pt x="7099" y="5246"/>
                  </a:lnTo>
                  <a:lnTo>
                    <a:pt x="6914" y="4782"/>
                  </a:lnTo>
                  <a:lnTo>
                    <a:pt x="6728" y="4337"/>
                  </a:lnTo>
                  <a:lnTo>
                    <a:pt x="6524" y="3893"/>
                  </a:lnTo>
                  <a:lnTo>
                    <a:pt x="6302" y="3466"/>
                  </a:lnTo>
                  <a:lnTo>
                    <a:pt x="6080" y="3040"/>
                  </a:lnTo>
                  <a:lnTo>
                    <a:pt x="5839" y="2614"/>
                  </a:lnTo>
                  <a:lnTo>
                    <a:pt x="5561" y="2206"/>
                  </a:lnTo>
                  <a:lnTo>
                    <a:pt x="5283" y="1798"/>
                  </a:lnTo>
                  <a:lnTo>
                    <a:pt x="4986" y="1409"/>
                  </a:lnTo>
                  <a:lnTo>
                    <a:pt x="4634" y="1057"/>
                  </a:lnTo>
                  <a:lnTo>
                    <a:pt x="4449" y="872"/>
                  </a:lnTo>
                  <a:lnTo>
                    <a:pt x="4263" y="723"/>
                  </a:lnTo>
                  <a:lnTo>
                    <a:pt x="4059" y="556"/>
                  </a:lnTo>
                  <a:lnTo>
                    <a:pt x="3855" y="427"/>
                  </a:lnTo>
                  <a:lnTo>
                    <a:pt x="3633" y="316"/>
                  </a:lnTo>
                  <a:lnTo>
                    <a:pt x="3429" y="204"/>
                  </a:lnTo>
                  <a:lnTo>
                    <a:pt x="3207" y="130"/>
                  </a:lnTo>
                  <a:lnTo>
                    <a:pt x="2984" y="56"/>
                  </a:lnTo>
                  <a:lnTo>
                    <a:pt x="2743" y="1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1"/>
            <p:cNvSpPr/>
            <p:nvPr/>
          </p:nvSpPr>
          <p:spPr>
            <a:xfrm>
              <a:off x="10856648" y="3107350"/>
              <a:ext cx="358004" cy="791990"/>
            </a:xfrm>
            <a:custGeom>
              <a:avLst/>
              <a:gdLst/>
              <a:ahLst/>
              <a:cxnLst/>
              <a:rect l="l" t="t" r="r" b="b"/>
              <a:pathLst>
                <a:path w="8990" h="19888" extrusionOk="0">
                  <a:moveTo>
                    <a:pt x="75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0" y="74"/>
                  </a:lnTo>
                  <a:lnTo>
                    <a:pt x="0" y="111"/>
                  </a:lnTo>
                  <a:lnTo>
                    <a:pt x="167" y="705"/>
                  </a:lnTo>
                  <a:lnTo>
                    <a:pt x="649" y="2224"/>
                  </a:lnTo>
                  <a:lnTo>
                    <a:pt x="983" y="3281"/>
                  </a:lnTo>
                  <a:lnTo>
                    <a:pt x="1409" y="4486"/>
                  </a:lnTo>
                  <a:lnTo>
                    <a:pt x="1872" y="5839"/>
                  </a:lnTo>
                  <a:lnTo>
                    <a:pt x="2428" y="7303"/>
                  </a:lnTo>
                  <a:lnTo>
                    <a:pt x="3021" y="8841"/>
                  </a:lnTo>
                  <a:lnTo>
                    <a:pt x="3689" y="10435"/>
                  </a:lnTo>
                  <a:lnTo>
                    <a:pt x="4041" y="11251"/>
                  </a:lnTo>
                  <a:lnTo>
                    <a:pt x="4412" y="12066"/>
                  </a:lnTo>
                  <a:lnTo>
                    <a:pt x="4801" y="12900"/>
                  </a:lnTo>
                  <a:lnTo>
                    <a:pt x="5190" y="13716"/>
                  </a:lnTo>
                  <a:lnTo>
                    <a:pt x="5616" y="14531"/>
                  </a:lnTo>
                  <a:lnTo>
                    <a:pt x="6024" y="15328"/>
                  </a:lnTo>
                  <a:lnTo>
                    <a:pt x="6469" y="16125"/>
                  </a:lnTo>
                  <a:lnTo>
                    <a:pt x="6914" y="16922"/>
                  </a:lnTo>
                  <a:lnTo>
                    <a:pt x="7377" y="17682"/>
                  </a:lnTo>
                  <a:lnTo>
                    <a:pt x="7840" y="18423"/>
                  </a:lnTo>
                  <a:lnTo>
                    <a:pt x="8341" y="19146"/>
                  </a:lnTo>
                  <a:lnTo>
                    <a:pt x="8823" y="19851"/>
                  </a:lnTo>
                  <a:lnTo>
                    <a:pt x="8860" y="19869"/>
                  </a:lnTo>
                  <a:lnTo>
                    <a:pt x="8897" y="19888"/>
                  </a:lnTo>
                  <a:lnTo>
                    <a:pt x="8952" y="19869"/>
                  </a:lnTo>
                  <a:lnTo>
                    <a:pt x="8971" y="19832"/>
                  </a:lnTo>
                  <a:lnTo>
                    <a:pt x="8990" y="19814"/>
                  </a:lnTo>
                  <a:lnTo>
                    <a:pt x="8990" y="19776"/>
                  </a:lnTo>
                  <a:lnTo>
                    <a:pt x="8971" y="19739"/>
                  </a:lnTo>
                  <a:lnTo>
                    <a:pt x="8471" y="19054"/>
                  </a:lnTo>
                  <a:lnTo>
                    <a:pt x="7989" y="18331"/>
                  </a:lnTo>
                  <a:lnTo>
                    <a:pt x="7525" y="17589"/>
                  </a:lnTo>
                  <a:lnTo>
                    <a:pt x="7062" y="16830"/>
                  </a:lnTo>
                  <a:lnTo>
                    <a:pt x="6617" y="16051"/>
                  </a:lnTo>
                  <a:lnTo>
                    <a:pt x="6172" y="15254"/>
                  </a:lnTo>
                  <a:lnTo>
                    <a:pt x="5765" y="14439"/>
                  </a:lnTo>
                  <a:lnTo>
                    <a:pt x="5357" y="13623"/>
                  </a:lnTo>
                  <a:lnTo>
                    <a:pt x="4949" y="12808"/>
                  </a:lnTo>
                  <a:lnTo>
                    <a:pt x="4578" y="11992"/>
                  </a:lnTo>
                  <a:lnTo>
                    <a:pt x="4208" y="11177"/>
                  </a:lnTo>
                  <a:lnTo>
                    <a:pt x="3856" y="10361"/>
                  </a:lnTo>
                  <a:lnTo>
                    <a:pt x="3188" y="8767"/>
                  </a:lnTo>
                  <a:lnTo>
                    <a:pt x="2577" y="7229"/>
                  </a:lnTo>
                  <a:lnTo>
                    <a:pt x="2039" y="5783"/>
                  </a:lnTo>
                  <a:lnTo>
                    <a:pt x="1557" y="4430"/>
                  </a:lnTo>
                  <a:lnTo>
                    <a:pt x="1149" y="3225"/>
                  </a:lnTo>
                  <a:lnTo>
                    <a:pt x="816" y="2169"/>
                  </a:lnTo>
                  <a:lnTo>
                    <a:pt x="334" y="649"/>
                  </a:lnTo>
                  <a:lnTo>
                    <a:pt x="167" y="56"/>
                  </a:lnTo>
                  <a:lnTo>
                    <a:pt x="149" y="37"/>
                  </a:lnTo>
                  <a:lnTo>
                    <a:pt x="130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1"/>
            <p:cNvSpPr/>
            <p:nvPr/>
          </p:nvSpPr>
          <p:spPr>
            <a:xfrm>
              <a:off x="10885439" y="3136141"/>
              <a:ext cx="50216" cy="72357"/>
            </a:xfrm>
            <a:custGeom>
              <a:avLst/>
              <a:gdLst/>
              <a:ahLst/>
              <a:cxnLst/>
              <a:rect l="l" t="t" r="r" b="b"/>
              <a:pathLst>
                <a:path w="1261" h="1817" extrusionOk="0">
                  <a:moveTo>
                    <a:pt x="1149" y="0"/>
                  </a:moveTo>
                  <a:lnTo>
                    <a:pt x="1131" y="19"/>
                  </a:lnTo>
                  <a:lnTo>
                    <a:pt x="1094" y="37"/>
                  </a:lnTo>
                  <a:lnTo>
                    <a:pt x="19" y="1687"/>
                  </a:lnTo>
                  <a:lnTo>
                    <a:pt x="0" y="1724"/>
                  </a:lnTo>
                  <a:lnTo>
                    <a:pt x="0" y="1742"/>
                  </a:lnTo>
                  <a:lnTo>
                    <a:pt x="19" y="1779"/>
                  </a:lnTo>
                  <a:lnTo>
                    <a:pt x="37" y="1798"/>
                  </a:lnTo>
                  <a:lnTo>
                    <a:pt x="93" y="1816"/>
                  </a:lnTo>
                  <a:lnTo>
                    <a:pt x="130" y="1816"/>
                  </a:lnTo>
                  <a:lnTo>
                    <a:pt x="148" y="1779"/>
                  </a:lnTo>
                  <a:lnTo>
                    <a:pt x="1242" y="130"/>
                  </a:lnTo>
                  <a:lnTo>
                    <a:pt x="1261" y="93"/>
                  </a:lnTo>
                  <a:lnTo>
                    <a:pt x="1261" y="74"/>
                  </a:lnTo>
                  <a:lnTo>
                    <a:pt x="1242" y="37"/>
                  </a:lnTo>
                  <a:lnTo>
                    <a:pt x="1223" y="1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1"/>
            <p:cNvSpPr/>
            <p:nvPr/>
          </p:nvSpPr>
          <p:spPr>
            <a:xfrm>
              <a:off x="10937843" y="3264565"/>
              <a:ext cx="59057" cy="95972"/>
            </a:xfrm>
            <a:custGeom>
              <a:avLst/>
              <a:gdLst/>
              <a:ahLst/>
              <a:cxnLst/>
              <a:rect l="l" t="t" r="r" b="b"/>
              <a:pathLst>
                <a:path w="1483" h="2410" extrusionOk="0">
                  <a:moveTo>
                    <a:pt x="1372" y="0"/>
                  </a:moveTo>
                  <a:lnTo>
                    <a:pt x="1353" y="19"/>
                  </a:lnTo>
                  <a:lnTo>
                    <a:pt x="1316" y="37"/>
                  </a:lnTo>
                  <a:lnTo>
                    <a:pt x="19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9" y="2373"/>
                  </a:lnTo>
                  <a:lnTo>
                    <a:pt x="37" y="2410"/>
                  </a:lnTo>
                  <a:lnTo>
                    <a:pt x="130" y="2410"/>
                  </a:lnTo>
                  <a:lnTo>
                    <a:pt x="167" y="2373"/>
                  </a:lnTo>
                  <a:lnTo>
                    <a:pt x="1464" y="130"/>
                  </a:lnTo>
                  <a:lnTo>
                    <a:pt x="1483" y="93"/>
                  </a:lnTo>
                  <a:lnTo>
                    <a:pt x="1483" y="56"/>
                  </a:lnTo>
                  <a:lnTo>
                    <a:pt x="1464" y="37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1"/>
            <p:cNvSpPr/>
            <p:nvPr/>
          </p:nvSpPr>
          <p:spPr>
            <a:xfrm>
              <a:off x="10837455" y="3267512"/>
              <a:ext cx="84902" cy="31022"/>
            </a:xfrm>
            <a:custGeom>
              <a:avLst/>
              <a:gdLst/>
              <a:ahLst/>
              <a:cxnLst/>
              <a:rect l="l" t="t" r="r" b="b"/>
              <a:pathLst>
                <a:path w="2132" h="779" extrusionOk="0">
                  <a:moveTo>
                    <a:pt x="38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49"/>
                  </a:lnTo>
                  <a:lnTo>
                    <a:pt x="56" y="167"/>
                  </a:lnTo>
                  <a:lnTo>
                    <a:pt x="2021" y="779"/>
                  </a:lnTo>
                  <a:lnTo>
                    <a:pt x="2058" y="779"/>
                  </a:lnTo>
                  <a:lnTo>
                    <a:pt x="2095" y="760"/>
                  </a:lnTo>
                  <a:lnTo>
                    <a:pt x="2132" y="723"/>
                  </a:lnTo>
                  <a:lnTo>
                    <a:pt x="2132" y="686"/>
                  </a:lnTo>
                  <a:lnTo>
                    <a:pt x="2132" y="667"/>
                  </a:lnTo>
                  <a:lnTo>
                    <a:pt x="2113" y="630"/>
                  </a:lnTo>
                  <a:lnTo>
                    <a:pt x="2076" y="6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1"/>
            <p:cNvSpPr/>
            <p:nvPr/>
          </p:nvSpPr>
          <p:spPr>
            <a:xfrm>
              <a:off x="10882492" y="3437988"/>
              <a:ext cx="105569" cy="35482"/>
            </a:xfrm>
            <a:custGeom>
              <a:avLst/>
              <a:gdLst/>
              <a:ahLst/>
              <a:cxnLst/>
              <a:rect l="l" t="t" r="r" b="b"/>
              <a:pathLst>
                <a:path w="2651" h="891" extrusionOk="0">
                  <a:moveTo>
                    <a:pt x="56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2558" y="890"/>
                  </a:lnTo>
                  <a:lnTo>
                    <a:pt x="2576" y="890"/>
                  </a:lnTo>
                  <a:lnTo>
                    <a:pt x="2632" y="872"/>
                  </a:lnTo>
                  <a:lnTo>
                    <a:pt x="2650" y="816"/>
                  </a:lnTo>
                  <a:lnTo>
                    <a:pt x="2650" y="798"/>
                  </a:lnTo>
                  <a:lnTo>
                    <a:pt x="2650" y="761"/>
                  </a:lnTo>
                  <a:lnTo>
                    <a:pt x="2632" y="724"/>
                  </a:lnTo>
                  <a:lnTo>
                    <a:pt x="2595" y="72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1"/>
            <p:cNvSpPr/>
            <p:nvPr/>
          </p:nvSpPr>
          <p:spPr>
            <a:xfrm>
              <a:off x="11027121" y="3481553"/>
              <a:ext cx="58340" cy="98202"/>
            </a:xfrm>
            <a:custGeom>
              <a:avLst/>
              <a:gdLst/>
              <a:ahLst/>
              <a:cxnLst/>
              <a:rect l="l" t="t" r="r" b="b"/>
              <a:pathLst>
                <a:path w="1465" h="2466" extrusionOk="0">
                  <a:moveTo>
                    <a:pt x="1354" y="0"/>
                  </a:moveTo>
                  <a:lnTo>
                    <a:pt x="1335" y="19"/>
                  </a:lnTo>
                  <a:lnTo>
                    <a:pt x="1317" y="37"/>
                  </a:lnTo>
                  <a:lnTo>
                    <a:pt x="19" y="2336"/>
                  </a:lnTo>
                  <a:lnTo>
                    <a:pt x="1" y="2373"/>
                  </a:lnTo>
                  <a:lnTo>
                    <a:pt x="1" y="2391"/>
                  </a:lnTo>
                  <a:lnTo>
                    <a:pt x="19" y="2428"/>
                  </a:lnTo>
                  <a:lnTo>
                    <a:pt x="38" y="2447"/>
                  </a:lnTo>
                  <a:lnTo>
                    <a:pt x="93" y="2465"/>
                  </a:lnTo>
                  <a:lnTo>
                    <a:pt x="131" y="2447"/>
                  </a:lnTo>
                  <a:lnTo>
                    <a:pt x="168" y="2428"/>
                  </a:lnTo>
                  <a:lnTo>
                    <a:pt x="1465" y="130"/>
                  </a:lnTo>
                  <a:lnTo>
                    <a:pt x="1465" y="93"/>
                  </a:lnTo>
                  <a:lnTo>
                    <a:pt x="1465" y="74"/>
                  </a:lnTo>
                  <a:lnTo>
                    <a:pt x="1446" y="37"/>
                  </a:lnTo>
                  <a:lnTo>
                    <a:pt x="1428" y="1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1"/>
            <p:cNvSpPr/>
            <p:nvPr/>
          </p:nvSpPr>
          <p:spPr>
            <a:xfrm>
              <a:off x="10997614" y="3657922"/>
              <a:ext cx="93782" cy="39902"/>
            </a:xfrm>
            <a:custGeom>
              <a:avLst/>
              <a:gdLst/>
              <a:ahLst/>
              <a:cxnLst/>
              <a:rect l="l" t="t" r="r" b="b"/>
              <a:pathLst>
                <a:path w="2355" h="1002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0" y="131"/>
                  </a:lnTo>
                  <a:lnTo>
                    <a:pt x="37" y="168"/>
                  </a:lnTo>
                  <a:lnTo>
                    <a:pt x="56" y="186"/>
                  </a:lnTo>
                  <a:lnTo>
                    <a:pt x="2243" y="1002"/>
                  </a:lnTo>
                  <a:lnTo>
                    <a:pt x="2317" y="1002"/>
                  </a:lnTo>
                  <a:lnTo>
                    <a:pt x="2354" y="946"/>
                  </a:lnTo>
                  <a:lnTo>
                    <a:pt x="2354" y="928"/>
                  </a:lnTo>
                  <a:lnTo>
                    <a:pt x="2354" y="891"/>
                  </a:lnTo>
                  <a:lnTo>
                    <a:pt x="2336" y="854"/>
                  </a:lnTo>
                  <a:lnTo>
                    <a:pt x="2299" y="835"/>
                  </a:lnTo>
                  <a:lnTo>
                    <a:pt x="112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61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1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extrusionOk="0">
                  <a:moveTo>
                    <a:pt x="1" y="1"/>
                  </a:move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1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fill="none" extrusionOk="0">
                  <a:moveTo>
                    <a:pt x="17627" y="22650"/>
                  </a:move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1"/>
            <p:cNvSpPr/>
            <p:nvPr/>
          </p:nvSpPr>
          <p:spPr>
            <a:xfrm>
              <a:off x="10661805" y="3399600"/>
              <a:ext cx="607492" cy="822295"/>
            </a:xfrm>
            <a:custGeom>
              <a:avLst/>
              <a:gdLst/>
              <a:ahLst/>
              <a:cxnLst/>
              <a:rect l="l" t="t" r="r" b="b"/>
              <a:pathLst>
                <a:path w="15255" h="20649" extrusionOk="0">
                  <a:moveTo>
                    <a:pt x="56" y="1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4"/>
                  </a:lnTo>
                  <a:lnTo>
                    <a:pt x="19" y="112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167" y="205"/>
                  </a:lnTo>
                  <a:lnTo>
                    <a:pt x="260" y="260"/>
                  </a:lnTo>
                  <a:lnTo>
                    <a:pt x="334" y="316"/>
                  </a:lnTo>
                  <a:lnTo>
                    <a:pt x="408" y="390"/>
                  </a:lnTo>
                  <a:lnTo>
                    <a:pt x="464" y="464"/>
                  </a:lnTo>
                  <a:lnTo>
                    <a:pt x="519" y="557"/>
                  </a:lnTo>
                  <a:lnTo>
                    <a:pt x="612" y="742"/>
                  </a:lnTo>
                  <a:lnTo>
                    <a:pt x="686" y="965"/>
                  </a:lnTo>
                  <a:lnTo>
                    <a:pt x="723" y="1187"/>
                  </a:lnTo>
                  <a:lnTo>
                    <a:pt x="742" y="1428"/>
                  </a:lnTo>
                  <a:lnTo>
                    <a:pt x="723" y="1650"/>
                  </a:lnTo>
                  <a:lnTo>
                    <a:pt x="705" y="1928"/>
                  </a:lnTo>
                  <a:lnTo>
                    <a:pt x="686" y="2355"/>
                  </a:lnTo>
                  <a:lnTo>
                    <a:pt x="668" y="2559"/>
                  </a:lnTo>
                  <a:lnTo>
                    <a:pt x="686" y="2763"/>
                  </a:lnTo>
                  <a:lnTo>
                    <a:pt x="705" y="2966"/>
                  </a:lnTo>
                  <a:lnTo>
                    <a:pt x="760" y="3152"/>
                  </a:lnTo>
                  <a:lnTo>
                    <a:pt x="816" y="3337"/>
                  </a:lnTo>
                  <a:lnTo>
                    <a:pt x="927" y="3522"/>
                  </a:lnTo>
                  <a:lnTo>
                    <a:pt x="1057" y="3671"/>
                  </a:lnTo>
                  <a:lnTo>
                    <a:pt x="1186" y="3800"/>
                  </a:lnTo>
                  <a:lnTo>
                    <a:pt x="1353" y="3912"/>
                  </a:lnTo>
                  <a:lnTo>
                    <a:pt x="1520" y="4023"/>
                  </a:lnTo>
                  <a:lnTo>
                    <a:pt x="1705" y="4097"/>
                  </a:lnTo>
                  <a:lnTo>
                    <a:pt x="1891" y="4171"/>
                  </a:lnTo>
                  <a:lnTo>
                    <a:pt x="2261" y="4282"/>
                  </a:lnTo>
                  <a:lnTo>
                    <a:pt x="2669" y="4412"/>
                  </a:lnTo>
                  <a:lnTo>
                    <a:pt x="2855" y="4486"/>
                  </a:lnTo>
                  <a:lnTo>
                    <a:pt x="3040" y="4579"/>
                  </a:lnTo>
                  <a:lnTo>
                    <a:pt x="3225" y="4672"/>
                  </a:lnTo>
                  <a:lnTo>
                    <a:pt x="3392" y="4801"/>
                  </a:lnTo>
                  <a:lnTo>
                    <a:pt x="3540" y="4950"/>
                  </a:lnTo>
                  <a:lnTo>
                    <a:pt x="3689" y="5098"/>
                  </a:lnTo>
                  <a:lnTo>
                    <a:pt x="3818" y="5265"/>
                  </a:lnTo>
                  <a:lnTo>
                    <a:pt x="3911" y="5450"/>
                  </a:lnTo>
                  <a:lnTo>
                    <a:pt x="4004" y="5635"/>
                  </a:lnTo>
                  <a:lnTo>
                    <a:pt x="4078" y="5839"/>
                  </a:lnTo>
                  <a:lnTo>
                    <a:pt x="4133" y="6099"/>
                  </a:lnTo>
                  <a:lnTo>
                    <a:pt x="4171" y="6377"/>
                  </a:lnTo>
                  <a:lnTo>
                    <a:pt x="4189" y="6914"/>
                  </a:lnTo>
                  <a:lnTo>
                    <a:pt x="4208" y="7359"/>
                  </a:lnTo>
                  <a:lnTo>
                    <a:pt x="4226" y="7581"/>
                  </a:lnTo>
                  <a:lnTo>
                    <a:pt x="4263" y="7785"/>
                  </a:lnTo>
                  <a:lnTo>
                    <a:pt x="4300" y="8008"/>
                  </a:lnTo>
                  <a:lnTo>
                    <a:pt x="4374" y="8193"/>
                  </a:lnTo>
                  <a:lnTo>
                    <a:pt x="4467" y="8397"/>
                  </a:lnTo>
                  <a:lnTo>
                    <a:pt x="4578" y="8582"/>
                  </a:lnTo>
                  <a:lnTo>
                    <a:pt x="4727" y="8731"/>
                  </a:lnTo>
                  <a:lnTo>
                    <a:pt x="4893" y="8879"/>
                  </a:lnTo>
                  <a:lnTo>
                    <a:pt x="5060" y="8990"/>
                  </a:lnTo>
                  <a:lnTo>
                    <a:pt x="5246" y="9101"/>
                  </a:lnTo>
                  <a:lnTo>
                    <a:pt x="5449" y="9175"/>
                  </a:lnTo>
                  <a:lnTo>
                    <a:pt x="5653" y="9268"/>
                  </a:lnTo>
                  <a:lnTo>
                    <a:pt x="6061" y="9398"/>
                  </a:lnTo>
                  <a:lnTo>
                    <a:pt x="6506" y="9546"/>
                  </a:lnTo>
                  <a:lnTo>
                    <a:pt x="6710" y="9620"/>
                  </a:lnTo>
                  <a:lnTo>
                    <a:pt x="6914" y="9713"/>
                  </a:lnTo>
                  <a:lnTo>
                    <a:pt x="7173" y="9880"/>
                  </a:lnTo>
                  <a:lnTo>
                    <a:pt x="7395" y="10065"/>
                  </a:lnTo>
                  <a:lnTo>
                    <a:pt x="7599" y="10269"/>
                  </a:lnTo>
                  <a:lnTo>
                    <a:pt x="7785" y="10510"/>
                  </a:lnTo>
                  <a:lnTo>
                    <a:pt x="7933" y="10751"/>
                  </a:lnTo>
                  <a:lnTo>
                    <a:pt x="8063" y="11029"/>
                  </a:lnTo>
                  <a:lnTo>
                    <a:pt x="8155" y="11307"/>
                  </a:lnTo>
                  <a:lnTo>
                    <a:pt x="8192" y="11585"/>
                  </a:lnTo>
                  <a:lnTo>
                    <a:pt x="8211" y="11807"/>
                  </a:lnTo>
                  <a:lnTo>
                    <a:pt x="8211" y="12011"/>
                  </a:lnTo>
                  <a:lnTo>
                    <a:pt x="8192" y="12437"/>
                  </a:lnTo>
                  <a:lnTo>
                    <a:pt x="8192" y="12790"/>
                  </a:lnTo>
                  <a:lnTo>
                    <a:pt x="8192" y="13160"/>
                  </a:lnTo>
                  <a:lnTo>
                    <a:pt x="8211" y="13327"/>
                  </a:lnTo>
                  <a:lnTo>
                    <a:pt x="8230" y="13512"/>
                  </a:lnTo>
                  <a:lnTo>
                    <a:pt x="8285" y="13679"/>
                  </a:lnTo>
                  <a:lnTo>
                    <a:pt x="8341" y="13846"/>
                  </a:lnTo>
                  <a:lnTo>
                    <a:pt x="8433" y="14013"/>
                  </a:lnTo>
                  <a:lnTo>
                    <a:pt x="8545" y="14180"/>
                  </a:lnTo>
                  <a:lnTo>
                    <a:pt x="8674" y="14328"/>
                  </a:lnTo>
                  <a:lnTo>
                    <a:pt x="8823" y="14476"/>
                  </a:lnTo>
                  <a:lnTo>
                    <a:pt x="8989" y="14606"/>
                  </a:lnTo>
                  <a:lnTo>
                    <a:pt x="9175" y="14736"/>
                  </a:lnTo>
                  <a:lnTo>
                    <a:pt x="9379" y="14866"/>
                  </a:lnTo>
                  <a:lnTo>
                    <a:pt x="9601" y="14958"/>
                  </a:lnTo>
                  <a:lnTo>
                    <a:pt x="9990" y="15125"/>
                  </a:lnTo>
                  <a:lnTo>
                    <a:pt x="10398" y="15255"/>
                  </a:lnTo>
                  <a:lnTo>
                    <a:pt x="10769" y="15384"/>
                  </a:lnTo>
                  <a:lnTo>
                    <a:pt x="11139" y="15533"/>
                  </a:lnTo>
                  <a:lnTo>
                    <a:pt x="11473" y="15700"/>
                  </a:lnTo>
                  <a:lnTo>
                    <a:pt x="11807" y="15903"/>
                  </a:lnTo>
                  <a:lnTo>
                    <a:pt x="12122" y="16126"/>
                  </a:lnTo>
                  <a:lnTo>
                    <a:pt x="12437" y="16385"/>
                  </a:lnTo>
                  <a:lnTo>
                    <a:pt x="12733" y="16663"/>
                  </a:lnTo>
                  <a:lnTo>
                    <a:pt x="13030" y="16960"/>
                  </a:lnTo>
                  <a:lnTo>
                    <a:pt x="13308" y="17312"/>
                  </a:lnTo>
                  <a:lnTo>
                    <a:pt x="13586" y="17664"/>
                  </a:lnTo>
                  <a:lnTo>
                    <a:pt x="13808" y="18016"/>
                  </a:lnTo>
                  <a:lnTo>
                    <a:pt x="14031" y="18369"/>
                  </a:lnTo>
                  <a:lnTo>
                    <a:pt x="14235" y="18739"/>
                  </a:lnTo>
                  <a:lnTo>
                    <a:pt x="14420" y="19110"/>
                  </a:lnTo>
                  <a:lnTo>
                    <a:pt x="14772" y="19851"/>
                  </a:lnTo>
                  <a:lnTo>
                    <a:pt x="15087" y="20593"/>
                  </a:lnTo>
                  <a:lnTo>
                    <a:pt x="15124" y="20630"/>
                  </a:lnTo>
                  <a:lnTo>
                    <a:pt x="15180" y="20648"/>
                  </a:lnTo>
                  <a:lnTo>
                    <a:pt x="15198" y="20648"/>
                  </a:lnTo>
                  <a:lnTo>
                    <a:pt x="15236" y="20630"/>
                  </a:lnTo>
                  <a:lnTo>
                    <a:pt x="15254" y="20593"/>
                  </a:lnTo>
                  <a:lnTo>
                    <a:pt x="15254" y="20556"/>
                  </a:lnTo>
                  <a:lnTo>
                    <a:pt x="15254" y="20537"/>
                  </a:lnTo>
                  <a:lnTo>
                    <a:pt x="14920" y="19777"/>
                  </a:lnTo>
                  <a:lnTo>
                    <a:pt x="14568" y="19017"/>
                  </a:lnTo>
                  <a:lnTo>
                    <a:pt x="14383" y="18647"/>
                  </a:lnTo>
                  <a:lnTo>
                    <a:pt x="14179" y="18276"/>
                  </a:lnTo>
                  <a:lnTo>
                    <a:pt x="13957" y="17924"/>
                  </a:lnTo>
                  <a:lnTo>
                    <a:pt x="13716" y="17572"/>
                  </a:lnTo>
                  <a:lnTo>
                    <a:pt x="13456" y="17201"/>
                  </a:lnTo>
                  <a:lnTo>
                    <a:pt x="13160" y="16849"/>
                  </a:lnTo>
                  <a:lnTo>
                    <a:pt x="12863" y="16534"/>
                  </a:lnTo>
                  <a:lnTo>
                    <a:pt x="12548" y="16237"/>
                  </a:lnTo>
                  <a:lnTo>
                    <a:pt x="12233" y="15978"/>
                  </a:lnTo>
                  <a:lnTo>
                    <a:pt x="11899" y="15755"/>
                  </a:lnTo>
                  <a:lnTo>
                    <a:pt x="11566" y="15551"/>
                  </a:lnTo>
                  <a:lnTo>
                    <a:pt x="11214" y="15384"/>
                  </a:lnTo>
                  <a:lnTo>
                    <a:pt x="10824" y="15236"/>
                  </a:lnTo>
                  <a:lnTo>
                    <a:pt x="10454" y="15106"/>
                  </a:lnTo>
                  <a:lnTo>
                    <a:pt x="10046" y="14958"/>
                  </a:lnTo>
                  <a:lnTo>
                    <a:pt x="9657" y="14810"/>
                  </a:lnTo>
                  <a:lnTo>
                    <a:pt x="9342" y="14643"/>
                  </a:lnTo>
                  <a:lnTo>
                    <a:pt x="9175" y="14550"/>
                  </a:lnTo>
                  <a:lnTo>
                    <a:pt x="9027" y="14421"/>
                  </a:lnTo>
                  <a:lnTo>
                    <a:pt x="8860" y="14291"/>
                  </a:lnTo>
                  <a:lnTo>
                    <a:pt x="8730" y="14143"/>
                  </a:lnTo>
                  <a:lnTo>
                    <a:pt x="8600" y="13976"/>
                  </a:lnTo>
                  <a:lnTo>
                    <a:pt x="8508" y="13791"/>
                  </a:lnTo>
                  <a:lnTo>
                    <a:pt x="8452" y="13624"/>
                  </a:lnTo>
                  <a:lnTo>
                    <a:pt x="8396" y="13475"/>
                  </a:lnTo>
                  <a:lnTo>
                    <a:pt x="8378" y="13309"/>
                  </a:lnTo>
                  <a:lnTo>
                    <a:pt x="8359" y="13142"/>
                  </a:lnTo>
                  <a:lnTo>
                    <a:pt x="8359" y="12790"/>
                  </a:lnTo>
                  <a:lnTo>
                    <a:pt x="8378" y="12437"/>
                  </a:lnTo>
                  <a:lnTo>
                    <a:pt x="8396" y="12011"/>
                  </a:lnTo>
                  <a:lnTo>
                    <a:pt x="8396" y="11789"/>
                  </a:lnTo>
                  <a:lnTo>
                    <a:pt x="8378" y="11566"/>
                  </a:lnTo>
                  <a:lnTo>
                    <a:pt x="8322" y="11251"/>
                  </a:lnTo>
                  <a:lnTo>
                    <a:pt x="8230" y="10955"/>
                  </a:lnTo>
                  <a:lnTo>
                    <a:pt x="8100" y="10677"/>
                  </a:lnTo>
                  <a:lnTo>
                    <a:pt x="7933" y="10399"/>
                  </a:lnTo>
                  <a:lnTo>
                    <a:pt x="7748" y="10158"/>
                  </a:lnTo>
                  <a:lnTo>
                    <a:pt x="7525" y="9935"/>
                  </a:lnTo>
                  <a:lnTo>
                    <a:pt x="7266" y="9731"/>
                  </a:lnTo>
                  <a:lnTo>
                    <a:pt x="7006" y="9565"/>
                  </a:lnTo>
                  <a:lnTo>
                    <a:pt x="6784" y="9472"/>
                  </a:lnTo>
                  <a:lnTo>
                    <a:pt x="6561" y="9379"/>
                  </a:lnTo>
                  <a:lnTo>
                    <a:pt x="6117" y="9231"/>
                  </a:lnTo>
                  <a:lnTo>
                    <a:pt x="5709" y="9101"/>
                  </a:lnTo>
                  <a:lnTo>
                    <a:pt x="5524" y="9027"/>
                  </a:lnTo>
                  <a:lnTo>
                    <a:pt x="5338" y="8953"/>
                  </a:lnTo>
                  <a:lnTo>
                    <a:pt x="5153" y="8860"/>
                  </a:lnTo>
                  <a:lnTo>
                    <a:pt x="5005" y="8749"/>
                  </a:lnTo>
                  <a:lnTo>
                    <a:pt x="4856" y="8619"/>
                  </a:lnTo>
                  <a:lnTo>
                    <a:pt x="4727" y="8471"/>
                  </a:lnTo>
                  <a:lnTo>
                    <a:pt x="4615" y="8304"/>
                  </a:lnTo>
                  <a:lnTo>
                    <a:pt x="4541" y="8138"/>
                  </a:lnTo>
                  <a:lnTo>
                    <a:pt x="4467" y="7952"/>
                  </a:lnTo>
                  <a:lnTo>
                    <a:pt x="4430" y="7748"/>
                  </a:lnTo>
                  <a:lnTo>
                    <a:pt x="4393" y="7544"/>
                  </a:lnTo>
                  <a:lnTo>
                    <a:pt x="4374" y="7341"/>
                  </a:lnTo>
                  <a:lnTo>
                    <a:pt x="4356" y="6914"/>
                  </a:lnTo>
                  <a:lnTo>
                    <a:pt x="4356" y="6636"/>
                  </a:lnTo>
                  <a:lnTo>
                    <a:pt x="4337" y="6340"/>
                  </a:lnTo>
                  <a:lnTo>
                    <a:pt x="4300" y="6062"/>
                  </a:lnTo>
                  <a:lnTo>
                    <a:pt x="4245" y="5784"/>
                  </a:lnTo>
                  <a:lnTo>
                    <a:pt x="4171" y="5580"/>
                  </a:lnTo>
                  <a:lnTo>
                    <a:pt x="4078" y="5376"/>
                  </a:lnTo>
                  <a:lnTo>
                    <a:pt x="3948" y="5172"/>
                  </a:lnTo>
                  <a:lnTo>
                    <a:pt x="3818" y="4987"/>
                  </a:lnTo>
                  <a:lnTo>
                    <a:pt x="3670" y="4820"/>
                  </a:lnTo>
                  <a:lnTo>
                    <a:pt x="3503" y="4672"/>
                  </a:lnTo>
                  <a:lnTo>
                    <a:pt x="3318" y="4542"/>
                  </a:lnTo>
                  <a:lnTo>
                    <a:pt x="3133" y="4412"/>
                  </a:lnTo>
                  <a:lnTo>
                    <a:pt x="2929" y="4338"/>
                  </a:lnTo>
                  <a:lnTo>
                    <a:pt x="2725" y="4245"/>
                  </a:lnTo>
                  <a:lnTo>
                    <a:pt x="2317" y="4116"/>
                  </a:lnTo>
                  <a:lnTo>
                    <a:pt x="1946" y="4004"/>
                  </a:lnTo>
                  <a:lnTo>
                    <a:pt x="1780" y="3930"/>
                  </a:lnTo>
                  <a:lnTo>
                    <a:pt x="1613" y="3856"/>
                  </a:lnTo>
                  <a:lnTo>
                    <a:pt x="1446" y="3782"/>
                  </a:lnTo>
                  <a:lnTo>
                    <a:pt x="1316" y="3671"/>
                  </a:lnTo>
                  <a:lnTo>
                    <a:pt x="1186" y="3560"/>
                  </a:lnTo>
                  <a:lnTo>
                    <a:pt x="1075" y="3430"/>
                  </a:lnTo>
                  <a:lnTo>
                    <a:pt x="983" y="3263"/>
                  </a:lnTo>
                  <a:lnTo>
                    <a:pt x="908" y="3096"/>
                  </a:lnTo>
                  <a:lnTo>
                    <a:pt x="871" y="2911"/>
                  </a:lnTo>
                  <a:lnTo>
                    <a:pt x="853" y="2725"/>
                  </a:lnTo>
                  <a:lnTo>
                    <a:pt x="853" y="2540"/>
                  </a:lnTo>
                  <a:lnTo>
                    <a:pt x="853" y="2336"/>
                  </a:lnTo>
                  <a:lnTo>
                    <a:pt x="871" y="1947"/>
                  </a:lnTo>
                  <a:lnTo>
                    <a:pt x="908" y="1650"/>
                  </a:lnTo>
                  <a:lnTo>
                    <a:pt x="908" y="1410"/>
                  </a:lnTo>
                  <a:lnTo>
                    <a:pt x="890" y="1150"/>
                  </a:lnTo>
                  <a:lnTo>
                    <a:pt x="834" y="909"/>
                  </a:lnTo>
                  <a:lnTo>
                    <a:pt x="760" y="668"/>
                  </a:lnTo>
                  <a:lnTo>
                    <a:pt x="668" y="446"/>
                  </a:lnTo>
                  <a:lnTo>
                    <a:pt x="593" y="335"/>
                  </a:lnTo>
                  <a:lnTo>
                    <a:pt x="519" y="242"/>
                  </a:lnTo>
                  <a:lnTo>
                    <a:pt x="427" y="168"/>
                  </a:lnTo>
                  <a:lnTo>
                    <a:pt x="334" y="94"/>
                  </a:lnTo>
                  <a:lnTo>
                    <a:pt x="241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1"/>
            <p:cNvSpPr/>
            <p:nvPr/>
          </p:nvSpPr>
          <p:spPr>
            <a:xfrm>
              <a:off x="10999844" y="3696310"/>
              <a:ext cx="95972" cy="267966"/>
            </a:xfrm>
            <a:custGeom>
              <a:avLst/>
              <a:gdLst/>
              <a:ahLst/>
              <a:cxnLst/>
              <a:rect l="l" t="t" r="r" b="b"/>
              <a:pathLst>
                <a:path w="2410" h="6729" extrusionOk="0">
                  <a:moveTo>
                    <a:pt x="2280" y="1"/>
                  </a:moveTo>
                  <a:lnTo>
                    <a:pt x="2261" y="19"/>
                  </a:lnTo>
                  <a:lnTo>
                    <a:pt x="2243" y="56"/>
                  </a:lnTo>
                  <a:lnTo>
                    <a:pt x="0" y="6618"/>
                  </a:lnTo>
                  <a:lnTo>
                    <a:pt x="0" y="6636"/>
                  </a:lnTo>
                  <a:lnTo>
                    <a:pt x="19" y="6673"/>
                  </a:lnTo>
                  <a:lnTo>
                    <a:pt x="37" y="6710"/>
                  </a:lnTo>
                  <a:lnTo>
                    <a:pt x="56" y="6710"/>
                  </a:lnTo>
                  <a:lnTo>
                    <a:pt x="93" y="6729"/>
                  </a:lnTo>
                  <a:lnTo>
                    <a:pt x="130" y="6710"/>
                  </a:lnTo>
                  <a:lnTo>
                    <a:pt x="167" y="6673"/>
                  </a:lnTo>
                  <a:lnTo>
                    <a:pt x="2409" y="112"/>
                  </a:lnTo>
                  <a:lnTo>
                    <a:pt x="2409" y="75"/>
                  </a:lnTo>
                  <a:lnTo>
                    <a:pt x="2391" y="38"/>
                  </a:lnTo>
                  <a:lnTo>
                    <a:pt x="2372" y="19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1"/>
            <p:cNvSpPr/>
            <p:nvPr/>
          </p:nvSpPr>
          <p:spPr>
            <a:xfrm>
              <a:off x="10843348" y="3553868"/>
              <a:ext cx="70167" cy="188998"/>
            </a:xfrm>
            <a:custGeom>
              <a:avLst/>
              <a:gdLst/>
              <a:ahLst/>
              <a:cxnLst/>
              <a:rect l="l" t="t" r="r" b="b"/>
              <a:pathLst>
                <a:path w="1762" h="4746" extrusionOk="0">
                  <a:moveTo>
                    <a:pt x="1650" y="1"/>
                  </a:moveTo>
                  <a:lnTo>
                    <a:pt x="1613" y="19"/>
                  </a:lnTo>
                  <a:lnTo>
                    <a:pt x="1595" y="56"/>
                  </a:lnTo>
                  <a:lnTo>
                    <a:pt x="19" y="4616"/>
                  </a:lnTo>
                  <a:lnTo>
                    <a:pt x="1" y="4653"/>
                  </a:lnTo>
                  <a:lnTo>
                    <a:pt x="19" y="4690"/>
                  </a:lnTo>
                  <a:lnTo>
                    <a:pt x="38" y="4708"/>
                  </a:lnTo>
                  <a:lnTo>
                    <a:pt x="75" y="4727"/>
                  </a:lnTo>
                  <a:lnTo>
                    <a:pt x="93" y="4745"/>
                  </a:lnTo>
                  <a:lnTo>
                    <a:pt x="149" y="4727"/>
                  </a:lnTo>
                  <a:lnTo>
                    <a:pt x="186" y="4671"/>
                  </a:lnTo>
                  <a:lnTo>
                    <a:pt x="1762" y="112"/>
                  </a:lnTo>
                  <a:lnTo>
                    <a:pt x="1762" y="75"/>
                  </a:lnTo>
                  <a:lnTo>
                    <a:pt x="1762" y="38"/>
                  </a:lnTo>
                  <a:lnTo>
                    <a:pt x="1743" y="1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1"/>
            <p:cNvSpPr/>
            <p:nvPr/>
          </p:nvSpPr>
          <p:spPr>
            <a:xfrm>
              <a:off x="10709033" y="3454952"/>
              <a:ext cx="48743" cy="98242"/>
            </a:xfrm>
            <a:custGeom>
              <a:avLst/>
              <a:gdLst/>
              <a:ahLst/>
              <a:cxnLst/>
              <a:rect l="l" t="t" r="r" b="b"/>
              <a:pathLst>
                <a:path w="1224" h="2467" extrusionOk="0">
                  <a:moveTo>
                    <a:pt x="1131" y="1"/>
                  </a:moveTo>
                  <a:lnTo>
                    <a:pt x="1094" y="20"/>
                  </a:lnTo>
                  <a:lnTo>
                    <a:pt x="1075" y="38"/>
                  </a:lnTo>
                  <a:lnTo>
                    <a:pt x="1057" y="57"/>
                  </a:lnTo>
                  <a:lnTo>
                    <a:pt x="19" y="2336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29"/>
                  </a:lnTo>
                  <a:lnTo>
                    <a:pt x="56" y="2448"/>
                  </a:lnTo>
                  <a:lnTo>
                    <a:pt x="93" y="2466"/>
                  </a:lnTo>
                  <a:lnTo>
                    <a:pt x="130" y="2448"/>
                  </a:lnTo>
                  <a:lnTo>
                    <a:pt x="167" y="2410"/>
                  </a:lnTo>
                  <a:lnTo>
                    <a:pt x="1205" y="131"/>
                  </a:lnTo>
                  <a:lnTo>
                    <a:pt x="1224" y="94"/>
                  </a:lnTo>
                  <a:lnTo>
                    <a:pt x="1205" y="57"/>
                  </a:lnTo>
                  <a:lnTo>
                    <a:pt x="1187" y="38"/>
                  </a:lnTo>
                  <a:lnTo>
                    <a:pt x="1168" y="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1"/>
            <p:cNvSpPr/>
            <p:nvPr/>
          </p:nvSpPr>
          <p:spPr>
            <a:xfrm>
              <a:off x="10653682" y="3602570"/>
              <a:ext cx="165383" cy="11867"/>
            </a:xfrm>
            <a:custGeom>
              <a:avLst/>
              <a:gdLst/>
              <a:ahLst/>
              <a:cxnLst/>
              <a:rect l="l" t="t" r="r" b="b"/>
              <a:pathLst>
                <a:path w="4153" h="298" extrusionOk="0">
                  <a:moveTo>
                    <a:pt x="4059" y="1"/>
                  </a:moveTo>
                  <a:lnTo>
                    <a:pt x="93" y="112"/>
                  </a:lnTo>
                  <a:lnTo>
                    <a:pt x="56" y="131"/>
                  </a:lnTo>
                  <a:lnTo>
                    <a:pt x="19" y="149"/>
                  </a:lnTo>
                  <a:lnTo>
                    <a:pt x="0" y="168"/>
                  </a:lnTo>
                  <a:lnTo>
                    <a:pt x="0" y="205"/>
                  </a:lnTo>
                  <a:lnTo>
                    <a:pt x="19" y="242"/>
                  </a:lnTo>
                  <a:lnTo>
                    <a:pt x="37" y="279"/>
                  </a:lnTo>
                  <a:lnTo>
                    <a:pt x="56" y="279"/>
                  </a:lnTo>
                  <a:lnTo>
                    <a:pt x="93" y="297"/>
                  </a:lnTo>
                  <a:lnTo>
                    <a:pt x="4059" y="186"/>
                  </a:lnTo>
                  <a:lnTo>
                    <a:pt x="4097" y="168"/>
                  </a:lnTo>
                  <a:lnTo>
                    <a:pt x="4134" y="149"/>
                  </a:lnTo>
                  <a:lnTo>
                    <a:pt x="4152" y="131"/>
                  </a:lnTo>
                  <a:lnTo>
                    <a:pt x="4152" y="94"/>
                  </a:lnTo>
                  <a:lnTo>
                    <a:pt x="4152" y="56"/>
                  </a:lnTo>
                  <a:lnTo>
                    <a:pt x="4115" y="38"/>
                  </a:lnTo>
                  <a:lnTo>
                    <a:pt x="4097" y="1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1"/>
            <p:cNvSpPr/>
            <p:nvPr/>
          </p:nvSpPr>
          <p:spPr>
            <a:xfrm>
              <a:off x="10710506" y="3807014"/>
              <a:ext cx="264262" cy="13341"/>
            </a:xfrm>
            <a:custGeom>
              <a:avLst/>
              <a:gdLst/>
              <a:ahLst/>
              <a:cxnLst/>
              <a:rect l="l" t="t" r="r" b="b"/>
              <a:pathLst>
                <a:path w="6636" h="335" extrusionOk="0">
                  <a:moveTo>
                    <a:pt x="6543" y="1"/>
                  </a:moveTo>
                  <a:lnTo>
                    <a:pt x="75" y="149"/>
                  </a:lnTo>
                  <a:lnTo>
                    <a:pt x="38" y="168"/>
                  </a:lnTo>
                  <a:lnTo>
                    <a:pt x="19" y="186"/>
                  </a:lnTo>
                  <a:lnTo>
                    <a:pt x="1" y="205"/>
                  </a:lnTo>
                  <a:lnTo>
                    <a:pt x="1" y="242"/>
                  </a:lnTo>
                  <a:lnTo>
                    <a:pt x="1" y="279"/>
                  </a:lnTo>
                  <a:lnTo>
                    <a:pt x="19" y="297"/>
                  </a:lnTo>
                  <a:lnTo>
                    <a:pt x="38" y="316"/>
                  </a:lnTo>
                  <a:lnTo>
                    <a:pt x="75" y="335"/>
                  </a:lnTo>
                  <a:lnTo>
                    <a:pt x="6543" y="186"/>
                  </a:lnTo>
                  <a:lnTo>
                    <a:pt x="6580" y="168"/>
                  </a:lnTo>
                  <a:lnTo>
                    <a:pt x="6617" y="149"/>
                  </a:lnTo>
                  <a:lnTo>
                    <a:pt x="6636" y="131"/>
                  </a:lnTo>
                  <a:lnTo>
                    <a:pt x="6636" y="94"/>
                  </a:lnTo>
                  <a:lnTo>
                    <a:pt x="6617" y="57"/>
                  </a:lnTo>
                  <a:lnTo>
                    <a:pt x="6599" y="38"/>
                  </a:lnTo>
                  <a:lnTo>
                    <a:pt x="6580" y="19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1"/>
            <p:cNvSpPr/>
            <p:nvPr/>
          </p:nvSpPr>
          <p:spPr>
            <a:xfrm>
              <a:off x="10804244" y="4023284"/>
              <a:ext cx="328496" cy="41376"/>
            </a:xfrm>
            <a:custGeom>
              <a:avLst/>
              <a:gdLst/>
              <a:ahLst/>
              <a:cxnLst/>
              <a:rect l="l" t="t" r="r" b="b"/>
              <a:pathLst>
                <a:path w="8249" h="1039" extrusionOk="0">
                  <a:moveTo>
                    <a:pt x="8156" y="0"/>
                  </a:moveTo>
                  <a:lnTo>
                    <a:pt x="75" y="872"/>
                  </a:lnTo>
                  <a:lnTo>
                    <a:pt x="37" y="872"/>
                  </a:lnTo>
                  <a:lnTo>
                    <a:pt x="19" y="890"/>
                  </a:lnTo>
                  <a:lnTo>
                    <a:pt x="0" y="927"/>
                  </a:lnTo>
                  <a:lnTo>
                    <a:pt x="0" y="964"/>
                  </a:lnTo>
                  <a:lnTo>
                    <a:pt x="0" y="983"/>
                  </a:lnTo>
                  <a:lnTo>
                    <a:pt x="19" y="1020"/>
                  </a:lnTo>
                  <a:lnTo>
                    <a:pt x="56" y="1038"/>
                  </a:lnTo>
                  <a:lnTo>
                    <a:pt x="93" y="1038"/>
                  </a:lnTo>
                  <a:lnTo>
                    <a:pt x="8174" y="167"/>
                  </a:lnTo>
                  <a:lnTo>
                    <a:pt x="8193" y="167"/>
                  </a:lnTo>
                  <a:lnTo>
                    <a:pt x="8230" y="149"/>
                  </a:lnTo>
                  <a:lnTo>
                    <a:pt x="8248" y="112"/>
                  </a:lnTo>
                  <a:lnTo>
                    <a:pt x="8248" y="75"/>
                  </a:lnTo>
                  <a:lnTo>
                    <a:pt x="8230" y="38"/>
                  </a:lnTo>
                  <a:lnTo>
                    <a:pt x="8211" y="19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1"/>
            <p:cNvSpPr/>
            <p:nvPr/>
          </p:nvSpPr>
          <p:spPr>
            <a:xfrm>
              <a:off x="10928963" y="4160549"/>
              <a:ext cx="315952" cy="64274"/>
            </a:xfrm>
            <a:custGeom>
              <a:avLst/>
              <a:gdLst/>
              <a:ahLst/>
              <a:cxnLst/>
              <a:rect l="l" t="t" r="r" b="b"/>
              <a:pathLst>
                <a:path w="7934" h="1614" extrusionOk="0">
                  <a:moveTo>
                    <a:pt x="7822" y="1"/>
                  </a:moveTo>
                  <a:lnTo>
                    <a:pt x="56" y="1447"/>
                  </a:lnTo>
                  <a:lnTo>
                    <a:pt x="38" y="1447"/>
                  </a:lnTo>
                  <a:lnTo>
                    <a:pt x="1" y="1484"/>
                  </a:lnTo>
                  <a:lnTo>
                    <a:pt x="1" y="1502"/>
                  </a:lnTo>
                  <a:lnTo>
                    <a:pt x="1" y="1539"/>
                  </a:lnTo>
                  <a:lnTo>
                    <a:pt x="19" y="1595"/>
                  </a:lnTo>
                  <a:lnTo>
                    <a:pt x="75" y="1613"/>
                  </a:lnTo>
                  <a:lnTo>
                    <a:pt x="93" y="1613"/>
                  </a:lnTo>
                  <a:lnTo>
                    <a:pt x="7859" y="168"/>
                  </a:lnTo>
                  <a:lnTo>
                    <a:pt x="7896" y="149"/>
                  </a:lnTo>
                  <a:lnTo>
                    <a:pt x="7915" y="131"/>
                  </a:lnTo>
                  <a:lnTo>
                    <a:pt x="7933" y="94"/>
                  </a:lnTo>
                  <a:lnTo>
                    <a:pt x="7933" y="56"/>
                  </a:lnTo>
                  <a:lnTo>
                    <a:pt x="7915" y="38"/>
                  </a:lnTo>
                  <a:lnTo>
                    <a:pt x="7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1"/>
            <p:cNvSpPr/>
            <p:nvPr/>
          </p:nvSpPr>
          <p:spPr>
            <a:xfrm>
              <a:off x="10554050" y="3923651"/>
              <a:ext cx="687177" cy="831135"/>
            </a:xfrm>
            <a:custGeom>
              <a:avLst/>
              <a:gdLst/>
              <a:ahLst/>
              <a:cxnLst/>
              <a:rect l="l" t="t" r="r" b="b"/>
              <a:pathLst>
                <a:path w="17256" h="20871" extrusionOk="0">
                  <a:moveTo>
                    <a:pt x="0" y="0"/>
                  </a:moveTo>
                  <a:lnTo>
                    <a:pt x="167" y="297"/>
                  </a:lnTo>
                  <a:lnTo>
                    <a:pt x="334" y="593"/>
                  </a:lnTo>
                  <a:lnTo>
                    <a:pt x="464" y="909"/>
                  </a:lnTo>
                  <a:lnTo>
                    <a:pt x="593" y="1224"/>
                  </a:lnTo>
                  <a:lnTo>
                    <a:pt x="816" y="1854"/>
                  </a:lnTo>
                  <a:lnTo>
                    <a:pt x="1020" y="2484"/>
                  </a:lnTo>
                  <a:lnTo>
                    <a:pt x="1168" y="3151"/>
                  </a:lnTo>
                  <a:lnTo>
                    <a:pt x="1316" y="3818"/>
                  </a:lnTo>
                  <a:lnTo>
                    <a:pt x="1427" y="4486"/>
                  </a:lnTo>
                  <a:lnTo>
                    <a:pt x="1539" y="5171"/>
                  </a:lnTo>
                  <a:lnTo>
                    <a:pt x="1724" y="6524"/>
                  </a:lnTo>
                  <a:lnTo>
                    <a:pt x="1835" y="7210"/>
                  </a:lnTo>
                  <a:lnTo>
                    <a:pt x="1946" y="7896"/>
                  </a:lnTo>
                  <a:lnTo>
                    <a:pt x="2095" y="8563"/>
                  </a:lnTo>
                  <a:lnTo>
                    <a:pt x="2261" y="9212"/>
                  </a:lnTo>
                  <a:lnTo>
                    <a:pt x="2447" y="9879"/>
                  </a:lnTo>
                  <a:lnTo>
                    <a:pt x="2669" y="10509"/>
                  </a:lnTo>
                  <a:lnTo>
                    <a:pt x="2855" y="10954"/>
                  </a:lnTo>
                  <a:lnTo>
                    <a:pt x="3058" y="11380"/>
                  </a:lnTo>
                  <a:lnTo>
                    <a:pt x="3281" y="11788"/>
                  </a:lnTo>
                  <a:lnTo>
                    <a:pt x="3522" y="12196"/>
                  </a:lnTo>
                  <a:lnTo>
                    <a:pt x="3763" y="12604"/>
                  </a:lnTo>
                  <a:lnTo>
                    <a:pt x="4022" y="12993"/>
                  </a:lnTo>
                  <a:lnTo>
                    <a:pt x="4300" y="13382"/>
                  </a:lnTo>
                  <a:lnTo>
                    <a:pt x="4578" y="13753"/>
                  </a:lnTo>
                  <a:lnTo>
                    <a:pt x="5153" y="14494"/>
                  </a:lnTo>
                  <a:lnTo>
                    <a:pt x="5764" y="15199"/>
                  </a:lnTo>
                  <a:lnTo>
                    <a:pt x="6413" y="15866"/>
                  </a:lnTo>
                  <a:lnTo>
                    <a:pt x="7080" y="16514"/>
                  </a:lnTo>
                  <a:lnTo>
                    <a:pt x="7433" y="16830"/>
                  </a:lnTo>
                  <a:lnTo>
                    <a:pt x="7785" y="17126"/>
                  </a:lnTo>
                  <a:lnTo>
                    <a:pt x="8155" y="17423"/>
                  </a:lnTo>
                  <a:lnTo>
                    <a:pt x="8526" y="17701"/>
                  </a:lnTo>
                  <a:lnTo>
                    <a:pt x="8897" y="17979"/>
                  </a:lnTo>
                  <a:lnTo>
                    <a:pt x="9286" y="18238"/>
                  </a:lnTo>
                  <a:lnTo>
                    <a:pt x="9675" y="18498"/>
                  </a:lnTo>
                  <a:lnTo>
                    <a:pt x="10064" y="18739"/>
                  </a:lnTo>
                  <a:lnTo>
                    <a:pt x="10472" y="18961"/>
                  </a:lnTo>
                  <a:lnTo>
                    <a:pt x="10880" y="19183"/>
                  </a:lnTo>
                  <a:lnTo>
                    <a:pt x="11288" y="19387"/>
                  </a:lnTo>
                  <a:lnTo>
                    <a:pt x="11714" y="19591"/>
                  </a:lnTo>
                  <a:lnTo>
                    <a:pt x="12140" y="19777"/>
                  </a:lnTo>
                  <a:lnTo>
                    <a:pt x="12567" y="19943"/>
                  </a:lnTo>
                  <a:lnTo>
                    <a:pt x="12993" y="20092"/>
                  </a:lnTo>
                  <a:lnTo>
                    <a:pt x="13419" y="20240"/>
                  </a:lnTo>
                  <a:lnTo>
                    <a:pt x="13864" y="20370"/>
                  </a:lnTo>
                  <a:lnTo>
                    <a:pt x="14309" y="20481"/>
                  </a:lnTo>
                  <a:lnTo>
                    <a:pt x="14754" y="20592"/>
                  </a:lnTo>
                  <a:lnTo>
                    <a:pt x="15198" y="20685"/>
                  </a:lnTo>
                  <a:lnTo>
                    <a:pt x="15662" y="20740"/>
                  </a:lnTo>
                  <a:lnTo>
                    <a:pt x="16125" y="20796"/>
                  </a:lnTo>
                  <a:lnTo>
                    <a:pt x="16570" y="20833"/>
                  </a:lnTo>
                  <a:lnTo>
                    <a:pt x="17033" y="20870"/>
                  </a:lnTo>
                  <a:lnTo>
                    <a:pt x="17145" y="20407"/>
                  </a:lnTo>
                  <a:lnTo>
                    <a:pt x="17200" y="19906"/>
                  </a:lnTo>
                  <a:lnTo>
                    <a:pt x="17237" y="19387"/>
                  </a:lnTo>
                  <a:lnTo>
                    <a:pt x="17256" y="18850"/>
                  </a:lnTo>
                  <a:lnTo>
                    <a:pt x="17256" y="18294"/>
                  </a:lnTo>
                  <a:lnTo>
                    <a:pt x="17219" y="17738"/>
                  </a:lnTo>
                  <a:lnTo>
                    <a:pt x="17163" y="17163"/>
                  </a:lnTo>
                  <a:lnTo>
                    <a:pt x="17089" y="16589"/>
                  </a:lnTo>
                  <a:lnTo>
                    <a:pt x="16996" y="16014"/>
                  </a:lnTo>
                  <a:lnTo>
                    <a:pt x="16885" y="15458"/>
                  </a:lnTo>
                  <a:lnTo>
                    <a:pt x="16755" y="14902"/>
                  </a:lnTo>
                  <a:lnTo>
                    <a:pt x="16607" y="14365"/>
                  </a:lnTo>
                  <a:lnTo>
                    <a:pt x="16440" y="13846"/>
                  </a:lnTo>
                  <a:lnTo>
                    <a:pt x="16255" y="13345"/>
                  </a:lnTo>
                  <a:lnTo>
                    <a:pt x="16070" y="12882"/>
                  </a:lnTo>
                  <a:lnTo>
                    <a:pt x="15866" y="12455"/>
                  </a:lnTo>
                  <a:lnTo>
                    <a:pt x="15551" y="11881"/>
                  </a:lnTo>
                  <a:lnTo>
                    <a:pt x="15236" y="11325"/>
                  </a:lnTo>
                  <a:lnTo>
                    <a:pt x="14902" y="10769"/>
                  </a:lnTo>
                  <a:lnTo>
                    <a:pt x="14550" y="10213"/>
                  </a:lnTo>
                  <a:lnTo>
                    <a:pt x="14179" y="9675"/>
                  </a:lnTo>
                  <a:lnTo>
                    <a:pt x="13808" y="9156"/>
                  </a:lnTo>
                  <a:lnTo>
                    <a:pt x="13419" y="8637"/>
                  </a:lnTo>
                  <a:lnTo>
                    <a:pt x="12993" y="8137"/>
                  </a:lnTo>
                  <a:lnTo>
                    <a:pt x="12585" y="7637"/>
                  </a:lnTo>
                  <a:lnTo>
                    <a:pt x="12140" y="7155"/>
                  </a:lnTo>
                  <a:lnTo>
                    <a:pt x="11695" y="6691"/>
                  </a:lnTo>
                  <a:lnTo>
                    <a:pt x="11232" y="6228"/>
                  </a:lnTo>
                  <a:lnTo>
                    <a:pt x="10769" y="5783"/>
                  </a:lnTo>
                  <a:lnTo>
                    <a:pt x="10287" y="5338"/>
                  </a:lnTo>
                  <a:lnTo>
                    <a:pt x="9786" y="4930"/>
                  </a:lnTo>
                  <a:lnTo>
                    <a:pt x="9286" y="4523"/>
                  </a:lnTo>
                  <a:lnTo>
                    <a:pt x="8767" y="4115"/>
                  </a:lnTo>
                  <a:lnTo>
                    <a:pt x="8230" y="3744"/>
                  </a:lnTo>
                  <a:lnTo>
                    <a:pt x="7711" y="3374"/>
                  </a:lnTo>
                  <a:lnTo>
                    <a:pt x="7155" y="3021"/>
                  </a:lnTo>
                  <a:lnTo>
                    <a:pt x="6599" y="2688"/>
                  </a:lnTo>
                  <a:lnTo>
                    <a:pt x="6042" y="2354"/>
                  </a:lnTo>
                  <a:lnTo>
                    <a:pt x="5468" y="2058"/>
                  </a:lnTo>
                  <a:lnTo>
                    <a:pt x="4893" y="1761"/>
                  </a:lnTo>
                  <a:lnTo>
                    <a:pt x="4300" y="1483"/>
                  </a:lnTo>
                  <a:lnTo>
                    <a:pt x="3707" y="1224"/>
                  </a:lnTo>
                  <a:lnTo>
                    <a:pt x="3096" y="964"/>
                  </a:lnTo>
                  <a:lnTo>
                    <a:pt x="2502" y="742"/>
                  </a:lnTo>
                  <a:lnTo>
                    <a:pt x="1891" y="538"/>
                  </a:lnTo>
                  <a:lnTo>
                    <a:pt x="1261" y="334"/>
                  </a:lnTo>
                  <a:lnTo>
                    <a:pt x="63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1"/>
            <p:cNvSpPr/>
            <p:nvPr/>
          </p:nvSpPr>
          <p:spPr>
            <a:xfrm>
              <a:off x="10641138" y="4001143"/>
              <a:ext cx="594908" cy="756588"/>
            </a:xfrm>
            <a:custGeom>
              <a:avLst/>
              <a:gdLst/>
              <a:ahLst/>
              <a:cxnLst/>
              <a:rect l="l" t="t" r="r" b="b"/>
              <a:pathLst>
                <a:path w="14939" h="18999" extrusionOk="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482" y="649"/>
                  </a:lnTo>
                  <a:lnTo>
                    <a:pt x="1687" y="1965"/>
                  </a:lnTo>
                  <a:lnTo>
                    <a:pt x="3448" y="3967"/>
                  </a:lnTo>
                  <a:lnTo>
                    <a:pt x="4486" y="5172"/>
                  </a:lnTo>
                  <a:lnTo>
                    <a:pt x="5616" y="6487"/>
                  </a:lnTo>
                  <a:lnTo>
                    <a:pt x="6784" y="7915"/>
                  </a:lnTo>
                  <a:lnTo>
                    <a:pt x="7989" y="9397"/>
                  </a:lnTo>
                  <a:lnTo>
                    <a:pt x="9212" y="10954"/>
                  </a:lnTo>
                  <a:lnTo>
                    <a:pt x="10435" y="12548"/>
                  </a:lnTo>
                  <a:lnTo>
                    <a:pt x="11621" y="14161"/>
                  </a:lnTo>
                  <a:lnTo>
                    <a:pt x="12196" y="14976"/>
                  </a:lnTo>
                  <a:lnTo>
                    <a:pt x="12752" y="15792"/>
                  </a:lnTo>
                  <a:lnTo>
                    <a:pt x="13289" y="16589"/>
                  </a:lnTo>
                  <a:lnTo>
                    <a:pt x="13808" y="17386"/>
                  </a:lnTo>
                  <a:lnTo>
                    <a:pt x="14309" y="18183"/>
                  </a:lnTo>
                  <a:lnTo>
                    <a:pt x="14772" y="18961"/>
                  </a:lnTo>
                  <a:lnTo>
                    <a:pt x="14809" y="18998"/>
                  </a:lnTo>
                  <a:lnTo>
                    <a:pt x="14902" y="18998"/>
                  </a:lnTo>
                  <a:lnTo>
                    <a:pt x="14920" y="18961"/>
                  </a:lnTo>
                  <a:lnTo>
                    <a:pt x="14939" y="18943"/>
                  </a:lnTo>
                  <a:lnTo>
                    <a:pt x="14939" y="18906"/>
                  </a:lnTo>
                  <a:lnTo>
                    <a:pt x="14920" y="18868"/>
                  </a:lnTo>
                  <a:lnTo>
                    <a:pt x="14457" y="18090"/>
                  </a:lnTo>
                  <a:lnTo>
                    <a:pt x="13957" y="17293"/>
                  </a:lnTo>
                  <a:lnTo>
                    <a:pt x="13438" y="16496"/>
                  </a:lnTo>
                  <a:lnTo>
                    <a:pt x="12900" y="15699"/>
                  </a:lnTo>
                  <a:lnTo>
                    <a:pt x="12326" y="14884"/>
                  </a:lnTo>
                  <a:lnTo>
                    <a:pt x="11751" y="14068"/>
                  </a:lnTo>
                  <a:lnTo>
                    <a:pt x="10565" y="12456"/>
                  </a:lnTo>
                  <a:lnTo>
                    <a:pt x="9360" y="10862"/>
                  </a:lnTo>
                  <a:lnTo>
                    <a:pt x="8137" y="9305"/>
                  </a:lnTo>
                  <a:lnTo>
                    <a:pt x="6914" y="7803"/>
                  </a:lnTo>
                  <a:lnTo>
                    <a:pt x="5746" y="6376"/>
                  </a:lnTo>
                  <a:lnTo>
                    <a:pt x="4615" y="5060"/>
                  </a:lnTo>
                  <a:lnTo>
                    <a:pt x="3577" y="3856"/>
                  </a:lnTo>
                  <a:lnTo>
                    <a:pt x="1817" y="1854"/>
                  </a:lnTo>
                  <a:lnTo>
                    <a:pt x="612" y="519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1"/>
            <p:cNvSpPr/>
            <p:nvPr/>
          </p:nvSpPr>
          <p:spPr>
            <a:xfrm>
              <a:off x="10950387" y="4492700"/>
              <a:ext cx="252435" cy="180117"/>
            </a:xfrm>
            <a:custGeom>
              <a:avLst/>
              <a:gdLst/>
              <a:ahLst/>
              <a:cxnLst/>
              <a:rect l="l" t="t" r="r" b="b"/>
              <a:pathLst>
                <a:path w="6339" h="4523" extrusionOk="0">
                  <a:moveTo>
                    <a:pt x="6228" y="0"/>
                  </a:moveTo>
                  <a:lnTo>
                    <a:pt x="6209" y="19"/>
                  </a:lnTo>
                  <a:lnTo>
                    <a:pt x="6191" y="37"/>
                  </a:lnTo>
                  <a:lnTo>
                    <a:pt x="6172" y="75"/>
                  </a:lnTo>
                  <a:lnTo>
                    <a:pt x="5672" y="4337"/>
                  </a:lnTo>
                  <a:lnTo>
                    <a:pt x="111" y="3411"/>
                  </a:lnTo>
                  <a:lnTo>
                    <a:pt x="74" y="3411"/>
                  </a:lnTo>
                  <a:lnTo>
                    <a:pt x="37" y="3429"/>
                  </a:lnTo>
                  <a:lnTo>
                    <a:pt x="19" y="3448"/>
                  </a:lnTo>
                  <a:lnTo>
                    <a:pt x="0" y="3485"/>
                  </a:lnTo>
                  <a:lnTo>
                    <a:pt x="0" y="3522"/>
                  </a:lnTo>
                  <a:lnTo>
                    <a:pt x="19" y="3540"/>
                  </a:lnTo>
                  <a:lnTo>
                    <a:pt x="37" y="3559"/>
                  </a:lnTo>
                  <a:lnTo>
                    <a:pt x="74" y="3578"/>
                  </a:lnTo>
                  <a:lnTo>
                    <a:pt x="5727" y="4523"/>
                  </a:lnTo>
                  <a:lnTo>
                    <a:pt x="5746" y="4523"/>
                  </a:lnTo>
                  <a:lnTo>
                    <a:pt x="5801" y="4504"/>
                  </a:lnTo>
                  <a:lnTo>
                    <a:pt x="5820" y="4467"/>
                  </a:lnTo>
                  <a:lnTo>
                    <a:pt x="5839" y="4449"/>
                  </a:lnTo>
                  <a:lnTo>
                    <a:pt x="6339" y="93"/>
                  </a:lnTo>
                  <a:lnTo>
                    <a:pt x="6339" y="56"/>
                  </a:lnTo>
                  <a:lnTo>
                    <a:pt x="6320" y="37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1"/>
            <p:cNvSpPr/>
            <p:nvPr/>
          </p:nvSpPr>
          <p:spPr>
            <a:xfrm>
              <a:off x="10814558" y="4307450"/>
              <a:ext cx="290107" cy="212612"/>
            </a:xfrm>
            <a:custGeom>
              <a:avLst/>
              <a:gdLst/>
              <a:ahLst/>
              <a:cxnLst/>
              <a:rect l="l" t="t" r="r" b="b"/>
              <a:pathLst>
                <a:path w="7285" h="5339" extrusionOk="0">
                  <a:moveTo>
                    <a:pt x="7211" y="0"/>
                  </a:moveTo>
                  <a:lnTo>
                    <a:pt x="7174" y="19"/>
                  </a:lnTo>
                  <a:lnTo>
                    <a:pt x="7155" y="19"/>
                  </a:lnTo>
                  <a:lnTo>
                    <a:pt x="7118" y="56"/>
                  </a:lnTo>
                  <a:lnTo>
                    <a:pt x="7118" y="74"/>
                  </a:lnTo>
                  <a:lnTo>
                    <a:pt x="6395" y="5153"/>
                  </a:lnTo>
                  <a:lnTo>
                    <a:pt x="94" y="4949"/>
                  </a:lnTo>
                  <a:lnTo>
                    <a:pt x="57" y="4967"/>
                  </a:lnTo>
                  <a:lnTo>
                    <a:pt x="38" y="4986"/>
                  </a:lnTo>
                  <a:lnTo>
                    <a:pt x="1" y="5005"/>
                  </a:lnTo>
                  <a:lnTo>
                    <a:pt x="1" y="5042"/>
                  </a:lnTo>
                  <a:lnTo>
                    <a:pt x="1" y="5079"/>
                  </a:lnTo>
                  <a:lnTo>
                    <a:pt x="19" y="5097"/>
                  </a:lnTo>
                  <a:lnTo>
                    <a:pt x="57" y="5116"/>
                  </a:lnTo>
                  <a:lnTo>
                    <a:pt x="75" y="5134"/>
                  </a:lnTo>
                  <a:lnTo>
                    <a:pt x="6469" y="5338"/>
                  </a:lnTo>
                  <a:lnTo>
                    <a:pt x="6506" y="5338"/>
                  </a:lnTo>
                  <a:lnTo>
                    <a:pt x="6525" y="5320"/>
                  </a:lnTo>
                  <a:lnTo>
                    <a:pt x="6544" y="5283"/>
                  </a:lnTo>
                  <a:lnTo>
                    <a:pt x="6562" y="5264"/>
                  </a:lnTo>
                  <a:lnTo>
                    <a:pt x="7285" y="111"/>
                  </a:lnTo>
                  <a:lnTo>
                    <a:pt x="7285" y="74"/>
                  </a:lnTo>
                  <a:lnTo>
                    <a:pt x="7266" y="37"/>
                  </a:lnTo>
                  <a:lnTo>
                    <a:pt x="7248" y="19"/>
                  </a:lnTo>
                  <a:lnTo>
                    <a:pt x="721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1"/>
            <p:cNvSpPr/>
            <p:nvPr/>
          </p:nvSpPr>
          <p:spPr>
            <a:xfrm>
              <a:off x="10686892" y="4156885"/>
              <a:ext cx="276089" cy="201542"/>
            </a:xfrm>
            <a:custGeom>
              <a:avLst/>
              <a:gdLst/>
              <a:ahLst/>
              <a:cxnLst/>
              <a:rect l="l" t="t" r="r" b="b"/>
              <a:pathLst>
                <a:path w="6933" h="5061" extrusionOk="0">
                  <a:moveTo>
                    <a:pt x="6821" y="0"/>
                  </a:moveTo>
                  <a:lnTo>
                    <a:pt x="6784" y="19"/>
                  </a:lnTo>
                  <a:lnTo>
                    <a:pt x="6765" y="37"/>
                  </a:lnTo>
                  <a:lnTo>
                    <a:pt x="6765" y="74"/>
                  </a:lnTo>
                  <a:lnTo>
                    <a:pt x="6450" y="4875"/>
                  </a:lnTo>
                  <a:lnTo>
                    <a:pt x="93" y="4263"/>
                  </a:lnTo>
                  <a:lnTo>
                    <a:pt x="56" y="4263"/>
                  </a:lnTo>
                  <a:lnTo>
                    <a:pt x="38" y="4282"/>
                  </a:lnTo>
                  <a:lnTo>
                    <a:pt x="19" y="4300"/>
                  </a:lnTo>
                  <a:lnTo>
                    <a:pt x="0" y="4337"/>
                  </a:lnTo>
                  <a:lnTo>
                    <a:pt x="0" y="4374"/>
                  </a:lnTo>
                  <a:lnTo>
                    <a:pt x="19" y="4393"/>
                  </a:lnTo>
                  <a:lnTo>
                    <a:pt x="56" y="4430"/>
                  </a:lnTo>
                  <a:lnTo>
                    <a:pt x="75" y="4430"/>
                  </a:lnTo>
                  <a:lnTo>
                    <a:pt x="6525" y="5060"/>
                  </a:lnTo>
                  <a:lnTo>
                    <a:pt x="6543" y="5060"/>
                  </a:lnTo>
                  <a:lnTo>
                    <a:pt x="6599" y="5042"/>
                  </a:lnTo>
                  <a:lnTo>
                    <a:pt x="6617" y="5004"/>
                  </a:lnTo>
                  <a:lnTo>
                    <a:pt x="6617" y="4967"/>
                  </a:lnTo>
                  <a:lnTo>
                    <a:pt x="6932" y="93"/>
                  </a:lnTo>
                  <a:lnTo>
                    <a:pt x="6932" y="56"/>
                  </a:lnTo>
                  <a:lnTo>
                    <a:pt x="6914" y="19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1"/>
            <p:cNvSpPr/>
            <p:nvPr/>
          </p:nvSpPr>
          <p:spPr>
            <a:xfrm>
              <a:off x="10641138" y="4046181"/>
              <a:ext cx="164626" cy="138025"/>
            </a:xfrm>
            <a:custGeom>
              <a:avLst/>
              <a:gdLst/>
              <a:ahLst/>
              <a:cxnLst/>
              <a:rect l="l" t="t" r="r" b="b"/>
              <a:pathLst>
                <a:path w="4134" h="3466" extrusionOk="0">
                  <a:moveTo>
                    <a:pt x="3893" y="0"/>
                  </a:moveTo>
                  <a:lnTo>
                    <a:pt x="3855" y="19"/>
                  </a:lnTo>
                  <a:lnTo>
                    <a:pt x="3837" y="56"/>
                  </a:lnTo>
                  <a:lnTo>
                    <a:pt x="3837" y="93"/>
                  </a:lnTo>
                  <a:lnTo>
                    <a:pt x="3948" y="3281"/>
                  </a:lnTo>
                  <a:lnTo>
                    <a:pt x="93" y="2780"/>
                  </a:lnTo>
                  <a:lnTo>
                    <a:pt x="56" y="2780"/>
                  </a:lnTo>
                  <a:lnTo>
                    <a:pt x="37" y="2799"/>
                  </a:lnTo>
                  <a:lnTo>
                    <a:pt x="19" y="2817"/>
                  </a:lnTo>
                  <a:lnTo>
                    <a:pt x="0" y="2854"/>
                  </a:lnTo>
                  <a:lnTo>
                    <a:pt x="0" y="2891"/>
                  </a:lnTo>
                  <a:lnTo>
                    <a:pt x="19" y="2910"/>
                  </a:lnTo>
                  <a:lnTo>
                    <a:pt x="37" y="2947"/>
                  </a:lnTo>
                  <a:lnTo>
                    <a:pt x="74" y="2947"/>
                  </a:lnTo>
                  <a:lnTo>
                    <a:pt x="4022" y="3466"/>
                  </a:lnTo>
                  <a:lnTo>
                    <a:pt x="4078" y="3466"/>
                  </a:lnTo>
                  <a:lnTo>
                    <a:pt x="4096" y="3447"/>
                  </a:lnTo>
                  <a:lnTo>
                    <a:pt x="4115" y="3410"/>
                  </a:lnTo>
                  <a:lnTo>
                    <a:pt x="4133" y="3373"/>
                  </a:lnTo>
                  <a:lnTo>
                    <a:pt x="4004" y="74"/>
                  </a:lnTo>
                  <a:lnTo>
                    <a:pt x="4004" y="56"/>
                  </a:lnTo>
                  <a:lnTo>
                    <a:pt x="3985" y="1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8" name="Google Shape;2758;p41"/>
          <p:cNvGrpSpPr/>
          <p:nvPr/>
        </p:nvGrpSpPr>
        <p:grpSpPr>
          <a:xfrm>
            <a:off x="1551000" y="452264"/>
            <a:ext cx="6042000" cy="4363911"/>
            <a:chOff x="1551000" y="452264"/>
            <a:chExt cx="6042000" cy="4363911"/>
          </a:xfrm>
        </p:grpSpPr>
        <p:sp>
          <p:nvSpPr>
            <p:cNvPr id="2759" name="Google Shape;2759;p41"/>
            <p:cNvSpPr/>
            <p:nvPr/>
          </p:nvSpPr>
          <p:spPr>
            <a:xfrm>
              <a:off x="1551000" y="4440875"/>
              <a:ext cx="6042000" cy="3753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0" name="Google Shape;2760;p41"/>
            <p:cNvGrpSpPr/>
            <p:nvPr/>
          </p:nvGrpSpPr>
          <p:grpSpPr>
            <a:xfrm>
              <a:off x="1705800" y="452264"/>
              <a:ext cx="5732400" cy="4147136"/>
              <a:chOff x="628875" y="452264"/>
              <a:chExt cx="5732400" cy="4147136"/>
            </a:xfrm>
          </p:grpSpPr>
          <p:sp>
            <p:nvSpPr>
              <p:cNvPr id="2761" name="Google Shape;2761;p41"/>
              <p:cNvSpPr/>
              <p:nvPr/>
            </p:nvSpPr>
            <p:spPr>
              <a:xfrm>
                <a:off x="713225" y="617500"/>
                <a:ext cx="5598900" cy="3981900"/>
              </a:xfrm>
              <a:prstGeom prst="roundRect">
                <a:avLst>
                  <a:gd name="adj" fmla="val 528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41"/>
              <p:cNvSpPr/>
              <p:nvPr/>
            </p:nvSpPr>
            <p:spPr>
              <a:xfrm>
                <a:off x="628875" y="527550"/>
                <a:ext cx="5732400" cy="433500"/>
              </a:xfrm>
              <a:prstGeom prst="roundRect">
                <a:avLst>
                  <a:gd name="adj" fmla="val 13206"/>
                </a:avLst>
              </a:pr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3" name="Google Shape;2763;p41"/>
              <p:cNvGrpSpPr/>
              <p:nvPr/>
            </p:nvGrpSpPr>
            <p:grpSpPr>
              <a:xfrm>
                <a:off x="8169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64" name="Google Shape;2764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6" name="Google Shape;2766;p41"/>
              <p:cNvGrpSpPr/>
              <p:nvPr/>
            </p:nvGrpSpPr>
            <p:grpSpPr>
              <a:xfrm>
                <a:off x="12447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67" name="Google Shape;2767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8" name="Google Shape;2768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9" name="Google Shape;2769;p41"/>
              <p:cNvGrpSpPr/>
              <p:nvPr/>
            </p:nvGrpSpPr>
            <p:grpSpPr>
              <a:xfrm>
                <a:off x="16725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70" name="Google Shape;2770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2" name="Google Shape;2772;p41"/>
              <p:cNvGrpSpPr/>
              <p:nvPr/>
            </p:nvGrpSpPr>
            <p:grpSpPr>
              <a:xfrm>
                <a:off x="21003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73" name="Google Shape;2773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5" name="Google Shape;2775;p41"/>
              <p:cNvGrpSpPr/>
              <p:nvPr/>
            </p:nvGrpSpPr>
            <p:grpSpPr>
              <a:xfrm>
                <a:off x="25282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76" name="Google Shape;2776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8" name="Google Shape;2778;p41"/>
              <p:cNvGrpSpPr/>
              <p:nvPr/>
            </p:nvGrpSpPr>
            <p:grpSpPr>
              <a:xfrm>
                <a:off x="295601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79" name="Google Shape;2779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1" name="Google Shape;2781;p41"/>
              <p:cNvGrpSpPr/>
              <p:nvPr/>
            </p:nvGrpSpPr>
            <p:grpSpPr>
              <a:xfrm>
                <a:off x="338382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82" name="Google Shape;2782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4" name="Google Shape;2784;p41"/>
              <p:cNvGrpSpPr/>
              <p:nvPr/>
            </p:nvGrpSpPr>
            <p:grpSpPr>
              <a:xfrm>
                <a:off x="381163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85" name="Google Shape;2785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7" name="Google Shape;2787;p41"/>
              <p:cNvGrpSpPr/>
              <p:nvPr/>
            </p:nvGrpSpPr>
            <p:grpSpPr>
              <a:xfrm>
                <a:off x="42394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88" name="Google Shape;2788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9" name="Google Shape;2789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0" name="Google Shape;2790;p41"/>
              <p:cNvGrpSpPr/>
              <p:nvPr/>
            </p:nvGrpSpPr>
            <p:grpSpPr>
              <a:xfrm>
                <a:off x="46672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91" name="Google Shape;2791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2" name="Google Shape;2792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3" name="Google Shape;2793;p41"/>
              <p:cNvGrpSpPr/>
              <p:nvPr/>
            </p:nvGrpSpPr>
            <p:grpSpPr>
              <a:xfrm>
                <a:off x="50950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94" name="Google Shape;2794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5" name="Google Shape;2795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6" name="Google Shape;2796;p41"/>
              <p:cNvGrpSpPr/>
              <p:nvPr/>
            </p:nvGrpSpPr>
            <p:grpSpPr>
              <a:xfrm>
                <a:off x="55228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97" name="Google Shape;2797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9" name="Google Shape;2799;p41"/>
              <p:cNvGrpSpPr/>
              <p:nvPr/>
            </p:nvGrpSpPr>
            <p:grpSpPr>
              <a:xfrm>
                <a:off x="59507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800" name="Google Shape;2800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02" name="Google Shape;2802;p41"/>
          <p:cNvSpPr txBox="1">
            <a:spLocks noGrp="1"/>
          </p:cNvSpPr>
          <p:nvPr>
            <p:ph type="subTitle" idx="1"/>
          </p:nvPr>
        </p:nvSpPr>
        <p:spPr>
          <a:xfrm>
            <a:off x="1739931" y="752074"/>
            <a:ext cx="5619900" cy="19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400" dirty="0" err="1"/>
              <a:t>Pengertian</a:t>
            </a:r>
            <a:r>
              <a:rPr lang="en-US" sz="1400" dirty="0"/>
              <a:t> </a:t>
            </a:r>
            <a:r>
              <a:rPr lang="en-US" sz="1400" dirty="0" err="1"/>
              <a:t>garis</a:t>
            </a:r>
            <a:r>
              <a:rPr lang="en-US" sz="1400" dirty="0"/>
              <a:t> </a:t>
            </a:r>
            <a:r>
              <a:rPr lang="en-US" sz="1400" dirty="0" err="1"/>
              <a:t>ialah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</a:t>
            </a:r>
            <a:r>
              <a:rPr lang="en-US" sz="1400" dirty="0" err="1"/>
              <a:t>tak</a:t>
            </a:r>
            <a:r>
              <a:rPr lang="en-US" sz="1400" dirty="0"/>
              <a:t> </a:t>
            </a:r>
            <a:r>
              <a:rPr lang="en-US" sz="1400" dirty="0" err="1"/>
              <a:t>terhingga</a:t>
            </a:r>
            <a:r>
              <a:rPr lang="en-US" sz="1400" dirty="0"/>
              <a:t> yang </a:t>
            </a:r>
            <a:r>
              <a:rPr lang="en-US" sz="1400" dirty="0" err="1"/>
              <a:t>disusun</a:t>
            </a:r>
            <a:r>
              <a:rPr lang="en-US" sz="1400" dirty="0"/>
              <a:t> </a:t>
            </a:r>
            <a:r>
              <a:rPr lang="en-US" sz="1400" dirty="0" err="1"/>
              <a:t>berderet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bersebelahan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 </a:t>
            </a:r>
            <a:r>
              <a:rPr lang="en-US" sz="1400" dirty="0" err="1"/>
              <a:t>arah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bentuknya</a:t>
            </a:r>
            <a:r>
              <a:rPr lang="en-US" sz="1400" dirty="0"/>
              <a:t> </a:t>
            </a:r>
            <a:r>
              <a:rPr lang="en-US" sz="1400" dirty="0" err="1"/>
              <a:t>memanjang</a:t>
            </a:r>
            <a:r>
              <a:rPr lang="en-US" sz="1400" dirty="0"/>
              <a:t>,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arah</a:t>
            </a:r>
            <a:r>
              <a:rPr lang="en-US" sz="1400" dirty="0"/>
              <a:t> </a:t>
            </a:r>
            <a:r>
              <a:rPr lang="en-US" sz="1400" dirty="0" err="1"/>
              <a:t>atas</a:t>
            </a:r>
            <a:r>
              <a:rPr lang="en-US" sz="1400" dirty="0"/>
              <a:t>/</a:t>
            </a:r>
            <a:r>
              <a:rPr lang="en-US" sz="1400" dirty="0" err="1"/>
              <a:t>bawah</a:t>
            </a:r>
            <a:r>
              <a:rPr lang="en-US" sz="1400" dirty="0"/>
              <a:t> </a:t>
            </a:r>
            <a:r>
              <a:rPr lang="en-US" sz="1400" dirty="0" err="1"/>
              <a:t>ataupun</a:t>
            </a:r>
            <a:r>
              <a:rPr lang="en-US" sz="1400" dirty="0"/>
              <a:t> </a:t>
            </a:r>
            <a:r>
              <a:rPr lang="en-US" sz="1400" dirty="0" err="1"/>
              <a:t>kiri</a:t>
            </a:r>
            <a:r>
              <a:rPr lang="en-US" sz="1400" dirty="0"/>
              <a:t>/</a:t>
            </a:r>
            <a:r>
              <a:rPr lang="en-US" sz="1400" dirty="0" err="1"/>
              <a:t>kanan</a:t>
            </a:r>
            <a:r>
              <a:rPr lang="en-US" sz="1400" dirty="0"/>
              <a:t>.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garis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kedudukan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garis</a:t>
            </a:r>
            <a:r>
              <a:rPr lang="en-US" sz="1400" dirty="0"/>
              <a:t> yang </a:t>
            </a:r>
            <a:r>
              <a:rPr lang="en-US" sz="1400" dirty="0" err="1"/>
              <a:t>meliputi</a:t>
            </a:r>
            <a:r>
              <a:rPr lang="en-US" sz="1400" dirty="0"/>
              <a:t> </a:t>
            </a:r>
            <a:r>
              <a:rPr lang="en-US" sz="1400" dirty="0" err="1"/>
              <a:t>garis</a:t>
            </a:r>
            <a:r>
              <a:rPr lang="en-US" sz="1400" dirty="0"/>
              <a:t> </a:t>
            </a:r>
            <a:r>
              <a:rPr lang="en-US" sz="1400" dirty="0" err="1"/>
              <a:t>sejajar</a:t>
            </a:r>
            <a:r>
              <a:rPr lang="en-US" sz="1400" dirty="0"/>
              <a:t>, </a:t>
            </a:r>
            <a:r>
              <a:rPr lang="en-US" sz="1400" dirty="0" err="1"/>
              <a:t>garis</a:t>
            </a:r>
            <a:r>
              <a:rPr lang="en-US" sz="1400" dirty="0"/>
              <a:t> </a:t>
            </a:r>
            <a:r>
              <a:rPr lang="en-US" sz="1400" dirty="0" err="1"/>
              <a:t>berhimpit</a:t>
            </a:r>
            <a:r>
              <a:rPr lang="en-US" sz="1400" dirty="0"/>
              <a:t>, </a:t>
            </a:r>
            <a:r>
              <a:rPr lang="en-US" sz="1400" dirty="0" err="1"/>
              <a:t>garis</a:t>
            </a:r>
            <a:r>
              <a:rPr lang="en-US" sz="1400" dirty="0"/>
              <a:t> </a:t>
            </a:r>
            <a:r>
              <a:rPr lang="en-US" sz="1400" dirty="0" err="1"/>
              <a:t>berpotongan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garis</a:t>
            </a:r>
            <a:r>
              <a:rPr lang="en-US" sz="1400" dirty="0"/>
              <a:t> </a:t>
            </a:r>
            <a:r>
              <a:rPr lang="en-US" sz="1400" dirty="0" err="1" smtClean="0"/>
              <a:t>bersilangan</a:t>
            </a:r>
            <a:r>
              <a:rPr lang="en-US" sz="1400" dirty="0" smtClean="0"/>
              <a:t>.</a:t>
            </a:r>
            <a:endParaRPr sz="1400" dirty="0"/>
          </a:p>
        </p:txBody>
      </p:sp>
      <p:grpSp>
        <p:nvGrpSpPr>
          <p:cNvPr id="2804" name="Google Shape;2804;p41"/>
          <p:cNvGrpSpPr/>
          <p:nvPr/>
        </p:nvGrpSpPr>
        <p:grpSpPr>
          <a:xfrm>
            <a:off x="7913734" y="3435611"/>
            <a:ext cx="1034082" cy="1553342"/>
            <a:chOff x="4112038" y="3686550"/>
            <a:chExt cx="919920" cy="1381854"/>
          </a:xfrm>
        </p:grpSpPr>
        <p:sp>
          <p:nvSpPr>
            <p:cNvPr id="2805" name="Google Shape;2805;p41"/>
            <p:cNvSpPr/>
            <p:nvPr/>
          </p:nvSpPr>
          <p:spPr>
            <a:xfrm>
              <a:off x="4163768" y="4971504"/>
              <a:ext cx="831900" cy="969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1"/>
            <p:cNvSpPr/>
            <p:nvPr/>
          </p:nvSpPr>
          <p:spPr>
            <a:xfrm>
              <a:off x="4112038" y="3686550"/>
              <a:ext cx="919920" cy="1166487"/>
            </a:xfrm>
            <a:custGeom>
              <a:avLst/>
              <a:gdLst/>
              <a:ahLst/>
              <a:cxnLst/>
              <a:rect l="l" t="t" r="r" b="b"/>
              <a:pathLst>
                <a:path w="32000" h="40577" extrusionOk="0">
                  <a:moveTo>
                    <a:pt x="16010" y="0"/>
                  </a:moveTo>
                  <a:lnTo>
                    <a:pt x="15186" y="20"/>
                  </a:lnTo>
                  <a:lnTo>
                    <a:pt x="14363" y="81"/>
                  </a:lnTo>
                  <a:lnTo>
                    <a:pt x="13559" y="181"/>
                  </a:lnTo>
                  <a:lnTo>
                    <a:pt x="12776" y="322"/>
                  </a:lnTo>
                  <a:lnTo>
                    <a:pt x="11992" y="502"/>
                  </a:lnTo>
                  <a:lnTo>
                    <a:pt x="11249" y="703"/>
                  </a:lnTo>
                  <a:lnTo>
                    <a:pt x="10506" y="944"/>
                  </a:lnTo>
                  <a:lnTo>
                    <a:pt x="9763" y="1226"/>
                  </a:lnTo>
                  <a:lnTo>
                    <a:pt x="9060" y="1527"/>
                  </a:lnTo>
                  <a:lnTo>
                    <a:pt x="8377" y="1888"/>
                  </a:lnTo>
                  <a:lnTo>
                    <a:pt x="7694" y="2250"/>
                  </a:lnTo>
                  <a:lnTo>
                    <a:pt x="7051" y="2652"/>
                  </a:lnTo>
                  <a:lnTo>
                    <a:pt x="6428" y="3094"/>
                  </a:lnTo>
                  <a:lnTo>
                    <a:pt x="5826" y="3556"/>
                  </a:lnTo>
                  <a:lnTo>
                    <a:pt x="5243" y="4038"/>
                  </a:lnTo>
                  <a:lnTo>
                    <a:pt x="4681" y="4560"/>
                  </a:lnTo>
                  <a:lnTo>
                    <a:pt x="4158" y="5102"/>
                  </a:lnTo>
                  <a:lnTo>
                    <a:pt x="3656" y="5665"/>
                  </a:lnTo>
                  <a:lnTo>
                    <a:pt x="3174" y="6247"/>
                  </a:lnTo>
                  <a:lnTo>
                    <a:pt x="2732" y="6850"/>
                  </a:lnTo>
                  <a:lnTo>
                    <a:pt x="2310" y="7493"/>
                  </a:lnTo>
                  <a:lnTo>
                    <a:pt x="1929" y="8136"/>
                  </a:lnTo>
                  <a:lnTo>
                    <a:pt x="1567" y="8798"/>
                  </a:lnTo>
                  <a:lnTo>
                    <a:pt x="1246" y="9501"/>
                  </a:lnTo>
                  <a:lnTo>
                    <a:pt x="964" y="10205"/>
                  </a:lnTo>
                  <a:lnTo>
                    <a:pt x="723" y="10928"/>
                  </a:lnTo>
                  <a:lnTo>
                    <a:pt x="502" y="11651"/>
                  </a:lnTo>
                  <a:lnTo>
                    <a:pt x="322" y="12414"/>
                  </a:lnTo>
                  <a:lnTo>
                    <a:pt x="181" y="13177"/>
                  </a:lnTo>
                  <a:lnTo>
                    <a:pt x="81" y="13961"/>
                  </a:lnTo>
                  <a:lnTo>
                    <a:pt x="20" y="14744"/>
                  </a:lnTo>
                  <a:lnTo>
                    <a:pt x="0" y="15548"/>
                  </a:lnTo>
                  <a:lnTo>
                    <a:pt x="0" y="16030"/>
                  </a:lnTo>
                  <a:lnTo>
                    <a:pt x="20" y="16512"/>
                  </a:lnTo>
                  <a:lnTo>
                    <a:pt x="61" y="16974"/>
                  </a:lnTo>
                  <a:lnTo>
                    <a:pt x="121" y="17456"/>
                  </a:lnTo>
                  <a:lnTo>
                    <a:pt x="181" y="17918"/>
                  </a:lnTo>
                  <a:lnTo>
                    <a:pt x="261" y="18380"/>
                  </a:lnTo>
                  <a:lnTo>
                    <a:pt x="362" y="18842"/>
                  </a:lnTo>
                  <a:lnTo>
                    <a:pt x="462" y="19284"/>
                  </a:lnTo>
                  <a:lnTo>
                    <a:pt x="502" y="19404"/>
                  </a:lnTo>
                  <a:lnTo>
                    <a:pt x="502" y="19445"/>
                  </a:lnTo>
                  <a:lnTo>
                    <a:pt x="643" y="19947"/>
                  </a:lnTo>
                  <a:lnTo>
                    <a:pt x="784" y="20429"/>
                  </a:lnTo>
                  <a:lnTo>
                    <a:pt x="924" y="20911"/>
                  </a:lnTo>
                  <a:lnTo>
                    <a:pt x="1085" y="21373"/>
                  </a:lnTo>
                  <a:lnTo>
                    <a:pt x="1447" y="22317"/>
                  </a:lnTo>
                  <a:lnTo>
                    <a:pt x="1828" y="23221"/>
                  </a:lnTo>
                  <a:lnTo>
                    <a:pt x="2250" y="24105"/>
                  </a:lnTo>
                  <a:lnTo>
                    <a:pt x="2692" y="24989"/>
                  </a:lnTo>
                  <a:lnTo>
                    <a:pt x="3154" y="25832"/>
                  </a:lnTo>
                  <a:lnTo>
                    <a:pt x="3596" y="26636"/>
                  </a:lnTo>
                  <a:lnTo>
                    <a:pt x="4500" y="28203"/>
                  </a:lnTo>
                  <a:lnTo>
                    <a:pt x="5343" y="29669"/>
                  </a:lnTo>
                  <a:lnTo>
                    <a:pt x="5725" y="30352"/>
                  </a:lnTo>
                  <a:lnTo>
                    <a:pt x="6067" y="31015"/>
                  </a:lnTo>
                  <a:lnTo>
                    <a:pt x="6368" y="31638"/>
                  </a:lnTo>
                  <a:lnTo>
                    <a:pt x="6609" y="32240"/>
                  </a:lnTo>
                  <a:lnTo>
                    <a:pt x="6730" y="32702"/>
                  </a:lnTo>
                  <a:lnTo>
                    <a:pt x="6850" y="33245"/>
                  </a:lnTo>
                  <a:lnTo>
                    <a:pt x="6930" y="33847"/>
                  </a:lnTo>
                  <a:lnTo>
                    <a:pt x="7011" y="34490"/>
                  </a:lnTo>
                  <a:lnTo>
                    <a:pt x="7071" y="35173"/>
                  </a:lnTo>
                  <a:lnTo>
                    <a:pt x="7111" y="35856"/>
                  </a:lnTo>
                  <a:lnTo>
                    <a:pt x="7171" y="37242"/>
                  </a:lnTo>
                  <a:lnTo>
                    <a:pt x="7212" y="38528"/>
                  </a:lnTo>
                  <a:lnTo>
                    <a:pt x="7212" y="39572"/>
                  </a:lnTo>
                  <a:lnTo>
                    <a:pt x="7192" y="40576"/>
                  </a:lnTo>
                  <a:lnTo>
                    <a:pt x="24808" y="40576"/>
                  </a:lnTo>
                  <a:lnTo>
                    <a:pt x="24808" y="39572"/>
                  </a:lnTo>
                  <a:lnTo>
                    <a:pt x="24808" y="38528"/>
                  </a:lnTo>
                  <a:lnTo>
                    <a:pt x="24828" y="37242"/>
                  </a:lnTo>
                  <a:lnTo>
                    <a:pt x="24888" y="35856"/>
                  </a:lnTo>
                  <a:lnTo>
                    <a:pt x="24928" y="35173"/>
                  </a:lnTo>
                  <a:lnTo>
                    <a:pt x="24989" y="34490"/>
                  </a:lnTo>
                  <a:lnTo>
                    <a:pt x="25069" y="33847"/>
                  </a:lnTo>
                  <a:lnTo>
                    <a:pt x="25170" y="33245"/>
                  </a:lnTo>
                  <a:lnTo>
                    <a:pt x="25270" y="32702"/>
                  </a:lnTo>
                  <a:lnTo>
                    <a:pt x="25411" y="32240"/>
                  </a:lnTo>
                  <a:lnTo>
                    <a:pt x="25652" y="31638"/>
                  </a:lnTo>
                  <a:lnTo>
                    <a:pt x="25953" y="31015"/>
                  </a:lnTo>
                  <a:lnTo>
                    <a:pt x="26274" y="30352"/>
                  </a:lnTo>
                  <a:lnTo>
                    <a:pt x="26656" y="29669"/>
                  </a:lnTo>
                  <a:lnTo>
                    <a:pt x="27500" y="28203"/>
                  </a:lnTo>
                  <a:lnTo>
                    <a:pt x="28404" y="26636"/>
                  </a:lnTo>
                  <a:lnTo>
                    <a:pt x="28866" y="25832"/>
                  </a:lnTo>
                  <a:lnTo>
                    <a:pt x="29307" y="24989"/>
                  </a:lnTo>
                  <a:lnTo>
                    <a:pt x="29749" y="24105"/>
                  </a:lnTo>
                  <a:lnTo>
                    <a:pt x="30171" y="23221"/>
                  </a:lnTo>
                  <a:lnTo>
                    <a:pt x="30553" y="22317"/>
                  </a:lnTo>
                  <a:lnTo>
                    <a:pt x="30914" y="21373"/>
                  </a:lnTo>
                  <a:lnTo>
                    <a:pt x="31075" y="20911"/>
                  </a:lnTo>
                  <a:lnTo>
                    <a:pt x="31236" y="20429"/>
                  </a:lnTo>
                  <a:lnTo>
                    <a:pt x="31376" y="19947"/>
                  </a:lnTo>
                  <a:lnTo>
                    <a:pt x="31497" y="19445"/>
                  </a:lnTo>
                  <a:lnTo>
                    <a:pt x="31517" y="19404"/>
                  </a:lnTo>
                  <a:lnTo>
                    <a:pt x="31537" y="19284"/>
                  </a:lnTo>
                  <a:lnTo>
                    <a:pt x="31638" y="18842"/>
                  </a:lnTo>
                  <a:lnTo>
                    <a:pt x="31738" y="18380"/>
                  </a:lnTo>
                  <a:lnTo>
                    <a:pt x="31818" y="17918"/>
                  </a:lnTo>
                  <a:lnTo>
                    <a:pt x="31879" y="17456"/>
                  </a:lnTo>
                  <a:lnTo>
                    <a:pt x="31939" y="16974"/>
                  </a:lnTo>
                  <a:lnTo>
                    <a:pt x="31979" y="16512"/>
                  </a:lnTo>
                  <a:lnTo>
                    <a:pt x="31999" y="16030"/>
                  </a:lnTo>
                  <a:lnTo>
                    <a:pt x="31999" y="15548"/>
                  </a:lnTo>
                  <a:lnTo>
                    <a:pt x="31979" y="14744"/>
                  </a:lnTo>
                  <a:lnTo>
                    <a:pt x="31919" y="13961"/>
                  </a:lnTo>
                  <a:lnTo>
                    <a:pt x="31818" y="13177"/>
                  </a:lnTo>
                  <a:lnTo>
                    <a:pt x="31678" y="12414"/>
                  </a:lnTo>
                  <a:lnTo>
                    <a:pt x="31497" y="11651"/>
                  </a:lnTo>
                  <a:lnTo>
                    <a:pt x="31296" y="10928"/>
                  </a:lnTo>
                  <a:lnTo>
                    <a:pt x="31035" y="10205"/>
                  </a:lnTo>
                  <a:lnTo>
                    <a:pt x="30754" y="9501"/>
                  </a:lnTo>
                  <a:lnTo>
                    <a:pt x="30432" y="8798"/>
                  </a:lnTo>
                  <a:lnTo>
                    <a:pt x="30071" y="8136"/>
                  </a:lnTo>
                  <a:lnTo>
                    <a:pt x="29689" y="7493"/>
                  </a:lnTo>
                  <a:lnTo>
                    <a:pt x="29267" y="6850"/>
                  </a:lnTo>
                  <a:lnTo>
                    <a:pt x="28825" y="6247"/>
                  </a:lnTo>
                  <a:lnTo>
                    <a:pt x="28343" y="5665"/>
                  </a:lnTo>
                  <a:lnTo>
                    <a:pt x="27841" y="5102"/>
                  </a:lnTo>
                  <a:lnTo>
                    <a:pt x="27319" y="4560"/>
                  </a:lnTo>
                  <a:lnTo>
                    <a:pt x="26756" y="4038"/>
                  </a:lnTo>
                  <a:lnTo>
                    <a:pt x="26174" y="3556"/>
                  </a:lnTo>
                  <a:lnTo>
                    <a:pt x="25571" y="3094"/>
                  </a:lnTo>
                  <a:lnTo>
                    <a:pt x="24949" y="2652"/>
                  </a:lnTo>
                  <a:lnTo>
                    <a:pt x="24306" y="2250"/>
                  </a:lnTo>
                  <a:lnTo>
                    <a:pt x="23623" y="1888"/>
                  </a:lnTo>
                  <a:lnTo>
                    <a:pt x="22940" y="1527"/>
                  </a:lnTo>
                  <a:lnTo>
                    <a:pt x="22237" y="1226"/>
                  </a:lnTo>
                  <a:lnTo>
                    <a:pt x="21514" y="944"/>
                  </a:lnTo>
                  <a:lnTo>
                    <a:pt x="20770" y="703"/>
                  </a:lnTo>
                  <a:lnTo>
                    <a:pt x="20007" y="502"/>
                  </a:lnTo>
                  <a:lnTo>
                    <a:pt x="19224" y="322"/>
                  </a:lnTo>
                  <a:lnTo>
                    <a:pt x="18440" y="181"/>
                  </a:lnTo>
                  <a:lnTo>
                    <a:pt x="17637" y="81"/>
                  </a:lnTo>
                  <a:lnTo>
                    <a:pt x="16833" y="20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1"/>
            <p:cNvSpPr/>
            <p:nvPr/>
          </p:nvSpPr>
          <p:spPr>
            <a:xfrm>
              <a:off x="4385744" y="4110980"/>
              <a:ext cx="367307" cy="654293"/>
            </a:xfrm>
            <a:custGeom>
              <a:avLst/>
              <a:gdLst/>
              <a:ahLst/>
              <a:cxnLst/>
              <a:rect l="l" t="t" r="r" b="b"/>
              <a:pathLst>
                <a:path w="12777" h="22760" extrusionOk="0">
                  <a:moveTo>
                    <a:pt x="6469" y="0"/>
                  </a:moveTo>
                  <a:lnTo>
                    <a:pt x="6348" y="20"/>
                  </a:lnTo>
                  <a:lnTo>
                    <a:pt x="6248" y="101"/>
                  </a:lnTo>
                  <a:lnTo>
                    <a:pt x="6167" y="181"/>
                  </a:lnTo>
                  <a:lnTo>
                    <a:pt x="6147" y="302"/>
                  </a:lnTo>
                  <a:lnTo>
                    <a:pt x="6067" y="884"/>
                  </a:lnTo>
                  <a:lnTo>
                    <a:pt x="6007" y="1246"/>
                  </a:lnTo>
                  <a:lnTo>
                    <a:pt x="5906" y="1647"/>
                  </a:lnTo>
                  <a:lnTo>
                    <a:pt x="5766" y="2049"/>
                  </a:lnTo>
                  <a:lnTo>
                    <a:pt x="5685" y="2250"/>
                  </a:lnTo>
                  <a:lnTo>
                    <a:pt x="5605" y="2431"/>
                  </a:lnTo>
                  <a:lnTo>
                    <a:pt x="5484" y="2592"/>
                  </a:lnTo>
                  <a:lnTo>
                    <a:pt x="5384" y="2752"/>
                  </a:lnTo>
                  <a:lnTo>
                    <a:pt x="5243" y="2893"/>
                  </a:lnTo>
                  <a:lnTo>
                    <a:pt x="5103" y="3013"/>
                  </a:lnTo>
                  <a:lnTo>
                    <a:pt x="5002" y="3054"/>
                  </a:lnTo>
                  <a:lnTo>
                    <a:pt x="4882" y="3074"/>
                  </a:lnTo>
                  <a:lnTo>
                    <a:pt x="4761" y="3054"/>
                  </a:lnTo>
                  <a:lnTo>
                    <a:pt x="4601" y="3033"/>
                  </a:lnTo>
                  <a:lnTo>
                    <a:pt x="4440" y="2993"/>
                  </a:lnTo>
                  <a:lnTo>
                    <a:pt x="4279" y="2913"/>
                  </a:lnTo>
                  <a:lnTo>
                    <a:pt x="3918" y="2752"/>
                  </a:lnTo>
                  <a:lnTo>
                    <a:pt x="3516" y="2531"/>
                  </a:lnTo>
                  <a:lnTo>
                    <a:pt x="3134" y="2270"/>
                  </a:lnTo>
                  <a:lnTo>
                    <a:pt x="2773" y="2009"/>
                  </a:lnTo>
                  <a:lnTo>
                    <a:pt x="2451" y="1748"/>
                  </a:lnTo>
                  <a:lnTo>
                    <a:pt x="2371" y="1688"/>
                  </a:lnTo>
                  <a:lnTo>
                    <a:pt x="2270" y="1668"/>
                  </a:lnTo>
                  <a:lnTo>
                    <a:pt x="2170" y="1688"/>
                  </a:lnTo>
                  <a:lnTo>
                    <a:pt x="2070" y="1708"/>
                  </a:lnTo>
                  <a:lnTo>
                    <a:pt x="1989" y="1788"/>
                  </a:lnTo>
                  <a:lnTo>
                    <a:pt x="1929" y="1868"/>
                  </a:lnTo>
                  <a:lnTo>
                    <a:pt x="1909" y="1969"/>
                  </a:lnTo>
                  <a:lnTo>
                    <a:pt x="1909" y="2069"/>
                  </a:lnTo>
                  <a:lnTo>
                    <a:pt x="2029" y="2571"/>
                  </a:lnTo>
                  <a:lnTo>
                    <a:pt x="2130" y="3154"/>
                  </a:lnTo>
                  <a:lnTo>
                    <a:pt x="2210" y="3737"/>
                  </a:lnTo>
                  <a:lnTo>
                    <a:pt x="2270" y="4339"/>
                  </a:lnTo>
                  <a:lnTo>
                    <a:pt x="2311" y="4902"/>
                  </a:lnTo>
                  <a:lnTo>
                    <a:pt x="2311" y="5163"/>
                  </a:lnTo>
                  <a:lnTo>
                    <a:pt x="2291" y="5404"/>
                  </a:lnTo>
                  <a:lnTo>
                    <a:pt x="2270" y="5625"/>
                  </a:lnTo>
                  <a:lnTo>
                    <a:pt x="2230" y="5826"/>
                  </a:lnTo>
                  <a:lnTo>
                    <a:pt x="2170" y="5986"/>
                  </a:lnTo>
                  <a:lnTo>
                    <a:pt x="2110" y="6107"/>
                  </a:lnTo>
                  <a:lnTo>
                    <a:pt x="2050" y="6207"/>
                  </a:lnTo>
                  <a:lnTo>
                    <a:pt x="1969" y="6268"/>
                  </a:lnTo>
                  <a:lnTo>
                    <a:pt x="1869" y="6308"/>
                  </a:lnTo>
                  <a:lnTo>
                    <a:pt x="1788" y="6328"/>
                  </a:lnTo>
                  <a:lnTo>
                    <a:pt x="1608" y="6328"/>
                  </a:lnTo>
                  <a:lnTo>
                    <a:pt x="1427" y="6308"/>
                  </a:lnTo>
                  <a:lnTo>
                    <a:pt x="1266" y="6247"/>
                  </a:lnTo>
                  <a:lnTo>
                    <a:pt x="1085" y="6147"/>
                  </a:lnTo>
                  <a:lnTo>
                    <a:pt x="925" y="6067"/>
                  </a:lnTo>
                  <a:lnTo>
                    <a:pt x="764" y="5966"/>
                  </a:lnTo>
                  <a:lnTo>
                    <a:pt x="563" y="5806"/>
                  </a:lnTo>
                  <a:lnTo>
                    <a:pt x="463" y="5745"/>
                  </a:lnTo>
                  <a:lnTo>
                    <a:pt x="362" y="5725"/>
                  </a:lnTo>
                  <a:lnTo>
                    <a:pt x="262" y="5725"/>
                  </a:lnTo>
                  <a:lnTo>
                    <a:pt x="161" y="5765"/>
                  </a:lnTo>
                  <a:lnTo>
                    <a:pt x="81" y="5826"/>
                  </a:lnTo>
                  <a:lnTo>
                    <a:pt x="41" y="5926"/>
                  </a:lnTo>
                  <a:lnTo>
                    <a:pt x="1" y="6026"/>
                  </a:lnTo>
                  <a:lnTo>
                    <a:pt x="21" y="6127"/>
                  </a:lnTo>
                  <a:lnTo>
                    <a:pt x="3556" y="22498"/>
                  </a:lnTo>
                  <a:lnTo>
                    <a:pt x="3596" y="22598"/>
                  </a:lnTo>
                  <a:lnTo>
                    <a:pt x="3677" y="22679"/>
                  </a:lnTo>
                  <a:lnTo>
                    <a:pt x="3757" y="22739"/>
                  </a:lnTo>
                  <a:lnTo>
                    <a:pt x="3877" y="22759"/>
                  </a:lnTo>
                  <a:lnTo>
                    <a:pt x="3938" y="22739"/>
                  </a:lnTo>
                  <a:lnTo>
                    <a:pt x="4018" y="22719"/>
                  </a:lnTo>
                  <a:lnTo>
                    <a:pt x="4058" y="22699"/>
                  </a:lnTo>
                  <a:lnTo>
                    <a:pt x="4118" y="22659"/>
                  </a:lnTo>
                  <a:lnTo>
                    <a:pt x="4159" y="22598"/>
                  </a:lnTo>
                  <a:lnTo>
                    <a:pt x="4179" y="22538"/>
                  </a:lnTo>
                  <a:lnTo>
                    <a:pt x="4199" y="22478"/>
                  </a:lnTo>
                  <a:lnTo>
                    <a:pt x="4199" y="22418"/>
                  </a:lnTo>
                  <a:lnTo>
                    <a:pt x="4199" y="22357"/>
                  </a:lnTo>
                  <a:lnTo>
                    <a:pt x="824" y="6770"/>
                  </a:lnTo>
                  <a:lnTo>
                    <a:pt x="824" y="6770"/>
                  </a:lnTo>
                  <a:lnTo>
                    <a:pt x="1065" y="6870"/>
                  </a:lnTo>
                  <a:lnTo>
                    <a:pt x="1326" y="6950"/>
                  </a:lnTo>
                  <a:lnTo>
                    <a:pt x="1608" y="6991"/>
                  </a:lnTo>
                  <a:lnTo>
                    <a:pt x="1728" y="7011"/>
                  </a:lnTo>
                  <a:lnTo>
                    <a:pt x="1869" y="6991"/>
                  </a:lnTo>
                  <a:lnTo>
                    <a:pt x="1989" y="6971"/>
                  </a:lnTo>
                  <a:lnTo>
                    <a:pt x="2090" y="6930"/>
                  </a:lnTo>
                  <a:lnTo>
                    <a:pt x="2210" y="6890"/>
                  </a:lnTo>
                  <a:lnTo>
                    <a:pt x="2311" y="6830"/>
                  </a:lnTo>
                  <a:lnTo>
                    <a:pt x="2411" y="6770"/>
                  </a:lnTo>
                  <a:lnTo>
                    <a:pt x="2491" y="6689"/>
                  </a:lnTo>
                  <a:lnTo>
                    <a:pt x="2592" y="6589"/>
                  </a:lnTo>
                  <a:lnTo>
                    <a:pt x="2652" y="6488"/>
                  </a:lnTo>
                  <a:lnTo>
                    <a:pt x="2753" y="6328"/>
                  </a:lnTo>
                  <a:lnTo>
                    <a:pt x="2813" y="6167"/>
                  </a:lnTo>
                  <a:lnTo>
                    <a:pt x="2873" y="5966"/>
                  </a:lnTo>
                  <a:lnTo>
                    <a:pt x="2913" y="5745"/>
                  </a:lnTo>
                  <a:lnTo>
                    <a:pt x="2953" y="5524"/>
                  </a:lnTo>
                  <a:lnTo>
                    <a:pt x="2953" y="5283"/>
                  </a:lnTo>
                  <a:lnTo>
                    <a:pt x="2974" y="4781"/>
                  </a:lnTo>
                  <a:lnTo>
                    <a:pt x="2933" y="4259"/>
                  </a:lnTo>
                  <a:lnTo>
                    <a:pt x="2893" y="3757"/>
                  </a:lnTo>
                  <a:lnTo>
                    <a:pt x="2813" y="3254"/>
                  </a:lnTo>
                  <a:lnTo>
                    <a:pt x="2753" y="2813"/>
                  </a:lnTo>
                  <a:lnTo>
                    <a:pt x="3054" y="3013"/>
                  </a:lnTo>
                  <a:lnTo>
                    <a:pt x="3395" y="3234"/>
                  </a:lnTo>
                  <a:lnTo>
                    <a:pt x="3757" y="3415"/>
                  </a:lnTo>
                  <a:lnTo>
                    <a:pt x="4139" y="3576"/>
                  </a:lnTo>
                  <a:lnTo>
                    <a:pt x="4319" y="3636"/>
                  </a:lnTo>
                  <a:lnTo>
                    <a:pt x="4500" y="3676"/>
                  </a:lnTo>
                  <a:lnTo>
                    <a:pt x="4681" y="3716"/>
                  </a:lnTo>
                  <a:lnTo>
                    <a:pt x="5022" y="3716"/>
                  </a:lnTo>
                  <a:lnTo>
                    <a:pt x="5183" y="3696"/>
                  </a:lnTo>
                  <a:lnTo>
                    <a:pt x="5324" y="3636"/>
                  </a:lnTo>
                  <a:lnTo>
                    <a:pt x="5464" y="3556"/>
                  </a:lnTo>
                  <a:lnTo>
                    <a:pt x="5645" y="3415"/>
                  </a:lnTo>
                  <a:lnTo>
                    <a:pt x="5826" y="3254"/>
                  </a:lnTo>
                  <a:lnTo>
                    <a:pt x="5967" y="3074"/>
                  </a:lnTo>
                  <a:lnTo>
                    <a:pt x="6107" y="2873"/>
                  </a:lnTo>
                  <a:lnTo>
                    <a:pt x="6228" y="2652"/>
                  </a:lnTo>
                  <a:lnTo>
                    <a:pt x="6328" y="2431"/>
                  </a:lnTo>
                  <a:lnTo>
                    <a:pt x="6429" y="2210"/>
                  </a:lnTo>
                  <a:lnTo>
                    <a:pt x="6509" y="1969"/>
                  </a:lnTo>
                  <a:lnTo>
                    <a:pt x="6589" y="2210"/>
                  </a:lnTo>
                  <a:lnTo>
                    <a:pt x="6690" y="2431"/>
                  </a:lnTo>
                  <a:lnTo>
                    <a:pt x="6790" y="2652"/>
                  </a:lnTo>
                  <a:lnTo>
                    <a:pt x="6911" y="2853"/>
                  </a:lnTo>
                  <a:lnTo>
                    <a:pt x="7051" y="3054"/>
                  </a:lnTo>
                  <a:lnTo>
                    <a:pt x="7172" y="3214"/>
                  </a:lnTo>
                  <a:lnTo>
                    <a:pt x="7332" y="3335"/>
                  </a:lnTo>
                  <a:lnTo>
                    <a:pt x="7473" y="3435"/>
                  </a:lnTo>
                  <a:lnTo>
                    <a:pt x="7594" y="3475"/>
                  </a:lnTo>
                  <a:lnTo>
                    <a:pt x="7694" y="3495"/>
                  </a:lnTo>
                  <a:lnTo>
                    <a:pt x="7975" y="3495"/>
                  </a:lnTo>
                  <a:lnTo>
                    <a:pt x="8297" y="3435"/>
                  </a:lnTo>
                  <a:lnTo>
                    <a:pt x="8638" y="3335"/>
                  </a:lnTo>
                  <a:lnTo>
                    <a:pt x="9000" y="3194"/>
                  </a:lnTo>
                  <a:lnTo>
                    <a:pt x="9381" y="3013"/>
                  </a:lnTo>
                  <a:lnTo>
                    <a:pt x="9763" y="2833"/>
                  </a:lnTo>
                  <a:lnTo>
                    <a:pt x="10125" y="2632"/>
                  </a:lnTo>
                  <a:lnTo>
                    <a:pt x="10024" y="3114"/>
                  </a:lnTo>
                  <a:lnTo>
                    <a:pt x="9924" y="3656"/>
                  </a:lnTo>
                  <a:lnTo>
                    <a:pt x="9843" y="4219"/>
                  </a:lnTo>
                  <a:lnTo>
                    <a:pt x="9803" y="4781"/>
                  </a:lnTo>
                  <a:lnTo>
                    <a:pt x="9803" y="5062"/>
                  </a:lnTo>
                  <a:lnTo>
                    <a:pt x="9823" y="5323"/>
                  </a:lnTo>
                  <a:lnTo>
                    <a:pt x="9843" y="5564"/>
                  </a:lnTo>
                  <a:lnTo>
                    <a:pt x="9904" y="5806"/>
                  </a:lnTo>
                  <a:lnTo>
                    <a:pt x="9964" y="6026"/>
                  </a:lnTo>
                  <a:lnTo>
                    <a:pt x="10044" y="6207"/>
                  </a:lnTo>
                  <a:lnTo>
                    <a:pt x="10165" y="6388"/>
                  </a:lnTo>
                  <a:lnTo>
                    <a:pt x="10285" y="6529"/>
                  </a:lnTo>
                  <a:lnTo>
                    <a:pt x="10506" y="6669"/>
                  </a:lnTo>
                  <a:lnTo>
                    <a:pt x="10727" y="6770"/>
                  </a:lnTo>
                  <a:lnTo>
                    <a:pt x="10948" y="6850"/>
                  </a:lnTo>
                  <a:lnTo>
                    <a:pt x="11149" y="6870"/>
                  </a:lnTo>
                  <a:lnTo>
                    <a:pt x="11370" y="6870"/>
                  </a:lnTo>
                  <a:lnTo>
                    <a:pt x="11591" y="6830"/>
                  </a:lnTo>
                  <a:lnTo>
                    <a:pt x="11792" y="6770"/>
                  </a:lnTo>
                  <a:lnTo>
                    <a:pt x="11993" y="6709"/>
                  </a:lnTo>
                  <a:lnTo>
                    <a:pt x="11993" y="6709"/>
                  </a:lnTo>
                  <a:lnTo>
                    <a:pt x="9100" y="22337"/>
                  </a:lnTo>
                  <a:lnTo>
                    <a:pt x="9100" y="22398"/>
                  </a:lnTo>
                  <a:lnTo>
                    <a:pt x="9120" y="22458"/>
                  </a:lnTo>
                  <a:lnTo>
                    <a:pt x="9140" y="22518"/>
                  </a:lnTo>
                  <a:lnTo>
                    <a:pt x="9160" y="22578"/>
                  </a:lnTo>
                  <a:lnTo>
                    <a:pt x="9201" y="22619"/>
                  </a:lnTo>
                  <a:lnTo>
                    <a:pt x="9261" y="22659"/>
                  </a:lnTo>
                  <a:lnTo>
                    <a:pt x="9301" y="22699"/>
                  </a:lnTo>
                  <a:lnTo>
                    <a:pt x="9381" y="22719"/>
                  </a:lnTo>
                  <a:lnTo>
                    <a:pt x="9502" y="22719"/>
                  </a:lnTo>
                  <a:lnTo>
                    <a:pt x="9562" y="22699"/>
                  </a:lnTo>
                  <a:lnTo>
                    <a:pt x="9622" y="22659"/>
                  </a:lnTo>
                  <a:lnTo>
                    <a:pt x="9663" y="22619"/>
                  </a:lnTo>
                  <a:lnTo>
                    <a:pt x="9703" y="22578"/>
                  </a:lnTo>
                  <a:lnTo>
                    <a:pt x="9743" y="22518"/>
                  </a:lnTo>
                  <a:lnTo>
                    <a:pt x="9763" y="22458"/>
                  </a:lnTo>
                  <a:lnTo>
                    <a:pt x="12776" y="6067"/>
                  </a:lnTo>
                  <a:lnTo>
                    <a:pt x="12776" y="5966"/>
                  </a:lnTo>
                  <a:lnTo>
                    <a:pt x="12756" y="5866"/>
                  </a:lnTo>
                  <a:lnTo>
                    <a:pt x="12696" y="5785"/>
                  </a:lnTo>
                  <a:lnTo>
                    <a:pt x="12615" y="5725"/>
                  </a:lnTo>
                  <a:lnTo>
                    <a:pt x="12515" y="5685"/>
                  </a:lnTo>
                  <a:lnTo>
                    <a:pt x="12415" y="5685"/>
                  </a:lnTo>
                  <a:lnTo>
                    <a:pt x="12314" y="5705"/>
                  </a:lnTo>
                  <a:lnTo>
                    <a:pt x="12234" y="5765"/>
                  </a:lnTo>
                  <a:lnTo>
                    <a:pt x="12073" y="5906"/>
                  </a:lnTo>
                  <a:lnTo>
                    <a:pt x="11912" y="6006"/>
                  </a:lnTo>
                  <a:lnTo>
                    <a:pt x="11691" y="6107"/>
                  </a:lnTo>
                  <a:lnTo>
                    <a:pt x="11470" y="6187"/>
                  </a:lnTo>
                  <a:lnTo>
                    <a:pt x="11350" y="6207"/>
                  </a:lnTo>
                  <a:lnTo>
                    <a:pt x="11229" y="6207"/>
                  </a:lnTo>
                  <a:lnTo>
                    <a:pt x="11089" y="6187"/>
                  </a:lnTo>
                  <a:lnTo>
                    <a:pt x="10968" y="6167"/>
                  </a:lnTo>
                  <a:lnTo>
                    <a:pt x="10848" y="6107"/>
                  </a:lnTo>
                  <a:lnTo>
                    <a:pt x="10707" y="6006"/>
                  </a:lnTo>
                  <a:lnTo>
                    <a:pt x="10627" y="5906"/>
                  </a:lnTo>
                  <a:lnTo>
                    <a:pt x="10566" y="5785"/>
                  </a:lnTo>
                  <a:lnTo>
                    <a:pt x="10526" y="5605"/>
                  </a:lnTo>
                  <a:lnTo>
                    <a:pt x="10486" y="5404"/>
                  </a:lnTo>
                  <a:lnTo>
                    <a:pt x="10466" y="5183"/>
                  </a:lnTo>
                  <a:lnTo>
                    <a:pt x="10466" y="4942"/>
                  </a:lnTo>
                  <a:lnTo>
                    <a:pt x="10506" y="4379"/>
                  </a:lnTo>
                  <a:lnTo>
                    <a:pt x="10587" y="3777"/>
                  </a:lnTo>
                  <a:lnTo>
                    <a:pt x="10687" y="3174"/>
                  </a:lnTo>
                  <a:lnTo>
                    <a:pt x="10808" y="2592"/>
                  </a:lnTo>
                  <a:lnTo>
                    <a:pt x="10948" y="2029"/>
                  </a:lnTo>
                  <a:lnTo>
                    <a:pt x="10968" y="1929"/>
                  </a:lnTo>
                  <a:lnTo>
                    <a:pt x="10948" y="1848"/>
                  </a:lnTo>
                  <a:lnTo>
                    <a:pt x="10908" y="1748"/>
                  </a:lnTo>
                  <a:lnTo>
                    <a:pt x="10828" y="1688"/>
                  </a:lnTo>
                  <a:lnTo>
                    <a:pt x="10747" y="1627"/>
                  </a:lnTo>
                  <a:lnTo>
                    <a:pt x="10647" y="1607"/>
                  </a:lnTo>
                  <a:lnTo>
                    <a:pt x="10546" y="1627"/>
                  </a:lnTo>
                  <a:lnTo>
                    <a:pt x="10466" y="1668"/>
                  </a:lnTo>
                  <a:lnTo>
                    <a:pt x="10024" y="1929"/>
                  </a:lnTo>
                  <a:lnTo>
                    <a:pt x="9582" y="2150"/>
                  </a:lnTo>
                  <a:lnTo>
                    <a:pt x="9160" y="2371"/>
                  </a:lnTo>
                  <a:lnTo>
                    <a:pt x="8779" y="2551"/>
                  </a:lnTo>
                  <a:lnTo>
                    <a:pt x="8437" y="2692"/>
                  </a:lnTo>
                  <a:lnTo>
                    <a:pt x="8136" y="2792"/>
                  </a:lnTo>
                  <a:lnTo>
                    <a:pt x="7915" y="2853"/>
                  </a:lnTo>
                  <a:lnTo>
                    <a:pt x="7835" y="2853"/>
                  </a:lnTo>
                  <a:lnTo>
                    <a:pt x="7774" y="2833"/>
                  </a:lnTo>
                  <a:lnTo>
                    <a:pt x="7714" y="2792"/>
                  </a:lnTo>
                  <a:lnTo>
                    <a:pt x="7634" y="2712"/>
                  </a:lnTo>
                  <a:lnTo>
                    <a:pt x="7473" y="2511"/>
                  </a:lnTo>
                  <a:lnTo>
                    <a:pt x="7332" y="2230"/>
                  </a:lnTo>
                  <a:lnTo>
                    <a:pt x="7192" y="1889"/>
                  </a:lnTo>
                  <a:lnTo>
                    <a:pt x="7051" y="1527"/>
                  </a:lnTo>
                  <a:lnTo>
                    <a:pt x="6951" y="1125"/>
                  </a:lnTo>
                  <a:lnTo>
                    <a:pt x="6850" y="703"/>
                  </a:lnTo>
                  <a:lnTo>
                    <a:pt x="6810" y="302"/>
                  </a:lnTo>
                  <a:lnTo>
                    <a:pt x="6770" y="181"/>
                  </a:lnTo>
                  <a:lnTo>
                    <a:pt x="6690" y="101"/>
                  </a:lnTo>
                  <a:lnTo>
                    <a:pt x="6589" y="20"/>
                  </a:lnTo>
                  <a:lnTo>
                    <a:pt x="6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1"/>
            <p:cNvSpPr/>
            <p:nvPr/>
          </p:nvSpPr>
          <p:spPr>
            <a:xfrm>
              <a:off x="4284121" y="4709217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3"/>
                  </a:lnTo>
                  <a:lnTo>
                    <a:pt x="19967" y="2733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1"/>
            <p:cNvSpPr/>
            <p:nvPr/>
          </p:nvSpPr>
          <p:spPr>
            <a:xfrm>
              <a:off x="4284121" y="4787756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71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71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1"/>
            <p:cNvSpPr/>
            <p:nvPr/>
          </p:nvSpPr>
          <p:spPr>
            <a:xfrm>
              <a:off x="4284121" y="4866869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0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1"/>
            <p:cNvSpPr/>
            <p:nvPr/>
          </p:nvSpPr>
          <p:spPr>
            <a:xfrm>
              <a:off x="4284121" y="4945408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0"/>
                  </a:moveTo>
                  <a:lnTo>
                    <a:pt x="101" y="20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0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1"/>
            <p:cNvSpPr/>
            <p:nvPr/>
          </p:nvSpPr>
          <p:spPr>
            <a:xfrm>
              <a:off x="4322815" y="4778528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0"/>
                  </a:moveTo>
                  <a:lnTo>
                    <a:pt x="201" y="20"/>
                  </a:lnTo>
                  <a:lnTo>
                    <a:pt x="141" y="60"/>
                  </a:lnTo>
                  <a:lnTo>
                    <a:pt x="101" y="101"/>
                  </a:lnTo>
                  <a:lnTo>
                    <a:pt x="60" y="141"/>
                  </a:lnTo>
                  <a:lnTo>
                    <a:pt x="20" y="201"/>
                  </a:lnTo>
                  <a:lnTo>
                    <a:pt x="0" y="261"/>
                  </a:lnTo>
                  <a:lnTo>
                    <a:pt x="0" y="322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63"/>
                  </a:lnTo>
                  <a:lnTo>
                    <a:pt x="141" y="60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03"/>
                  </a:lnTo>
                  <a:lnTo>
                    <a:pt x="17235" y="56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22"/>
                  </a:lnTo>
                  <a:lnTo>
                    <a:pt x="17335" y="261"/>
                  </a:lnTo>
                  <a:lnTo>
                    <a:pt x="17315" y="201"/>
                  </a:lnTo>
                  <a:lnTo>
                    <a:pt x="17275" y="141"/>
                  </a:lnTo>
                  <a:lnTo>
                    <a:pt x="17235" y="101"/>
                  </a:lnTo>
                  <a:lnTo>
                    <a:pt x="17195" y="60"/>
                  </a:lnTo>
                  <a:lnTo>
                    <a:pt x="17134" y="20"/>
                  </a:lnTo>
                  <a:lnTo>
                    <a:pt x="17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1"/>
            <p:cNvSpPr/>
            <p:nvPr/>
          </p:nvSpPr>
          <p:spPr>
            <a:xfrm>
              <a:off x="4322815" y="4857066"/>
              <a:ext cx="498367" cy="19060"/>
            </a:xfrm>
            <a:custGeom>
              <a:avLst/>
              <a:gdLst/>
              <a:ahLst/>
              <a:cxnLst/>
              <a:rect l="l" t="t" r="r" b="b"/>
              <a:pathLst>
                <a:path w="17336" h="663" extrusionOk="0">
                  <a:moveTo>
                    <a:pt x="322" y="0"/>
                  </a:moveTo>
                  <a:lnTo>
                    <a:pt x="261" y="20"/>
                  </a:lnTo>
                  <a:lnTo>
                    <a:pt x="201" y="40"/>
                  </a:lnTo>
                  <a:lnTo>
                    <a:pt x="141" y="60"/>
                  </a:lnTo>
                  <a:lnTo>
                    <a:pt x="101" y="100"/>
                  </a:lnTo>
                  <a:lnTo>
                    <a:pt x="60" y="161"/>
                  </a:lnTo>
                  <a:lnTo>
                    <a:pt x="20" y="201"/>
                  </a:lnTo>
                  <a:lnTo>
                    <a:pt x="0" y="281"/>
                  </a:lnTo>
                  <a:lnTo>
                    <a:pt x="0" y="341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83"/>
                  </a:lnTo>
                  <a:lnTo>
                    <a:pt x="141" y="62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23"/>
                  </a:lnTo>
                  <a:lnTo>
                    <a:pt x="17235" y="58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41"/>
                  </a:lnTo>
                  <a:lnTo>
                    <a:pt x="17335" y="281"/>
                  </a:lnTo>
                  <a:lnTo>
                    <a:pt x="17315" y="201"/>
                  </a:lnTo>
                  <a:lnTo>
                    <a:pt x="17275" y="161"/>
                  </a:lnTo>
                  <a:lnTo>
                    <a:pt x="17235" y="100"/>
                  </a:lnTo>
                  <a:lnTo>
                    <a:pt x="17195" y="60"/>
                  </a:lnTo>
                  <a:lnTo>
                    <a:pt x="17134" y="40"/>
                  </a:lnTo>
                  <a:lnTo>
                    <a:pt x="17074" y="20"/>
                  </a:lnTo>
                  <a:lnTo>
                    <a:pt x="17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1"/>
            <p:cNvSpPr/>
            <p:nvPr/>
          </p:nvSpPr>
          <p:spPr>
            <a:xfrm>
              <a:off x="4322815" y="4936151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1"/>
                  </a:moveTo>
                  <a:lnTo>
                    <a:pt x="201" y="2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60" y="142"/>
                  </a:lnTo>
                  <a:lnTo>
                    <a:pt x="20" y="202"/>
                  </a:lnTo>
                  <a:lnTo>
                    <a:pt x="0" y="262"/>
                  </a:lnTo>
                  <a:lnTo>
                    <a:pt x="0" y="322"/>
                  </a:lnTo>
                  <a:lnTo>
                    <a:pt x="0" y="403"/>
                  </a:lnTo>
                  <a:lnTo>
                    <a:pt x="20" y="463"/>
                  </a:lnTo>
                  <a:lnTo>
                    <a:pt x="60" y="523"/>
                  </a:lnTo>
                  <a:lnTo>
                    <a:pt x="101" y="563"/>
                  </a:lnTo>
                  <a:lnTo>
                    <a:pt x="141" y="604"/>
                  </a:lnTo>
                  <a:lnTo>
                    <a:pt x="201" y="644"/>
                  </a:lnTo>
                  <a:lnTo>
                    <a:pt x="261" y="664"/>
                  </a:lnTo>
                  <a:lnTo>
                    <a:pt x="17074" y="664"/>
                  </a:lnTo>
                  <a:lnTo>
                    <a:pt x="17134" y="644"/>
                  </a:lnTo>
                  <a:lnTo>
                    <a:pt x="17195" y="604"/>
                  </a:lnTo>
                  <a:lnTo>
                    <a:pt x="17235" y="563"/>
                  </a:lnTo>
                  <a:lnTo>
                    <a:pt x="17275" y="523"/>
                  </a:lnTo>
                  <a:lnTo>
                    <a:pt x="17315" y="463"/>
                  </a:lnTo>
                  <a:lnTo>
                    <a:pt x="17335" y="403"/>
                  </a:lnTo>
                  <a:lnTo>
                    <a:pt x="17335" y="322"/>
                  </a:lnTo>
                  <a:lnTo>
                    <a:pt x="17335" y="262"/>
                  </a:lnTo>
                  <a:lnTo>
                    <a:pt x="17315" y="202"/>
                  </a:lnTo>
                  <a:lnTo>
                    <a:pt x="17275" y="142"/>
                  </a:lnTo>
                  <a:lnTo>
                    <a:pt x="17235" y="101"/>
                  </a:lnTo>
                  <a:lnTo>
                    <a:pt x="17195" y="61"/>
                  </a:lnTo>
                  <a:lnTo>
                    <a:pt x="17134" y="21"/>
                  </a:lnTo>
                  <a:lnTo>
                    <a:pt x="17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99" y="2442743"/>
            <a:ext cx="3900632" cy="17693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31"/>
          <p:cNvSpPr txBox="1">
            <a:spLocks noGrp="1"/>
          </p:cNvSpPr>
          <p:nvPr>
            <p:ph type="title"/>
          </p:nvPr>
        </p:nvSpPr>
        <p:spPr>
          <a:xfrm>
            <a:off x="720000" y="615696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</a:t>
            </a:r>
            <a:r>
              <a:rPr lang="en" dirty="0" smtClean="0"/>
              <a:t>acam-macam garis</a:t>
            </a:r>
            <a:endParaRPr dirty="0"/>
          </a:p>
        </p:txBody>
      </p:sp>
      <p:sp>
        <p:nvSpPr>
          <p:cNvPr id="1653" name="Google Shape;1653;p31"/>
          <p:cNvSpPr txBox="1">
            <a:spLocks noGrp="1"/>
          </p:cNvSpPr>
          <p:nvPr>
            <p:ph type="body" idx="1"/>
          </p:nvPr>
        </p:nvSpPr>
        <p:spPr>
          <a:xfrm>
            <a:off x="716900" y="1119725"/>
            <a:ext cx="7704000" cy="34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-US" b="1" dirty="0" err="1" smtClean="0"/>
              <a:t>Garis</a:t>
            </a:r>
            <a:r>
              <a:rPr lang="en-US" b="1" dirty="0" smtClean="0"/>
              <a:t> </a:t>
            </a:r>
            <a:r>
              <a:rPr lang="en-US" b="1" dirty="0" err="1" smtClean="0"/>
              <a:t>Sejajar</a:t>
            </a:r>
            <a:endParaRPr lang="en-US" dirty="0" smtClean="0"/>
          </a:p>
          <a:p>
            <a:pPr marL="127000" indent="0">
              <a:buNone/>
            </a:pP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sejajar</a:t>
            </a:r>
            <a:r>
              <a:rPr lang="en-US" dirty="0"/>
              <a:t>.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sejajar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arahnya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diperpanjang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 smtClean="0"/>
              <a:t>.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b="1" dirty="0" err="1" smtClean="0"/>
              <a:t>Garis</a:t>
            </a:r>
            <a:r>
              <a:rPr lang="en-US" b="1" dirty="0" smtClean="0"/>
              <a:t> </a:t>
            </a:r>
            <a:r>
              <a:rPr lang="en-US" b="1" dirty="0" err="1" smtClean="0"/>
              <a:t>Berpotongan</a:t>
            </a:r>
            <a:endParaRPr lang="en-US" dirty="0" smtClean="0"/>
          </a:p>
          <a:p>
            <a:pPr marL="127000" indent="0">
              <a:buNone/>
            </a:pP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.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kedudukan</a:t>
            </a:r>
            <a:r>
              <a:rPr lang="en-US" dirty="0"/>
              <a:t> yang </a:t>
            </a:r>
            <a:r>
              <a:rPr lang="en-US" dirty="0" err="1"/>
              <a:t>berpotongan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persekutuan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potong</a:t>
            </a:r>
            <a:r>
              <a:rPr lang="en-US" dirty="0" smtClean="0"/>
              <a:t>.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b="1" dirty="0" err="1"/>
              <a:t>Garis</a:t>
            </a:r>
            <a:r>
              <a:rPr lang="en-US" b="1" dirty="0"/>
              <a:t> </a:t>
            </a:r>
            <a:r>
              <a:rPr lang="en-US" b="1" dirty="0" err="1"/>
              <a:t>Berhimpit</a:t>
            </a:r>
            <a:endParaRPr lang="en-US" dirty="0"/>
          </a:p>
          <a:p>
            <a:pPr marL="127000" indent="0">
              <a:buNone/>
            </a:pP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berhimpit</a:t>
            </a:r>
            <a:r>
              <a:rPr lang="en-US" dirty="0"/>
              <a:t>.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berhimpit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potong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jarum</a:t>
            </a:r>
            <a:r>
              <a:rPr lang="en-US" dirty="0"/>
              <a:t> jam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12 </a:t>
            </a:r>
            <a:r>
              <a:rPr lang="en-US" dirty="0" err="1"/>
              <a:t>tepat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himpitan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jarum</a:t>
            </a:r>
            <a:r>
              <a:rPr lang="en-US" dirty="0"/>
              <a:t> jam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b="1" dirty="0" err="1"/>
              <a:t>Garis</a:t>
            </a:r>
            <a:r>
              <a:rPr lang="en-US" b="1" dirty="0"/>
              <a:t> </a:t>
            </a:r>
            <a:r>
              <a:rPr lang="en-US" b="1" dirty="0" err="1"/>
              <a:t>Bersilangan</a:t>
            </a:r>
            <a:endParaRPr lang="en-US" dirty="0"/>
          </a:p>
          <a:p>
            <a:pPr marL="127000" indent="0">
              <a:buNone/>
            </a:pP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bersilangan</a:t>
            </a:r>
            <a:r>
              <a:rPr lang="en-US" dirty="0"/>
              <a:t>.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bersilangan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sejajar</a:t>
            </a:r>
            <a:r>
              <a:rPr lang="en-US" dirty="0"/>
              <a:t>.</a:t>
            </a:r>
          </a:p>
          <a:p>
            <a:pPr marL="12700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grpSp>
        <p:nvGrpSpPr>
          <p:cNvPr id="1654" name="Google Shape;1654;p31"/>
          <p:cNvGrpSpPr/>
          <p:nvPr/>
        </p:nvGrpSpPr>
        <p:grpSpPr>
          <a:xfrm>
            <a:off x="8080225" y="127184"/>
            <a:ext cx="701095" cy="1079022"/>
            <a:chOff x="5120675" y="1937000"/>
            <a:chExt cx="925050" cy="1423700"/>
          </a:xfrm>
        </p:grpSpPr>
        <p:sp>
          <p:nvSpPr>
            <p:cNvPr id="1655" name="Google Shape;1655;p31"/>
            <p:cNvSpPr/>
            <p:nvPr/>
          </p:nvSpPr>
          <p:spPr>
            <a:xfrm>
              <a:off x="5120675" y="1937000"/>
              <a:ext cx="925050" cy="1423700"/>
            </a:xfrm>
            <a:custGeom>
              <a:avLst/>
              <a:gdLst/>
              <a:ahLst/>
              <a:cxnLst/>
              <a:rect l="l" t="t" r="r" b="b"/>
              <a:pathLst>
                <a:path w="37002" h="56948" extrusionOk="0">
                  <a:moveTo>
                    <a:pt x="4400" y="0"/>
                  </a:moveTo>
                  <a:lnTo>
                    <a:pt x="3958" y="20"/>
                  </a:lnTo>
                  <a:lnTo>
                    <a:pt x="3516" y="80"/>
                  </a:lnTo>
                  <a:lnTo>
                    <a:pt x="3094" y="181"/>
                  </a:lnTo>
                  <a:lnTo>
                    <a:pt x="2692" y="301"/>
                  </a:lnTo>
                  <a:lnTo>
                    <a:pt x="2311" y="462"/>
                  </a:lnTo>
                  <a:lnTo>
                    <a:pt x="1949" y="663"/>
                  </a:lnTo>
                  <a:lnTo>
                    <a:pt x="1608" y="884"/>
                  </a:lnTo>
                  <a:lnTo>
                    <a:pt x="1286" y="1125"/>
                  </a:lnTo>
                  <a:lnTo>
                    <a:pt x="1005" y="1406"/>
                  </a:lnTo>
                  <a:lnTo>
                    <a:pt x="764" y="1708"/>
                  </a:lnTo>
                  <a:lnTo>
                    <a:pt x="543" y="2029"/>
                  </a:lnTo>
                  <a:lnTo>
                    <a:pt x="342" y="2370"/>
                  </a:lnTo>
                  <a:lnTo>
                    <a:pt x="201" y="2712"/>
                  </a:lnTo>
                  <a:lnTo>
                    <a:pt x="101" y="3094"/>
                  </a:lnTo>
                  <a:lnTo>
                    <a:pt x="21" y="3475"/>
                  </a:lnTo>
                  <a:lnTo>
                    <a:pt x="1" y="3877"/>
                  </a:lnTo>
                  <a:lnTo>
                    <a:pt x="1" y="46241"/>
                  </a:lnTo>
                  <a:lnTo>
                    <a:pt x="21" y="46643"/>
                  </a:lnTo>
                  <a:lnTo>
                    <a:pt x="101" y="47024"/>
                  </a:lnTo>
                  <a:lnTo>
                    <a:pt x="201" y="47406"/>
                  </a:lnTo>
                  <a:lnTo>
                    <a:pt x="342" y="47747"/>
                  </a:lnTo>
                  <a:lnTo>
                    <a:pt x="543" y="48089"/>
                  </a:lnTo>
                  <a:lnTo>
                    <a:pt x="764" y="48410"/>
                  </a:lnTo>
                  <a:lnTo>
                    <a:pt x="1005" y="48712"/>
                  </a:lnTo>
                  <a:lnTo>
                    <a:pt x="1286" y="48993"/>
                  </a:lnTo>
                  <a:lnTo>
                    <a:pt x="1608" y="49234"/>
                  </a:lnTo>
                  <a:lnTo>
                    <a:pt x="1949" y="49455"/>
                  </a:lnTo>
                  <a:lnTo>
                    <a:pt x="2311" y="49656"/>
                  </a:lnTo>
                  <a:lnTo>
                    <a:pt x="2692" y="49816"/>
                  </a:lnTo>
                  <a:lnTo>
                    <a:pt x="3094" y="49937"/>
                  </a:lnTo>
                  <a:lnTo>
                    <a:pt x="3516" y="50037"/>
                  </a:lnTo>
                  <a:lnTo>
                    <a:pt x="3958" y="50098"/>
                  </a:lnTo>
                  <a:lnTo>
                    <a:pt x="4400" y="50118"/>
                  </a:lnTo>
                  <a:lnTo>
                    <a:pt x="4641" y="50118"/>
                  </a:lnTo>
                  <a:lnTo>
                    <a:pt x="4641" y="56285"/>
                  </a:lnTo>
                  <a:lnTo>
                    <a:pt x="4641" y="56405"/>
                  </a:lnTo>
                  <a:lnTo>
                    <a:pt x="4681" y="56505"/>
                  </a:lnTo>
                  <a:lnTo>
                    <a:pt x="4721" y="56606"/>
                  </a:lnTo>
                  <a:lnTo>
                    <a:pt x="4781" y="56686"/>
                  </a:lnTo>
                  <a:lnTo>
                    <a:pt x="4862" y="56767"/>
                  </a:lnTo>
                  <a:lnTo>
                    <a:pt x="4962" y="56827"/>
                  </a:lnTo>
                  <a:lnTo>
                    <a:pt x="5042" y="56887"/>
                  </a:lnTo>
                  <a:lnTo>
                    <a:pt x="5163" y="56927"/>
                  </a:lnTo>
                  <a:lnTo>
                    <a:pt x="5263" y="56947"/>
                  </a:lnTo>
                  <a:lnTo>
                    <a:pt x="5484" y="56947"/>
                  </a:lnTo>
                  <a:lnTo>
                    <a:pt x="5605" y="56927"/>
                  </a:lnTo>
                  <a:lnTo>
                    <a:pt x="5705" y="56887"/>
                  </a:lnTo>
                  <a:lnTo>
                    <a:pt x="5806" y="56847"/>
                  </a:lnTo>
                  <a:lnTo>
                    <a:pt x="5906" y="56767"/>
                  </a:lnTo>
                  <a:lnTo>
                    <a:pt x="5987" y="56686"/>
                  </a:lnTo>
                  <a:lnTo>
                    <a:pt x="11470" y="50118"/>
                  </a:lnTo>
                  <a:lnTo>
                    <a:pt x="32602" y="50118"/>
                  </a:lnTo>
                  <a:lnTo>
                    <a:pt x="33044" y="50098"/>
                  </a:lnTo>
                  <a:lnTo>
                    <a:pt x="33486" y="50037"/>
                  </a:lnTo>
                  <a:lnTo>
                    <a:pt x="33908" y="49937"/>
                  </a:lnTo>
                  <a:lnTo>
                    <a:pt x="34309" y="49816"/>
                  </a:lnTo>
                  <a:lnTo>
                    <a:pt x="34691" y="49656"/>
                  </a:lnTo>
                  <a:lnTo>
                    <a:pt x="35053" y="49455"/>
                  </a:lnTo>
                  <a:lnTo>
                    <a:pt x="35394" y="49234"/>
                  </a:lnTo>
                  <a:lnTo>
                    <a:pt x="35716" y="48993"/>
                  </a:lnTo>
                  <a:lnTo>
                    <a:pt x="35997" y="48712"/>
                  </a:lnTo>
                  <a:lnTo>
                    <a:pt x="36238" y="48410"/>
                  </a:lnTo>
                  <a:lnTo>
                    <a:pt x="36459" y="48089"/>
                  </a:lnTo>
                  <a:lnTo>
                    <a:pt x="36660" y="47747"/>
                  </a:lnTo>
                  <a:lnTo>
                    <a:pt x="36800" y="47406"/>
                  </a:lnTo>
                  <a:lnTo>
                    <a:pt x="36901" y="47024"/>
                  </a:lnTo>
                  <a:lnTo>
                    <a:pt x="36981" y="46643"/>
                  </a:lnTo>
                  <a:lnTo>
                    <a:pt x="37001" y="46241"/>
                  </a:lnTo>
                  <a:lnTo>
                    <a:pt x="37001" y="3877"/>
                  </a:lnTo>
                  <a:lnTo>
                    <a:pt x="36981" y="3475"/>
                  </a:lnTo>
                  <a:lnTo>
                    <a:pt x="36901" y="3094"/>
                  </a:lnTo>
                  <a:lnTo>
                    <a:pt x="36800" y="2712"/>
                  </a:lnTo>
                  <a:lnTo>
                    <a:pt x="36660" y="2370"/>
                  </a:lnTo>
                  <a:lnTo>
                    <a:pt x="36459" y="2029"/>
                  </a:lnTo>
                  <a:lnTo>
                    <a:pt x="36238" y="1708"/>
                  </a:lnTo>
                  <a:lnTo>
                    <a:pt x="35997" y="1406"/>
                  </a:lnTo>
                  <a:lnTo>
                    <a:pt x="35716" y="1125"/>
                  </a:lnTo>
                  <a:lnTo>
                    <a:pt x="35394" y="884"/>
                  </a:lnTo>
                  <a:lnTo>
                    <a:pt x="35053" y="663"/>
                  </a:lnTo>
                  <a:lnTo>
                    <a:pt x="34691" y="462"/>
                  </a:lnTo>
                  <a:lnTo>
                    <a:pt x="34309" y="301"/>
                  </a:lnTo>
                  <a:lnTo>
                    <a:pt x="33908" y="181"/>
                  </a:lnTo>
                  <a:lnTo>
                    <a:pt x="33486" y="80"/>
                  </a:lnTo>
                  <a:lnTo>
                    <a:pt x="33044" y="20"/>
                  </a:lnTo>
                  <a:lnTo>
                    <a:pt x="3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5236675" y="2133850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0"/>
                  </a:moveTo>
                  <a:lnTo>
                    <a:pt x="1" y="2290"/>
                  </a:lnTo>
                  <a:lnTo>
                    <a:pt x="27721" y="229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5236675" y="2293550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5236675" y="24532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5236675" y="26134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5236675" y="27731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5236675" y="2935825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27721" y="229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31"/>
          <p:cNvGrpSpPr/>
          <p:nvPr/>
        </p:nvGrpSpPr>
        <p:grpSpPr>
          <a:xfrm>
            <a:off x="-138725" y="3141950"/>
            <a:ext cx="1027975" cy="1851078"/>
            <a:chOff x="8046725" y="2806125"/>
            <a:chExt cx="1027975" cy="1851078"/>
          </a:xfrm>
        </p:grpSpPr>
        <p:sp>
          <p:nvSpPr>
            <p:cNvPr id="1663" name="Google Shape;1663;p31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4" name="Google Shape;1664;p31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1665" name="Google Shape;1665;p31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1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1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1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1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1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1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1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1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1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1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1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3"/>
          <p:cNvSpPr txBox="1">
            <a:spLocks noGrp="1"/>
          </p:cNvSpPr>
          <p:nvPr>
            <p:ph type="title"/>
          </p:nvPr>
        </p:nvSpPr>
        <p:spPr>
          <a:xfrm>
            <a:off x="2633400" y="2474901"/>
            <a:ext cx="387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Sudut</a:t>
            </a:r>
            <a:endParaRPr dirty="0"/>
          </a:p>
        </p:txBody>
      </p:sp>
      <p:sp>
        <p:nvSpPr>
          <p:cNvPr id="1727" name="Google Shape;1727;p33"/>
          <p:cNvSpPr txBox="1">
            <a:spLocks noGrp="1"/>
          </p:cNvSpPr>
          <p:nvPr>
            <p:ph type="title" idx="2"/>
          </p:nvPr>
        </p:nvSpPr>
        <p:spPr>
          <a:xfrm>
            <a:off x="4114800" y="1493121"/>
            <a:ext cx="914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2</a:t>
            </a:r>
            <a:endParaRPr sz="5500" dirty="0"/>
          </a:p>
        </p:txBody>
      </p:sp>
      <p:grpSp>
        <p:nvGrpSpPr>
          <p:cNvPr id="1729" name="Google Shape;1729;p33"/>
          <p:cNvGrpSpPr/>
          <p:nvPr/>
        </p:nvGrpSpPr>
        <p:grpSpPr>
          <a:xfrm>
            <a:off x="7367123" y="382070"/>
            <a:ext cx="1640063" cy="4293555"/>
            <a:chOff x="6976598" y="618695"/>
            <a:chExt cx="1640063" cy="4293555"/>
          </a:xfrm>
        </p:grpSpPr>
        <p:sp>
          <p:nvSpPr>
            <p:cNvPr id="1730" name="Google Shape;1730;p33"/>
            <p:cNvSpPr/>
            <p:nvPr/>
          </p:nvSpPr>
          <p:spPr>
            <a:xfrm>
              <a:off x="7233363" y="4798850"/>
              <a:ext cx="12477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7522292" y="732742"/>
              <a:ext cx="856747" cy="1050772"/>
            </a:xfrm>
            <a:custGeom>
              <a:avLst/>
              <a:gdLst/>
              <a:ahLst/>
              <a:cxnLst/>
              <a:rect l="l" t="t" r="r" b="b"/>
              <a:pathLst>
                <a:path w="21853" h="26802" extrusionOk="0">
                  <a:moveTo>
                    <a:pt x="13586" y="1"/>
                  </a:moveTo>
                  <a:lnTo>
                    <a:pt x="1372" y="2077"/>
                  </a:lnTo>
                  <a:lnTo>
                    <a:pt x="1149" y="2466"/>
                  </a:lnTo>
                  <a:lnTo>
                    <a:pt x="946" y="2892"/>
                  </a:lnTo>
                  <a:lnTo>
                    <a:pt x="797" y="3337"/>
                  </a:lnTo>
                  <a:lnTo>
                    <a:pt x="686" y="3782"/>
                  </a:lnTo>
                  <a:lnTo>
                    <a:pt x="593" y="4245"/>
                  </a:lnTo>
                  <a:lnTo>
                    <a:pt x="556" y="4709"/>
                  </a:lnTo>
                  <a:lnTo>
                    <a:pt x="556" y="5172"/>
                  </a:lnTo>
                  <a:lnTo>
                    <a:pt x="612" y="5635"/>
                  </a:lnTo>
                  <a:lnTo>
                    <a:pt x="649" y="5858"/>
                  </a:lnTo>
                  <a:lnTo>
                    <a:pt x="723" y="6062"/>
                  </a:lnTo>
                  <a:lnTo>
                    <a:pt x="816" y="6284"/>
                  </a:lnTo>
                  <a:lnTo>
                    <a:pt x="927" y="6469"/>
                  </a:lnTo>
                  <a:lnTo>
                    <a:pt x="1038" y="6673"/>
                  </a:lnTo>
                  <a:lnTo>
                    <a:pt x="1168" y="6859"/>
                  </a:lnTo>
                  <a:lnTo>
                    <a:pt x="1465" y="7229"/>
                  </a:lnTo>
                  <a:lnTo>
                    <a:pt x="1743" y="7619"/>
                  </a:lnTo>
                  <a:lnTo>
                    <a:pt x="1872" y="7804"/>
                  </a:lnTo>
                  <a:lnTo>
                    <a:pt x="2002" y="7989"/>
                  </a:lnTo>
                  <a:lnTo>
                    <a:pt x="2113" y="8193"/>
                  </a:lnTo>
                  <a:lnTo>
                    <a:pt x="2206" y="8397"/>
                  </a:lnTo>
                  <a:lnTo>
                    <a:pt x="2280" y="8619"/>
                  </a:lnTo>
                  <a:lnTo>
                    <a:pt x="2336" y="8842"/>
                  </a:lnTo>
                  <a:lnTo>
                    <a:pt x="2484" y="9713"/>
                  </a:lnTo>
                  <a:lnTo>
                    <a:pt x="2521" y="10102"/>
                  </a:lnTo>
                  <a:lnTo>
                    <a:pt x="2558" y="10491"/>
                  </a:lnTo>
                  <a:lnTo>
                    <a:pt x="2540" y="10695"/>
                  </a:lnTo>
                  <a:lnTo>
                    <a:pt x="2540" y="10881"/>
                  </a:lnTo>
                  <a:lnTo>
                    <a:pt x="2502" y="11066"/>
                  </a:lnTo>
                  <a:lnTo>
                    <a:pt x="2465" y="11251"/>
                  </a:lnTo>
                  <a:lnTo>
                    <a:pt x="2410" y="11455"/>
                  </a:lnTo>
                  <a:lnTo>
                    <a:pt x="2336" y="11641"/>
                  </a:lnTo>
                  <a:lnTo>
                    <a:pt x="2243" y="11844"/>
                  </a:lnTo>
                  <a:lnTo>
                    <a:pt x="2132" y="12030"/>
                  </a:lnTo>
                  <a:lnTo>
                    <a:pt x="1613" y="12827"/>
                  </a:lnTo>
                  <a:lnTo>
                    <a:pt x="1094" y="13605"/>
                  </a:lnTo>
                  <a:lnTo>
                    <a:pt x="853" y="13994"/>
                  </a:lnTo>
                  <a:lnTo>
                    <a:pt x="612" y="14402"/>
                  </a:lnTo>
                  <a:lnTo>
                    <a:pt x="408" y="14810"/>
                  </a:lnTo>
                  <a:lnTo>
                    <a:pt x="223" y="15236"/>
                  </a:lnTo>
                  <a:lnTo>
                    <a:pt x="149" y="15459"/>
                  </a:lnTo>
                  <a:lnTo>
                    <a:pt x="93" y="15700"/>
                  </a:lnTo>
                  <a:lnTo>
                    <a:pt x="37" y="15922"/>
                  </a:lnTo>
                  <a:lnTo>
                    <a:pt x="19" y="16163"/>
                  </a:lnTo>
                  <a:lnTo>
                    <a:pt x="0" y="16404"/>
                  </a:lnTo>
                  <a:lnTo>
                    <a:pt x="0" y="16645"/>
                  </a:lnTo>
                  <a:lnTo>
                    <a:pt x="19" y="16867"/>
                  </a:lnTo>
                  <a:lnTo>
                    <a:pt x="56" y="17108"/>
                  </a:lnTo>
                  <a:lnTo>
                    <a:pt x="93" y="17349"/>
                  </a:lnTo>
                  <a:lnTo>
                    <a:pt x="149" y="17572"/>
                  </a:lnTo>
                  <a:lnTo>
                    <a:pt x="241" y="17812"/>
                  </a:lnTo>
                  <a:lnTo>
                    <a:pt x="315" y="18016"/>
                  </a:lnTo>
                  <a:lnTo>
                    <a:pt x="427" y="18239"/>
                  </a:lnTo>
                  <a:lnTo>
                    <a:pt x="538" y="18443"/>
                  </a:lnTo>
                  <a:lnTo>
                    <a:pt x="686" y="18628"/>
                  </a:lnTo>
                  <a:lnTo>
                    <a:pt x="834" y="18813"/>
                  </a:lnTo>
                  <a:lnTo>
                    <a:pt x="1001" y="18999"/>
                  </a:lnTo>
                  <a:lnTo>
                    <a:pt x="1187" y="19147"/>
                  </a:lnTo>
                  <a:lnTo>
                    <a:pt x="1390" y="19277"/>
                  </a:lnTo>
                  <a:lnTo>
                    <a:pt x="1613" y="19388"/>
                  </a:lnTo>
                  <a:lnTo>
                    <a:pt x="1835" y="19462"/>
                  </a:lnTo>
                  <a:lnTo>
                    <a:pt x="2058" y="19536"/>
                  </a:lnTo>
                  <a:lnTo>
                    <a:pt x="2484" y="19666"/>
                  </a:lnTo>
                  <a:lnTo>
                    <a:pt x="2892" y="19759"/>
                  </a:lnTo>
                  <a:lnTo>
                    <a:pt x="3077" y="19814"/>
                  </a:lnTo>
                  <a:lnTo>
                    <a:pt x="3244" y="19870"/>
                  </a:lnTo>
                  <a:lnTo>
                    <a:pt x="3392" y="19944"/>
                  </a:lnTo>
                  <a:lnTo>
                    <a:pt x="3522" y="20018"/>
                  </a:lnTo>
                  <a:lnTo>
                    <a:pt x="3615" y="20129"/>
                  </a:lnTo>
                  <a:lnTo>
                    <a:pt x="3689" y="20241"/>
                  </a:lnTo>
                  <a:lnTo>
                    <a:pt x="3726" y="20370"/>
                  </a:lnTo>
                  <a:lnTo>
                    <a:pt x="3726" y="20537"/>
                  </a:lnTo>
                  <a:lnTo>
                    <a:pt x="3707" y="20704"/>
                  </a:lnTo>
                  <a:lnTo>
                    <a:pt x="3652" y="20908"/>
                  </a:lnTo>
                  <a:lnTo>
                    <a:pt x="3540" y="21371"/>
                  </a:lnTo>
                  <a:lnTo>
                    <a:pt x="3485" y="21631"/>
                  </a:lnTo>
                  <a:lnTo>
                    <a:pt x="3429" y="21890"/>
                  </a:lnTo>
                  <a:lnTo>
                    <a:pt x="3374" y="22187"/>
                  </a:lnTo>
                  <a:lnTo>
                    <a:pt x="3355" y="22483"/>
                  </a:lnTo>
                  <a:lnTo>
                    <a:pt x="3355" y="22798"/>
                  </a:lnTo>
                  <a:lnTo>
                    <a:pt x="3392" y="23132"/>
                  </a:lnTo>
                  <a:lnTo>
                    <a:pt x="3466" y="23465"/>
                  </a:lnTo>
                  <a:lnTo>
                    <a:pt x="3577" y="23799"/>
                  </a:lnTo>
                  <a:lnTo>
                    <a:pt x="3652" y="23984"/>
                  </a:lnTo>
                  <a:lnTo>
                    <a:pt x="3726" y="24151"/>
                  </a:lnTo>
                  <a:lnTo>
                    <a:pt x="3837" y="24337"/>
                  </a:lnTo>
                  <a:lnTo>
                    <a:pt x="3948" y="24522"/>
                  </a:lnTo>
                  <a:lnTo>
                    <a:pt x="4096" y="24707"/>
                  </a:lnTo>
                  <a:lnTo>
                    <a:pt x="4245" y="24874"/>
                  </a:lnTo>
                  <a:lnTo>
                    <a:pt x="4412" y="25041"/>
                  </a:lnTo>
                  <a:lnTo>
                    <a:pt x="4615" y="25189"/>
                  </a:lnTo>
                  <a:lnTo>
                    <a:pt x="4819" y="25337"/>
                  </a:lnTo>
                  <a:lnTo>
                    <a:pt x="5042" y="25486"/>
                  </a:lnTo>
                  <a:lnTo>
                    <a:pt x="5283" y="25615"/>
                  </a:lnTo>
                  <a:lnTo>
                    <a:pt x="5542" y="25745"/>
                  </a:lnTo>
                  <a:lnTo>
                    <a:pt x="5802" y="25856"/>
                  </a:lnTo>
                  <a:lnTo>
                    <a:pt x="6080" y="25968"/>
                  </a:lnTo>
                  <a:lnTo>
                    <a:pt x="6654" y="26172"/>
                  </a:lnTo>
                  <a:lnTo>
                    <a:pt x="7266" y="26338"/>
                  </a:lnTo>
                  <a:lnTo>
                    <a:pt x="7896" y="26487"/>
                  </a:lnTo>
                  <a:lnTo>
                    <a:pt x="8545" y="26598"/>
                  </a:lnTo>
                  <a:lnTo>
                    <a:pt x="9193" y="26690"/>
                  </a:lnTo>
                  <a:lnTo>
                    <a:pt x="9842" y="26746"/>
                  </a:lnTo>
                  <a:lnTo>
                    <a:pt x="10472" y="26783"/>
                  </a:lnTo>
                  <a:lnTo>
                    <a:pt x="11084" y="26802"/>
                  </a:lnTo>
                  <a:lnTo>
                    <a:pt x="11658" y="26783"/>
                  </a:lnTo>
                  <a:lnTo>
                    <a:pt x="12196" y="26746"/>
                  </a:lnTo>
                  <a:lnTo>
                    <a:pt x="12696" y="26672"/>
                  </a:lnTo>
                  <a:lnTo>
                    <a:pt x="13160" y="26598"/>
                  </a:lnTo>
                  <a:lnTo>
                    <a:pt x="13623" y="26505"/>
                  </a:lnTo>
                  <a:lnTo>
                    <a:pt x="14068" y="26375"/>
                  </a:lnTo>
                  <a:lnTo>
                    <a:pt x="14531" y="26246"/>
                  </a:lnTo>
                  <a:lnTo>
                    <a:pt x="14976" y="26097"/>
                  </a:lnTo>
                  <a:lnTo>
                    <a:pt x="15421" y="25931"/>
                  </a:lnTo>
                  <a:lnTo>
                    <a:pt x="15847" y="25745"/>
                  </a:lnTo>
                  <a:lnTo>
                    <a:pt x="16255" y="25523"/>
                  </a:lnTo>
                  <a:lnTo>
                    <a:pt x="16644" y="25300"/>
                  </a:lnTo>
                  <a:lnTo>
                    <a:pt x="17015" y="25041"/>
                  </a:lnTo>
                  <a:lnTo>
                    <a:pt x="17348" y="24744"/>
                  </a:lnTo>
                  <a:lnTo>
                    <a:pt x="17664" y="24429"/>
                  </a:lnTo>
                  <a:lnTo>
                    <a:pt x="17942" y="24096"/>
                  </a:lnTo>
                  <a:lnTo>
                    <a:pt x="18071" y="23910"/>
                  </a:lnTo>
                  <a:lnTo>
                    <a:pt x="18183" y="23725"/>
                  </a:lnTo>
                  <a:lnTo>
                    <a:pt x="18294" y="23540"/>
                  </a:lnTo>
                  <a:lnTo>
                    <a:pt x="18386" y="23336"/>
                  </a:lnTo>
                  <a:lnTo>
                    <a:pt x="18479" y="23132"/>
                  </a:lnTo>
                  <a:lnTo>
                    <a:pt x="18553" y="22909"/>
                  </a:lnTo>
                  <a:lnTo>
                    <a:pt x="18609" y="22706"/>
                  </a:lnTo>
                  <a:lnTo>
                    <a:pt x="18627" y="22483"/>
                  </a:lnTo>
                  <a:lnTo>
                    <a:pt x="18627" y="22261"/>
                  </a:lnTo>
                  <a:lnTo>
                    <a:pt x="18590" y="22038"/>
                  </a:lnTo>
                  <a:lnTo>
                    <a:pt x="18516" y="21556"/>
                  </a:lnTo>
                  <a:lnTo>
                    <a:pt x="18405" y="21075"/>
                  </a:lnTo>
                  <a:lnTo>
                    <a:pt x="18331" y="20593"/>
                  </a:lnTo>
                  <a:lnTo>
                    <a:pt x="18312" y="20352"/>
                  </a:lnTo>
                  <a:lnTo>
                    <a:pt x="18294" y="20129"/>
                  </a:lnTo>
                  <a:lnTo>
                    <a:pt x="18312" y="19925"/>
                  </a:lnTo>
                  <a:lnTo>
                    <a:pt x="18349" y="19722"/>
                  </a:lnTo>
                  <a:lnTo>
                    <a:pt x="18423" y="19536"/>
                  </a:lnTo>
                  <a:lnTo>
                    <a:pt x="18535" y="19369"/>
                  </a:lnTo>
                  <a:lnTo>
                    <a:pt x="18646" y="19258"/>
                  </a:lnTo>
                  <a:lnTo>
                    <a:pt x="18776" y="19166"/>
                  </a:lnTo>
                  <a:lnTo>
                    <a:pt x="18942" y="19091"/>
                  </a:lnTo>
                  <a:lnTo>
                    <a:pt x="19091" y="19054"/>
                  </a:lnTo>
                  <a:lnTo>
                    <a:pt x="19461" y="18962"/>
                  </a:lnTo>
                  <a:lnTo>
                    <a:pt x="19851" y="18887"/>
                  </a:lnTo>
                  <a:lnTo>
                    <a:pt x="20054" y="18813"/>
                  </a:lnTo>
                  <a:lnTo>
                    <a:pt x="20277" y="18739"/>
                  </a:lnTo>
                  <a:lnTo>
                    <a:pt x="20481" y="18647"/>
                  </a:lnTo>
                  <a:lnTo>
                    <a:pt x="20703" y="18517"/>
                  </a:lnTo>
                  <a:lnTo>
                    <a:pt x="20907" y="18350"/>
                  </a:lnTo>
                  <a:lnTo>
                    <a:pt x="21111" y="18128"/>
                  </a:lnTo>
                  <a:lnTo>
                    <a:pt x="21315" y="17887"/>
                  </a:lnTo>
                  <a:lnTo>
                    <a:pt x="21519" y="17572"/>
                  </a:lnTo>
                  <a:lnTo>
                    <a:pt x="21593" y="17405"/>
                  </a:lnTo>
                  <a:lnTo>
                    <a:pt x="21667" y="17238"/>
                  </a:lnTo>
                  <a:lnTo>
                    <a:pt x="21741" y="17071"/>
                  </a:lnTo>
                  <a:lnTo>
                    <a:pt x="21778" y="16923"/>
                  </a:lnTo>
                  <a:lnTo>
                    <a:pt x="21815" y="16756"/>
                  </a:lnTo>
                  <a:lnTo>
                    <a:pt x="21834" y="16589"/>
                  </a:lnTo>
                  <a:lnTo>
                    <a:pt x="21852" y="16293"/>
                  </a:lnTo>
                  <a:lnTo>
                    <a:pt x="21815" y="15978"/>
                  </a:lnTo>
                  <a:lnTo>
                    <a:pt x="21760" y="15700"/>
                  </a:lnTo>
                  <a:lnTo>
                    <a:pt x="21667" y="15403"/>
                  </a:lnTo>
                  <a:lnTo>
                    <a:pt x="21556" y="15144"/>
                  </a:lnTo>
                  <a:lnTo>
                    <a:pt x="21407" y="14884"/>
                  </a:lnTo>
                  <a:lnTo>
                    <a:pt x="21259" y="14643"/>
                  </a:lnTo>
                  <a:lnTo>
                    <a:pt x="21111" y="14402"/>
                  </a:lnTo>
                  <a:lnTo>
                    <a:pt x="20944" y="14180"/>
                  </a:lnTo>
                  <a:lnTo>
                    <a:pt x="20611" y="13791"/>
                  </a:lnTo>
                  <a:lnTo>
                    <a:pt x="20351" y="13475"/>
                  </a:lnTo>
                  <a:lnTo>
                    <a:pt x="20092" y="13197"/>
                  </a:lnTo>
                  <a:lnTo>
                    <a:pt x="19832" y="12919"/>
                  </a:lnTo>
                  <a:lnTo>
                    <a:pt x="19313" y="12363"/>
                  </a:lnTo>
                  <a:lnTo>
                    <a:pt x="19072" y="12085"/>
                  </a:lnTo>
                  <a:lnTo>
                    <a:pt x="18831" y="11807"/>
                  </a:lnTo>
                  <a:lnTo>
                    <a:pt x="18627" y="11492"/>
                  </a:lnTo>
                  <a:lnTo>
                    <a:pt x="18442" y="11177"/>
                  </a:lnTo>
                  <a:lnTo>
                    <a:pt x="18349" y="11010"/>
                  </a:lnTo>
                  <a:lnTo>
                    <a:pt x="18294" y="10825"/>
                  </a:lnTo>
                  <a:lnTo>
                    <a:pt x="18238" y="10640"/>
                  </a:lnTo>
                  <a:lnTo>
                    <a:pt x="18201" y="10454"/>
                  </a:lnTo>
                  <a:lnTo>
                    <a:pt x="18183" y="10250"/>
                  </a:lnTo>
                  <a:lnTo>
                    <a:pt x="18164" y="10065"/>
                  </a:lnTo>
                  <a:lnTo>
                    <a:pt x="18183" y="9880"/>
                  </a:lnTo>
                  <a:lnTo>
                    <a:pt x="18201" y="9694"/>
                  </a:lnTo>
                  <a:lnTo>
                    <a:pt x="18238" y="9509"/>
                  </a:lnTo>
                  <a:lnTo>
                    <a:pt x="18294" y="9324"/>
                  </a:lnTo>
                  <a:lnTo>
                    <a:pt x="18349" y="9157"/>
                  </a:lnTo>
                  <a:lnTo>
                    <a:pt x="18442" y="9009"/>
                  </a:lnTo>
                  <a:lnTo>
                    <a:pt x="18553" y="8860"/>
                  </a:lnTo>
                  <a:lnTo>
                    <a:pt x="18664" y="8731"/>
                  </a:lnTo>
                  <a:lnTo>
                    <a:pt x="18813" y="8619"/>
                  </a:lnTo>
                  <a:lnTo>
                    <a:pt x="18961" y="8527"/>
                  </a:lnTo>
                  <a:lnTo>
                    <a:pt x="18961" y="8100"/>
                  </a:lnTo>
                  <a:lnTo>
                    <a:pt x="18924" y="7174"/>
                  </a:lnTo>
                  <a:lnTo>
                    <a:pt x="18887" y="6655"/>
                  </a:lnTo>
                  <a:lnTo>
                    <a:pt x="18868" y="6210"/>
                  </a:lnTo>
                  <a:lnTo>
                    <a:pt x="18813" y="5876"/>
                  </a:lnTo>
                  <a:lnTo>
                    <a:pt x="18794" y="5765"/>
                  </a:lnTo>
                  <a:lnTo>
                    <a:pt x="18776" y="5710"/>
                  </a:lnTo>
                  <a:lnTo>
                    <a:pt x="17904" y="4764"/>
                  </a:lnTo>
                  <a:lnTo>
                    <a:pt x="16125" y="2800"/>
                  </a:lnTo>
                  <a:lnTo>
                    <a:pt x="13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7380605" y="1641043"/>
              <a:ext cx="299409" cy="636611"/>
            </a:xfrm>
            <a:custGeom>
              <a:avLst/>
              <a:gdLst/>
              <a:ahLst/>
              <a:cxnLst/>
              <a:rect l="l" t="t" r="r" b="b"/>
              <a:pathLst>
                <a:path w="7637" h="16238" extrusionOk="0">
                  <a:moveTo>
                    <a:pt x="6209" y="1"/>
                  </a:moveTo>
                  <a:lnTo>
                    <a:pt x="0" y="10732"/>
                  </a:lnTo>
                  <a:lnTo>
                    <a:pt x="111" y="16237"/>
                  </a:lnTo>
                  <a:lnTo>
                    <a:pt x="223" y="16219"/>
                  </a:lnTo>
                  <a:lnTo>
                    <a:pt x="352" y="16163"/>
                  </a:lnTo>
                  <a:lnTo>
                    <a:pt x="482" y="16089"/>
                  </a:lnTo>
                  <a:lnTo>
                    <a:pt x="649" y="15959"/>
                  </a:lnTo>
                  <a:lnTo>
                    <a:pt x="816" y="15811"/>
                  </a:lnTo>
                  <a:lnTo>
                    <a:pt x="982" y="15644"/>
                  </a:lnTo>
                  <a:lnTo>
                    <a:pt x="1372" y="15199"/>
                  </a:lnTo>
                  <a:lnTo>
                    <a:pt x="1817" y="14680"/>
                  </a:lnTo>
                  <a:lnTo>
                    <a:pt x="2280" y="14069"/>
                  </a:lnTo>
                  <a:lnTo>
                    <a:pt x="2762" y="13383"/>
                  </a:lnTo>
                  <a:lnTo>
                    <a:pt x="3281" y="12660"/>
                  </a:lnTo>
                  <a:lnTo>
                    <a:pt x="4356" y="11085"/>
                  </a:lnTo>
                  <a:lnTo>
                    <a:pt x="5486" y="9453"/>
                  </a:lnTo>
                  <a:lnTo>
                    <a:pt x="6580" y="7878"/>
                  </a:lnTo>
                  <a:lnTo>
                    <a:pt x="7117" y="7155"/>
                  </a:lnTo>
                  <a:lnTo>
                    <a:pt x="7636" y="646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8211124" y="1641043"/>
              <a:ext cx="284158" cy="654763"/>
            </a:xfrm>
            <a:custGeom>
              <a:avLst/>
              <a:gdLst/>
              <a:ahLst/>
              <a:cxnLst/>
              <a:rect l="l" t="t" r="r" b="b"/>
              <a:pathLst>
                <a:path w="7248" h="16701" extrusionOk="0">
                  <a:moveTo>
                    <a:pt x="1966" y="1"/>
                  </a:moveTo>
                  <a:lnTo>
                    <a:pt x="1" y="6321"/>
                  </a:lnTo>
                  <a:lnTo>
                    <a:pt x="464" y="7044"/>
                  </a:lnTo>
                  <a:lnTo>
                    <a:pt x="928" y="7822"/>
                  </a:lnTo>
                  <a:lnTo>
                    <a:pt x="1891" y="9491"/>
                  </a:lnTo>
                  <a:lnTo>
                    <a:pt x="2874" y="11196"/>
                  </a:lnTo>
                  <a:lnTo>
                    <a:pt x="3819" y="12864"/>
                  </a:lnTo>
                  <a:lnTo>
                    <a:pt x="4282" y="13624"/>
                  </a:lnTo>
                  <a:lnTo>
                    <a:pt x="4709" y="14347"/>
                  </a:lnTo>
                  <a:lnTo>
                    <a:pt x="5116" y="14995"/>
                  </a:lnTo>
                  <a:lnTo>
                    <a:pt x="5506" y="15551"/>
                  </a:lnTo>
                  <a:lnTo>
                    <a:pt x="5858" y="16015"/>
                  </a:lnTo>
                  <a:lnTo>
                    <a:pt x="6025" y="16219"/>
                  </a:lnTo>
                  <a:lnTo>
                    <a:pt x="6173" y="16367"/>
                  </a:lnTo>
                  <a:lnTo>
                    <a:pt x="6321" y="16497"/>
                  </a:lnTo>
                  <a:lnTo>
                    <a:pt x="6451" y="16608"/>
                  </a:lnTo>
                  <a:lnTo>
                    <a:pt x="6562" y="16663"/>
                  </a:lnTo>
                  <a:lnTo>
                    <a:pt x="6673" y="16700"/>
                  </a:lnTo>
                  <a:lnTo>
                    <a:pt x="7248" y="11214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7988792" y="3576829"/>
              <a:ext cx="299409" cy="1291295"/>
            </a:xfrm>
            <a:custGeom>
              <a:avLst/>
              <a:gdLst/>
              <a:ahLst/>
              <a:cxnLst/>
              <a:rect l="l" t="t" r="r" b="b"/>
              <a:pathLst>
                <a:path w="7637" h="32937" extrusionOk="0">
                  <a:moveTo>
                    <a:pt x="0" y="1"/>
                  </a:moveTo>
                  <a:lnTo>
                    <a:pt x="1687" y="8045"/>
                  </a:lnTo>
                  <a:lnTo>
                    <a:pt x="1576" y="8786"/>
                  </a:lnTo>
                  <a:lnTo>
                    <a:pt x="1335" y="10454"/>
                  </a:lnTo>
                  <a:lnTo>
                    <a:pt x="1205" y="11399"/>
                  </a:lnTo>
                  <a:lnTo>
                    <a:pt x="1094" y="12289"/>
                  </a:lnTo>
                  <a:lnTo>
                    <a:pt x="1020" y="13049"/>
                  </a:lnTo>
                  <a:lnTo>
                    <a:pt x="1001" y="13327"/>
                  </a:lnTo>
                  <a:lnTo>
                    <a:pt x="1001" y="13549"/>
                  </a:lnTo>
                  <a:lnTo>
                    <a:pt x="1038" y="13846"/>
                  </a:lnTo>
                  <a:lnTo>
                    <a:pt x="1112" y="14346"/>
                  </a:lnTo>
                  <a:lnTo>
                    <a:pt x="1390" y="15885"/>
                  </a:lnTo>
                  <a:lnTo>
                    <a:pt x="1761" y="17886"/>
                  </a:lnTo>
                  <a:lnTo>
                    <a:pt x="2206" y="20110"/>
                  </a:lnTo>
                  <a:lnTo>
                    <a:pt x="3040" y="24169"/>
                  </a:lnTo>
                  <a:lnTo>
                    <a:pt x="3411" y="25986"/>
                  </a:lnTo>
                  <a:lnTo>
                    <a:pt x="3466" y="32936"/>
                  </a:lnTo>
                  <a:lnTo>
                    <a:pt x="6802" y="32936"/>
                  </a:lnTo>
                  <a:lnTo>
                    <a:pt x="6228" y="26041"/>
                  </a:lnTo>
                  <a:lnTo>
                    <a:pt x="6432" y="24244"/>
                  </a:lnTo>
                  <a:lnTo>
                    <a:pt x="6877" y="20203"/>
                  </a:lnTo>
                  <a:lnTo>
                    <a:pt x="7321" y="15959"/>
                  </a:lnTo>
                  <a:lnTo>
                    <a:pt x="7488" y="14402"/>
                  </a:lnTo>
                  <a:lnTo>
                    <a:pt x="7525" y="13864"/>
                  </a:lnTo>
                  <a:lnTo>
                    <a:pt x="7544" y="13549"/>
                  </a:lnTo>
                  <a:lnTo>
                    <a:pt x="7525" y="13308"/>
                  </a:lnTo>
                  <a:lnTo>
                    <a:pt x="7507" y="13012"/>
                  </a:lnTo>
                  <a:lnTo>
                    <a:pt x="7414" y="12252"/>
                  </a:lnTo>
                  <a:lnTo>
                    <a:pt x="7303" y="11399"/>
                  </a:lnTo>
                  <a:lnTo>
                    <a:pt x="7173" y="10491"/>
                  </a:lnTo>
                  <a:lnTo>
                    <a:pt x="6914" y="8934"/>
                  </a:lnTo>
                  <a:lnTo>
                    <a:pt x="6802" y="8267"/>
                  </a:lnTo>
                  <a:lnTo>
                    <a:pt x="76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7985146" y="3572478"/>
              <a:ext cx="307406" cy="1157567"/>
            </a:xfrm>
            <a:custGeom>
              <a:avLst/>
              <a:gdLst/>
              <a:ahLst/>
              <a:cxnLst/>
              <a:rect l="l" t="t" r="r" b="b"/>
              <a:pathLst>
                <a:path w="7841" h="29526" extrusionOk="0">
                  <a:moveTo>
                    <a:pt x="93" y="0"/>
                  </a:moveTo>
                  <a:lnTo>
                    <a:pt x="56" y="19"/>
                  </a:lnTo>
                  <a:lnTo>
                    <a:pt x="19" y="37"/>
                  </a:lnTo>
                  <a:lnTo>
                    <a:pt x="1" y="93"/>
                  </a:lnTo>
                  <a:lnTo>
                    <a:pt x="1" y="130"/>
                  </a:lnTo>
                  <a:lnTo>
                    <a:pt x="1669" y="8174"/>
                  </a:lnTo>
                  <a:lnTo>
                    <a:pt x="1521" y="9045"/>
                  </a:lnTo>
                  <a:lnTo>
                    <a:pt x="1298" y="10713"/>
                  </a:lnTo>
                  <a:lnTo>
                    <a:pt x="1168" y="11621"/>
                  </a:lnTo>
                  <a:lnTo>
                    <a:pt x="1076" y="12474"/>
                  </a:lnTo>
                  <a:lnTo>
                    <a:pt x="1002" y="13178"/>
                  </a:lnTo>
                  <a:lnTo>
                    <a:pt x="983" y="13660"/>
                  </a:lnTo>
                  <a:lnTo>
                    <a:pt x="1020" y="13938"/>
                  </a:lnTo>
                  <a:lnTo>
                    <a:pt x="1094" y="14439"/>
                  </a:lnTo>
                  <a:lnTo>
                    <a:pt x="1354" y="15940"/>
                  </a:lnTo>
                  <a:lnTo>
                    <a:pt x="1724" y="17886"/>
                  </a:lnTo>
                  <a:lnTo>
                    <a:pt x="2151" y="20055"/>
                  </a:lnTo>
                  <a:lnTo>
                    <a:pt x="2966" y="24095"/>
                  </a:lnTo>
                  <a:lnTo>
                    <a:pt x="3392" y="26097"/>
                  </a:lnTo>
                  <a:lnTo>
                    <a:pt x="3411" y="29415"/>
                  </a:lnTo>
                  <a:lnTo>
                    <a:pt x="3430" y="29452"/>
                  </a:lnTo>
                  <a:lnTo>
                    <a:pt x="3448" y="29489"/>
                  </a:lnTo>
                  <a:lnTo>
                    <a:pt x="3485" y="29526"/>
                  </a:lnTo>
                  <a:lnTo>
                    <a:pt x="3522" y="29526"/>
                  </a:lnTo>
                  <a:lnTo>
                    <a:pt x="3559" y="29507"/>
                  </a:lnTo>
                  <a:lnTo>
                    <a:pt x="3596" y="29489"/>
                  </a:lnTo>
                  <a:lnTo>
                    <a:pt x="3633" y="29452"/>
                  </a:lnTo>
                  <a:lnTo>
                    <a:pt x="3633" y="29415"/>
                  </a:lnTo>
                  <a:lnTo>
                    <a:pt x="3615" y="26060"/>
                  </a:lnTo>
                  <a:lnTo>
                    <a:pt x="3226" y="24206"/>
                  </a:lnTo>
                  <a:lnTo>
                    <a:pt x="2410" y="20166"/>
                  </a:lnTo>
                  <a:lnTo>
                    <a:pt x="1965" y="17960"/>
                  </a:lnTo>
                  <a:lnTo>
                    <a:pt x="1576" y="15959"/>
                  </a:lnTo>
                  <a:lnTo>
                    <a:pt x="1317" y="14439"/>
                  </a:lnTo>
                  <a:lnTo>
                    <a:pt x="1243" y="13938"/>
                  </a:lnTo>
                  <a:lnTo>
                    <a:pt x="1205" y="13660"/>
                  </a:lnTo>
                  <a:lnTo>
                    <a:pt x="1224" y="13160"/>
                  </a:lnTo>
                  <a:lnTo>
                    <a:pt x="1298" y="12418"/>
                  </a:lnTo>
                  <a:lnTo>
                    <a:pt x="1409" y="11529"/>
                  </a:lnTo>
                  <a:lnTo>
                    <a:pt x="1539" y="10584"/>
                  </a:lnTo>
                  <a:lnTo>
                    <a:pt x="1780" y="8934"/>
                  </a:lnTo>
                  <a:lnTo>
                    <a:pt x="1891" y="8174"/>
                  </a:lnTo>
                  <a:lnTo>
                    <a:pt x="1891" y="8137"/>
                  </a:lnTo>
                  <a:lnTo>
                    <a:pt x="242" y="223"/>
                  </a:lnTo>
                  <a:lnTo>
                    <a:pt x="7600" y="223"/>
                  </a:lnTo>
                  <a:lnTo>
                    <a:pt x="6784" y="8359"/>
                  </a:lnTo>
                  <a:lnTo>
                    <a:pt x="6784" y="8396"/>
                  </a:lnTo>
                  <a:lnTo>
                    <a:pt x="6895" y="9082"/>
                  </a:lnTo>
                  <a:lnTo>
                    <a:pt x="7155" y="10639"/>
                  </a:lnTo>
                  <a:lnTo>
                    <a:pt x="7285" y="11529"/>
                  </a:lnTo>
                  <a:lnTo>
                    <a:pt x="7396" y="12381"/>
                  </a:lnTo>
                  <a:lnTo>
                    <a:pt x="7489" y="13123"/>
                  </a:lnTo>
                  <a:lnTo>
                    <a:pt x="7507" y="13419"/>
                  </a:lnTo>
                  <a:lnTo>
                    <a:pt x="7526" y="13660"/>
                  </a:lnTo>
                  <a:lnTo>
                    <a:pt x="7507" y="13975"/>
                  </a:lnTo>
                  <a:lnTo>
                    <a:pt x="7470" y="14494"/>
                  </a:lnTo>
                  <a:lnTo>
                    <a:pt x="7322" y="16051"/>
                  </a:lnTo>
                  <a:lnTo>
                    <a:pt x="6858" y="20259"/>
                  </a:lnTo>
                  <a:lnTo>
                    <a:pt x="6210" y="26152"/>
                  </a:lnTo>
                  <a:lnTo>
                    <a:pt x="6469" y="29322"/>
                  </a:lnTo>
                  <a:lnTo>
                    <a:pt x="6488" y="29359"/>
                  </a:lnTo>
                  <a:lnTo>
                    <a:pt x="6506" y="29396"/>
                  </a:lnTo>
                  <a:lnTo>
                    <a:pt x="6543" y="29415"/>
                  </a:lnTo>
                  <a:lnTo>
                    <a:pt x="6599" y="29433"/>
                  </a:lnTo>
                  <a:lnTo>
                    <a:pt x="6636" y="29415"/>
                  </a:lnTo>
                  <a:lnTo>
                    <a:pt x="6673" y="29396"/>
                  </a:lnTo>
                  <a:lnTo>
                    <a:pt x="6692" y="29359"/>
                  </a:lnTo>
                  <a:lnTo>
                    <a:pt x="6692" y="29303"/>
                  </a:lnTo>
                  <a:lnTo>
                    <a:pt x="6432" y="26152"/>
                  </a:lnTo>
                  <a:lnTo>
                    <a:pt x="6655" y="24151"/>
                  </a:lnTo>
                  <a:lnTo>
                    <a:pt x="7099" y="20147"/>
                  </a:lnTo>
                  <a:lnTo>
                    <a:pt x="7544" y="15996"/>
                  </a:lnTo>
                  <a:lnTo>
                    <a:pt x="7692" y="14494"/>
                  </a:lnTo>
                  <a:lnTo>
                    <a:pt x="7730" y="13975"/>
                  </a:lnTo>
                  <a:lnTo>
                    <a:pt x="7748" y="13660"/>
                  </a:lnTo>
                  <a:lnTo>
                    <a:pt x="7730" y="13419"/>
                  </a:lnTo>
                  <a:lnTo>
                    <a:pt x="7711" y="13141"/>
                  </a:lnTo>
                  <a:lnTo>
                    <a:pt x="7637" y="12418"/>
                  </a:lnTo>
                  <a:lnTo>
                    <a:pt x="7526" y="11603"/>
                  </a:lnTo>
                  <a:lnTo>
                    <a:pt x="7396" y="10732"/>
                  </a:lnTo>
                  <a:lnTo>
                    <a:pt x="7155" y="9175"/>
                  </a:lnTo>
                  <a:lnTo>
                    <a:pt x="7007" y="8359"/>
                  </a:lnTo>
                  <a:lnTo>
                    <a:pt x="7841" y="130"/>
                  </a:lnTo>
                  <a:lnTo>
                    <a:pt x="7841" y="75"/>
                  </a:lnTo>
                  <a:lnTo>
                    <a:pt x="7804" y="37"/>
                  </a:lnTo>
                  <a:lnTo>
                    <a:pt x="7767" y="19"/>
                  </a:lnTo>
                  <a:lnTo>
                    <a:pt x="77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8121776" y="4710403"/>
              <a:ext cx="138825" cy="157722"/>
            </a:xfrm>
            <a:custGeom>
              <a:avLst/>
              <a:gdLst/>
              <a:ahLst/>
              <a:cxnLst/>
              <a:rect l="l" t="t" r="r" b="b"/>
              <a:pathLst>
                <a:path w="3541" h="4023" extrusionOk="0">
                  <a:moveTo>
                    <a:pt x="37" y="0"/>
                  </a:moveTo>
                  <a:lnTo>
                    <a:pt x="0" y="4022"/>
                  </a:lnTo>
                  <a:lnTo>
                    <a:pt x="3540" y="4022"/>
                  </a:lnTo>
                  <a:lnTo>
                    <a:pt x="3077" y="0"/>
                  </a:lnTo>
                  <a:lnTo>
                    <a:pt x="3077" y="3318"/>
                  </a:lnTo>
                  <a:lnTo>
                    <a:pt x="2966" y="3281"/>
                  </a:lnTo>
                  <a:lnTo>
                    <a:pt x="2688" y="3188"/>
                  </a:lnTo>
                  <a:lnTo>
                    <a:pt x="2502" y="3133"/>
                  </a:lnTo>
                  <a:lnTo>
                    <a:pt x="2298" y="3096"/>
                  </a:lnTo>
                  <a:lnTo>
                    <a:pt x="2057" y="3058"/>
                  </a:lnTo>
                  <a:lnTo>
                    <a:pt x="1557" y="3058"/>
                  </a:lnTo>
                  <a:lnTo>
                    <a:pt x="1298" y="3114"/>
                  </a:lnTo>
                  <a:lnTo>
                    <a:pt x="1057" y="3170"/>
                  </a:lnTo>
                  <a:lnTo>
                    <a:pt x="816" y="3225"/>
                  </a:lnTo>
                  <a:lnTo>
                    <a:pt x="464" y="3355"/>
                  </a:lnTo>
                  <a:lnTo>
                    <a:pt x="334" y="341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7403109" y="3576829"/>
              <a:ext cx="425845" cy="1291295"/>
            </a:xfrm>
            <a:custGeom>
              <a:avLst/>
              <a:gdLst/>
              <a:ahLst/>
              <a:cxnLst/>
              <a:rect l="l" t="t" r="r" b="b"/>
              <a:pathLst>
                <a:path w="10862" h="32937" extrusionOk="0">
                  <a:moveTo>
                    <a:pt x="3337" y="1"/>
                  </a:moveTo>
                  <a:lnTo>
                    <a:pt x="4319" y="25986"/>
                  </a:lnTo>
                  <a:lnTo>
                    <a:pt x="1" y="32936"/>
                  </a:lnTo>
                  <a:lnTo>
                    <a:pt x="3337" y="32936"/>
                  </a:lnTo>
                  <a:lnTo>
                    <a:pt x="7581" y="28914"/>
                  </a:lnTo>
                  <a:lnTo>
                    <a:pt x="7396" y="25986"/>
                  </a:lnTo>
                  <a:lnTo>
                    <a:pt x="7841" y="24114"/>
                  </a:lnTo>
                  <a:lnTo>
                    <a:pt x="8823" y="19962"/>
                  </a:lnTo>
                  <a:lnTo>
                    <a:pt x="9361" y="17664"/>
                  </a:lnTo>
                  <a:lnTo>
                    <a:pt x="9805" y="15607"/>
                  </a:lnTo>
                  <a:lnTo>
                    <a:pt x="9991" y="14735"/>
                  </a:lnTo>
                  <a:lnTo>
                    <a:pt x="10120" y="14013"/>
                  </a:lnTo>
                  <a:lnTo>
                    <a:pt x="10195" y="13475"/>
                  </a:lnTo>
                  <a:lnTo>
                    <a:pt x="10213" y="13290"/>
                  </a:lnTo>
                  <a:lnTo>
                    <a:pt x="10232" y="13179"/>
                  </a:lnTo>
                  <a:lnTo>
                    <a:pt x="10195" y="12956"/>
                  </a:lnTo>
                  <a:lnTo>
                    <a:pt x="10120" y="12678"/>
                  </a:lnTo>
                  <a:lnTo>
                    <a:pt x="10028" y="12363"/>
                  </a:lnTo>
                  <a:lnTo>
                    <a:pt x="9917" y="11992"/>
                  </a:lnTo>
                  <a:lnTo>
                    <a:pt x="9620" y="11214"/>
                  </a:lnTo>
                  <a:lnTo>
                    <a:pt x="9286" y="10417"/>
                  </a:lnTo>
                  <a:lnTo>
                    <a:pt x="8971" y="9657"/>
                  </a:lnTo>
                  <a:lnTo>
                    <a:pt x="8693" y="9027"/>
                  </a:lnTo>
                  <a:lnTo>
                    <a:pt x="8415" y="8415"/>
                  </a:lnTo>
                  <a:lnTo>
                    <a:pt x="10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7426358" y="3572478"/>
              <a:ext cx="406987" cy="1254952"/>
            </a:xfrm>
            <a:custGeom>
              <a:avLst/>
              <a:gdLst/>
              <a:ahLst/>
              <a:cxnLst/>
              <a:rect l="l" t="t" r="r" b="b"/>
              <a:pathLst>
                <a:path w="10381" h="32010" extrusionOk="0">
                  <a:moveTo>
                    <a:pt x="2744" y="0"/>
                  </a:moveTo>
                  <a:lnTo>
                    <a:pt x="2707" y="19"/>
                  </a:lnTo>
                  <a:lnTo>
                    <a:pt x="2670" y="37"/>
                  </a:lnTo>
                  <a:lnTo>
                    <a:pt x="2651" y="75"/>
                  </a:lnTo>
                  <a:lnTo>
                    <a:pt x="2633" y="112"/>
                  </a:lnTo>
                  <a:lnTo>
                    <a:pt x="3615" y="26060"/>
                  </a:lnTo>
                  <a:lnTo>
                    <a:pt x="19" y="31843"/>
                  </a:lnTo>
                  <a:lnTo>
                    <a:pt x="1" y="31880"/>
                  </a:lnTo>
                  <a:lnTo>
                    <a:pt x="19" y="31917"/>
                  </a:lnTo>
                  <a:lnTo>
                    <a:pt x="38" y="31954"/>
                  </a:lnTo>
                  <a:lnTo>
                    <a:pt x="56" y="31991"/>
                  </a:lnTo>
                  <a:lnTo>
                    <a:pt x="112" y="32009"/>
                  </a:lnTo>
                  <a:lnTo>
                    <a:pt x="168" y="31991"/>
                  </a:lnTo>
                  <a:lnTo>
                    <a:pt x="223" y="31954"/>
                  </a:lnTo>
                  <a:lnTo>
                    <a:pt x="3819" y="26152"/>
                  </a:lnTo>
                  <a:lnTo>
                    <a:pt x="3837" y="26078"/>
                  </a:lnTo>
                  <a:lnTo>
                    <a:pt x="2874" y="223"/>
                  </a:lnTo>
                  <a:lnTo>
                    <a:pt x="10121" y="223"/>
                  </a:lnTo>
                  <a:lnTo>
                    <a:pt x="7711" y="8489"/>
                  </a:lnTo>
                  <a:lnTo>
                    <a:pt x="7711" y="8545"/>
                  </a:lnTo>
                  <a:lnTo>
                    <a:pt x="7711" y="8582"/>
                  </a:lnTo>
                  <a:lnTo>
                    <a:pt x="8008" y="9193"/>
                  </a:lnTo>
                  <a:lnTo>
                    <a:pt x="8286" y="9824"/>
                  </a:lnTo>
                  <a:lnTo>
                    <a:pt x="8601" y="10584"/>
                  </a:lnTo>
                  <a:lnTo>
                    <a:pt x="8934" y="11381"/>
                  </a:lnTo>
                  <a:lnTo>
                    <a:pt x="9212" y="12140"/>
                  </a:lnTo>
                  <a:lnTo>
                    <a:pt x="9324" y="12493"/>
                  </a:lnTo>
                  <a:lnTo>
                    <a:pt x="9416" y="12808"/>
                  </a:lnTo>
                  <a:lnTo>
                    <a:pt x="9490" y="13067"/>
                  </a:lnTo>
                  <a:lnTo>
                    <a:pt x="9509" y="13290"/>
                  </a:lnTo>
                  <a:lnTo>
                    <a:pt x="9509" y="13401"/>
                  </a:lnTo>
                  <a:lnTo>
                    <a:pt x="9490" y="13586"/>
                  </a:lnTo>
                  <a:lnTo>
                    <a:pt x="9416" y="14105"/>
                  </a:lnTo>
                  <a:lnTo>
                    <a:pt x="9287" y="14828"/>
                  </a:lnTo>
                  <a:lnTo>
                    <a:pt x="9101" y="15681"/>
                  </a:lnTo>
                  <a:lnTo>
                    <a:pt x="8656" y="17738"/>
                  </a:lnTo>
                  <a:lnTo>
                    <a:pt x="8137" y="19999"/>
                  </a:lnTo>
                  <a:lnTo>
                    <a:pt x="7155" y="24151"/>
                  </a:lnTo>
                  <a:lnTo>
                    <a:pt x="6692" y="26060"/>
                  </a:lnTo>
                  <a:lnTo>
                    <a:pt x="6692" y="26097"/>
                  </a:lnTo>
                  <a:lnTo>
                    <a:pt x="6784" y="27598"/>
                  </a:lnTo>
                  <a:lnTo>
                    <a:pt x="6803" y="27635"/>
                  </a:lnTo>
                  <a:lnTo>
                    <a:pt x="6821" y="27672"/>
                  </a:lnTo>
                  <a:lnTo>
                    <a:pt x="6859" y="27691"/>
                  </a:lnTo>
                  <a:lnTo>
                    <a:pt x="6896" y="27709"/>
                  </a:lnTo>
                  <a:lnTo>
                    <a:pt x="6951" y="27691"/>
                  </a:lnTo>
                  <a:lnTo>
                    <a:pt x="6970" y="27672"/>
                  </a:lnTo>
                  <a:lnTo>
                    <a:pt x="7007" y="27635"/>
                  </a:lnTo>
                  <a:lnTo>
                    <a:pt x="7007" y="27580"/>
                  </a:lnTo>
                  <a:lnTo>
                    <a:pt x="6914" y="26097"/>
                  </a:lnTo>
                  <a:lnTo>
                    <a:pt x="7433" y="23947"/>
                  </a:lnTo>
                  <a:lnTo>
                    <a:pt x="8415" y="19814"/>
                  </a:lnTo>
                  <a:lnTo>
                    <a:pt x="8916" y="17590"/>
                  </a:lnTo>
                  <a:lnTo>
                    <a:pt x="9342" y="15606"/>
                  </a:lnTo>
                  <a:lnTo>
                    <a:pt x="9509" y="14772"/>
                  </a:lnTo>
                  <a:lnTo>
                    <a:pt x="9639" y="14087"/>
                  </a:lnTo>
                  <a:lnTo>
                    <a:pt x="9713" y="13568"/>
                  </a:lnTo>
                  <a:lnTo>
                    <a:pt x="9731" y="13401"/>
                  </a:lnTo>
                  <a:lnTo>
                    <a:pt x="9731" y="13271"/>
                  </a:lnTo>
                  <a:lnTo>
                    <a:pt x="9713" y="13067"/>
                  </a:lnTo>
                  <a:lnTo>
                    <a:pt x="9657" y="12808"/>
                  </a:lnTo>
                  <a:lnTo>
                    <a:pt x="9565" y="12511"/>
                  </a:lnTo>
                  <a:lnTo>
                    <a:pt x="9453" y="12178"/>
                  </a:lnTo>
                  <a:lnTo>
                    <a:pt x="9194" y="11455"/>
                  </a:lnTo>
                  <a:lnTo>
                    <a:pt x="8897" y="10695"/>
                  </a:lnTo>
                  <a:lnTo>
                    <a:pt x="8582" y="9953"/>
                  </a:lnTo>
                  <a:lnTo>
                    <a:pt x="8304" y="9305"/>
                  </a:lnTo>
                  <a:lnTo>
                    <a:pt x="7934" y="8526"/>
                  </a:lnTo>
                  <a:lnTo>
                    <a:pt x="10380" y="149"/>
                  </a:lnTo>
                  <a:lnTo>
                    <a:pt x="10380" y="93"/>
                  </a:lnTo>
                  <a:lnTo>
                    <a:pt x="10361" y="37"/>
                  </a:lnTo>
                  <a:lnTo>
                    <a:pt x="10324" y="19"/>
                  </a:lnTo>
                  <a:lnTo>
                    <a:pt x="1026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7381311" y="4660260"/>
              <a:ext cx="319050" cy="207865"/>
            </a:xfrm>
            <a:custGeom>
              <a:avLst/>
              <a:gdLst/>
              <a:ahLst/>
              <a:cxnLst/>
              <a:rect l="l" t="t" r="r" b="b"/>
              <a:pathLst>
                <a:path w="8138" h="5302" extrusionOk="0">
                  <a:moveTo>
                    <a:pt x="8045" y="0"/>
                  </a:moveTo>
                  <a:lnTo>
                    <a:pt x="3633" y="4375"/>
                  </a:lnTo>
                  <a:lnTo>
                    <a:pt x="3022" y="4245"/>
                  </a:lnTo>
                  <a:lnTo>
                    <a:pt x="2484" y="4171"/>
                  </a:lnTo>
                  <a:lnTo>
                    <a:pt x="2002" y="4152"/>
                  </a:lnTo>
                  <a:lnTo>
                    <a:pt x="1595" y="4171"/>
                  </a:lnTo>
                  <a:lnTo>
                    <a:pt x="1242" y="4208"/>
                  </a:lnTo>
                  <a:lnTo>
                    <a:pt x="964" y="4300"/>
                  </a:lnTo>
                  <a:lnTo>
                    <a:pt x="705" y="4393"/>
                  </a:lnTo>
                  <a:lnTo>
                    <a:pt x="520" y="4523"/>
                  </a:lnTo>
                  <a:lnTo>
                    <a:pt x="353" y="4653"/>
                  </a:lnTo>
                  <a:lnTo>
                    <a:pt x="242" y="4782"/>
                  </a:lnTo>
                  <a:lnTo>
                    <a:pt x="149" y="4912"/>
                  </a:lnTo>
                  <a:lnTo>
                    <a:pt x="75" y="5042"/>
                  </a:lnTo>
                  <a:lnTo>
                    <a:pt x="38" y="5134"/>
                  </a:lnTo>
                  <a:lnTo>
                    <a:pt x="19" y="5227"/>
                  </a:lnTo>
                  <a:lnTo>
                    <a:pt x="1" y="5301"/>
                  </a:lnTo>
                  <a:lnTo>
                    <a:pt x="3893" y="5301"/>
                  </a:lnTo>
                  <a:lnTo>
                    <a:pt x="7248" y="2113"/>
                  </a:lnTo>
                  <a:lnTo>
                    <a:pt x="7785" y="5301"/>
                  </a:lnTo>
                  <a:lnTo>
                    <a:pt x="8137" y="1279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7624029" y="1402010"/>
              <a:ext cx="664172" cy="907596"/>
            </a:xfrm>
            <a:custGeom>
              <a:avLst/>
              <a:gdLst/>
              <a:ahLst/>
              <a:cxnLst/>
              <a:rect l="l" t="t" r="r" b="b"/>
              <a:pathLst>
                <a:path w="16941" h="23150" extrusionOk="0">
                  <a:moveTo>
                    <a:pt x="6357" y="0"/>
                  </a:moveTo>
                  <a:lnTo>
                    <a:pt x="6357" y="5598"/>
                  </a:lnTo>
                  <a:lnTo>
                    <a:pt x="0" y="6098"/>
                  </a:lnTo>
                  <a:lnTo>
                    <a:pt x="3948" y="23150"/>
                  </a:lnTo>
                  <a:lnTo>
                    <a:pt x="12993" y="23150"/>
                  </a:lnTo>
                  <a:lnTo>
                    <a:pt x="16941" y="6098"/>
                  </a:lnTo>
                  <a:lnTo>
                    <a:pt x="10583" y="5598"/>
                  </a:lnTo>
                  <a:lnTo>
                    <a:pt x="10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7467052" y="2309567"/>
              <a:ext cx="978086" cy="1775242"/>
            </a:xfrm>
            <a:custGeom>
              <a:avLst/>
              <a:gdLst/>
              <a:ahLst/>
              <a:cxnLst/>
              <a:rect l="l" t="t" r="r" b="b"/>
              <a:pathLst>
                <a:path w="24948" h="45281" extrusionOk="0">
                  <a:moveTo>
                    <a:pt x="7952" y="1"/>
                  </a:moveTo>
                  <a:lnTo>
                    <a:pt x="7841" y="167"/>
                  </a:lnTo>
                  <a:lnTo>
                    <a:pt x="7581" y="612"/>
                  </a:lnTo>
                  <a:lnTo>
                    <a:pt x="7174" y="1391"/>
                  </a:lnTo>
                  <a:lnTo>
                    <a:pt x="6914" y="1891"/>
                  </a:lnTo>
                  <a:lnTo>
                    <a:pt x="6636" y="2484"/>
                  </a:lnTo>
                  <a:lnTo>
                    <a:pt x="6339" y="3151"/>
                  </a:lnTo>
                  <a:lnTo>
                    <a:pt x="6006" y="3893"/>
                  </a:lnTo>
                  <a:lnTo>
                    <a:pt x="5672" y="4745"/>
                  </a:lnTo>
                  <a:lnTo>
                    <a:pt x="5320" y="5672"/>
                  </a:lnTo>
                  <a:lnTo>
                    <a:pt x="4949" y="6673"/>
                  </a:lnTo>
                  <a:lnTo>
                    <a:pt x="4579" y="7785"/>
                  </a:lnTo>
                  <a:lnTo>
                    <a:pt x="4189" y="8971"/>
                  </a:lnTo>
                  <a:lnTo>
                    <a:pt x="3800" y="10250"/>
                  </a:lnTo>
                  <a:lnTo>
                    <a:pt x="3430" y="11622"/>
                  </a:lnTo>
                  <a:lnTo>
                    <a:pt x="3059" y="13086"/>
                  </a:lnTo>
                  <a:lnTo>
                    <a:pt x="2688" y="14643"/>
                  </a:lnTo>
                  <a:lnTo>
                    <a:pt x="2318" y="16292"/>
                  </a:lnTo>
                  <a:lnTo>
                    <a:pt x="1984" y="18035"/>
                  </a:lnTo>
                  <a:lnTo>
                    <a:pt x="1650" y="19888"/>
                  </a:lnTo>
                  <a:lnTo>
                    <a:pt x="1354" y="21816"/>
                  </a:lnTo>
                  <a:lnTo>
                    <a:pt x="1057" y="23873"/>
                  </a:lnTo>
                  <a:lnTo>
                    <a:pt x="816" y="26004"/>
                  </a:lnTo>
                  <a:lnTo>
                    <a:pt x="575" y="28247"/>
                  </a:lnTo>
                  <a:lnTo>
                    <a:pt x="390" y="30582"/>
                  </a:lnTo>
                  <a:lnTo>
                    <a:pt x="297" y="31806"/>
                  </a:lnTo>
                  <a:lnTo>
                    <a:pt x="223" y="33047"/>
                  </a:lnTo>
                  <a:lnTo>
                    <a:pt x="168" y="34308"/>
                  </a:lnTo>
                  <a:lnTo>
                    <a:pt x="112" y="35587"/>
                  </a:lnTo>
                  <a:lnTo>
                    <a:pt x="75" y="36903"/>
                  </a:lnTo>
                  <a:lnTo>
                    <a:pt x="38" y="38256"/>
                  </a:lnTo>
                  <a:lnTo>
                    <a:pt x="19" y="39609"/>
                  </a:lnTo>
                  <a:lnTo>
                    <a:pt x="1" y="41017"/>
                  </a:lnTo>
                  <a:lnTo>
                    <a:pt x="1" y="42426"/>
                  </a:lnTo>
                  <a:lnTo>
                    <a:pt x="19" y="43890"/>
                  </a:lnTo>
                  <a:lnTo>
                    <a:pt x="205" y="43946"/>
                  </a:lnTo>
                  <a:lnTo>
                    <a:pt x="779" y="44094"/>
                  </a:lnTo>
                  <a:lnTo>
                    <a:pt x="1205" y="44205"/>
                  </a:lnTo>
                  <a:lnTo>
                    <a:pt x="1724" y="44335"/>
                  </a:lnTo>
                  <a:lnTo>
                    <a:pt x="2355" y="44446"/>
                  </a:lnTo>
                  <a:lnTo>
                    <a:pt x="3077" y="44594"/>
                  </a:lnTo>
                  <a:lnTo>
                    <a:pt x="3893" y="44724"/>
                  </a:lnTo>
                  <a:lnTo>
                    <a:pt x="4820" y="44835"/>
                  </a:lnTo>
                  <a:lnTo>
                    <a:pt x="5839" y="44965"/>
                  </a:lnTo>
                  <a:lnTo>
                    <a:pt x="6951" y="45076"/>
                  </a:lnTo>
                  <a:lnTo>
                    <a:pt x="8174" y="45150"/>
                  </a:lnTo>
                  <a:lnTo>
                    <a:pt x="9509" y="45225"/>
                  </a:lnTo>
                  <a:lnTo>
                    <a:pt x="10936" y="45280"/>
                  </a:lnTo>
                  <a:lnTo>
                    <a:pt x="14013" y="45280"/>
                  </a:lnTo>
                  <a:lnTo>
                    <a:pt x="15440" y="45225"/>
                  </a:lnTo>
                  <a:lnTo>
                    <a:pt x="16774" y="45150"/>
                  </a:lnTo>
                  <a:lnTo>
                    <a:pt x="17998" y="45076"/>
                  </a:lnTo>
                  <a:lnTo>
                    <a:pt x="19110" y="44965"/>
                  </a:lnTo>
                  <a:lnTo>
                    <a:pt x="20129" y="44835"/>
                  </a:lnTo>
                  <a:lnTo>
                    <a:pt x="21056" y="44724"/>
                  </a:lnTo>
                  <a:lnTo>
                    <a:pt x="21871" y="44594"/>
                  </a:lnTo>
                  <a:lnTo>
                    <a:pt x="22594" y="44446"/>
                  </a:lnTo>
                  <a:lnTo>
                    <a:pt x="23224" y="44335"/>
                  </a:lnTo>
                  <a:lnTo>
                    <a:pt x="23743" y="44205"/>
                  </a:lnTo>
                  <a:lnTo>
                    <a:pt x="24169" y="44094"/>
                  </a:lnTo>
                  <a:lnTo>
                    <a:pt x="24726" y="43946"/>
                  </a:lnTo>
                  <a:lnTo>
                    <a:pt x="24929" y="43890"/>
                  </a:lnTo>
                  <a:lnTo>
                    <a:pt x="24929" y="42426"/>
                  </a:lnTo>
                  <a:lnTo>
                    <a:pt x="24948" y="41017"/>
                  </a:lnTo>
                  <a:lnTo>
                    <a:pt x="24929" y="39609"/>
                  </a:lnTo>
                  <a:lnTo>
                    <a:pt x="24911" y="38256"/>
                  </a:lnTo>
                  <a:lnTo>
                    <a:pt x="24874" y="36903"/>
                  </a:lnTo>
                  <a:lnTo>
                    <a:pt x="24837" y="35587"/>
                  </a:lnTo>
                  <a:lnTo>
                    <a:pt x="24781" y="34308"/>
                  </a:lnTo>
                  <a:lnTo>
                    <a:pt x="24707" y="33047"/>
                  </a:lnTo>
                  <a:lnTo>
                    <a:pt x="24633" y="31806"/>
                  </a:lnTo>
                  <a:lnTo>
                    <a:pt x="24559" y="30582"/>
                  </a:lnTo>
                  <a:lnTo>
                    <a:pt x="24373" y="28247"/>
                  </a:lnTo>
                  <a:lnTo>
                    <a:pt x="24132" y="26004"/>
                  </a:lnTo>
                  <a:lnTo>
                    <a:pt x="23873" y="23873"/>
                  </a:lnTo>
                  <a:lnTo>
                    <a:pt x="23595" y="21816"/>
                  </a:lnTo>
                  <a:lnTo>
                    <a:pt x="23298" y="19888"/>
                  </a:lnTo>
                  <a:lnTo>
                    <a:pt x="22965" y="18035"/>
                  </a:lnTo>
                  <a:lnTo>
                    <a:pt x="22613" y="16292"/>
                  </a:lnTo>
                  <a:lnTo>
                    <a:pt x="22260" y="14643"/>
                  </a:lnTo>
                  <a:lnTo>
                    <a:pt x="21890" y="13086"/>
                  </a:lnTo>
                  <a:lnTo>
                    <a:pt x="21519" y="11622"/>
                  </a:lnTo>
                  <a:lnTo>
                    <a:pt x="21130" y="10250"/>
                  </a:lnTo>
                  <a:lnTo>
                    <a:pt x="20759" y="8971"/>
                  </a:lnTo>
                  <a:lnTo>
                    <a:pt x="20370" y="7785"/>
                  </a:lnTo>
                  <a:lnTo>
                    <a:pt x="19999" y="6673"/>
                  </a:lnTo>
                  <a:lnTo>
                    <a:pt x="19629" y="5672"/>
                  </a:lnTo>
                  <a:lnTo>
                    <a:pt x="19276" y="4745"/>
                  </a:lnTo>
                  <a:lnTo>
                    <a:pt x="18924" y="3893"/>
                  </a:lnTo>
                  <a:lnTo>
                    <a:pt x="18609" y="3151"/>
                  </a:lnTo>
                  <a:lnTo>
                    <a:pt x="18313" y="2484"/>
                  </a:lnTo>
                  <a:lnTo>
                    <a:pt x="18035" y="1891"/>
                  </a:lnTo>
                  <a:lnTo>
                    <a:pt x="17775" y="1391"/>
                  </a:lnTo>
                  <a:lnTo>
                    <a:pt x="17367" y="612"/>
                  </a:lnTo>
                  <a:lnTo>
                    <a:pt x="17089" y="167"/>
                  </a:lnTo>
                  <a:lnTo>
                    <a:pt x="169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7815859" y="1742075"/>
              <a:ext cx="297958" cy="380798"/>
            </a:xfrm>
            <a:custGeom>
              <a:avLst/>
              <a:gdLst/>
              <a:ahLst/>
              <a:cxnLst/>
              <a:rect l="l" t="t" r="r" b="b"/>
              <a:pathLst>
                <a:path w="7600" h="9713" extrusionOk="0">
                  <a:moveTo>
                    <a:pt x="0" y="0"/>
                  </a:moveTo>
                  <a:lnTo>
                    <a:pt x="1464" y="9712"/>
                  </a:lnTo>
                  <a:lnTo>
                    <a:pt x="5783" y="9712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7518646" y="1625793"/>
              <a:ext cx="874899" cy="683814"/>
            </a:xfrm>
            <a:custGeom>
              <a:avLst/>
              <a:gdLst/>
              <a:ahLst/>
              <a:cxnLst/>
              <a:rect l="l" t="t" r="r" b="b"/>
              <a:pathLst>
                <a:path w="22316" h="17442" extrusionOk="0">
                  <a:moveTo>
                    <a:pt x="7674" y="1"/>
                  </a:moveTo>
                  <a:lnTo>
                    <a:pt x="2670" y="390"/>
                  </a:lnTo>
                  <a:lnTo>
                    <a:pt x="1" y="4393"/>
                  </a:lnTo>
                  <a:lnTo>
                    <a:pt x="3133" y="8508"/>
                  </a:lnTo>
                  <a:lnTo>
                    <a:pt x="3837" y="7285"/>
                  </a:lnTo>
                  <a:lnTo>
                    <a:pt x="3596" y="8730"/>
                  </a:lnTo>
                  <a:lnTo>
                    <a:pt x="3504" y="9305"/>
                  </a:lnTo>
                  <a:lnTo>
                    <a:pt x="3485" y="9490"/>
                  </a:lnTo>
                  <a:lnTo>
                    <a:pt x="3485" y="9602"/>
                  </a:lnTo>
                  <a:lnTo>
                    <a:pt x="3578" y="9787"/>
                  </a:lnTo>
                  <a:lnTo>
                    <a:pt x="3782" y="10158"/>
                  </a:lnTo>
                  <a:lnTo>
                    <a:pt x="4375" y="11140"/>
                  </a:lnTo>
                  <a:lnTo>
                    <a:pt x="5209" y="12493"/>
                  </a:lnTo>
                  <a:lnTo>
                    <a:pt x="6636" y="17442"/>
                  </a:lnTo>
                  <a:lnTo>
                    <a:pt x="15681" y="17442"/>
                  </a:lnTo>
                  <a:lnTo>
                    <a:pt x="17108" y="12474"/>
                  </a:lnTo>
                  <a:lnTo>
                    <a:pt x="17997" y="11047"/>
                  </a:lnTo>
                  <a:lnTo>
                    <a:pt x="18554" y="10121"/>
                  </a:lnTo>
                  <a:lnTo>
                    <a:pt x="18739" y="9768"/>
                  </a:lnTo>
                  <a:lnTo>
                    <a:pt x="18813" y="9602"/>
                  </a:lnTo>
                  <a:lnTo>
                    <a:pt x="18887" y="9361"/>
                  </a:lnTo>
                  <a:lnTo>
                    <a:pt x="18998" y="8990"/>
                  </a:lnTo>
                  <a:lnTo>
                    <a:pt x="19184" y="8508"/>
                  </a:lnTo>
                  <a:lnTo>
                    <a:pt x="22316" y="4393"/>
                  </a:lnTo>
                  <a:lnTo>
                    <a:pt x="19629" y="390"/>
                  </a:lnTo>
                  <a:lnTo>
                    <a:pt x="14643" y="1"/>
                  </a:lnTo>
                  <a:lnTo>
                    <a:pt x="12511" y="11752"/>
                  </a:lnTo>
                  <a:lnTo>
                    <a:pt x="9805" y="11752"/>
                  </a:lnTo>
                  <a:lnTo>
                    <a:pt x="7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7815114" y="1621441"/>
              <a:ext cx="114871" cy="595171"/>
            </a:xfrm>
            <a:custGeom>
              <a:avLst/>
              <a:gdLst/>
              <a:ahLst/>
              <a:cxnLst/>
              <a:rect l="l" t="t" r="r" b="b"/>
              <a:pathLst>
                <a:path w="2930" h="15181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1" y="75"/>
                  </a:lnTo>
                  <a:lnTo>
                    <a:pt x="1" y="130"/>
                  </a:lnTo>
                  <a:lnTo>
                    <a:pt x="2707" y="15088"/>
                  </a:lnTo>
                  <a:lnTo>
                    <a:pt x="2725" y="15125"/>
                  </a:lnTo>
                  <a:lnTo>
                    <a:pt x="2744" y="15143"/>
                  </a:lnTo>
                  <a:lnTo>
                    <a:pt x="2781" y="15162"/>
                  </a:lnTo>
                  <a:lnTo>
                    <a:pt x="2818" y="15180"/>
                  </a:lnTo>
                  <a:lnTo>
                    <a:pt x="2836" y="15180"/>
                  </a:lnTo>
                  <a:lnTo>
                    <a:pt x="2873" y="15162"/>
                  </a:lnTo>
                  <a:lnTo>
                    <a:pt x="2911" y="15125"/>
                  </a:lnTo>
                  <a:lnTo>
                    <a:pt x="2929" y="15088"/>
                  </a:lnTo>
                  <a:lnTo>
                    <a:pt x="2929" y="15050"/>
                  </a:lnTo>
                  <a:lnTo>
                    <a:pt x="223" y="93"/>
                  </a:lnTo>
                  <a:lnTo>
                    <a:pt x="205" y="38"/>
                  </a:lnTo>
                  <a:lnTo>
                    <a:pt x="167" y="1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7982245" y="1621441"/>
              <a:ext cx="114831" cy="595171"/>
            </a:xfrm>
            <a:custGeom>
              <a:avLst/>
              <a:gdLst/>
              <a:ahLst/>
              <a:cxnLst/>
              <a:rect l="l" t="t" r="r" b="b"/>
              <a:pathLst>
                <a:path w="2929" h="15181" extrusionOk="0">
                  <a:moveTo>
                    <a:pt x="2799" y="1"/>
                  </a:moveTo>
                  <a:lnTo>
                    <a:pt x="2762" y="19"/>
                  </a:lnTo>
                  <a:lnTo>
                    <a:pt x="2725" y="38"/>
                  </a:lnTo>
                  <a:lnTo>
                    <a:pt x="2707" y="93"/>
                  </a:lnTo>
                  <a:lnTo>
                    <a:pt x="1" y="15050"/>
                  </a:lnTo>
                  <a:lnTo>
                    <a:pt x="1" y="15088"/>
                  </a:lnTo>
                  <a:lnTo>
                    <a:pt x="19" y="15125"/>
                  </a:lnTo>
                  <a:lnTo>
                    <a:pt x="56" y="15162"/>
                  </a:lnTo>
                  <a:lnTo>
                    <a:pt x="93" y="15180"/>
                  </a:lnTo>
                  <a:lnTo>
                    <a:pt x="112" y="15180"/>
                  </a:lnTo>
                  <a:lnTo>
                    <a:pt x="149" y="15162"/>
                  </a:lnTo>
                  <a:lnTo>
                    <a:pt x="186" y="15143"/>
                  </a:lnTo>
                  <a:lnTo>
                    <a:pt x="204" y="15125"/>
                  </a:lnTo>
                  <a:lnTo>
                    <a:pt x="223" y="15088"/>
                  </a:lnTo>
                  <a:lnTo>
                    <a:pt x="2929" y="130"/>
                  </a:lnTo>
                  <a:lnTo>
                    <a:pt x="2929" y="75"/>
                  </a:lnTo>
                  <a:lnTo>
                    <a:pt x="2910" y="38"/>
                  </a:lnTo>
                  <a:lnTo>
                    <a:pt x="2892" y="19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7774420" y="2305215"/>
              <a:ext cx="363352" cy="20387"/>
            </a:xfrm>
            <a:custGeom>
              <a:avLst/>
              <a:gdLst/>
              <a:ahLst/>
              <a:cxnLst/>
              <a:rect l="l" t="t" r="r" b="b"/>
              <a:pathLst>
                <a:path w="9268" h="520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56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19" y="186"/>
                  </a:lnTo>
                  <a:lnTo>
                    <a:pt x="38" y="223"/>
                  </a:lnTo>
                  <a:lnTo>
                    <a:pt x="93" y="223"/>
                  </a:lnTo>
                  <a:lnTo>
                    <a:pt x="668" y="297"/>
                  </a:lnTo>
                  <a:lnTo>
                    <a:pt x="1261" y="371"/>
                  </a:lnTo>
                  <a:lnTo>
                    <a:pt x="2392" y="445"/>
                  </a:lnTo>
                  <a:lnTo>
                    <a:pt x="3485" y="501"/>
                  </a:lnTo>
                  <a:lnTo>
                    <a:pt x="4542" y="519"/>
                  </a:lnTo>
                  <a:lnTo>
                    <a:pt x="5505" y="501"/>
                  </a:lnTo>
                  <a:lnTo>
                    <a:pt x="6377" y="464"/>
                  </a:lnTo>
                  <a:lnTo>
                    <a:pt x="7174" y="427"/>
                  </a:lnTo>
                  <a:lnTo>
                    <a:pt x="7841" y="371"/>
                  </a:lnTo>
                  <a:lnTo>
                    <a:pt x="8823" y="278"/>
                  </a:lnTo>
                  <a:lnTo>
                    <a:pt x="9175" y="223"/>
                  </a:lnTo>
                  <a:lnTo>
                    <a:pt x="9212" y="223"/>
                  </a:lnTo>
                  <a:lnTo>
                    <a:pt x="9249" y="186"/>
                  </a:lnTo>
                  <a:lnTo>
                    <a:pt x="9268" y="149"/>
                  </a:lnTo>
                  <a:lnTo>
                    <a:pt x="9268" y="112"/>
                  </a:lnTo>
                  <a:lnTo>
                    <a:pt x="9249" y="56"/>
                  </a:lnTo>
                  <a:lnTo>
                    <a:pt x="9231" y="37"/>
                  </a:lnTo>
                  <a:lnTo>
                    <a:pt x="9194" y="19"/>
                  </a:lnTo>
                  <a:lnTo>
                    <a:pt x="9138" y="0"/>
                  </a:lnTo>
                  <a:lnTo>
                    <a:pt x="8934" y="37"/>
                  </a:lnTo>
                  <a:lnTo>
                    <a:pt x="8378" y="93"/>
                  </a:lnTo>
                  <a:lnTo>
                    <a:pt x="7489" y="186"/>
                  </a:lnTo>
                  <a:lnTo>
                    <a:pt x="6358" y="260"/>
                  </a:lnTo>
                  <a:lnTo>
                    <a:pt x="5709" y="278"/>
                  </a:lnTo>
                  <a:lnTo>
                    <a:pt x="5005" y="297"/>
                  </a:lnTo>
                  <a:lnTo>
                    <a:pt x="4264" y="297"/>
                  </a:lnTo>
                  <a:lnTo>
                    <a:pt x="3485" y="278"/>
                  </a:lnTo>
                  <a:lnTo>
                    <a:pt x="2670" y="241"/>
                  </a:lnTo>
                  <a:lnTo>
                    <a:pt x="1836" y="186"/>
                  </a:lnTo>
                  <a:lnTo>
                    <a:pt x="983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7742467" y="2196225"/>
              <a:ext cx="426550" cy="19642"/>
            </a:xfrm>
            <a:custGeom>
              <a:avLst/>
              <a:gdLst/>
              <a:ahLst/>
              <a:cxnLst/>
              <a:rect l="l" t="t" r="r" b="b"/>
              <a:pathLst>
                <a:path w="10880" h="501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19" y="149"/>
                  </a:lnTo>
                  <a:lnTo>
                    <a:pt x="37" y="186"/>
                  </a:lnTo>
                  <a:lnTo>
                    <a:pt x="56" y="204"/>
                  </a:lnTo>
                  <a:lnTo>
                    <a:pt x="111" y="223"/>
                  </a:lnTo>
                  <a:lnTo>
                    <a:pt x="834" y="297"/>
                  </a:lnTo>
                  <a:lnTo>
                    <a:pt x="1539" y="352"/>
                  </a:lnTo>
                  <a:lnTo>
                    <a:pt x="2929" y="427"/>
                  </a:lnTo>
                  <a:lnTo>
                    <a:pt x="4245" y="482"/>
                  </a:lnTo>
                  <a:lnTo>
                    <a:pt x="5468" y="501"/>
                  </a:lnTo>
                  <a:lnTo>
                    <a:pt x="6598" y="482"/>
                  </a:lnTo>
                  <a:lnTo>
                    <a:pt x="7636" y="445"/>
                  </a:lnTo>
                  <a:lnTo>
                    <a:pt x="8526" y="408"/>
                  </a:lnTo>
                  <a:lnTo>
                    <a:pt x="9304" y="352"/>
                  </a:lnTo>
                  <a:lnTo>
                    <a:pt x="10398" y="260"/>
                  </a:lnTo>
                  <a:lnTo>
                    <a:pt x="10787" y="223"/>
                  </a:lnTo>
                  <a:lnTo>
                    <a:pt x="10843" y="204"/>
                  </a:lnTo>
                  <a:lnTo>
                    <a:pt x="10861" y="167"/>
                  </a:lnTo>
                  <a:lnTo>
                    <a:pt x="10880" y="130"/>
                  </a:lnTo>
                  <a:lnTo>
                    <a:pt x="10880" y="93"/>
                  </a:lnTo>
                  <a:lnTo>
                    <a:pt x="10880" y="56"/>
                  </a:lnTo>
                  <a:lnTo>
                    <a:pt x="10843" y="19"/>
                  </a:lnTo>
                  <a:lnTo>
                    <a:pt x="10806" y="0"/>
                  </a:lnTo>
                  <a:lnTo>
                    <a:pt x="10769" y="0"/>
                  </a:lnTo>
                  <a:lnTo>
                    <a:pt x="10528" y="19"/>
                  </a:lnTo>
                  <a:lnTo>
                    <a:pt x="9898" y="93"/>
                  </a:lnTo>
                  <a:lnTo>
                    <a:pt x="8915" y="167"/>
                  </a:lnTo>
                  <a:lnTo>
                    <a:pt x="7599" y="223"/>
                  </a:lnTo>
                  <a:lnTo>
                    <a:pt x="6839" y="260"/>
                  </a:lnTo>
                  <a:lnTo>
                    <a:pt x="4226" y="260"/>
                  </a:lnTo>
                  <a:lnTo>
                    <a:pt x="3262" y="223"/>
                  </a:lnTo>
                  <a:lnTo>
                    <a:pt x="2243" y="167"/>
                  </a:lnTo>
                  <a:lnTo>
                    <a:pt x="1205" y="9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7664724" y="1833618"/>
              <a:ext cx="25444" cy="82134"/>
            </a:xfrm>
            <a:custGeom>
              <a:avLst/>
              <a:gdLst/>
              <a:ahLst/>
              <a:cxnLst/>
              <a:rect l="l" t="t" r="r" b="b"/>
              <a:pathLst>
                <a:path w="649" h="2095" extrusionOk="0">
                  <a:moveTo>
                    <a:pt x="519" y="1"/>
                  </a:moveTo>
                  <a:lnTo>
                    <a:pt x="482" y="19"/>
                  </a:lnTo>
                  <a:lnTo>
                    <a:pt x="445" y="56"/>
                  </a:lnTo>
                  <a:lnTo>
                    <a:pt x="426" y="93"/>
                  </a:lnTo>
                  <a:lnTo>
                    <a:pt x="0" y="1965"/>
                  </a:lnTo>
                  <a:lnTo>
                    <a:pt x="0" y="2002"/>
                  </a:lnTo>
                  <a:lnTo>
                    <a:pt x="19" y="2039"/>
                  </a:lnTo>
                  <a:lnTo>
                    <a:pt x="37" y="2076"/>
                  </a:lnTo>
                  <a:lnTo>
                    <a:pt x="93" y="2095"/>
                  </a:lnTo>
                  <a:lnTo>
                    <a:pt x="148" y="2095"/>
                  </a:lnTo>
                  <a:lnTo>
                    <a:pt x="185" y="2076"/>
                  </a:lnTo>
                  <a:lnTo>
                    <a:pt x="204" y="2039"/>
                  </a:lnTo>
                  <a:lnTo>
                    <a:pt x="222" y="2002"/>
                  </a:lnTo>
                  <a:lnTo>
                    <a:pt x="649" y="130"/>
                  </a:lnTo>
                  <a:lnTo>
                    <a:pt x="649" y="93"/>
                  </a:lnTo>
                  <a:lnTo>
                    <a:pt x="630" y="56"/>
                  </a:lnTo>
                  <a:lnTo>
                    <a:pt x="612" y="1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8219867" y="1833618"/>
              <a:ext cx="51633" cy="129376"/>
            </a:xfrm>
            <a:custGeom>
              <a:avLst/>
              <a:gdLst/>
              <a:ahLst/>
              <a:cxnLst/>
              <a:rect l="l" t="t" r="r" b="b"/>
              <a:pathLst>
                <a:path w="1317" h="3300" extrusionOk="0">
                  <a:moveTo>
                    <a:pt x="74" y="1"/>
                  </a:moveTo>
                  <a:lnTo>
                    <a:pt x="37" y="38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0" y="149"/>
                  </a:lnTo>
                  <a:lnTo>
                    <a:pt x="1112" y="3226"/>
                  </a:lnTo>
                  <a:lnTo>
                    <a:pt x="1149" y="3281"/>
                  </a:lnTo>
                  <a:lnTo>
                    <a:pt x="1205" y="3300"/>
                  </a:lnTo>
                  <a:lnTo>
                    <a:pt x="1242" y="3281"/>
                  </a:lnTo>
                  <a:lnTo>
                    <a:pt x="1279" y="3263"/>
                  </a:lnTo>
                  <a:lnTo>
                    <a:pt x="1316" y="3226"/>
                  </a:lnTo>
                  <a:lnTo>
                    <a:pt x="1316" y="3188"/>
                  </a:lnTo>
                  <a:lnTo>
                    <a:pt x="1316" y="3151"/>
                  </a:lnTo>
                  <a:lnTo>
                    <a:pt x="204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7794061" y="1763873"/>
              <a:ext cx="103227" cy="450544"/>
            </a:xfrm>
            <a:custGeom>
              <a:avLst/>
              <a:gdLst/>
              <a:ahLst/>
              <a:cxnLst/>
              <a:rect l="l" t="t" r="r" b="b"/>
              <a:pathLst>
                <a:path w="2633" h="11492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2410" y="11399"/>
                  </a:lnTo>
                  <a:lnTo>
                    <a:pt x="2428" y="11436"/>
                  </a:lnTo>
                  <a:lnTo>
                    <a:pt x="2447" y="11473"/>
                  </a:lnTo>
                  <a:lnTo>
                    <a:pt x="2484" y="11492"/>
                  </a:lnTo>
                  <a:lnTo>
                    <a:pt x="2539" y="11492"/>
                  </a:lnTo>
                  <a:lnTo>
                    <a:pt x="2576" y="11473"/>
                  </a:lnTo>
                  <a:lnTo>
                    <a:pt x="2614" y="11436"/>
                  </a:lnTo>
                  <a:lnTo>
                    <a:pt x="2632" y="11399"/>
                  </a:lnTo>
                  <a:lnTo>
                    <a:pt x="2632" y="11362"/>
                  </a:lnTo>
                  <a:lnTo>
                    <a:pt x="223" y="93"/>
                  </a:lnTo>
                  <a:lnTo>
                    <a:pt x="204" y="56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7755523" y="1893916"/>
              <a:ext cx="85075" cy="220214"/>
            </a:xfrm>
            <a:custGeom>
              <a:avLst/>
              <a:gdLst/>
              <a:ahLst/>
              <a:cxnLst/>
              <a:rect l="l" t="t" r="r" b="b"/>
              <a:pathLst>
                <a:path w="2170" h="5617" extrusionOk="0">
                  <a:moveTo>
                    <a:pt x="112" y="1"/>
                  </a:moveTo>
                  <a:lnTo>
                    <a:pt x="75" y="19"/>
                  </a:lnTo>
                  <a:lnTo>
                    <a:pt x="19" y="38"/>
                  </a:lnTo>
                  <a:lnTo>
                    <a:pt x="1" y="75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1965" y="5543"/>
                  </a:lnTo>
                  <a:lnTo>
                    <a:pt x="2003" y="5598"/>
                  </a:lnTo>
                  <a:lnTo>
                    <a:pt x="2058" y="5617"/>
                  </a:lnTo>
                  <a:lnTo>
                    <a:pt x="2095" y="5598"/>
                  </a:lnTo>
                  <a:lnTo>
                    <a:pt x="2132" y="5580"/>
                  </a:lnTo>
                  <a:lnTo>
                    <a:pt x="2169" y="5543"/>
                  </a:lnTo>
                  <a:lnTo>
                    <a:pt x="2169" y="5506"/>
                  </a:lnTo>
                  <a:lnTo>
                    <a:pt x="2169" y="5469"/>
                  </a:lnTo>
                  <a:lnTo>
                    <a:pt x="205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8012786" y="1790767"/>
              <a:ext cx="84291" cy="385856"/>
            </a:xfrm>
            <a:custGeom>
              <a:avLst/>
              <a:gdLst/>
              <a:ahLst/>
              <a:cxnLst/>
              <a:rect l="l" t="t" r="r" b="b"/>
              <a:pathLst>
                <a:path w="2150" h="9842" extrusionOk="0">
                  <a:moveTo>
                    <a:pt x="2020" y="0"/>
                  </a:moveTo>
                  <a:lnTo>
                    <a:pt x="1983" y="19"/>
                  </a:lnTo>
                  <a:lnTo>
                    <a:pt x="1946" y="37"/>
                  </a:lnTo>
                  <a:lnTo>
                    <a:pt x="1928" y="93"/>
                  </a:lnTo>
                  <a:lnTo>
                    <a:pt x="0" y="9712"/>
                  </a:lnTo>
                  <a:lnTo>
                    <a:pt x="0" y="9749"/>
                  </a:lnTo>
                  <a:lnTo>
                    <a:pt x="19" y="9786"/>
                  </a:lnTo>
                  <a:lnTo>
                    <a:pt x="37" y="9823"/>
                  </a:lnTo>
                  <a:lnTo>
                    <a:pt x="74" y="9842"/>
                  </a:lnTo>
                  <a:lnTo>
                    <a:pt x="111" y="9842"/>
                  </a:lnTo>
                  <a:lnTo>
                    <a:pt x="148" y="9823"/>
                  </a:lnTo>
                  <a:lnTo>
                    <a:pt x="167" y="9805"/>
                  </a:lnTo>
                  <a:lnTo>
                    <a:pt x="204" y="9786"/>
                  </a:lnTo>
                  <a:lnTo>
                    <a:pt x="204" y="9749"/>
                  </a:lnTo>
                  <a:lnTo>
                    <a:pt x="2150" y="130"/>
                  </a:lnTo>
                  <a:lnTo>
                    <a:pt x="2150" y="93"/>
                  </a:lnTo>
                  <a:lnTo>
                    <a:pt x="2131" y="56"/>
                  </a:lnTo>
                  <a:lnTo>
                    <a:pt x="2113" y="19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8026586" y="1888113"/>
              <a:ext cx="91583" cy="326303"/>
            </a:xfrm>
            <a:custGeom>
              <a:avLst/>
              <a:gdLst/>
              <a:ahLst/>
              <a:cxnLst/>
              <a:rect l="l" t="t" r="r" b="b"/>
              <a:pathLst>
                <a:path w="2336" h="8323" extrusionOk="0">
                  <a:moveTo>
                    <a:pt x="2224" y="1"/>
                  </a:moveTo>
                  <a:lnTo>
                    <a:pt x="2169" y="19"/>
                  </a:lnTo>
                  <a:lnTo>
                    <a:pt x="2150" y="38"/>
                  </a:lnTo>
                  <a:lnTo>
                    <a:pt x="2132" y="75"/>
                  </a:lnTo>
                  <a:lnTo>
                    <a:pt x="0" y="8174"/>
                  </a:lnTo>
                  <a:lnTo>
                    <a:pt x="0" y="8230"/>
                  </a:lnTo>
                  <a:lnTo>
                    <a:pt x="19" y="8267"/>
                  </a:lnTo>
                  <a:lnTo>
                    <a:pt x="56" y="8304"/>
                  </a:lnTo>
                  <a:lnTo>
                    <a:pt x="93" y="8323"/>
                  </a:lnTo>
                  <a:lnTo>
                    <a:pt x="148" y="8323"/>
                  </a:lnTo>
                  <a:lnTo>
                    <a:pt x="186" y="8304"/>
                  </a:lnTo>
                  <a:lnTo>
                    <a:pt x="204" y="8267"/>
                  </a:lnTo>
                  <a:lnTo>
                    <a:pt x="223" y="8230"/>
                  </a:lnTo>
                  <a:lnTo>
                    <a:pt x="2335" y="130"/>
                  </a:lnTo>
                  <a:lnTo>
                    <a:pt x="2335" y="93"/>
                  </a:lnTo>
                  <a:lnTo>
                    <a:pt x="2335" y="56"/>
                  </a:lnTo>
                  <a:lnTo>
                    <a:pt x="2298" y="19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8228570" y="1698479"/>
              <a:ext cx="42929" cy="119183"/>
            </a:xfrm>
            <a:custGeom>
              <a:avLst/>
              <a:gdLst/>
              <a:ahLst/>
              <a:cxnLst/>
              <a:rect l="l" t="t" r="r" b="b"/>
              <a:pathLst>
                <a:path w="1095" h="3040" extrusionOk="0">
                  <a:moveTo>
                    <a:pt x="927" y="0"/>
                  </a:moveTo>
                  <a:lnTo>
                    <a:pt x="909" y="37"/>
                  </a:lnTo>
                  <a:lnTo>
                    <a:pt x="872" y="74"/>
                  </a:lnTo>
                  <a:lnTo>
                    <a:pt x="1" y="2892"/>
                  </a:lnTo>
                  <a:lnTo>
                    <a:pt x="1" y="2947"/>
                  </a:lnTo>
                  <a:lnTo>
                    <a:pt x="1" y="2984"/>
                  </a:lnTo>
                  <a:lnTo>
                    <a:pt x="38" y="3021"/>
                  </a:lnTo>
                  <a:lnTo>
                    <a:pt x="75" y="3040"/>
                  </a:lnTo>
                  <a:lnTo>
                    <a:pt x="112" y="3040"/>
                  </a:lnTo>
                  <a:lnTo>
                    <a:pt x="168" y="3021"/>
                  </a:lnTo>
                  <a:lnTo>
                    <a:pt x="186" y="3003"/>
                  </a:lnTo>
                  <a:lnTo>
                    <a:pt x="205" y="2966"/>
                  </a:lnTo>
                  <a:lnTo>
                    <a:pt x="1094" y="148"/>
                  </a:lnTo>
                  <a:lnTo>
                    <a:pt x="1094" y="93"/>
                  </a:lnTo>
                  <a:lnTo>
                    <a:pt x="1094" y="56"/>
                  </a:lnTo>
                  <a:lnTo>
                    <a:pt x="1057" y="19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8270010" y="1643984"/>
              <a:ext cx="18936" cy="40734"/>
            </a:xfrm>
            <a:custGeom>
              <a:avLst/>
              <a:gdLst/>
              <a:ahLst/>
              <a:cxnLst/>
              <a:rect l="l" t="t" r="r" b="b"/>
              <a:pathLst>
                <a:path w="483" h="1039" extrusionOk="0">
                  <a:moveTo>
                    <a:pt x="352" y="0"/>
                  </a:moveTo>
                  <a:lnTo>
                    <a:pt x="315" y="19"/>
                  </a:lnTo>
                  <a:lnTo>
                    <a:pt x="278" y="37"/>
                  </a:lnTo>
                  <a:lnTo>
                    <a:pt x="260" y="74"/>
                  </a:lnTo>
                  <a:lnTo>
                    <a:pt x="0" y="890"/>
                  </a:lnTo>
                  <a:lnTo>
                    <a:pt x="0" y="945"/>
                  </a:lnTo>
                  <a:lnTo>
                    <a:pt x="0" y="982"/>
                  </a:lnTo>
                  <a:lnTo>
                    <a:pt x="37" y="1019"/>
                  </a:lnTo>
                  <a:lnTo>
                    <a:pt x="74" y="1038"/>
                  </a:lnTo>
                  <a:lnTo>
                    <a:pt x="111" y="1038"/>
                  </a:lnTo>
                  <a:lnTo>
                    <a:pt x="167" y="1019"/>
                  </a:lnTo>
                  <a:lnTo>
                    <a:pt x="204" y="1001"/>
                  </a:lnTo>
                  <a:lnTo>
                    <a:pt x="223" y="964"/>
                  </a:lnTo>
                  <a:lnTo>
                    <a:pt x="464" y="148"/>
                  </a:lnTo>
                  <a:lnTo>
                    <a:pt x="482" y="111"/>
                  </a:lnTo>
                  <a:lnTo>
                    <a:pt x="464" y="56"/>
                  </a:lnTo>
                  <a:lnTo>
                    <a:pt x="426" y="3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7672683" y="1780574"/>
              <a:ext cx="17485" cy="31286"/>
            </a:xfrm>
            <a:custGeom>
              <a:avLst/>
              <a:gdLst/>
              <a:ahLst/>
              <a:cxnLst/>
              <a:rect l="l" t="t" r="r" b="b"/>
              <a:pathLst>
                <a:path w="446" h="798" extrusionOk="0">
                  <a:moveTo>
                    <a:pt x="75" y="1"/>
                  </a:moveTo>
                  <a:lnTo>
                    <a:pt x="38" y="38"/>
                  </a:lnTo>
                  <a:lnTo>
                    <a:pt x="19" y="75"/>
                  </a:lnTo>
                  <a:lnTo>
                    <a:pt x="1" y="112"/>
                  </a:lnTo>
                  <a:lnTo>
                    <a:pt x="19" y="149"/>
                  </a:lnTo>
                  <a:lnTo>
                    <a:pt x="223" y="723"/>
                  </a:lnTo>
                  <a:lnTo>
                    <a:pt x="279" y="779"/>
                  </a:lnTo>
                  <a:lnTo>
                    <a:pt x="335" y="798"/>
                  </a:lnTo>
                  <a:lnTo>
                    <a:pt x="372" y="779"/>
                  </a:lnTo>
                  <a:lnTo>
                    <a:pt x="409" y="760"/>
                  </a:lnTo>
                  <a:lnTo>
                    <a:pt x="446" y="723"/>
                  </a:lnTo>
                  <a:lnTo>
                    <a:pt x="446" y="686"/>
                  </a:lnTo>
                  <a:lnTo>
                    <a:pt x="446" y="649"/>
                  </a:lnTo>
                  <a:lnTo>
                    <a:pt x="223" y="75"/>
                  </a:lnTo>
                  <a:lnTo>
                    <a:pt x="205" y="38"/>
                  </a:lnTo>
                  <a:lnTo>
                    <a:pt x="168" y="1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7621834" y="1643984"/>
              <a:ext cx="49438" cy="117027"/>
            </a:xfrm>
            <a:custGeom>
              <a:avLst/>
              <a:gdLst/>
              <a:ahLst/>
              <a:cxnLst/>
              <a:rect l="l" t="t" r="r" b="b"/>
              <a:pathLst>
                <a:path w="1261" h="2985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8"/>
                  </a:lnTo>
                  <a:lnTo>
                    <a:pt x="1038" y="2910"/>
                  </a:lnTo>
                  <a:lnTo>
                    <a:pt x="1094" y="2966"/>
                  </a:lnTo>
                  <a:lnTo>
                    <a:pt x="1150" y="2984"/>
                  </a:lnTo>
                  <a:lnTo>
                    <a:pt x="1187" y="2984"/>
                  </a:lnTo>
                  <a:lnTo>
                    <a:pt x="1224" y="2966"/>
                  </a:lnTo>
                  <a:lnTo>
                    <a:pt x="1242" y="2929"/>
                  </a:lnTo>
                  <a:lnTo>
                    <a:pt x="1261" y="2891"/>
                  </a:lnTo>
                  <a:lnTo>
                    <a:pt x="1261" y="2836"/>
                  </a:lnTo>
                  <a:lnTo>
                    <a:pt x="223" y="74"/>
                  </a:lnTo>
                  <a:lnTo>
                    <a:pt x="186" y="37"/>
                  </a:lnTo>
                  <a:lnTo>
                    <a:pt x="149" y="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7625480" y="2311018"/>
              <a:ext cx="190419" cy="708513"/>
            </a:xfrm>
            <a:custGeom>
              <a:avLst/>
              <a:gdLst/>
              <a:ahLst/>
              <a:cxnLst/>
              <a:rect l="l" t="t" r="r" b="b"/>
              <a:pathLst>
                <a:path w="4857" h="18072" extrusionOk="0">
                  <a:moveTo>
                    <a:pt x="4745" y="1"/>
                  </a:moveTo>
                  <a:lnTo>
                    <a:pt x="4708" y="19"/>
                  </a:lnTo>
                  <a:lnTo>
                    <a:pt x="4671" y="38"/>
                  </a:lnTo>
                  <a:lnTo>
                    <a:pt x="4652" y="75"/>
                  </a:lnTo>
                  <a:lnTo>
                    <a:pt x="4448" y="557"/>
                  </a:lnTo>
                  <a:lnTo>
                    <a:pt x="3967" y="1836"/>
                  </a:lnTo>
                  <a:lnTo>
                    <a:pt x="3651" y="2725"/>
                  </a:lnTo>
                  <a:lnTo>
                    <a:pt x="3281" y="3745"/>
                  </a:lnTo>
                  <a:lnTo>
                    <a:pt x="2892" y="4912"/>
                  </a:lnTo>
                  <a:lnTo>
                    <a:pt x="2502" y="6173"/>
                  </a:lnTo>
                  <a:lnTo>
                    <a:pt x="2076" y="7526"/>
                  </a:lnTo>
                  <a:lnTo>
                    <a:pt x="1668" y="8953"/>
                  </a:lnTo>
                  <a:lnTo>
                    <a:pt x="1298" y="10417"/>
                  </a:lnTo>
                  <a:lnTo>
                    <a:pt x="927" y="11937"/>
                  </a:lnTo>
                  <a:lnTo>
                    <a:pt x="760" y="12697"/>
                  </a:lnTo>
                  <a:lnTo>
                    <a:pt x="612" y="13457"/>
                  </a:lnTo>
                  <a:lnTo>
                    <a:pt x="464" y="14217"/>
                  </a:lnTo>
                  <a:lnTo>
                    <a:pt x="352" y="14995"/>
                  </a:lnTo>
                  <a:lnTo>
                    <a:pt x="241" y="15736"/>
                  </a:lnTo>
                  <a:lnTo>
                    <a:pt x="148" y="16496"/>
                  </a:lnTo>
                  <a:lnTo>
                    <a:pt x="56" y="17238"/>
                  </a:lnTo>
                  <a:lnTo>
                    <a:pt x="0" y="17961"/>
                  </a:lnTo>
                  <a:lnTo>
                    <a:pt x="19" y="17998"/>
                  </a:lnTo>
                  <a:lnTo>
                    <a:pt x="37" y="18035"/>
                  </a:lnTo>
                  <a:lnTo>
                    <a:pt x="74" y="18072"/>
                  </a:lnTo>
                  <a:lnTo>
                    <a:pt x="167" y="18072"/>
                  </a:lnTo>
                  <a:lnTo>
                    <a:pt x="204" y="18053"/>
                  </a:lnTo>
                  <a:lnTo>
                    <a:pt x="223" y="18016"/>
                  </a:lnTo>
                  <a:lnTo>
                    <a:pt x="223" y="17979"/>
                  </a:lnTo>
                  <a:lnTo>
                    <a:pt x="278" y="17256"/>
                  </a:lnTo>
                  <a:lnTo>
                    <a:pt x="352" y="16515"/>
                  </a:lnTo>
                  <a:lnTo>
                    <a:pt x="464" y="15773"/>
                  </a:lnTo>
                  <a:lnTo>
                    <a:pt x="575" y="15014"/>
                  </a:lnTo>
                  <a:lnTo>
                    <a:pt x="686" y="14254"/>
                  </a:lnTo>
                  <a:lnTo>
                    <a:pt x="834" y="13494"/>
                  </a:lnTo>
                  <a:lnTo>
                    <a:pt x="983" y="12734"/>
                  </a:lnTo>
                  <a:lnTo>
                    <a:pt x="1149" y="11974"/>
                  </a:lnTo>
                  <a:lnTo>
                    <a:pt x="1501" y="10473"/>
                  </a:lnTo>
                  <a:lnTo>
                    <a:pt x="1891" y="8990"/>
                  </a:lnTo>
                  <a:lnTo>
                    <a:pt x="2298" y="7581"/>
                  </a:lnTo>
                  <a:lnTo>
                    <a:pt x="2706" y="6228"/>
                  </a:lnTo>
                  <a:lnTo>
                    <a:pt x="3114" y="4968"/>
                  </a:lnTo>
                  <a:lnTo>
                    <a:pt x="3503" y="3819"/>
                  </a:lnTo>
                  <a:lnTo>
                    <a:pt x="3855" y="2799"/>
                  </a:lnTo>
                  <a:lnTo>
                    <a:pt x="4189" y="1910"/>
                  </a:lnTo>
                  <a:lnTo>
                    <a:pt x="4671" y="631"/>
                  </a:lnTo>
                  <a:lnTo>
                    <a:pt x="4856" y="149"/>
                  </a:lnTo>
                  <a:lnTo>
                    <a:pt x="4856" y="112"/>
                  </a:lnTo>
                  <a:lnTo>
                    <a:pt x="4856" y="75"/>
                  </a:lnTo>
                  <a:lnTo>
                    <a:pt x="4838" y="38"/>
                  </a:lnTo>
                  <a:lnTo>
                    <a:pt x="4801" y="19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8100684" y="2308861"/>
              <a:ext cx="191869" cy="723019"/>
            </a:xfrm>
            <a:custGeom>
              <a:avLst/>
              <a:gdLst/>
              <a:ahLst/>
              <a:cxnLst/>
              <a:rect l="l" t="t" r="r" b="b"/>
              <a:pathLst>
                <a:path w="4894" h="18442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8"/>
                  </a:lnTo>
                  <a:lnTo>
                    <a:pt x="186" y="686"/>
                  </a:lnTo>
                  <a:lnTo>
                    <a:pt x="668" y="2057"/>
                  </a:lnTo>
                  <a:lnTo>
                    <a:pt x="1335" y="4115"/>
                  </a:lnTo>
                  <a:lnTo>
                    <a:pt x="1724" y="5357"/>
                  </a:lnTo>
                  <a:lnTo>
                    <a:pt x="2132" y="6672"/>
                  </a:lnTo>
                  <a:lnTo>
                    <a:pt x="2540" y="8100"/>
                  </a:lnTo>
                  <a:lnTo>
                    <a:pt x="2948" y="9564"/>
                  </a:lnTo>
                  <a:lnTo>
                    <a:pt x="3337" y="11065"/>
                  </a:lnTo>
                  <a:lnTo>
                    <a:pt x="3689" y="12585"/>
                  </a:lnTo>
                  <a:lnTo>
                    <a:pt x="4023" y="14086"/>
                  </a:lnTo>
                  <a:lnTo>
                    <a:pt x="4171" y="14828"/>
                  </a:lnTo>
                  <a:lnTo>
                    <a:pt x="4301" y="15569"/>
                  </a:lnTo>
                  <a:lnTo>
                    <a:pt x="4412" y="16292"/>
                  </a:lnTo>
                  <a:lnTo>
                    <a:pt x="4523" y="16996"/>
                  </a:lnTo>
                  <a:lnTo>
                    <a:pt x="4597" y="17682"/>
                  </a:lnTo>
                  <a:lnTo>
                    <a:pt x="4671" y="18349"/>
                  </a:lnTo>
                  <a:lnTo>
                    <a:pt x="4690" y="18386"/>
                  </a:lnTo>
                  <a:lnTo>
                    <a:pt x="4708" y="18423"/>
                  </a:lnTo>
                  <a:lnTo>
                    <a:pt x="4745" y="18442"/>
                  </a:lnTo>
                  <a:lnTo>
                    <a:pt x="4838" y="18442"/>
                  </a:lnTo>
                  <a:lnTo>
                    <a:pt x="4875" y="18405"/>
                  </a:lnTo>
                  <a:lnTo>
                    <a:pt x="4894" y="18368"/>
                  </a:lnTo>
                  <a:lnTo>
                    <a:pt x="4894" y="18331"/>
                  </a:lnTo>
                  <a:lnTo>
                    <a:pt x="4820" y="17663"/>
                  </a:lnTo>
                  <a:lnTo>
                    <a:pt x="4745" y="16978"/>
                  </a:lnTo>
                  <a:lnTo>
                    <a:pt x="4634" y="16255"/>
                  </a:lnTo>
                  <a:lnTo>
                    <a:pt x="4523" y="15532"/>
                  </a:lnTo>
                  <a:lnTo>
                    <a:pt x="4393" y="14809"/>
                  </a:lnTo>
                  <a:lnTo>
                    <a:pt x="4245" y="14049"/>
                  </a:lnTo>
                  <a:lnTo>
                    <a:pt x="3911" y="12548"/>
                  </a:lnTo>
                  <a:lnTo>
                    <a:pt x="3559" y="11010"/>
                  </a:lnTo>
                  <a:lnTo>
                    <a:pt x="3151" y="9508"/>
                  </a:lnTo>
                  <a:lnTo>
                    <a:pt x="2762" y="8044"/>
                  </a:lnTo>
                  <a:lnTo>
                    <a:pt x="2336" y="6617"/>
                  </a:lnTo>
                  <a:lnTo>
                    <a:pt x="1947" y="5282"/>
                  </a:lnTo>
                  <a:lnTo>
                    <a:pt x="1558" y="4059"/>
                  </a:lnTo>
                  <a:lnTo>
                    <a:pt x="872" y="2002"/>
                  </a:lnTo>
                  <a:lnTo>
                    <a:pt x="408" y="612"/>
                  </a:lnTo>
                  <a:lnTo>
                    <a:pt x="205" y="74"/>
                  </a:lnTo>
                  <a:lnTo>
                    <a:pt x="186" y="37"/>
                  </a:lnTo>
                  <a:lnTo>
                    <a:pt x="149" y="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8026586" y="2316820"/>
              <a:ext cx="111185" cy="498531"/>
            </a:xfrm>
            <a:custGeom>
              <a:avLst/>
              <a:gdLst/>
              <a:ahLst/>
              <a:cxnLst/>
              <a:rect l="l" t="t" r="r" b="b"/>
              <a:pathLst>
                <a:path w="2836" h="12716" extrusionOk="0">
                  <a:moveTo>
                    <a:pt x="74" y="1"/>
                  </a:moveTo>
                  <a:lnTo>
                    <a:pt x="37" y="19"/>
                  </a:lnTo>
                  <a:lnTo>
                    <a:pt x="19" y="57"/>
                  </a:lnTo>
                  <a:lnTo>
                    <a:pt x="0" y="94"/>
                  </a:lnTo>
                  <a:lnTo>
                    <a:pt x="19" y="149"/>
                  </a:lnTo>
                  <a:lnTo>
                    <a:pt x="111" y="446"/>
                  </a:lnTo>
                  <a:lnTo>
                    <a:pt x="352" y="1243"/>
                  </a:lnTo>
                  <a:lnTo>
                    <a:pt x="686" y="2447"/>
                  </a:lnTo>
                  <a:lnTo>
                    <a:pt x="1112" y="4041"/>
                  </a:lnTo>
                  <a:lnTo>
                    <a:pt x="1316" y="4950"/>
                  </a:lnTo>
                  <a:lnTo>
                    <a:pt x="1539" y="5913"/>
                  </a:lnTo>
                  <a:lnTo>
                    <a:pt x="1761" y="6933"/>
                  </a:lnTo>
                  <a:lnTo>
                    <a:pt x="1965" y="8008"/>
                  </a:lnTo>
                  <a:lnTo>
                    <a:pt x="2169" y="9120"/>
                  </a:lnTo>
                  <a:lnTo>
                    <a:pt x="2335" y="10269"/>
                  </a:lnTo>
                  <a:lnTo>
                    <a:pt x="2502" y="11437"/>
                  </a:lnTo>
                  <a:lnTo>
                    <a:pt x="2613" y="12623"/>
                  </a:lnTo>
                  <a:lnTo>
                    <a:pt x="2632" y="12660"/>
                  </a:lnTo>
                  <a:lnTo>
                    <a:pt x="2651" y="12678"/>
                  </a:lnTo>
                  <a:lnTo>
                    <a:pt x="2688" y="12716"/>
                  </a:lnTo>
                  <a:lnTo>
                    <a:pt x="2743" y="12716"/>
                  </a:lnTo>
                  <a:lnTo>
                    <a:pt x="2780" y="12697"/>
                  </a:lnTo>
                  <a:lnTo>
                    <a:pt x="2817" y="12678"/>
                  </a:lnTo>
                  <a:lnTo>
                    <a:pt x="2836" y="12641"/>
                  </a:lnTo>
                  <a:lnTo>
                    <a:pt x="2836" y="12586"/>
                  </a:lnTo>
                  <a:lnTo>
                    <a:pt x="2706" y="11418"/>
                  </a:lnTo>
                  <a:lnTo>
                    <a:pt x="2558" y="10250"/>
                  </a:lnTo>
                  <a:lnTo>
                    <a:pt x="2391" y="9101"/>
                  </a:lnTo>
                  <a:lnTo>
                    <a:pt x="2187" y="7971"/>
                  </a:lnTo>
                  <a:lnTo>
                    <a:pt x="1983" y="6896"/>
                  </a:lnTo>
                  <a:lnTo>
                    <a:pt x="1761" y="5876"/>
                  </a:lnTo>
                  <a:lnTo>
                    <a:pt x="1539" y="4894"/>
                  </a:lnTo>
                  <a:lnTo>
                    <a:pt x="1316" y="3986"/>
                  </a:lnTo>
                  <a:lnTo>
                    <a:pt x="908" y="2392"/>
                  </a:lnTo>
                  <a:lnTo>
                    <a:pt x="556" y="1169"/>
                  </a:lnTo>
                  <a:lnTo>
                    <a:pt x="315" y="372"/>
                  </a:lnTo>
                  <a:lnTo>
                    <a:pt x="223" y="75"/>
                  </a:lnTo>
                  <a:lnTo>
                    <a:pt x="204" y="38"/>
                  </a:lnTo>
                  <a:lnTo>
                    <a:pt x="167" y="1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7809312" y="2316114"/>
              <a:ext cx="110480" cy="609677"/>
            </a:xfrm>
            <a:custGeom>
              <a:avLst/>
              <a:gdLst/>
              <a:ahLst/>
              <a:cxnLst/>
              <a:rect l="l" t="t" r="r" b="b"/>
              <a:pathLst>
                <a:path w="2818" h="15551" extrusionOk="0">
                  <a:moveTo>
                    <a:pt x="2688" y="0"/>
                  </a:moveTo>
                  <a:lnTo>
                    <a:pt x="2651" y="19"/>
                  </a:lnTo>
                  <a:lnTo>
                    <a:pt x="2614" y="37"/>
                  </a:lnTo>
                  <a:lnTo>
                    <a:pt x="2595" y="93"/>
                  </a:lnTo>
                  <a:lnTo>
                    <a:pt x="2373" y="872"/>
                  </a:lnTo>
                  <a:lnTo>
                    <a:pt x="2169" y="1687"/>
                  </a:lnTo>
                  <a:lnTo>
                    <a:pt x="1965" y="2521"/>
                  </a:lnTo>
                  <a:lnTo>
                    <a:pt x="1761" y="3392"/>
                  </a:lnTo>
                  <a:lnTo>
                    <a:pt x="1576" y="4263"/>
                  </a:lnTo>
                  <a:lnTo>
                    <a:pt x="1390" y="5153"/>
                  </a:lnTo>
                  <a:lnTo>
                    <a:pt x="1224" y="6080"/>
                  </a:lnTo>
                  <a:lnTo>
                    <a:pt x="1057" y="7025"/>
                  </a:lnTo>
                  <a:lnTo>
                    <a:pt x="760" y="8990"/>
                  </a:lnTo>
                  <a:lnTo>
                    <a:pt x="482" y="11028"/>
                  </a:lnTo>
                  <a:lnTo>
                    <a:pt x="223" y="13178"/>
                  </a:lnTo>
                  <a:lnTo>
                    <a:pt x="0" y="15440"/>
                  </a:lnTo>
                  <a:lnTo>
                    <a:pt x="19" y="15477"/>
                  </a:lnTo>
                  <a:lnTo>
                    <a:pt x="37" y="15514"/>
                  </a:lnTo>
                  <a:lnTo>
                    <a:pt x="56" y="15551"/>
                  </a:lnTo>
                  <a:lnTo>
                    <a:pt x="167" y="15551"/>
                  </a:lnTo>
                  <a:lnTo>
                    <a:pt x="186" y="15532"/>
                  </a:lnTo>
                  <a:lnTo>
                    <a:pt x="223" y="15495"/>
                  </a:lnTo>
                  <a:lnTo>
                    <a:pt x="223" y="15458"/>
                  </a:lnTo>
                  <a:lnTo>
                    <a:pt x="445" y="13215"/>
                  </a:lnTo>
                  <a:lnTo>
                    <a:pt x="686" y="11065"/>
                  </a:lnTo>
                  <a:lnTo>
                    <a:pt x="964" y="9027"/>
                  </a:lnTo>
                  <a:lnTo>
                    <a:pt x="1279" y="7062"/>
                  </a:lnTo>
                  <a:lnTo>
                    <a:pt x="1446" y="6117"/>
                  </a:lnTo>
                  <a:lnTo>
                    <a:pt x="1613" y="5209"/>
                  </a:lnTo>
                  <a:lnTo>
                    <a:pt x="1798" y="4319"/>
                  </a:lnTo>
                  <a:lnTo>
                    <a:pt x="1984" y="3429"/>
                  </a:lnTo>
                  <a:lnTo>
                    <a:pt x="2169" y="2577"/>
                  </a:lnTo>
                  <a:lnTo>
                    <a:pt x="2373" y="1743"/>
                  </a:lnTo>
                  <a:lnTo>
                    <a:pt x="2595" y="946"/>
                  </a:lnTo>
                  <a:lnTo>
                    <a:pt x="2818" y="149"/>
                  </a:lnTo>
                  <a:lnTo>
                    <a:pt x="2818" y="112"/>
                  </a:lnTo>
                  <a:lnTo>
                    <a:pt x="2799" y="56"/>
                  </a:lnTo>
                  <a:lnTo>
                    <a:pt x="2781" y="37"/>
                  </a:lnTo>
                  <a:lnTo>
                    <a:pt x="2743" y="19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7863807" y="2206379"/>
              <a:ext cx="190419" cy="127926"/>
            </a:xfrm>
            <a:custGeom>
              <a:avLst/>
              <a:gdLst/>
              <a:ahLst/>
              <a:cxnLst/>
              <a:rect l="l" t="t" r="r" b="b"/>
              <a:pathLst>
                <a:path w="4857" h="3263" extrusionOk="0">
                  <a:moveTo>
                    <a:pt x="4115" y="668"/>
                  </a:moveTo>
                  <a:lnTo>
                    <a:pt x="3930" y="2577"/>
                  </a:lnTo>
                  <a:lnTo>
                    <a:pt x="1131" y="2503"/>
                  </a:lnTo>
                  <a:lnTo>
                    <a:pt x="797" y="668"/>
                  </a:lnTo>
                  <a:close/>
                  <a:moveTo>
                    <a:pt x="0" y="1"/>
                  </a:moveTo>
                  <a:lnTo>
                    <a:pt x="557" y="3152"/>
                  </a:lnTo>
                  <a:lnTo>
                    <a:pt x="4541" y="3263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7935748" y="1627988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19" y="0"/>
                  </a:moveTo>
                  <a:lnTo>
                    <a:pt x="408" y="19"/>
                  </a:lnTo>
                  <a:lnTo>
                    <a:pt x="315" y="56"/>
                  </a:lnTo>
                  <a:lnTo>
                    <a:pt x="241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56" y="315"/>
                  </a:lnTo>
                  <a:lnTo>
                    <a:pt x="19" y="408"/>
                  </a:lnTo>
                  <a:lnTo>
                    <a:pt x="0" y="519"/>
                  </a:lnTo>
                  <a:lnTo>
                    <a:pt x="19" y="612"/>
                  </a:lnTo>
                  <a:lnTo>
                    <a:pt x="56" y="723"/>
                  </a:lnTo>
                  <a:lnTo>
                    <a:pt x="93" y="797"/>
                  </a:lnTo>
                  <a:lnTo>
                    <a:pt x="149" y="871"/>
                  </a:lnTo>
                  <a:lnTo>
                    <a:pt x="241" y="946"/>
                  </a:lnTo>
                  <a:lnTo>
                    <a:pt x="315" y="983"/>
                  </a:lnTo>
                  <a:lnTo>
                    <a:pt x="408" y="1020"/>
                  </a:lnTo>
                  <a:lnTo>
                    <a:pt x="612" y="1020"/>
                  </a:lnTo>
                  <a:lnTo>
                    <a:pt x="723" y="983"/>
                  </a:lnTo>
                  <a:lnTo>
                    <a:pt x="797" y="946"/>
                  </a:lnTo>
                  <a:lnTo>
                    <a:pt x="871" y="871"/>
                  </a:lnTo>
                  <a:lnTo>
                    <a:pt x="946" y="797"/>
                  </a:lnTo>
                  <a:lnTo>
                    <a:pt x="983" y="723"/>
                  </a:lnTo>
                  <a:lnTo>
                    <a:pt x="1020" y="612"/>
                  </a:lnTo>
                  <a:lnTo>
                    <a:pt x="1020" y="519"/>
                  </a:lnTo>
                  <a:lnTo>
                    <a:pt x="1020" y="408"/>
                  </a:lnTo>
                  <a:lnTo>
                    <a:pt x="983" y="315"/>
                  </a:lnTo>
                  <a:lnTo>
                    <a:pt x="946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56"/>
                  </a:lnTo>
                  <a:lnTo>
                    <a:pt x="612" y="1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7971346" y="1621441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1"/>
                  </a:moveTo>
                  <a:lnTo>
                    <a:pt x="316" y="38"/>
                  </a:lnTo>
                  <a:lnTo>
                    <a:pt x="223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38" y="316"/>
                  </a:lnTo>
                  <a:lnTo>
                    <a:pt x="19" y="408"/>
                  </a:lnTo>
                  <a:lnTo>
                    <a:pt x="1" y="501"/>
                  </a:lnTo>
                  <a:lnTo>
                    <a:pt x="19" y="612"/>
                  </a:lnTo>
                  <a:lnTo>
                    <a:pt x="38" y="705"/>
                  </a:lnTo>
                  <a:lnTo>
                    <a:pt x="93" y="797"/>
                  </a:lnTo>
                  <a:lnTo>
                    <a:pt x="149" y="872"/>
                  </a:lnTo>
                  <a:lnTo>
                    <a:pt x="223" y="927"/>
                  </a:lnTo>
                  <a:lnTo>
                    <a:pt x="316" y="983"/>
                  </a:lnTo>
                  <a:lnTo>
                    <a:pt x="408" y="1001"/>
                  </a:lnTo>
                  <a:lnTo>
                    <a:pt x="520" y="1020"/>
                  </a:lnTo>
                  <a:lnTo>
                    <a:pt x="612" y="1001"/>
                  </a:lnTo>
                  <a:lnTo>
                    <a:pt x="705" y="983"/>
                  </a:lnTo>
                  <a:lnTo>
                    <a:pt x="798" y="927"/>
                  </a:lnTo>
                  <a:lnTo>
                    <a:pt x="872" y="872"/>
                  </a:lnTo>
                  <a:lnTo>
                    <a:pt x="927" y="797"/>
                  </a:lnTo>
                  <a:lnTo>
                    <a:pt x="983" y="705"/>
                  </a:lnTo>
                  <a:lnTo>
                    <a:pt x="1001" y="612"/>
                  </a:lnTo>
                  <a:lnTo>
                    <a:pt x="1020" y="501"/>
                  </a:lnTo>
                  <a:lnTo>
                    <a:pt x="1001" y="408"/>
                  </a:lnTo>
                  <a:lnTo>
                    <a:pt x="983" y="316"/>
                  </a:lnTo>
                  <a:lnTo>
                    <a:pt x="927" y="223"/>
                  </a:lnTo>
                  <a:lnTo>
                    <a:pt x="872" y="149"/>
                  </a:lnTo>
                  <a:lnTo>
                    <a:pt x="798" y="93"/>
                  </a:lnTo>
                  <a:lnTo>
                    <a:pt x="705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7901601" y="1621441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1"/>
                  </a:moveTo>
                  <a:lnTo>
                    <a:pt x="315" y="38"/>
                  </a:lnTo>
                  <a:lnTo>
                    <a:pt x="223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56" y="316"/>
                  </a:lnTo>
                  <a:lnTo>
                    <a:pt x="19" y="408"/>
                  </a:lnTo>
                  <a:lnTo>
                    <a:pt x="0" y="501"/>
                  </a:lnTo>
                  <a:lnTo>
                    <a:pt x="19" y="612"/>
                  </a:lnTo>
                  <a:lnTo>
                    <a:pt x="56" y="705"/>
                  </a:lnTo>
                  <a:lnTo>
                    <a:pt x="93" y="797"/>
                  </a:lnTo>
                  <a:lnTo>
                    <a:pt x="149" y="872"/>
                  </a:lnTo>
                  <a:lnTo>
                    <a:pt x="223" y="927"/>
                  </a:lnTo>
                  <a:lnTo>
                    <a:pt x="315" y="983"/>
                  </a:lnTo>
                  <a:lnTo>
                    <a:pt x="408" y="1001"/>
                  </a:lnTo>
                  <a:lnTo>
                    <a:pt x="519" y="1020"/>
                  </a:lnTo>
                  <a:lnTo>
                    <a:pt x="612" y="1001"/>
                  </a:lnTo>
                  <a:lnTo>
                    <a:pt x="723" y="983"/>
                  </a:lnTo>
                  <a:lnTo>
                    <a:pt x="797" y="927"/>
                  </a:lnTo>
                  <a:lnTo>
                    <a:pt x="871" y="872"/>
                  </a:lnTo>
                  <a:lnTo>
                    <a:pt x="946" y="797"/>
                  </a:lnTo>
                  <a:lnTo>
                    <a:pt x="983" y="705"/>
                  </a:lnTo>
                  <a:lnTo>
                    <a:pt x="1020" y="612"/>
                  </a:lnTo>
                  <a:lnTo>
                    <a:pt x="1020" y="501"/>
                  </a:lnTo>
                  <a:lnTo>
                    <a:pt x="1020" y="408"/>
                  </a:lnTo>
                  <a:lnTo>
                    <a:pt x="983" y="316"/>
                  </a:lnTo>
                  <a:lnTo>
                    <a:pt x="946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7870354" y="1610542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0"/>
                  </a:moveTo>
                  <a:lnTo>
                    <a:pt x="315" y="38"/>
                  </a:lnTo>
                  <a:lnTo>
                    <a:pt x="223" y="75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37" y="297"/>
                  </a:lnTo>
                  <a:lnTo>
                    <a:pt x="19" y="390"/>
                  </a:lnTo>
                  <a:lnTo>
                    <a:pt x="0" y="501"/>
                  </a:lnTo>
                  <a:lnTo>
                    <a:pt x="19" y="612"/>
                  </a:lnTo>
                  <a:lnTo>
                    <a:pt x="37" y="705"/>
                  </a:lnTo>
                  <a:lnTo>
                    <a:pt x="93" y="779"/>
                  </a:lnTo>
                  <a:lnTo>
                    <a:pt x="149" y="853"/>
                  </a:lnTo>
                  <a:lnTo>
                    <a:pt x="223" y="927"/>
                  </a:lnTo>
                  <a:lnTo>
                    <a:pt x="315" y="964"/>
                  </a:lnTo>
                  <a:lnTo>
                    <a:pt x="408" y="1001"/>
                  </a:lnTo>
                  <a:lnTo>
                    <a:pt x="501" y="1020"/>
                  </a:lnTo>
                  <a:lnTo>
                    <a:pt x="612" y="1001"/>
                  </a:lnTo>
                  <a:lnTo>
                    <a:pt x="705" y="964"/>
                  </a:lnTo>
                  <a:lnTo>
                    <a:pt x="797" y="927"/>
                  </a:lnTo>
                  <a:lnTo>
                    <a:pt x="871" y="853"/>
                  </a:lnTo>
                  <a:lnTo>
                    <a:pt x="927" y="779"/>
                  </a:lnTo>
                  <a:lnTo>
                    <a:pt x="983" y="705"/>
                  </a:lnTo>
                  <a:lnTo>
                    <a:pt x="1001" y="612"/>
                  </a:lnTo>
                  <a:lnTo>
                    <a:pt x="1020" y="501"/>
                  </a:lnTo>
                  <a:lnTo>
                    <a:pt x="1001" y="390"/>
                  </a:lnTo>
                  <a:lnTo>
                    <a:pt x="983" y="297"/>
                  </a:lnTo>
                  <a:lnTo>
                    <a:pt x="927" y="223"/>
                  </a:lnTo>
                  <a:lnTo>
                    <a:pt x="871" y="149"/>
                  </a:lnTo>
                  <a:lnTo>
                    <a:pt x="797" y="75"/>
                  </a:lnTo>
                  <a:lnTo>
                    <a:pt x="705" y="3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7840558" y="1592390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01" y="0"/>
                  </a:moveTo>
                  <a:lnTo>
                    <a:pt x="408" y="19"/>
                  </a:lnTo>
                  <a:lnTo>
                    <a:pt x="315" y="37"/>
                  </a:lnTo>
                  <a:lnTo>
                    <a:pt x="223" y="93"/>
                  </a:lnTo>
                  <a:lnTo>
                    <a:pt x="149" y="148"/>
                  </a:lnTo>
                  <a:lnTo>
                    <a:pt x="75" y="223"/>
                  </a:lnTo>
                  <a:lnTo>
                    <a:pt x="37" y="315"/>
                  </a:lnTo>
                  <a:lnTo>
                    <a:pt x="0" y="408"/>
                  </a:lnTo>
                  <a:lnTo>
                    <a:pt x="0" y="519"/>
                  </a:lnTo>
                  <a:lnTo>
                    <a:pt x="0" y="612"/>
                  </a:lnTo>
                  <a:lnTo>
                    <a:pt x="37" y="704"/>
                  </a:lnTo>
                  <a:lnTo>
                    <a:pt x="75" y="797"/>
                  </a:lnTo>
                  <a:lnTo>
                    <a:pt x="149" y="871"/>
                  </a:lnTo>
                  <a:lnTo>
                    <a:pt x="223" y="927"/>
                  </a:lnTo>
                  <a:lnTo>
                    <a:pt x="315" y="982"/>
                  </a:lnTo>
                  <a:lnTo>
                    <a:pt x="408" y="1020"/>
                  </a:lnTo>
                  <a:lnTo>
                    <a:pt x="612" y="1020"/>
                  </a:lnTo>
                  <a:lnTo>
                    <a:pt x="705" y="982"/>
                  </a:lnTo>
                  <a:lnTo>
                    <a:pt x="797" y="927"/>
                  </a:lnTo>
                  <a:lnTo>
                    <a:pt x="871" y="871"/>
                  </a:lnTo>
                  <a:lnTo>
                    <a:pt x="927" y="797"/>
                  </a:lnTo>
                  <a:lnTo>
                    <a:pt x="983" y="704"/>
                  </a:lnTo>
                  <a:lnTo>
                    <a:pt x="1001" y="612"/>
                  </a:lnTo>
                  <a:lnTo>
                    <a:pt x="1020" y="519"/>
                  </a:lnTo>
                  <a:lnTo>
                    <a:pt x="1001" y="408"/>
                  </a:lnTo>
                  <a:lnTo>
                    <a:pt x="983" y="315"/>
                  </a:lnTo>
                  <a:lnTo>
                    <a:pt x="927" y="223"/>
                  </a:lnTo>
                  <a:lnTo>
                    <a:pt x="871" y="148"/>
                  </a:lnTo>
                  <a:lnTo>
                    <a:pt x="797" y="93"/>
                  </a:lnTo>
                  <a:lnTo>
                    <a:pt x="705" y="37"/>
                  </a:lnTo>
                  <a:lnTo>
                    <a:pt x="612" y="1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8005494" y="1608346"/>
              <a:ext cx="40028" cy="40028"/>
            </a:xfrm>
            <a:custGeom>
              <a:avLst/>
              <a:gdLst/>
              <a:ahLst/>
              <a:cxnLst/>
              <a:rect l="l" t="t" r="r" b="b"/>
              <a:pathLst>
                <a:path w="1021" h="1021" extrusionOk="0">
                  <a:moveTo>
                    <a:pt x="408" y="1"/>
                  </a:moveTo>
                  <a:lnTo>
                    <a:pt x="297" y="38"/>
                  </a:lnTo>
                  <a:lnTo>
                    <a:pt x="223" y="94"/>
                  </a:lnTo>
                  <a:lnTo>
                    <a:pt x="149" y="149"/>
                  </a:lnTo>
                  <a:lnTo>
                    <a:pt x="75" y="223"/>
                  </a:lnTo>
                  <a:lnTo>
                    <a:pt x="38" y="316"/>
                  </a:lnTo>
                  <a:lnTo>
                    <a:pt x="1" y="409"/>
                  </a:lnTo>
                  <a:lnTo>
                    <a:pt x="1" y="501"/>
                  </a:lnTo>
                  <a:lnTo>
                    <a:pt x="1" y="613"/>
                  </a:lnTo>
                  <a:lnTo>
                    <a:pt x="38" y="705"/>
                  </a:lnTo>
                  <a:lnTo>
                    <a:pt x="75" y="798"/>
                  </a:lnTo>
                  <a:lnTo>
                    <a:pt x="149" y="872"/>
                  </a:lnTo>
                  <a:lnTo>
                    <a:pt x="223" y="928"/>
                  </a:lnTo>
                  <a:lnTo>
                    <a:pt x="297" y="983"/>
                  </a:lnTo>
                  <a:lnTo>
                    <a:pt x="408" y="1002"/>
                  </a:lnTo>
                  <a:lnTo>
                    <a:pt x="501" y="1020"/>
                  </a:lnTo>
                  <a:lnTo>
                    <a:pt x="612" y="1002"/>
                  </a:lnTo>
                  <a:lnTo>
                    <a:pt x="705" y="983"/>
                  </a:lnTo>
                  <a:lnTo>
                    <a:pt x="779" y="928"/>
                  </a:lnTo>
                  <a:lnTo>
                    <a:pt x="872" y="872"/>
                  </a:lnTo>
                  <a:lnTo>
                    <a:pt x="927" y="798"/>
                  </a:lnTo>
                  <a:lnTo>
                    <a:pt x="964" y="705"/>
                  </a:lnTo>
                  <a:lnTo>
                    <a:pt x="1002" y="613"/>
                  </a:lnTo>
                  <a:lnTo>
                    <a:pt x="1020" y="501"/>
                  </a:lnTo>
                  <a:lnTo>
                    <a:pt x="1002" y="409"/>
                  </a:lnTo>
                  <a:lnTo>
                    <a:pt x="964" y="316"/>
                  </a:lnTo>
                  <a:lnTo>
                    <a:pt x="927" y="223"/>
                  </a:lnTo>
                  <a:lnTo>
                    <a:pt x="872" y="149"/>
                  </a:lnTo>
                  <a:lnTo>
                    <a:pt x="779" y="94"/>
                  </a:lnTo>
                  <a:lnTo>
                    <a:pt x="705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8034584" y="1590194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19" y="1"/>
                  </a:moveTo>
                  <a:lnTo>
                    <a:pt x="408" y="19"/>
                  </a:lnTo>
                  <a:lnTo>
                    <a:pt x="315" y="38"/>
                  </a:lnTo>
                  <a:lnTo>
                    <a:pt x="241" y="93"/>
                  </a:lnTo>
                  <a:lnTo>
                    <a:pt x="148" y="149"/>
                  </a:lnTo>
                  <a:lnTo>
                    <a:pt x="93" y="223"/>
                  </a:lnTo>
                  <a:lnTo>
                    <a:pt x="56" y="316"/>
                  </a:lnTo>
                  <a:lnTo>
                    <a:pt x="19" y="408"/>
                  </a:lnTo>
                  <a:lnTo>
                    <a:pt x="0" y="519"/>
                  </a:lnTo>
                  <a:lnTo>
                    <a:pt x="19" y="612"/>
                  </a:lnTo>
                  <a:lnTo>
                    <a:pt x="56" y="705"/>
                  </a:lnTo>
                  <a:lnTo>
                    <a:pt x="93" y="798"/>
                  </a:lnTo>
                  <a:lnTo>
                    <a:pt x="148" y="872"/>
                  </a:lnTo>
                  <a:lnTo>
                    <a:pt x="241" y="927"/>
                  </a:lnTo>
                  <a:lnTo>
                    <a:pt x="315" y="983"/>
                  </a:lnTo>
                  <a:lnTo>
                    <a:pt x="408" y="1001"/>
                  </a:lnTo>
                  <a:lnTo>
                    <a:pt x="519" y="1020"/>
                  </a:lnTo>
                  <a:lnTo>
                    <a:pt x="612" y="1001"/>
                  </a:lnTo>
                  <a:lnTo>
                    <a:pt x="723" y="983"/>
                  </a:lnTo>
                  <a:lnTo>
                    <a:pt x="797" y="927"/>
                  </a:lnTo>
                  <a:lnTo>
                    <a:pt x="871" y="872"/>
                  </a:lnTo>
                  <a:lnTo>
                    <a:pt x="945" y="798"/>
                  </a:lnTo>
                  <a:lnTo>
                    <a:pt x="982" y="705"/>
                  </a:lnTo>
                  <a:lnTo>
                    <a:pt x="1019" y="612"/>
                  </a:lnTo>
                  <a:lnTo>
                    <a:pt x="1019" y="519"/>
                  </a:lnTo>
                  <a:lnTo>
                    <a:pt x="1019" y="408"/>
                  </a:lnTo>
                  <a:lnTo>
                    <a:pt x="982" y="316"/>
                  </a:lnTo>
                  <a:lnTo>
                    <a:pt x="945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38"/>
                  </a:lnTo>
                  <a:lnTo>
                    <a:pt x="612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8351399" y="1237781"/>
              <a:ext cx="265261" cy="435999"/>
            </a:xfrm>
            <a:custGeom>
              <a:avLst/>
              <a:gdLst/>
              <a:ahLst/>
              <a:cxnLst/>
              <a:rect l="l" t="t" r="r" b="b"/>
              <a:pathLst>
                <a:path w="6766" h="11121" extrusionOk="0">
                  <a:moveTo>
                    <a:pt x="3744" y="0"/>
                  </a:moveTo>
                  <a:lnTo>
                    <a:pt x="3707" y="37"/>
                  </a:lnTo>
                  <a:lnTo>
                    <a:pt x="3670" y="112"/>
                  </a:lnTo>
                  <a:lnTo>
                    <a:pt x="3633" y="186"/>
                  </a:lnTo>
                  <a:lnTo>
                    <a:pt x="3577" y="408"/>
                  </a:lnTo>
                  <a:lnTo>
                    <a:pt x="3559" y="686"/>
                  </a:lnTo>
                  <a:lnTo>
                    <a:pt x="3559" y="1020"/>
                  </a:lnTo>
                  <a:lnTo>
                    <a:pt x="3559" y="1390"/>
                  </a:lnTo>
                  <a:lnTo>
                    <a:pt x="3614" y="2187"/>
                  </a:lnTo>
                  <a:lnTo>
                    <a:pt x="3688" y="3003"/>
                  </a:lnTo>
                  <a:lnTo>
                    <a:pt x="3762" y="3707"/>
                  </a:lnTo>
                  <a:lnTo>
                    <a:pt x="3800" y="4208"/>
                  </a:lnTo>
                  <a:lnTo>
                    <a:pt x="3800" y="4356"/>
                  </a:lnTo>
                  <a:lnTo>
                    <a:pt x="3800" y="4393"/>
                  </a:lnTo>
                  <a:lnTo>
                    <a:pt x="3651" y="4245"/>
                  </a:lnTo>
                  <a:lnTo>
                    <a:pt x="3503" y="4096"/>
                  </a:lnTo>
                  <a:lnTo>
                    <a:pt x="3281" y="3930"/>
                  </a:lnTo>
                  <a:lnTo>
                    <a:pt x="3058" y="3763"/>
                  </a:lnTo>
                  <a:lnTo>
                    <a:pt x="2928" y="3689"/>
                  </a:lnTo>
                  <a:lnTo>
                    <a:pt x="2799" y="3615"/>
                  </a:lnTo>
                  <a:lnTo>
                    <a:pt x="2650" y="3577"/>
                  </a:lnTo>
                  <a:lnTo>
                    <a:pt x="2521" y="3540"/>
                  </a:lnTo>
                  <a:lnTo>
                    <a:pt x="2391" y="3522"/>
                  </a:lnTo>
                  <a:lnTo>
                    <a:pt x="2243" y="3522"/>
                  </a:lnTo>
                  <a:lnTo>
                    <a:pt x="2020" y="3577"/>
                  </a:lnTo>
                  <a:lnTo>
                    <a:pt x="1724" y="3670"/>
                  </a:lnTo>
                  <a:lnTo>
                    <a:pt x="1409" y="3800"/>
                  </a:lnTo>
                  <a:lnTo>
                    <a:pt x="1094" y="3948"/>
                  </a:lnTo>
                  <a:lnTo>
                    <a:pt x="816" y="4115"/>
                  </a:lnTo>
                  <a:lnTo>
                    <a:pt x="704" y="4189"/>
                  </a:lnTo>
                  <a:lnTo>
                    <a:pt x="612" y="4282"/>
                  </a:lnTo>
                  <a:lnTo>
                    <a:pt x="537" y="4374"/>
                  </a:lnTo>
                  <a:lnTo>
                    <a:pt x="482" y="4449"/>
                  </a:lnTo>
                  <a:lnTo>
                    <a:pt x="482" y="4523"/>
                  </a:lnTo>
                  <a:lnTo>
                    <a:pt x="500" y="4615"/>
                  </a:lnTo>
                  <a:lnTo>
                    <a:pt x="556" y="4671"/>
                  </a:lnTo>
                  <a:lnTo>
                    <a:pt x="649" y="4708"/>
                  </a:lnTo>
                  <a:lnTo>
                    <a:pt x="760" y="4745"/>
                  </a:lnTo>
                  <a:lnTo>
                    <a:pt x="890" y="4764"/>
                  </a:lnTo>
                  <a:lnTo>
                    <a:pt x="1205" y="4745"/>
                  </a:lnTo>
                  <a:lnTo>
                    <a:pt x="1538" y="4690"/>
                  </a:lnTo>
                  <a:lnTo>
                    <a:pt x="1853" y="4634"/>
                  </a:lnTo>
                  <a:lnTo>
                    <a:pt x="2131" y="4560"/>
                  </a:lnTo>
                  <a:lnTo>
                    <a:pt x="2391" y="4486"/>
                  </a:lnTo>
                  <a:lnTo>
                    <a:pt x="2706" y="4875"/>
                  </a:lnTo>
                  <a:lnTo>
                    <a:pt x="2928" y="5171"/>
                  </a:lnTo>
                  <a:lnTo>
                    <a:pt x="3003" y="5301"/>
                  </a:lnTo>
                  <a:lnTo>
                    <a:pt x="3040" y="5394"/>
                  </a:lnTo>
                  <a:lnTo>
                    <a:pt x="3095" y="5598"/>
                  </a:lnTo>
                  <a:lnTo>
                    <a:pt x="3132" y="5894"/>
                  </a:lnTo>
                  <a:lnTo>
                    <a:pt x="3151" y="6061"/>
                  </a:lnTo>
                  <a:lnTo>
                    <a:pt x="3151" y="6209"/>
                  </a:lnTo>
                  <a:lnTo>
                    <a:pt x="3114" y="6358"/>
                  </a:lnTo>
                  <a:lnTo>
                    <a:pt x="3077" y="6469"/>
                  </a:lnTo>
                  <a:lnTo>
                    <a:pt x="3003" y="6562"/>
                  </a:lnTo>
                  <a:lnTo>
                    <a:pt x="2873" y="6673"/>
                  </a:lnTo>
                  <a:lnTo>
                    <a:pt x="2706" y="6765"/>
                  </a:lnTo>
                  <a:lnTo>
                    <a:pt x="2521" y="6877"/>
                  </a:lnTo>
                  <a:lnTo>
                    <a:pt x="2335" y="6951"/>
                  </a:lnTo>
                  <a:lnTo>
                    <a:pt x="2150" y="7006"/>
                  </a:lnTo>
                  <a:lnTo>
                    <a:pt x="1965" y="7025"/>
                  </a:lnTo>
                  <a:lnTo>
                    <a:pt x="1891" y="7025"/>
                  </a:lnTo>
                  <a:lnTo>
                    <a:pt x="1835" y="7006"/>
                  </a:lnTo>
                  <a:lnTo>
                    <a:pt x="1779" y="6969"/>
                  </a:lnTo>
                  <a:lnTo>
                    <a:pt x="1705" y="6914"/>
                  </a:lnTo>
                  <a:lnTo>
                    <a:pt x="1594" y="6747"/>
                  </a:lnTo>
                  <a:lnTo>
                    <a:pt x="1464" y="6543"/>
                  </a:lnTo>
                  <a:lnTo>
                    <a:pt x="1353" y="6321"/>
                  </a:lnTo>
                  <a:lnTo>
                    <a:pt x="1168" y="5913"/>
                  </a:lnTo>
                  <a:lnTo>
                    <a:pt x="1094" y="5727"/>
                  </a:lnTo>
                  <a:lnTo>
                    <a:pt x="1001" y="5542"/>
                  </a:lnTo>
                  <a:lnTo>
                    <a:pt x="908" y="5357"/>
                  </a:lnTo>
                  <a:lnTo>
                    <a:pt x="797" y="5134"/>
                  </a:lnTo>
                  <a:lnTo>
                    <a:pt x="649" y="4949"/>
                  </a:lnTo>
                  <a:lnTo>
                    <a:pt x="500" y="4782"/>
                  </a:lnTo>
                  <a:lnTo>
                    <a:pt x="426" y="4727"/>
                  </a:lnTo>
                  <a:lnTo>
                    <a:pt x="352" y="4690"/>
                  </a:lnTo>
                  <a:lnTo>
                    <a:pt x="278" y="4671"/>
                  </a:lnTo>
                  <a:lnTo>
                    <a:pt x="204" y="4690"/>
                  </a:lnTo>
                  <a:lnTo>
                    <a:pt x="148" y="4727"/>
                  </a:lnTo>
                  <a:lnTo>
                    <a:pt x="93" y="4801"/>
                  </a:lnTo>
                  <a:lnTo>
                    <a:pt x="56" y="4875"/>
                  </a:lnTo>
                  <a:lnTo>
                    <a:pt x="19" y="4968"/>
                  </a:lnTo>
                  <a:lnTo>
                    <a:pt x="0" y="5171"/>
                  </a:lnTo>
                  <a:lnTo>
                    <a:pt x="0" y="5412"/>
                  </a:lnTo>
                  <a:lnTo>
                    <a:pt x="19" y="5653"/>
                  </a:lnTo>
                  <a:lnTo>
                    <a:pt x="37" y="5876"/>
                  </a:lnTo>
                  <a:lnTo>
                    <a:pt x="111" y="6191"/>
                  </a:lnTo>
                  <a:lnTo>
                    <a:pt x="241" y="6617"/>
                  </a:lnTo>
                  <a:lnTo>
                    <a:pt x="408" y="7025"/>
                  </a:lnTo>
                  <a:lnTo>
                    <a:pt x="556" y="7396"/>
                  </a:lnTo>
                  <a:lnTo>
                    <a:pt x="704" y="7766"/>
                  </a:lnTo>
                  <a:lnTo>
                    <a:pt x="1019" y="8396"/>
                  </a:lnTo>
                  <a:lnTo>
                    <a:pt x="1316" y="8934"/>
                  </a:lnTo>
                  <a:lnTo>
                    <a:pt x="1575" y="9360"/>
                  </a:lnTo>
                  <a:lnTo>
                    <a:pt x="1779" y="9675"/>
                  </a:lnTo>
                  <a:lnTo>
                    <a:pt x="1965" y="9935"/>
                  </a:lnTo>
                  <a:lnTo>
                    <a:pt x="2020" y="11121"/>
                  </a:lnTo>
                  <a:lnTo>
                    <a:pt x="4782" y="11121"/>
                  </a:lnTo>
                  <a:lnTo>
                    <a:pt x="5356" y="6710"/>
                  </a:lnTo>
                  <a:lnTo>
                    <a:pt x="6135" y="5690"/>
                  </a:lnTo>
                  <a:lnTo>
                    <a:pt x="6265" y="5357"/>
                  </a:lnTo>
                  <a:lnTo>
                    <a:pt x="6524" y="4597"/>
                  </a:lnTo>
                  <a:lnTo>
                    <a:pt x="6635" y="4171"/>
                  </a:lnTo>
                  <a:lnTo>
                    <a:pt x="6728" y="3800"/>
                  </a:lnTo>
                  <a:lnTo>
                    <a:pt x="6746" y="3652"/>
                  </a:lnTo>
                  <a:lnTo>
                    <a:pt x="6765" y="3522"/>
                  </a:lnTo>
                  <a:lnTo>
                    <a:pt x="6746" y="3411"/>
                  </a:lnTo>
                  <a:lnTo>
                    <a:pt x="6709" y="3355"/>
                  </a:lnTo>
                  <a:lnTo>
                    <a:pt x="6635" y="3318"/>
                  </a:lnTo>
                  <a:lnTo>
                    <a:pt x="6543" y="3299"/>
                  </a:lnTo>
                  <a:lnTo>
                    <a:pt x="6468" y="3337"/>
                  </a:lnTo>
                  <a:lnTo>
                    <a:pt x="6376" y="3374"/>
                  </a:lnTo>
                  <a:lnTo>
                    <a:pt x="6302" y="3466"/>
                  </a:lnTo>
                  <a:lnTo>
                    <a:pt x="6228" y="3559"/>
                  </a:lnTo>
                  <a:lnTo>
                    <a:pt x="6079" y="3818"/>
                  </a:lnTo>
                  <a:lnTo>
                    <a:pt x="5783" y="4393"/>
                  </a:lnTo>
                  <a:lnTo>
                    <a:pt x="5653" y="4652"/>
                  </a:lnTo>
                  <a:lnTo>
                    <a:pt x="5505" y="4875"/>
                  </a:lnTo>
                  <a:lnTo>
                    <a:pt x="5560" y="4245"/>
                  </a:lnTo>
                  <a:lnTo>
                    <a:pt x="5597" y="3596"/>
                  </a:lnTo>
                  <a:lnTo>
                    <a:pt x="5634" y="2836"/>
                  </a:lnTo>
                  <a:lnTo>
                    <a:pt x="5634" y="2095"/>
                  </a:lnTo>
                  <a:lnTo>
                    <a:pt x="5634" y="1743"/>
                  </a:lnTo>
                  <a:lnTo>
                    <a:pt x="5616" y="1427"/>
                  </a:lnTo>
                  <a:lnTo>
                    <a:pt x="5579" y="1168"/>
                  </a:lnTo>
                  <a:lnTo>
                    <a:pt x="5542" y="946"/>
                  </a:lnTo>
                  <a:lnTo>
                    <a:pt x="5505" y="871"/>
                  </a:lnTo>
                  <a:lnTo>
                    <a:pt x="5486" y="816"/>
                  </a:lnTo>
                  <a:lnTo>
                    <a:pt x="5449" y="760"/>
                  </a:lnTo>
                  <a:lnTo>
                    <a:pt x="5393" y="742"/>
                  </a:lnTo>
                  <a:lnTo>
                    <a:pt x="5356" y="742"/>
                  </a:lnTo>
                  <a:lnTo>
                    <a:pt x="5319" y="760"/>
                  </a:lnTo>
                  <a:lnTo>
                    <a:pt x="5227" y="816"/>
                  </a:lnTo>
                  <a:lnTo>
                    <a:pt x="5153" y="909"/>
                  </a:lnTo>
                  <a:lnTo>
                    <a:pt x="5078" y="1038"/>
                  </a:lnTo>
                  <a:lnTo>
                    <a:pt x="5023" y="1187"/>
                  </a:lnTo>
                  <a:lnTo>
                    <a:pt x="4967" y="1372"/>
                  </a:lnTo>
                  <a:lnTo>
                    <a:pt x="4856" y="1743"/>
                  </a:lnTo>
                  <a:lnTo>
                    <a:pt x="4782" y="2132"/>
                  </a:lnTo>
                  <a:lnTo>
                    <a:pt x="4726" y="2484"/>
                  </a:lnTo>
                  <a:lnTo>
                    <a:pt x="4689" y="2818"/>
                  </a:lnTo>
                  <a:lnTo>
                    <a:pt x="4615" y="2354"/>
                  </a:lnTo>
                  <a:lnTo>
                    <a:pt x="4541" y="1909"/>
                  </a:lnTo>
                  <a:lnTo>
                    <a:pt x="4448" y="1372"/>
                  </a:lnTo>
                  <a:lnTo>
                    <a:pt x="4318" y="853"/>
                  </a:lnTo>
                  <a:lnTo>
                    <a:pt x="4244" y="612"/>
                  </a:lnTo>
                  <a:lnTo>
                    <a:pt x="4152" y="408"/>
                  </a:lnTo>
                  <a:lnTo>
                    <a:pt x="4078" y="223"/>
                  </a:lnTo>
                  <a:lnTo>
                    <a:pt x="3985" y="93"/>
                  </a:lnTo>
                  <a:lnTo>
                    <a:pt x="3948" y="56"/>
                  </a:lnTo>
                  <a:lnTo>
                    <a:pt x="3892" y="19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8455293" y="1424514"/>
              <a:ext cx="116282" cy="196966"/>
            </a:xfrm>
            <a:custGeom>
              <a:avLst/>
              <a:gdLst/>
              <a:ahLst/>
              <a:cxnLst/>
              <a:rect l="l" t="t" r="r" b="b"/>
              <a:pathLst>
                <a:path w="2966" h="5024" extrusionOk="0">
                  <a:moveTo>
                    <a:pt x="2799" y="1"/>
                  </a:moveTo>
                  <a:lnTo>
                    <a:pt x="2762" y="38"/>
                  </a:lnTo>
                  <a:lnTo>
                    <a:pt x="2428" y="464"/>
                  </a:lnTo>
                  <a:lnTo>
                    <a:pt x="2243" y="686"/>
                  </a:lnTo>
                  <a:lnTo>
                    <a:pt x="2095" y="835"/>
                  </a:lnTo>
                  <a:lnTo>
                    <a:pt x="2021" y="890"/>
                  </a:lnTo>
                  <a:lnTo>
                    <a:pt x="1891" y="946"/>
                  </a:lnTo>
                  <a:lnTo>
                    <a:pt x="1724" y="1002"/>
                  </a:lnTo>
                  <a:lnTo>
                    <a:pt x="1557" y="1094"/>
                  </a:lnTo>
                  <a:lnTo>
                    <a:pt x="1353" y="1224"/>
                  </a:lnTo>
                  <a:lnTo>
                    <a:pt x="1150" y="1428"/>
                  </a:lnTo>
                  <a:lnTo>
                    <a:pt x="964" y="1669"/>
                  </a:lnTo>
                  <a:lnTo>
                    <a:pt x="816" y="1928"/>
                  </a:lnTo>
                  <a:lnTo>
                    <a:pt x="668" y="2206"/>
                  </a:lnTo>
                  <a:lnTo>
                    <a:pt x="556" y="2484"/>
                  </a:lnTo>
                  <a:lnTo>
                    <a:pt x="445" y="2762"/>
                  </a:lnTo>
                  <a:lnTo>
                    <a:pt x="353" y="3040"/>
                  </a:lnTo>
                  <a:lnTo>
                    <a:pt x="204" y="3596"/>
                  </a:lnTo>
                  <a:lnTo>
                    <a:pt x="112" y="4078"/>
                  </a:lnTo>
                  <a:lnTo>
                    <a:pt x="37" y="4486"/>
                  </a:lnTo>
                  <a:lnTo>
                    <a:pt x="0" y="4894"/>
                  </a:lnTo>
                  <a:lnTo>
                    <a:pt x="0" y="4931"/>
                  </a:lnTo>
                  <a:lnTo>
                    <a:pt x="37" y="4968"/>
                  </a:lnTo>
                  <a:lnTo>
                    <a:pt x="56" y="5005"/>
                  </a:lnTo>
                  <a:lnTo>
                    <a:pt x="112" y="5024"/>
                  </a:lnTo>
                  <a:lnTo>
                    <a:pt x="149" y="5005"/>
                  </a:lnTo>
                  <a:lnTo>
                    <a:pt x="186" y="4986"/>
                  </a:lnTo>
                  <a:lnTo>
                    <a:pt x="204" y="4949"/>
                  </a:lnTo>
                  <a:lnTo>
                    <a:pt x="223" y="4912"/>
                  </a:lnTo>
                  <a:lnTo>
                    <a:pt x="260" y="4542"/>
                  </a:lnTo>
                  <a:lnTo>
                    <a:pt x="315" y="4152"/>
                  </a:lnTo>
                  <a:lnTo>
                    <a:pt x="408" y="3671"/>
                  </a:lnTo>
                  <a:lnTo>
                    <a:pt x="556" y="3133"/>
                  </a:lnTo>
                  <a:lnTo>
                    <a:pt x="649" y="2874"/>
                  </a:lnTo>
                  <a:lnTo>
                    <a:pt x="742" y="2596"/>
                  </a:lnTo>
                  <a:lnTo>
                    <a:pt x="872" y="2317"/>
                  </a:lnTo>
                  <a:lnTo>
                    <a:pt x="1001" y="2058"/>
                  </a:lnTo>
                  <a:lnTo>
                    <a:pt x="1150" y="1799"/>
                  </a:lnTo>
                  <a:lnTo>
                    <a:pt x="1316" y="1576"/>
                  </a:lnTo>
                  <a:lnTo>
                    <a:pt x="1502" y="1409"/>
                  </a:lnTo>
                  <a:lnTo>
                    <a:pt x="1668" y="1280"/>
                  </a:lnTo>
                  <a:lnTo>
                    <a:pt x="1817" y="1205"/>
                  </a:lnTo>
                  <a:lnTo>
                    <a:pt x="1965" y="1150"/>
                  </a:lnTo>
                  <a:lnTo>
                    <a:pt x="2113" y="1076"/>
                  </a:lnTo>
                  <a:lnTo>
                    <a:pt x="2243" y="1002"/>
                  </a:lnTo>
                  <a:lnTo>
                    <a:pt x="2428" y="798"/>
                  </a:lnTo>
                  <a:lnTo>
                    <a:pt x="2651" y="538"/>
                  </a:lnTo>
                  <a:lnTo>
                    <a:pt x="2947" y="167"/>
                  </a:lnTo>
                  <a:lnTo>
                    <a:pt x="2966" y="130"/>
                  </a:lnTo>
                  <a:lnTo>
                    <a:pt x="2966" y="93"/>
                  </a:lnTo>
                  <a:lnTo>
                    <a:pt x="2947" y="56"/>
                  </a:lnTo>
                  <a:lnTo>
                    <a:pt x="2929" y="19"/>
                  </a:lnTo>
                  <a:lnTo>
                    <a:pt x="289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8519236" y="1343869"/>
              <a:ext cx="20387" cy="98130"/>
            </a:xfrm>
            <a:custGeom>
              <a:avLst/>
              <a:gdLst/>
              <a:ahLst/>
              <a:cxnLst/>
              <a:rect l="l" t="t" r="r" b="b"/>
              <a:pathLst>
                <a:path w="520" h="2503" extrusionOk="0">
                  <a:moveTo>
                    <a:pt x="371" y="0"/>
                  </a:moveTo>
                  <a:lnTo>
                    <a:pt x="334" y="19"/>
                  </a:lnTo>
                  <a:lnTo>
                    <a:pt x="297" y="56"/>
                  </a:lnTo>
                  <a:lnTo>
                    <a:pt x="297" y="112"/>
                  </a:lnTo>
                  <a:lnTo>
                    <a:pt x="297" y="742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47"/>
                  </a:lnTo>
                  <a:lnTo>
                    <a:pt x="56" y="2484"/>
                  </a:lnTo>
                  <a:lnTo>
                    <a:pt x="93" y="2503"/>
                  </a:lnTo>
                  <a:lnTo>
                    <a:pt x="112" y="2503"/>
                  </a:lnTo>
                  <a:lnTo>
                    <a:pt x="149" y="2484"/>
                  </a:lnTo>
                  <a:lnTo>
                    <a:pt x="186" y="2465"/>
                  </a:lnTo>
                  <a:lnTo>
                    <a:pt x="204" y="2447"/>
                  </a:lnTo>
                  <a:lnTo>
                    <a:pt x="223" y="2410"/>
                  </a:lnTo>
                  <a:lnTo>
                    <a:pt x="519" y="760"/>
                  </a:lnTo>
                  <a:lnTo>
                    <a:pt x="519" y="112"/>
                  </a:lnTo>
                  <a:lnTo>
                    <a:pt x="501" y="56"/>
                  </a:lnTo>
                  <a:lnTo>
                    <a:pt x="482" y="19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8495988" y="1405617"/>
              <a:ext cx="8743" cy="30580"/>
            </a:xfrm>
            <a:custGeom>
              <a:avLst/>
              <a:gdLst/>
              <a:ahLst/>
              <a:cxnLst/>
              <a:rect l="l" t="t" r="r" b="b"/>
              <a:pathLst>
                <a:path w="223" h="780" extrusionOk="0">
                  <a:moveTo>
                    <a:pt x="112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0" y="668"/>
                  </a:lnTo>
                  <a:lnTo>
                    <a:pt x="0" y="705"/>
                  </a:lnTo>
                  <a:lnTo>
                    <a:pt x="19" y="742"/>
                  </a:lnTo>
                  <a:lnTo>
                    <a:pt x="56" y="761"/>
                  </a:lnTo>
                  <a:lnTo>
                    <a:pt x="112" y="779"/>
                  </a:lnTo>
                  <a:lnTo>
                    <a:pt x="149" y="761"/>
                  </a:lnTo>
                  <a:lnTo>
                    <a:pt x="186" y="742"/>
                  </a:lnTo>
                  <a:lnTo>
                    <a:pt x="204" y="705"/>
                  </a:lnTo>
                  <a:lnTo>
                    <a:pt x="223" y="668"/>
                  </a:lnTo>
                  <a:lnTo>
                    <a:pt x="223" y="112"/>
                  </a:lnTo>
                  <a:lnTo>
                    <a:pt x="204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8397152" y="1673740"/>
              <a:ext cx="178814" cy="635866"/>
            </a:xfrm>
            <a:custGeom>
              <a:avLst/>
              <a:gdLst/>
              <a:ahLst/>
              <a:cxnLst/>
              <a:rect l="l" t="t" r="r" b="b"/>
              <a:pathLst>
                <a:path w="4561" h="16219" extrusionOk="0">
                  <a:moveTo>
                    <a:pt x="853" y="1"/>
                  </a:moveTo>
                  <a:lnTo>
                    <a:pt x="464" y="4635"/>
                  </a:lnTo>
                  <a:lnTo>
                    <a:pt x="186" y="7971"/>
                  </a:lnTo>
                  <a:lnTo>
                    <a:pt x="75" y="9176"/>
                  </a:lnTo>
                  <a:lnTo>
                    <a:pt x="19" y="9806"/>
                  </a:lnTo>
                  <a:lnTo>
                    <a:pt x="1" y="9991"/>
                  </a:lnTo>
                  <a:lnTo>
                    <a:pt x="1" y="10288"/>
                  </a:lnTo>
                  <a:lnTo>
                    <a:pt x="38" y="10658"/>
                  </a:lnTo>
                  <a:lnTo>
                    <a:pt x="75" y="11103"/>
                  </a:lnTo>
                  <a:lnTo>
                    <a:pt x="130" y="11604"/>
                  </a:lnTo>
                  <a:lnTo>
                    <a:pt x="223" y="12141"/>
                  </a:lnTo>
                  <a:lnTo>
                    <a:pt x="316" y="12697"/>
                  </a:lnTo>
                  <a:lnTo>
                    <a:pt x="445" y="13272"/>
                  </a:lnTo>
                  <a:lnTo>
                    <a:pt x="594" y="13846"/>
                  </a:lnTo>
                  <a:lnTo>
                    <a:pt x="779" y="14384"/>
                  </a:lnTo>
                  <a:lnTo>
                    <a:pt x="964" y="14884"/>
                  </a:lnTo>
                  <a:lnTo>
                    <a:pt x="1076" y="15107"/>
                  </a:lnTo>
                  <a:lnTo>
                    <a:pt x="1187" y="15329"/>
                  </a:lnTo>
                  <a:lnTo>
                    <a:pt x="1298" y="15514"/>
                  </a:lnTo>
                  <a:lnTo>
                    <a:pt x="1428" y="15700"/>
                  </a:lnTo>
                  <a:lnTo>
                    <a:pt x="1558" y="15848"/>
                  </a:lnTo>
                  <a:lnTo>
                    <a:pt x="1706" y="15978"/>
                  </a:lnTo>
                  <a:lnTo>
                    <a:pt x="1854" y="16089"/>
                  </a:lnTo>
                  <a:lnTo>
                    <a:pt x="2002" y="16163"/>
                  </a:lnTo>
                  <a:lnTo>
                    <a:pt x="2151" y="16219"/>
                  </a:lnTo>
                  <a:lnTo>
                    <a:pt x="2484" y="16219"/>
                  </a:lnTo>
                  <a:lnTo>
                    <a:pt x="2633" y="16163"/>
                  </a:lnTo>
                  <a:lnTo>
                    <a:pt x="2781" y="16089"/>
                  </a:lnTo>
                  <a:lnTo>
                    <a:pt x="2929" y="15996"/>
                  </a:lnTo>
                  <a:lnTo>
                    <a:pt x="3059" y="15866"/>
                  </a:lnTo>
                  <a:lnTo>
                    <a:pt x="3189" y="15718"/>
                  </a:lnTo>
                  <a:lnTo>
                    <a:pt x="3300" y="15551"/>
                  </a:lnTo>
                  <a:lnTo>
                    <a:pt x="3411" y="15366"/>
                  </a:lnTo>
                  <a:lnTo>
                    <a:pt x="3522" y="15181"/>
                  </a:lnTo>
                  <a:lnTo>
                    <a:pt x="3633" y="14958"/>
                  </a:lnTo>
                  <a:lnTo>
                    <a:pt x="3800" y="14476"/>
                  </a:lnTo>
                  <a:lnTo>
                    <a:pt x="3967" y="13976"/>
                  </a:lnTo>
                  <a:lnTo>
                    <a:pt x="4115" y="13438"/>
                  </a:lnTo>
                  <a:lnTo>
                    <a:pt x="4226" y="12901"/>
                  </a:lnTo>
                  <a:lnTo>
                    <a:pt x="4319" y="12345"/>
                  </a:lnTo>
                  <a:lnTo>
                    <a:pt x="4393" y="11826"/>
                  </a:lnTo>
                  <a:lnTo>
                    <a:pt x="4467" y="11344"/>
                  </a:lnTo>
                  <a:lnTo>
                    <a:pt x="4542" y="10529"/>
                  </a:lnTo>
                  <a:lnTo>
                    <a:pt x="4560" y="10010"/>
                  </a:lnTo>
                  <a:lnTo>
                    <a:pt x="4523" y="9342"/>
                  </a:lnTo>
                  <a:lnTo>
                    <a:pt x="4412" y="8101"/>
                  </a:lnTo>
                  <a:lnTo>
                    <a:pt x="4097" y="4690"/>
                  </a:lnTo>
                  <a:lnTo>
                    <a:pt x="3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8392800" y="1903364"/>
              <a:ext cx="41440" cy="345945"/>
            </a:xfrm>
            <a:custGeom>
              <a:avLst/>
              <a:gdLst/>
              <a:ahLst/>
              <a:cxnLst/>
              <a:rect l="l" t="t" r="r" b="b"/>
              <a:pathLst>
                <a:path w="1057" h="8824" extrusionOk="0">
                  <a:moveTo>
                    <a:pt x="427" y="1"/>
                  </a:moveTo>
                  <a:lnTo>
                    <a:pt x="390" y="38"/>
                  </a:lnTo>
                  <a:lnTo>
                    <a:pt x="371" y="56"/>
                  </a:lnTo>
                  <a:lnTo>
                    <a:pt x="353" y="112"/>
                  </a:lnTo>
                  <a:lnTo>
                    <a:pt x="130" y="2781"/>
                  </a:lnTo>
                  <a:lnTo>
                    <a:pt x="19" y="3930"/>
                  </a:lnTo>
                  <a:lnTo>
                    <a:pt x="0" y="4190"/>
                  </a:lnTo>
                  <a:lnTo>
                    <a:pt x="19" y="4634"/>
                  </a:lnTo>
                  <a:lnTo>
                    <a:pt x="75" y="5190"/>
                  </a:lnTo>
                  <a:lnTo>
                    <a:pt x="149" y="5858"/>
                  </a:lnTo>
                  <a:lnTo>
                    <a:pt x="260" y="6562"/>
                  </a:lnTo>
                  <a:lnTo>
                    <a:pt x="427" y="7322"/>
                  </a:lnTo>
                  <a:lnTo>
                    <a:pt x="519" y="7693"/>
                  </a:lnTo>
                  <a:lnTo>
                    <a:pt x="612" y="8063"/>
                  </a:lnTo>
                  <a:lnTo>
                    <a:pt x="723" y="8415"/>
                  </a:lnTo>
                  <a:lnTo>
                    <a:pt x="853" y="8749"/>
                  </a:lnTo>
                  <a:lnTo>
                    <a:pt x="890" y="8805"/>
                  </a:lnTo>
                  <a:lnTo>
                    <a:pt x="946" y="8823"/>
                  </a:lnTo>
                  <a:lnTo>
                    <a:pt x="983" y="8823"/>
                  </a:lnTo>
                  <a:lnTo>
                    <a:pt x="1020" y="8786"/>
                  </a:lnTo>
                  <a:lnTo>
                    <a:pt x="1057" y="8749"/>
                  </a:lnTo>
                  <a:lnTo>
                    <a:pt x="1057" y="8712"/>
                  </a:lnTo>
                  <a:lnTo>
                    <a:pt x="1057" y="8675"/>
                  </a:lnTo>
                  <a:lnTo>
                    <a:pt x="946" y="8341"/>
                  </a:lnTo>
                  <a:lnTo>
                    <a:pt x="835" y="7989"/>
                  </a:lnTo>
                  <a:lnTo>
                    <a:pt x="631" y="7266"/>
                  </a:lnTo>
                  <a:lnTo>
                    <a:pt x="482" y="6544"/>
                  </a:lnTo>
                  <a:lnTo>
                    <a:pt x="371" y="5839"/>
                  </a:lnTo>
                  <a:lnTo>
                    <a:pt x="278" y="5190"/>
                  </a:lnTo>
                  <a:lnTo>
                    <a:pt x="241" y="4634"/>
                  </a:lnTo>
                  <a:lnTo>
                    <a:pt x="223" y="4227"/>
                  </a:lnTo>
                  <a:lnTo>
                    <a:pt x="223" y="3967"/>
                  </a:lnTo>
                  <a:lnTo>
                    <a:pt x="353" y="2818"/>
                  </a:lnTo>
                  <a:lnTo>
                    <a:pt x="575" y="131"/>
                  </a:lnTo>
                  <a:lnTo>
                    <a:pt x="575" y="75"/>
                  </a:lnTo>
                  <a:lnTo>
                    <a:pt x="556" y="38"/>
                  </a:lnTo>
                  <a:lnTo>
                    <a:pt x="519" y="19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6980950" y="1429611"/>
              <a:ext cx="404047" cy="848043"/>
            </a:xfrm>
            <a:custGeom>
              <a:avLst/>
              <a:gdLst/>
              <a:ahLst/>
              <a:cxnLst/>
              <a:rect l="l" t="t" r="r" b="b"/>
              <a:pathLst>
                <a:path w="10306" h="21631" extrusionOk="0">
                  <a:moveTo>
                    <a:pt x="983" y="0"/>
                  </a:moveTo>
                  <a:lnTo>
                    <a:pt x="927" y="19"/>
                  </a:lnTo>
                  <a:lnTo>
                    <a:pt x="871" y="37"/>
                  </a:lnTo>
                  <a:lnTo>
                    <a:pt x="834" y="93"/>
                  </a:lnTo>
                  <a:lnTo>
                    <a:pt x="723" y="223"/>
                  </a:lnTo>
                  <a:lnTo>
                    <a:pt x="668" y="204"/>
                  </a:lnTo>
                  <a:lnTo>
                    <a:pt x="593" y="167"/>
                  </a:lnTo>
                  <a:lnTo>
                    <a:pt x="427" y="167"/>
                  </a:lnTo>
                  <a:lnTo>
                    <a:pt x="334" y="186"/>
                  </a:lnTo>
                  <a:lnTo>
                    <a:pt x="260" y="241"/>
                  </a:lnTo>
                  <a:lnTo>
                    <a:pt x="204" y="334"/>
                  </a:lnTo>
                  <a:lnTo>
                    <a:pt x="186" y="501"/>
                  </a:lnTo>
                  <a:lnTo>
                    <a:pt x="167" y="853"/>
                  </a:lnTo>
                  <a:lnTo>
                    <a:pt x="93" y="2039"/>
                  </a:lnTo>
                  <a:lnTo>
                    <a:pt x="37" y="3689"/>
                  </a:lnTo>
                  <a:lnTo>
                    <a:pt x="19" y="5542"/>
                  </a:lnTo>
                  <a:lnTo>
                    <a:pt x="0" y="7396"/>
                  </a:lnTo>
                  <a:lnTo>
                    <a:pt x="19" y="8248"/>
                  </a:lnTo>
                  <a:lnTo>
                    <a:pt x="56" y="9027"/>
                  </a:lnTo>
                  <a:lnTo>
                    <a:pt x="111" y="9694"/>
                  </a:lnTo>
                  <a:lnTo>
                    <a:pt x="167" y="10231"/>
                  </a:lnTo>
                  <a:lnTo>
                    <a:pt x="204" y="10435"/>
                  </a:lnTo>
                  <a:lnTo>
                    <a:pt x="260" y="10602"/>
                  </a:lnTo>
                  <a:lnTo>
                    <a:pt x="297" y="10713"/>
                  </a:lnTo>
                  <a:lnTo>
                    <a:pt x="352" y="10769"/>
                  </a:lnTo>
                  <a:lnTo>
                    <a:pt x="427" y="10825"/>
                  </a:lnTo>
                  <a:lnTo>
                    <a:pt x="538" y="10936"/>
                  </a:lnTo>
                  <a:lnTo>
                    <a:pt x="871" y="11325"/>
                  </a:lnTo>
                  <a:lnTo>
                    <a:pt x="1891" y="12585"/>
                  </a:lnTo>
                  <a:lnTo>
                    <a:pt x="3281" y="14328"/>
                  </a:lnTo>
                  <a:lnTo>
                    <a:pt x="4875" y="16292"/>
                  </a:lnTo>
                  <a:lnTo>
                    <a:pt x="5709" y="17274"/>
                  </a:lnTo>
                  <a:lnTo>
                    <a:pt x="6524" y="18238"/>
                  </a:lnTo>
                  <a:lnTo>
                    <a:pt x="7321" y="19128"/>
                  </a:lnTo>
                  <a:lnTo>
                    <a:pt x="8081" y="19943"/>
                  </a:lnTo>
                  <a:lnTo>
                    <a:pt x="8452" y="20296"/>
                  </a:lnTo>
                  <a:lnTo>
                    <a:pt x="8786" y="20611"/>
                  </a:lnTo>
                  <a:lnTo>
                    <a:pt x="9101" y="20907"/>
                  </a:lnTo>
                  <a:lnTo>
                    <a:pt x="9397" y="21148"/>
                  </a:lnTo>
                  <a:lnTo>
                    <a:pt x="9657" y="21352"/>
                  </a:lnTo>
                  <a:lnTo>
                    <a:pt x="9916" y="21500"/>
                  </a:lnTo>
                  <a:lnTo>
                    <a:pt x="10120" y="21593"/>
                  </a:lnTo>
                  <a:lnTo>
                    <a:pt x="10213" y="21612"/>
                  </a:lnTo>
                  <a:lnTo>
                    <a:pt x="10305" y="21630"/>
                  </a:lnTo>
                  <a:lnTo>
                    <a:pt x="10194" y="16125"/>
                  </a:lnTo>
                  <a:lnTo>
                    <a:pt x="2817" y="8971"/>
                  </a:lnTo>
                  <a:lnTo>
                    <a:pt x="2725" y="3615"/>
                  </a:lnTo>
                  <a:lnTo>
                    <a:pt x="2614" y="3151"/>
                  </a:lnTo>
                  <a:lnTo>
                    <a:pt x="2484" y="2669"/>
                  </a:lnTo>
                  <a:lnTo>
                    <a:pt x="2336" y="2132"/>
                  </a:lnTo>
                  <a:lnTo>
                    <a:pt x="2150" y="1594"/>
                  </a:lnTo>
                  <a:lnTo>
                    <a:pt x="2058" y="1353"/>
                  </a:lnTo>
                  <a:lnTo>
                    <a:pt x="1965" y="1131"/>
                  </a:lnTo>
                  <a:lnTo>
                    <a:pt x="1854" y="946"/>
                  </a:lnTo>
                  <a:lnTo>
                    <a:pt x="1761" y="797"/>
                  </a:lnTo>
                  <a:lnTo>
                    <a:pt x="1650" y="705"/>
                  </a:lnTo>
                  <a:lnTo>
                    <a:pt x="1613" y="686"/>
                  </a:lnTo>
                  <a:lnTo>
                    <a:pt x="1557" y="686"/>
                  </a:lnTo>
                  <a:lnTo>
                    <a:pt x="1464" y="445"/>
                  </a:lnTo>
                  <a:lnTo>
                    <a:pt x="1372" y="260"/>
                  </a:lnTo>
                  <a:lnTo>
                    <a:pt x="1261" y="130"/>
                  </a:lnTo>
                  <a:lnTo>
                    <a:pt x="1149" y="37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7005649" y="1436864"/>
              <a:ext cx="37833" cy="189713"/>
            </a:xfrm>
            <a:custGeom>
              <a:avLst/>
              <a:gdLst/>
              <a:ahLst/>
              <a:cxnLst/>
              <a:rect l="l" t="t" r="r" b="b"/>
              <a:pathLst>
                <a:path w="965" h="4839" extrusionOk="0">
                  <a:moveTo>
                    <a:pt x="75" y="1"/>
                  </a:moveTo>
                  <a:lnTo>
                    <a:pt x="38" y="38"/>
                  </a:lnTo>
                  <a:lnTo>
                    <a:pt x="0" y="56"/>
                  </a:lnTo>
                  <a:lnTo>
                    <a:pt x="0" y="112"/>
                  </a:lnTo>
                  <a:lnTo>
                    <a:pt x="0" y="149"/>
                  </a:lnTo>
                  <a:lnTo>
                    <a:pt x="297" y="1224"/>
                  </a:lnTo>
                  <a:lnTo>
                    <a:pt x="538" y="2132"/>
                  </a:lnTo>
                  <a:lnTo>
                    <a:pt x="631" y="2559"/>
                  </a:lnTo>
                  <a:lnTo>
                    <a:pt x="686" y="2911"/>
                  </a:lnTo>
                  <a:lnTo>
                    <a:pt x="723" y="3226"/>
                  </a:lnTo>
                  <a:lnTo>
                    <a:pt x="742" y="3541"/>
                  </a:lnTo>
                  <a:lnTo>
                    <a:pt x="742" y="3837"/>
                  </a:lnTo>
                  <a:lnTo>
                    <a:pt x="723" y="4115"/>
                  </a:lnTo>
                  <a:lnTo>
                    <a:pt x="686" y="4542"/>
                  </a:lnTo>
                  <a:lnTo>
                    <a:pt x="668" y="4709"/>
                  </a:lnTo>
                  <a:lnTo>
                    <a:pt x="668" y="4764"/>
                  </a:lnTo>
                  <a:lnTo>
                    <a:pt x="686" y="4801"/>
                  </a:lnTo>
                  <a:lnTo>
                    <a:pt x="723" y="4820"/>
                  </a:lnTo>
                  <a:lnTo>
                    <a:pt x="760" y="4838"/>
                  </a:lnTo>
                  <a:lnTo>
                    <a:pt x="816" y="4838"/>
                  </a:lnTo>
                  <a:lnTo>
                    <a:pt x="853" y="4820"/>
                  </a:lnTo>
                  <a:lnTo>
                    <a:pt x="872" y="4783"/>
                  </a:lnTo>
                  <a:lnTo>
                    <a:pt x="890" y="4746"/>
                  </a:lnTo>
                  <a:lnTo>
                    <a:pt x="909" y="4560"/>
                  </a:lnTo>
                  <a:lnTo>
                    <a:pt x="946" y="4115"/>
                  </a:lnTo>
                  <a:lnTo>
                    <a:pt x="964" y="3837"/>
                  </a:lnTo>
                  <a:lnTo>
                    <a:pt x="964" y="3522"/>
                  </a:lnTo>
                  <a:lnTo>
                    <a:pt x="946" y="3207"/>
                  </a:lnTo>
                  <a:lnTo>
                    <a:pt x="909" y="2874"/>
                  </a:lnTo>
                  <a:lnTo>
                    <a:pt x="853" y="2521"/>
                  </a:lnTo>
                  <a:lnTo>
                    <a:pt x="760" y="2095"/>
                  </a:lnTo>
                  <a:lnTo>
                    <a:pt x="519" y="1206"/>
                  </a:lnTo>
                  <a:lnTo>
                    <a:pt x="204" y="93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7037601" y="1452114"/>
              <a:ext cx="36382" cy="173012"/>
            </a:xfrm>
            <a:custGeom>
              <a:avLst/>
              <a:gdLst/>
              <a:ahLst/>
              <a:cxnLst/>
              <a:rect l="l" t="t" r="r" b="b"/>
              <a:pathLst>
                <a:path w="928" h="4413" extrusionOk="0">
                  <a:moveTo>
                    <a:pt x="94" y="1"/>
                  </a:moveTo>
                  <a:lnTo>
                    <a:pt x="38" y="20"/>
                  </a:lnTo>
                  <a:lnTo>
                    <a:pt x="19" y="57"/>
                  </a:lnTo>
                  <a:lnTo>
                    <a:pt x="1" y="94"/>
                  </a:lnTo>
                  <a:lnTo>
                    <a:pt x="1" y="131"/>
                  </a:lnTo>
                  <a:lnTo>
                    <a:pt x="409" y="1632"/>
                  </a:lnTo>
                  <a:lnTo>
                    <a:pt x="613" y="2392"/>
                  </a:lnTo>
                  <a:lnTo>
                    <a:pt x="668" y="2670"/>
                  </a:lnTo>
                  <a:lnTo>
                    <a:pt x="687" y="2837"/>
                  </a:lnTo>
                  <a:lnTo>
                    <a:pt x="705" y="3189"/>
                  </a:lnTo>
                  <a:lnTo>
                    <a:pt x="705" y="3689"/>
                  </a:lnTo>
                  <a:lnTo>
                    <a:pt x="687" y="4282"/>
                  </a:lnTo>
                  <a:lnTo>
                    <a:pt x="705" y="4338"/>
                  </a:lnTo>
                  <a:lnTo>
                    <a:pt x="724" y="4375"/>
                  </a:lnTo>
                  <a:lnTo>
                    <a:pt x="761" y="4394"/>
                  </a:lnTo>
                  <a:lnTo>
                    <a:pt x="798" y="4412"/>
                  </a:lnTo>
                  <a:lnTo>
                    <a:pt x="854" y="4394"/>
                  </a:lnTo>
                  <a:lnTo>
                    <a:pt x="891" y="4375"/>
                  </a:lnTo>
                  <a:lnTo>
                    <a:pt x="909" y="4338"/>
                  </a:lnTo>
                  <a:lnTo>
                    <a:pt x="909" y="4301"/>
                  </a:lnTo>
                  <a:lnTo>
                    <a:pt x="928" y="3671"/>
                  </a:lnTo>
                  <a:lnTo>
                    <a:pt x="928" y="3189"/>
                  </a:lnTo>
                  <a:lnTo>
                    <a:pt x="909" y="2818"/>
                  </a:lnTo>
                  <a:lnTo>
                    <a:pt x="891" y="2614"/>
                  </a:lnTo>
                  <a:lnTo>
                    <a:pt x="798" y="2262"/>
                  </a:lnTo>
                  <a:lnTo>
                    <a:pt x="576" y="1354"/>
                  </a:lnTo>
                  <a:lnTo>
                    <a:pt x="223" y="75"/>
                  </a:lnTo>
                  <a:lnTo>
                    <a:pt x="205" y="38"/>
                  </a:lnTo>
                  <a:lnTo>
                    <a:pt x="168" y="2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6978048" y="1562594"/>
              <a:ext cx="47242" cy="154076"/>
            </a:xfrm>
            <a:custGeom>
              <a:avLst/>
              <a:gdLst/>
              <a:ahLst/>
              <a:cxnLst/>
              <a:rect l="l" t="t" r="r" b="b"/>
              <a:pathLst>
                <a:path w="1205" h="3930" extrusionOk="0">
                  <a:moveTo>
                    <a:pt x="371" y="0"/>
                  </a:moveTo>
                  <a:lnTo>
                    <a:pt x="278" y="56"/>
                  </a:lnTo>
                  <a:lnTo>
                    <a:pt x="185" y="111"/>
                  </a:lnTo>
                  <a:lnTo>
                    <a:pt x="111" y="186"/>
                  </a:lnTo>
                  <a:lnTo>
                    <a:pt x="56" y="278"/>
                  </a:lnTo>
                  <a:lnTo>
                    <a:pt x="19" y="352"/>
                  </a:lnTo>
                  <a:lnTo>
                    <a:pt x="0" y="427"/>
                  </a:lnTo>
                  <a:lnTo>
                    <a:pt x="0" y="482"/>
                  </a:lnTo>
                  <a:lnTo>
                    <a:pt x="0" y="519"/>
                  </a:lnTo>
                  <a:lnTo>
                    <a:pt x="37" y="556"/>
                  </a:lnTo>
                  <a:lnTo>
                    <a:pt x="74" y="575"/>
                  </a:lnTo>
                  <a:lnTo>
                    <a:pt x="111" y="575"/>
                  </a:lnTo>
                  <a:lnTo>
                    <a:pt x="167" y="556"/>
                  </a:lnTo>
                  <a:lnTo>
                    <a:pt x="185" y="538"/>
                  </a:lnTo>
                  <a:lnTo>
                    <a:pt x="204" y="501"/>
                  </a:lnTo>
                  <a:lnTo>
                    <a:pt x="241" y="427"/>
                  </a:lnTo>
                  <a:lnTo>
                    <a:pt x="297" y="315"/>
                  </a:lnTo>
                  <a:lnTo>
                    <a:pt x="352" y="278"/>
                  </a:lnTo>
                  <a:lnTo>
                    <a:pt x="408" y="241"/>
                  </a:lnTo>
                  <a:lnTo>
                    <a:pt x="482" y="223"/>
                  </a:lnTo>
                  <a:lnTo>
                    <a:pt x="575" y="223"/>
                  </a:lnTo>
                  <a:lnTo>
                    <a:pt x="612" y="241"/>
                  </a:lnTo>
                  <a:lnTo>
                    <a:pt x="649" y="278"/>
                  </a:lnTo>
                  <a:lnTo>
                    <a:pt x="723" y="371"/>
                  </a:lnTo>
                  <a:lnTo>
                    <a:pt x="779" y="519"/>
                  </a:lnTo>
                  <a:lnTo>
                    <a:pt x="816" y="705"/>
                  </a:lnTo>
                  <a:lnTo>
                    <a:pt x="871" y="927"/>
                  </a:lnTo>
                  <a:lnTo>
                    <a:pt x="908" y="1186"/>
                  </a:lnTo>
                  <a:lnTo>
                    <a:pt x="964" y="1742"/>
                  </a:lnTo>
                  <a:lnTo>
                    <a:pt x="982" y="2336"/>
                  </a:lnTo>
                  <a:lnTo>
                    <a:pt x="1001" y="2910"/>
                  </a:lnTo>
                  <a:lnTo>
                    <a:pt x="982" y="3429"/>
                  </a:lnTo>
                  <a:lnTo>
                    <a:pt x="945" y="3818"/>
                  </a:lnTo>
                  <a:lnTo>
                    <a:pt x="945" y="3855"/>
                  </a:lnTo>
                  <a:lnTo>
                    <a:pt x="964" y="3892"/>
                  </a:lnTo>
                  <a:lnTo>
                    <a:pt x="1001" y="3930"/>
                  </a:lnTo>
                  <a:lnTo>
                    <a:pt x="1094" y="3930"/>
                  </a:lnTo>
                  <a:lnTo>
                    <a:pt x="1131" y="3911"/>
                  </a:lnTo>
                  <a:lnTo>
                    <a:pt x="1149" y="3874"/>
                  </a:lnTo>
                  <a:lnTo>
                    <a:pt x="1168" y="3837"/>
                  </a:lnTo>
                  <a:lnTo>
                    <a:pt x="1186" y="3559"/>
                  </a:lnTo>
                  <a:lnTo>
                    <a:pt x="1205" y="3095"/>
                  </a:lnTo>
                  <a:lnTo>
                    <a:pt x="1205" y="2484"/>
                  </a:lnTo>
                  <a:lnTo>
                    <a:pt x="1186" y="1817"/>
                  </a:lnTo>
                  <a:lnTo>
                    <a:pt x="1168" y="1502"/>
                  </a:lnTo>
                  <a:lnTo>
                    <a:pt x="1131" y="1168"/>
                  </a:lnTo>
                  <a:lnTo>
                    <a:pt x="1075" y="871"/>
                  </a:lnTo>
                  <a:lnTo>
                    <a:pt x="1020" y="612"/>
                  </a:lnTo>
                  <a:lnTo>
                    <a:pt x="945" y="389"/>
                  </a:lnTo>
                  <a:lnTo>
                    <a:pt x="853" y="204"/>
                  </a:lnTo>
                  <a:lnTo>
                    <a:pt x="816" y="130"/>
                  </a:lnTo>
                  <a:lnTo>
                    <a:pt x="760" y="74"/>
                  </a:lnTo>
                  <a:lnTo>
                    <a:pt x="686" y="37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6976598" y="1438314"/>
              <a:ext cx="22543" cy="417886"/>
            </a:xfrm>
            <a:custGeom>
              <a:avLst/>
              <a:gdLst/>
              <a:ahLst/>
              <a:cxnLst/>
              <a:rect l="l" t="t" r="r" b="b"/>
              <a:pathLst>
                <a:path w="575" h="10659" extrusionOk="0">
                  <a:moveTo>
                    <a:pt x="315" y="1"/>
                  </a:moveTo>
                  <a:lnTo>
                    <a:pt x="278" y="19"/>
                  </a:lnTo>
                  <a:lnTo>
                    <a:pt x="241" y="38"/>
                  </a:lnTo>
                  <a:lnTo>
                    <a:pt x="222" y="75"/>
                  </a:lnTo>
                  <a:lnTo>
                    <a:pt x="185" y="538"/>
                  </a:lnTo>
                  <a:lnTo>
                    <a:pt x="130" y="1706"/>
                  </a:lnTo>
                  <a:lnTo>
                    <a:pt x="56" y="3337"/>
                  </a:lnTo>
                  <a:lnTo>
                    <a:pt x="19" y="5228"/>
                  </a:lnTo>
                  <a:lnTo>
                    <a:pt x="0" y="6191"/>
                  </a:lnTo>
                  <a:lnTo>
                    <a:pt x="0" y="7118"/>
                  </a:lnTo>
                  <a:lnTo>
                    <a:pt x="19" y="8008"/>
                  </a:lnTo>
                  <a:lnTo>
                    <a:pt x="56" y="8823"/>
                  </a:lnTo>
                  <a:lnTo>
                    <a:pt x="111" y="9509"/>
                  </a:lnTo>
                  <a:lnTo>
                    <a:pt x="130" y="9806"/>
                  </a:lnTo>
                  <a:lnTo>
                    <a:pt x="185" y="10065"/>
                  </a:lnTo>
                  <a:lnTo>
                    <a:pt x="222" y="10287"/>
                  </a:lnTo>
                  <a:lnTo>
                    <a:pt x="278" y="10454"/>
                  </a:lnTo>
                  <a:lnTo>
                    <a:pt x="334" y="10565"/>
                  </a:lnTo>
                  <a:lnTo>
                    <a:pt x="408" y="10640"/>
                  </a:lnTo>
                  <a:lnTo>
                    <a:pt x="463" y="10658"/>
                  </a:lnTo>
                  <a:lnTo>
                    <a:pt x="519" y="10640"/>
                  </a:lnTo>
                  <a:lnTo>
                    <a:pt x="556" y="10603"/>
                  </a:lnTo>
                  <a:lnTo>
                    <a:pt x="575" y="10565"/>
                  </a:lnTo>
                  <a:lnTo>
                    <a:pt x="575" y="10510"/>
                  </a:lnTo>
                  <a:lnTo>
                    <a:pt x="556" y="10473"/>
                  </a:lnTo>
                  <a:lnTo>
                    <a:pt x="519" y="10454"/>
                  </a:lnTo>
                  <a:lnTo>
                    <a:pt x="482" y="10399"/>
                  </a:lnTo>
                  <a:lnTo>
                    <a:pt x="445" y="10287"/>
                  </a:lnTo>
                  <a:lnTo>
                    <a:pt x="408" y="10121"/>
                  </a:lnTo>
                  <a:lnTo>
                    <a:pt x="371" y="9917"/>
                  </a:lnTo>
                  <a:lnTo>
                    <a:pt x="315" y="9416"/>
                  </a:lnTo>
                  <a:lnTo>
                    <a:pt x="278" y="8768"/>
                  </a:lnTo>
                  <a:lnTo>
                    <a:pt x="241" y="8008"/>
                  </a:lnTo>
                  <a:lnTo>
                    <a:pt x="241" y="7174"/>
                  </a:lnTo>
                  <a:lnTo>
                    <a:pt x="222" y="5376"/>
                  </a:lnTo>
                  <a:lnTo>
                    <a:pt x="260" y="3559"/>
                  </a:lnTo>
                  <a:lnTo>
                    <a:pt x="297" y="1947"/>
                  </a:lnTo>
                  <a:lnTo>
                    <a:pt x="371" y="742"/>
                  </a:lnTo>
                  <a:lnTo>
                    <a:pt x="389" y="353"/>
                  </a:lnTo>
                  <a:lnTo>
                    <a:pt x="426" y="149"/>
                  </a:lnTo>
                  <a:lnTo>
                    <a:pt x="426" y="112"/>
                  </a:lnTo>
                  <a:lnTo>
                    <a:pt x="426" y="75"/>
                  </a:lnTo>
                  <a:lnTo>
                    <a:pt x="389" y="3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7033249" y="1795825"/>
              <a:ext cx="115576" cy="144666"/>
            </a:xfrm>
            <a:custGeom>
              <a:avLst/>
              <a:gdLst/>
              <a:ahLst/>
              <a:cxnLst/>
              <a:rect l="l" t="t" r="r" b="b"/>
              <a:pathLst>
                <a:path w="2948" h="3690" extrusionOk="0">
                  <a:moveTo>
                    <a:pt x="2114" y="1"/>
                  </a:moveTo>
                  <a:lnTo>
                    <a:pt x="1" y="2744"/>
                  </a:lnTo>
                  <a:lnTo>
                    <a:pt x="779" y="3689"/>
                  </a:lnTo>
                  <a:lnTo>
                    <a:pt x="2948" y="853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7077590" y="1808919"/>
              <a:ext cx="62532" cy="62532"/>
            </a:xfrm>
            <a:custGeom>
              <a:avLst/>
              <a:gdLst/>
              <a:ahLst/>
              <a:cxnLst/>
              <a:rect l="l" t="t" r="r" b="b"/>
              <a:pathLst>
                <a:path w="1595" h="1595" extrusionOk="0">
                  <a:moveTo>
                    <a:pt x="797" y="0"/>
                  </a:moveTo>
                  <a:lnTo>
                    <a:pt x="649" y="19"/>
                  </a:lnTo>
                  <a:lnTo>
                    <a:pt x="501" y="56"/>
                  </a:lnTo>
                  <a:lnTo>
                    <a:pt x="352" y="130"/>
                  </a:lnTo>
                  <a:lnTo>
                    <a:pt x="241" y="223"/>
                  </a:lnTo>
                  <a:lnTo>
                    <a:pt x="149" y="353"/>
                  </a:lnTo>
                  <a:lnTo>
                    <a:pt x="74" y="482"/>
                  </a:lnTo>
                  <a:lnTo>
                    <a:pt x="19" y="631"/>
                  </a:lnTo>
                  <a:lnTo>
                    <a:pt x="0" y="797"/>
                  </a:lnTo>
                  <a:lnTo>
                    <a:pt x="19" y="946"/>
                  </a:lnTo>
                  <a:lnTo>
                    <a:pt x="74" y="1094"/>
                  </a:lnTo>
                  <a:lnTo>
                    <a:pt x="149" y="1242"/>
                  </a:lnTo>
                  <a:lnTo>
                    <a:pt x="241" y="1353"/>
                  </a:lnTo>
                  <a:lnTo>
                    <a:pt x="352" y="1446"/>
                  </a:lnTo>
                  <a:lnTo>
                    <a:pt x="501" y="1520"/>
                  </a:lnTo>
                  <a:lnTo>
                    <a:pt x="649" y="1576"/>
                  </a:lnTo>
                  <a:lnTo>
                    <a:pt x="797" y="1594"/>
                  </a:lnTo>
                  <a:lnTo>
                    <a:pt x="964" y="1576"/>
                  </a:lnTo>
                  <a:lnTo>
                    <a:pt x="1112" y="1520"/>
                  </a:lnTo>
                  <a:lnTo>
                    <a:pt x="1242" y="1446"/>
                  </a:lnTo>
                  <a:lnTo>
                    <a:pt x="1372" y="1353"/>
                  </a:lnTo>
                  <a:lnTo>
                    <a:pt x="1465" y="1242"/>
                  </a:lnTo>
                  <a:lnTo>
                    <a:pt x="1539" y="1094"/>
                  </a:lnTo>
                  <a:lnTo>
                    <a:pt x="1576" y="946"/>
                  </a:lnTo>
                  <a:lnTo>
                    <a:pt x="1594" y="797"/>
                  </a:lnTo>
                  <a:lnTo>
                    <a:pt x="1576" y="631"/>
                  </a:lnTo>
                  <a:lnTo>
                    <a:pt x="1539" y="482"/>
                  </a:lnTo>
                  <a:lnTo>
                    <a:pt x="1465" y="353"/>
                  </a:lnTo>
                  <a:lnTo>
                    <a:pt x="1372" y="223"/>
                  </a:lnTo>
                  <a:lnTo>
                    <a:pt x="1242" y="130"/>
                  </a:lnTo>
                  <a:lnTo>
                    <a:pt x="1112" y="56"/>
                  </a:lnTo>
                  <a:lnTo>
                    <a:pt x="964" y="19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7084137" y="1815466"/>
              <a:ext cx="50143" cy="49438"/>
            </a:xfrm>
            <a:custGeom>
              <a:avLst/>
              <a:gdLst/>
              <a:ahLst/>
              <a:cxnLst/>
              <a:rect l="l" t="t" r="r" b="b"/>
              <a:pathLst>
                <a:path w="1279" h="1261" extrusionOk="0">
                  <a:moveTo>
                    <a:pt x="501" y="0"/>
                  </a:moveTo>
                  <a:lnTo>
                    <a:pt x="389" y="37"/>
                  </a:lnTo>
                  <a:lnTo>
                    <a:pt x="278" y="93"/>
                  </a:lnTo>
                  <a:lnTo>
                    <a:pt x="185" y="186"/>
                  </a:lnTo>
                  <a:lnTo>
                    <a:pt x="111" y="278"/>
                  </a:lnTo>
                  <a:lnTo>
                    <a:pt x="56" y="371"/>
                  </a:lnTo>
                  <a:lnTo>
                    <a:pt x="19" y="501"/>
                  </a:lnTo>
                  <a:lnTo>
                    <a:pt x="0" y="630"/>
                  </a:lnTo>
                  <a:lnTo>
                    <a:pt x="19" y="760"/>
                  </a:lnTo>
                  <a:lnTo>
                    <a:pt x="56" y="871"/>
                  </a:lnTo>
                  <a:lnTo>
                    <a:pt x="111" y="983"/>
                  </a:lnTo>
                  <a:lnTo>
                    <a:pt x="185" y="1075"/>
                  </a:lnTo>
                  <a:lnTo>
                    <a:pt x="278" y="1149"/>
                  </a:lnTo>
                  <a:lnTo>
                    <a:pt x="389" y="1205"/>
                  </a:lnTo>
                  <a:lnTo>
                    <a:pt x="501" y="1242"/>
                  </a:lnTo>
                  <a:lnTo>
                    <a:pt x="630" y="1261"/>
                  </a:lnTo>
                  <a:lnTo>
                    <a:pt x="760" y="1242"/>
                  </a:lnTo>
                  <a:lnTo>
                    <a:pt x="890" y="1205"/>
                  </a:lnTo>
                  <a:lnTo>
                    <a:pt x="982" y="1149"/>
                  </a:lnTo>
                  <a:lnTo>
                    <a:pt x="1094" y="1075"/>
                  </a:lnTo>
                  <a:lnTo>
                    <a:pt x="1168" y="983"/>
                  </a:lnTo>
                  <a:lnTo>
                    <a:pt x="1223" y="871"/>
                  </a:lnTo>
                  <a:lnTo>
                    <a:pt x="1260" y="760"/>
                  </a:lnTo>
                  <a:lnTo>
                    <a:pt x="1279" y="630"/>
                  </a:lnTo>
                  <a:lnTo>
                    <a:pt x="1260" y="501"/>
                  </a:lnTo>
                  <a:lnTo>
                    <a:pt x="1223" y="371"/>
                  </a:lnTo>
                  <a:lnTo>
                    <a:pt x="1168" y="278"/>
                  </a:lnTo>
                  <a:lnTo>
                    <a:pt x="1094" y="186"/>
                  </a:lnTo>
                  <a:lnTo>
                    <a:pt x="982" y="93"/>
                  </a:lnTo>
                  <a:lnTo>
                    <a:pt x="890" y="37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7107386" y="1819818"/>
              <a:ext cx="11644" cy="34187"/>
            </a:xfrm>
            <a:custGeom>
              <a:avLst/>
              <a:gdLst/>
              <a:ahLst/>
              <a:cxnLst/>
              <a:rect l="l" t="t" r="r" b="b"/>
              <a:pathLst>
                <a:path w="297" h="872" extrusionOk="0">
                  <a:moveTo>
                    <a:pt x="19" y="0"/>
                  </a:moveTo>
                  <a:lnTo>
                    <a:pt x="0" y="37"/>
                  </a:lnTo>
                  <a:lnTo>
                    <a:pt x="0" y="519"/>
                  </a:lnTo>
                  <a:lnTo>
                    <a:pt x="19" y="538"/>
                  </a:lnTo>
                  <a:lnTo>
                    <a:pt x="241" y="853"/>
                  </a:lnTo>
                  <a:lnTo>
                    <a:pt x="260" y="872"/>
                  </a:lnTo>
                  <a:lnTo>
                    <a:pt x="297" y="853"/>
                  </a:lnTo>
                  <a:lnTo>
                    <a:pt x="297" y="834"/>
                  </a:lnTo>
                  <a:lnTo>
                    <a:pt x="297" y="816"/>
                  </a:lnTo>
                  <a:lnTo>
                    <a:pt x="74" y="501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7107386" y="1807469"/>
              <a:ext cx="34187" cy="31286"/>
            </a:xfrm>
            <a:custGeom>
              <a:avLst/>
              <a:gdLst/>
              <a:ahLst/>
              <a:cxnLst/>
              <a:rect l="l" t="t" r="r" b="b"/>
              <a:pathLst>
                <a:path w="872" h="798" extrusionOk="0">
                  <a:moveTo>
                    <a:pt x="19" y="0"/>
                  </a:moveTo>
                  <a:lnTo>
                    <a:pt x="0" y="37"/>
                  </a:lnTo>
                  <a:lnTo>
                    <a:pt x="19" y="56"/>
                  </a:lnTo>
                  <a:lnTo>
                    <a:pt x="37" y="74"/>
                  </a:lnTo>
                  <a:lnTo>
                    <a:pt x="186" y="93"/>
                  </a:lnTo>
                  <a:lnTo>
                    <a:pt x="315" y="130"/>
                  </a:lnTo>
                  <a:lnTo>
                    <a:pt x="445" y="186"/>
                  </a:lnTo>
                  <a:lnTo>
                    <a:pt x="556" y="278"/>
                  </a:lnTo>
                  <a:lnTo>
                    <a:pt x="649" y="371"/>
                  </a:lnTo>
                  <a:lnTo>
                    <a:pt x="723" y="501"/>
                  </a:lnTo>
                  <a:lnTo>
                    <a:pt x="779" y="630"/>
                  </a:lnTo>
                  <a:lnTo>
                    <a:pt x="797" y="760"/>
                  </a:lnTo>
                  <a:lnTo>
                    <a:pt x="816" y="779"/>
                  </a:lnTo>
                  <a:lnTo>
                    <a:pt x="834" y="797"/>
                  </a:lnTo>
                  <a:lnTo>
                    <a:pt x="871" y="779"/>
                  </a:lnTo>
                  <a:lnTo>
                    <a:pt x="871" y="760"/>
                  </a:lnTo>
                  <a:lnTo>
                    <a:pt x="834" y="593"/>
                  </a:lnTo>
                  <a:lnTo>
                    <a:pt x="779" y="464"/>
                  </a:lnTo>
                  <a:lnTo>
                    <a:pt x="705" y="334"/>
                  </a:lnTo>
                  <a:lnTo>
                    <a:pt x="612" y="223"/>
                  </a:lnTo>
                  <a:lnTo>
                    <a:pt x="482" y="130"/>
                  </a:lnTo>
                  <a:lnTo>
                    <a:pt x="352" y="56"/>
                  </a:lnTo>
                  <a:lnTo>
                    <a:pt x="204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7077590" y="1847418"/>
              <a:ext cx="36382" cy="25483"/>
            </a:xfrm>
            <a:custGeom>
              <a:avLst/>
              <a:gdLst/>
              <a:ahLst/>
              <a:cxnLst/>
              <a:rect l="l" t="t" r="r" b="b"/>
              <a:pathLst>
                <a:path w="928" h="650" extrusionOk="0">
                  <a:moveTo>
                    <a:pt x="37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56" y="168"/>
                  </a:lnTo>
                  <a:lnTo>
                    <a:pt x="130" y="297"/>
                  </a:lnTo>
                  <a:lnTo>
                    <a:pt x="204" y="390"/>
                  </a:lnTo>
                  <a:lnTo>
                    <a:pt x="315" y="483"/>
                  </a:lnTo>
                  <a:lnTo>
                    <a:pt x="427" y="538"/>
                  </a:lnTo>
                  <a:lnTo>
                    <a:pt x="538" y="594"/>
                  </a:lnTo>
                  <a:lnTo>
                    <a:pt x="668" y="631"/>
                  </a:lnTo>
                  <a:lnTo>
                    <a:pt x="797" y="649"/>
                  </a:lnTo>
                  <a:lnTo>
                    <a:pt x="890" y="631"/>
                  </a:lnTo>
                  <a:lnTo>
                    <a:pt x="909" y="631"/>
                  </a:lnTo>
                  <a:lnTo>
                    <a:pt x="927" y="594"/>
                  </a:lnTo>
                  <a:lnTo>
                    <a:pt x="909" y="575"/>
                  </a:lnTo>
                  <a:lnTo>
                    <a:pt x="871" y="557"/>
                  </a:lnTo>
                  <a:lnTo>
                    <a:pt x="797" y="575"/>
                  </a:lnTo>
                  <a:lnTo>
                    <a:pt x="686" y="557"/>
                  </a:lnTo>
                  <a:lnTo>
                    <a:pt x="556" y="520"/>
                  </a:lnTo>
                  <a:lnTo>
                    <a:pt x="445" y="483"/>
                  </a:lnTo>
                  <a:lnTo>
                    <a:pt x="352" y="408"/>
                  </a:lnTo>
                  <a:lnTo>
                    <a:pt x="260" y="334"/>
                  </a:lnTo>
                  <a:lnTo>
                    <a:pt x="186" y="242"/>
                  </a:lnTo>
                  <a:lnTo>
                    <a:pt x="130" y="149"/>
                  </a:lnTo>
                  <a:lnTo>
                    <a:pt x="74" y="19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7570985" y="637552"/>
              <a:ext cx="696163" cy="856747"/>
            </a:xfrm>
            <a:custGeom>
              <a:avLst/>
              <a:gdLst/>
              <a:ahLst/>
              <a:cxnLst/>
              <a:rect l="l" t="t" r="r" b="b"/>
              <a:pathLst>
                <a:path w="17757" h="21853" extrusionOk="0">
                  <a:moveTo>
                    <a:pt x="8507" y="1"/>
                  </a:moveTo>
                  <a:lnTo>
                    <a:pt x="7766" y="19"/>
                  </a:lnTo>
                  <a:lnTo>
                    <a:pt x="7080" y="75"/>
                  </a:lnTo>
                  <a:lnTo>
                    <a:pt x="6413" y="168"/>
                  </a:lnTo>
                  <a:lnTo>
                    <a:pt x="5801" y="316"/>
                  </a:lnTo>
                  <a:lnTo>
                    <a:pt x="5227" y="483"/>
                  </a:lnTo>
                  <a:lnTo>
                    <a:pt x="4689" y="687"/>
                  </a:lnTo>
                  <a:lnTo>
                    <a:pt x="4189" y="909"/>
                  </a:lnTo>
                  <a:lnTo>
                    <a:pt x="3726" y="1169"/>
                  </a:lnTo>
                  <a:lnTo>
                    <a:pt x="3299" y="1447"/>
                  </a:lnTo>
                  <a:lnTo>
                    <a:pt x="2891" y="1743"/>
                  </a:lnTo>
                  <a:lnTo>
                    <a:pt x="2539" y="2077"/>
                  </a:lnTo>
                  <a:lnTo>
                    <a:pt x="2206" y="2410"/>
                  </a:lnTo>
                  <a:lnTo>
                    <a:pt x="1891" y="2763"/>
                  </a:lnTo>
                  <a:lnTo>
                    <a:pt x="1613" y="3115"/>
                  </a:lnTo>
                  <a:lnTo>
                    <a:pt x="1372" y="3485"/>
                  </a:lnTo>
                  <a:lnTo>
                    <a:pt x="1149" y="3856"/>
                  </a:lnTo>
                  <a:lnTo>
                    <a:pt x="945" y="4245"/>
                  </a:lnTo>
                  <a:lnTo>
                    <a:pt x="760" y="4635"/>
                  </a:lnTo>
                  <a:lnTo>
                    <a:pt x="612" y="5005"/>
                  </a:lnTo>
                  <a:lnTo>
                    <a:pt x="482" y="5394"/>
                  </a:lnTo>
                  <a:lnTo>
                    <a:pt x="371" y="5765"/>
                  </a:lnTo>
                  <a:lnTo>
                    <a:pt x="260" y="6117"/>
                  </a:lnTo>
                  <a:lnTo>
                    <a:pt x="185" y="6469"/>
                  </a:lnTo>
                  <a:lnTo>
                    <a:pt x="130" y="6822"/>
                  </a:lnTo>
                  <a:lnTo>
                    <a:pt x="74" y="7137"/>
                  </a:lnTo>
                  <a:lnTo>
                    <a:pt x="19" y="7730"/>
                  </a:lnTo>
                  <a:lnTo>
                    <a:pt x="0" y="8212"/>
                  </a:lnTo>
                  <a:lnTo>
                    <a:pt x="0" y="8601"/>
                  </a:lnTo>
                  <a:lnTo>
                    <a:pt x="19" y="8805"/>
                  </a:lnTo>
                  <a:lnTo>
                    <a:pt x="37" y="9009"/>
                  </a:lnTo>
                  <a:lnTo>
                    <a:pt x="111" y="9472"/>
                  </a:lnTo>
                  <a:lnTo>
                    <a:pt x="223" y="9954"/>
                  </a:lnTo>
                  <a:lnTo>
                    <a:pt x="334" y="10454"/>
                  </a:lnTo>
                  <a:lnTo>
                    <a:pt x="426" y="10936"/>
                  </a:lnTo>
                  <a:lnTo>
                    <a:pt x="519" y="11400"/>
                  </a:lnTo>
                  <a:lnTo>
                    <a:pt x="575" y="11789"/>
                  </a:lnTo>
                  <a:lnTo>
                    <a:pt x="575" y="11956"/>
                  </a:lnTo>
                  <a:lnTo>
                    <a:pt x="575" y="12104"/>
                  </a:lnTo>
                  <a:lnTo>
                    <a:pt x="519" y="12438"/>
                  </a:lnTo>
                  <a:lnTo>
                    <a:pt x="408" y="12864"/>
                  </a:lnTo>
                  <a:lnTo>
                    <a:pt x="297" y="13364"/>
                  </a:lnTo>
                  <a:lnTo>
                    <a:pt x="185" y="13939"/>
                  </a:lnTo>
                  <a:lnTo>
                    <a:pt x="130" y="14235"/>
                  </a:lnTo>
                  <a:lnTo>
                    <a:pt x="111" y="14550"/>
                  </a:lnTo>
                  <a:lnTo>
                    <a:pt x="93" y="14866"/>
                  </a:lnTo>
                  <a:lnTo>
                    <a:pt x="93" y="15181"/>
                  </a:lnTo>
                  <a:lnTo>
                    <a:pt x="130" y="15514"/>
                  </a:lnTo>
                  <a:lnTo>
                    <a:pt x="185" y="15848"/>
                  </a:lnTo>
                  <a:lnTo>
                    <a:pt x="260" y="16181"/>
                  </a:lnTo>
                  <a:lnTo>
                    <a:pt x="371" y="16497"/>
                  </a:lnTo>
                  <a:lnTo>
                    <a:pt x="575" y="16886"/>
                  </a:lnTo>
                  <a:lnTo>
                    <a:pt x="779" y="17275"/>
                  </a:lnTo>
                  <a:lnTo>
                    <a:pt x="1020" y="17627"/>
                  </a:lnTo>
                  <a:lnTo>
                    <a:pt x="1242" y="17961"/>
                  </a:lnTo>
                  <a:lnTo>
                    <a:pt x="1483" y="18276"/>
                  </a:lnTo>
                  <a:lnTo>
                    <a:pt x="1742" y="18591"/>
                  </a:lnTo>
                  <a:lnTo>
                    <a:pt x="2002" y="18869"/>
                  </a:lnTo>
                  <a:lnTo>
                    <a:pt x="2261" y="19147"/>
                  </a:lnTo>
                  <a:lnTo>
                    <a:pt x="2521" y="19406"/>
                  </a:lnTo>
                  <a:lnTo>
                    <a:pt x="2799" y="19647"/>
                  </a:lnTo>
                  <a:lnTo>
                    <a:pt x="3077" y="19870"/>
                  </a:lnTo>
                  <a:lnTo>
                    <a:pt x="3355" y="20092"/>
                  </a:lnTo>
                  <a:lnTo>
                    <a:pt x="3633" y="20296"/>
                  </a:lnTo>
                  <a:lnTo>
                    <a:pt x="3929" y="20481"/>
                  </a:lnTo>
                  <a:lnTo>
                    <a:pt x="4485" y="20815"/>
                  </a:lnTo>
                  <a:lnTo>
                    <a:pt x="5023" y="21093"/>
                  </a:lnTo>
                  <a:lnTo>
                    <a:pt x="5560" y="21315"/>
                  </a:lnTo>
                  <a:lnTo>
                    <a:pt x="6061" y="21501"/>
                  </a:lnTo>
                  <a:lnTo>
                    <a:pt x="6524" y="21649"/>
                  </a:lnTo>
                  <a:lnTo>
                    <a:pt x="6951" y="21760"/>
                  </a:lnTo>
                  <a:lnTo>
                    <a:pt x="7321" y="21816"/>
                  </a:lnTo>
                  <a:lnTo>
                    <a:pt x="7618" y="21853"/>
                  </a:lnTo>
                  <a:lnTo>
                    <a:pt x="7859" y="21853"/>
                  </a:lnTo>
                  <a:lnTo>
                    <a:pt x="8100" y="21816"/>
                  </a:lnTo>
                  <a:lnTo>
                    <a:pt x="8378" y="21760"/>
                  </a:lnTo>
                  <a:lnTo>
                    <a:pt x="8711" y="21686"/>
                  </a:lnTo>
                  <a:lnTo>
                    <a:pt x="9063" y="21575"/>
                  </a:lnTo>
                  <a:lnTo>
                    <a:pt x="9471" y="21445"/>
                  </a:lnTo>
                  <a:lnTo>
                    <a:pt x="9897" y="21278"/>
                  </a:lnTo>
                  <a:lnTo>
                    <a:pt x="10342" y="21093"/>
                  </a:lnTo>
                  <a:lnTo>
                    <a:pt x="10806" y="20889"/>
                  </a:lnTo>
                  <a:lnTo>
                    <a:pt x="11269" y="20667"/>
                  </a:lnTo>
                  <a:lnTo>
                    <a:pt x="11751" y="20407"/>
                  </a:lnTo>
                  <a:lnTo>
                    <a:pt x="12214" y="20148"/>
                  </a:lnTo>
                  <a:lnTo>
                    <a:pt x="12678" y="19851"/>
                  </a:lnTo>
                  <a:lnTo>
                    <a:pt x="13141" y="19555"/>
                  </a:lnTo>
                  <a:lnTo>
                    <a:pt x="13567" y="19221"/>
                  </a:lnTo>
                  <a:lnTo>
                    <a:pt x="13975" y="18869"/>
                  </a:lnTo>
                  <a:lnTo>
                    <a:pt x="14346" y="18517"/>
                  </a:lnTo>
                  <a:lnTo>
                    <a:pt x="14531" y="18313"/>
                  </a:lnTo>
                  <a:lnTo>
                    <a:pt x="14698" y="18109"/>
                  </a:lnTo>
                  <a:lnTo>
                    <a:pt x="14883" y="17887"/>
                  </a:lnTo>
                  <a:lnTo>
                    <a:pt x="15050" y="17627"/>
                  </a:lnTo>
                  <a:lnTo>
                    <a:pt x="15365" y="17108"/>
                  </a:lnTo>
                  <a:lnTo>
                    <a:pt x="15662" y="16534"/>
                  </a:lnTo>
                  <a:lnTo>
                    <a:pt x="15958" y="15922"/>
                  </a:lnTo>
                  <a:lnTo>
                    <a:pt x="16218" y="15292"/>
                  </a:lnTo>
                  <a:lnTo>
                    <a:pt x="16477" y="14643"/>
                  </a:lnTo>
                  <a:lnTo>
                    <a:pt x="16700" y="13994"/>
                  </a:lnTo>
                  <a:lnTo>
                    <a:pt x="16922" y="13346"/>
                  </a:lnTo>
                  <a:lnTo>
                    <a:pt x="17107" y="12716"/>
                  </a:lnTo>
                  <a:lnTo>
                    <a:pt x="17274" y="12122"/>
                  </a:lnTo>
                  <a:lnTo>
                    <a:pt x="17404" y="11548"/>
                  </a:lnTo>
                  <a:lnTo>
                    <a:pt x="17534" y="11047"/>
                  </a:lnTo>
                  <a:lnTo>
                    <a:pt x="17608" y="10584"/>
                  </a:lnTo>
                  <a:lnTo>
                    <a:pt x="17682" y="10195"/>
                  </a:lnTo>
                  <a:lnTo>
                    <a:pt x="17719" y="9898"/>
                  </a:lnTo>
                  <a:lnTo>
                    <a:pt x="17737" y="9565"/>
                  </a:lnTo>
                  <a:lnTo>
                    <a:pt x="17756" y="9083"/>
                  </a:lnTo>
                  <a:lnTo>
                    <a:pt x="17737" y="8508"/>
                  </a:lnTo>
                  <a:lnTo>
                    <a:pt x="17682" y="7822"/>
                  </a:lnTo>
                  <a:lnTo>
                    <a:pt x="17626" y="7470"/>
                  </a:lnTo>
                  <a:lnTo>
                    <a:pt x="17571" y="7081"/>
                  </a:lnTo>
                  <a:lnTo>
                    <a:pt x="17478" y="6692"/>
                  </a:lnTo>
                  <a:lnTo>
                    <a:pt x="17385" y="6284"/>
                  </a:lnTo>
                  <a:lnTo>
                    <a:pt x="17274" y="5876"/>
                  </a:lnTo>
                  <a:lnTo>
                    <a:pt x="17144" y="5450"/>
                  </a:lnTo>
                  <a:lnTo>
                    <a:pt x="16978" y="5042"/>
                  </a:lnTo>
                  <a:lnTo>
                    <a:pt x="16792" y="4616"/>
                  </a:lnTo>
                  <a:lnTo>
                    <a:pt x="16588" y="4208"/>
                  </a:lnTo>
                  <a:lnTo>
                    <a:pt x="16347" y="3782"/>
                  </a:lnTo>
                  <a:lnTo>
                    <a:pt x="16088" y="3393"/>
                  </a:lnTo>
                  <a:lnTo>
                    <a:pt x="15791" y="2985"/>
                  </a:lnTo>
                  <a:lnTo>
                    <a:pt x="15458" y="2614"/>
                  </a:lnTo>
                  <a:lnTo>
                    <a:pt x="15106" y="2244"/>
                  </a:lnTo>
                  <a:lnTo>
                    <a:pt x="14716" y="1891"/>
                  </a:lnTo>
                  <a:lnTo>
                    <a:pt x="14272" y="1576"/>
                  </a:lnTo>
                  <a:lnTo>
                    <a:pt x="13808" y="1261"/>
                  </a:lnTo>
                  <a:lnTo>
                    <a:pt x="13289" y="1002"/>
                  </a:lnTo>
                  <a:lnTo>
                    <a:pt x="13030" y="872"/>
                  </a:lnTo>
                  <a:lnTo>
                    <a:pt x="12752" y="742"/>
                  </a:lnTo>
                  <a:lnTo>
                    <a:pt x="12455" y="631"/>
                  </a:lnTo>
                  <a:lnTo>
                    <a:pt x="12140" y="520"/>
                  </a:lnTo>
                  <a:lnTo>
                    <a:pt x="11825" y="427"/>
                  </a:lnTo>
                  <a:lnTo>
                    <a:pt x="11510" y="335"/>
                  </a:lnTo>
                  <a:lnTo>
                    <a:pt x="11176" y="260"/>
                  </a:lnTo>
                  <a:lnTo>
                    <a:pt x="10824" y="205"/>
                  </a:lnTo>
                  <a:lnTo>
                    <a:pt x="10453" y="131"/>
                  </a:lnTo>
                  <a:lnTo>
                    <a:pt x="10083" y="94"/>
                  </a:lnTo>
                  <a:lnTo>
                    <a:pt x="9694" y="57"/>
                  </a:lnTo>
                  <a:lnTo>
                    <a:pt x="9304" y="19"/>
                  </a:lnTo>
                  <a:lnTo>
                    <a:pt x="8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7566594" y="633200"/>
              <a:ext cx="704906" cy="865490"/>
            </a:xfrm>
            <a:custGeom>
              <a:avLst/>
              <a:gdLst/>
              <a:ahLst/>
              <a:cxnLst/>
              <a:rect l="l" t="t" r="r" b="b"/>
              <a:pathLst>
                <a:path w="17980" h="22076" extrusionOk="0">
                  <a:moveTo>
                    <a:pt x="9009" y="223"/>
                  </a:moveTo>
                  <a:lnTo>
                    <a:pt x="9416" y="242"/>
                  </a:lnTo>
                  <a:lnTo>
                    <a:pt x="9917" y="279"/>
                  </a:lnTo>
                  <a:lnTo>
                    <a:pt x="10399" y="334"/>
                  </a:lnTo>
                  <a:lnTo>
                    <a:pt x="10881" y="408"/>
                  </a:lnTo>
                  <a:lnTo>
                    <a:pt x="11325" y="501"/>
                  </a:lnTo>
                  <a:lnTo>
                    <a:pt x="11770" y="612"/>
                  </a:lnTo>
                  <a:lnTo>
                    <a:pt x="12197" y="742"/>
                  </a:lnTo>
                  <a:lnTo>
                    <a:pt x="12623" y="890"/>
                  </a:lnTo>
                  <a:lnTo>
                    <a:pt x="13012" y="1039"/>
                  </a:lnTo>
                  <a:lnTo>
                    <a:pt x="13401" y="1224"/>
                  </a:lnTo>
                  <a:lnTo>
                    <a:pt x="13772" y="1428"/>
                  </a:lnTo>
                  <a:lnTo>
                    <a:pt x="14124" y="1632"/>
                  </a:lnTo>
                  <a:lnTo>
                    <a:pt x="14458" y="1873"/>
                  </a:lnTo>
                  <a:lnTo>
                    <a:pt x="14791" y="2132"/>
                  </a:lnTo>
                  <a:lnTo>
                    <a:pt x="15088" y="2392"/>
                  </a:lnTo>
                  <a:lnTo>
                    <a:pt x="15384" y="2670"/>
                  </a:lnTo>
                  <a:lnTo>
                    <a:pt x="15662" y="2985"/>
                  </a:lnTo>
                  <a:lnTo>
                    <a:pt x="15885" y="3244"/>
                  </a:lnTo>
                  <a:lnTo>
                    <a:pt x="16089" y="3522"/>
                  </a:lnTo>
                  <a:lnTo>
                    <a:pt x="16274" y="3800"/>
                  </a:lnTo>
                  <a:lnTo>
                    <a:pt x="16441" y="4078"/>
                  </a:lnTo>
                  <a:lnTo>
                    <a:pt x="16608" y="4375"/>
                  </a:lnTo>
                  <a:lnTo>
                    <a:pt x="16756" y="4653"/>
                  </a:lnTo>
                  <a:lnTo>
                    <a:pt x="16886" y="4949"/>
                  </a:lnTo>
                  <a:lnTo>
                    <a:pt x="17015" y="5246"/>
                  </a:lnTo>
                  <a:lnTo>
                    <a:pt x="17219" y="5821"/>
                  </a:lnTo>
                  <a:lnTo>
                    <a:pt x="17386" y="6395"/>
                  </a:lnTo>
                  <a:lnTo>
                    <a:pt x="17516" y="6951"/>
                  </a:lnTo>
                  <a:lnTo>
                    <a:pt x="17609" y="7489"/>
                  </a:lnTo>
                  <a:lnTo>
                    <a:pt x="17664" y="7989"/>
                  </a:lnTo>
                  <a:lnTo>
                    <a:pt x="17720" y="8452"/>
                  </a:lnTo>
                  <a:lnTo>
                    <a:pt x="17738" y="8860"/>
                  </a:lnTo>
                  <a:lnTo>
                    <a:pt x="17738" y="9231"/>
                  </a:lnTo>
                  <a:lnTo>
                    <a:pt x="17738" y="9768"/>
                  </a:lnTo>
                  <a:lnTo>
                    <a:pt x="17720" y="9991"/>
                  </a:lnTo>
                  <a:lnTo>
                    <a:pt x="17683" y="10287"/>
                  </a:lnTo>
                  <a:lnTo>
                    <a:pt x="17627" y="10658"/>
                  </a:lnTo>
                  <a:lnTo>
                    <a:pt x="17534" y="11103"/>
                  </a:lnTo>
                  <a:lnTo>
                    <a:pt x="17423" y="11603"/>
                  </a:lnTo>
                  <a:lnTo>
                    <a:pt x="17275" y="12159"/>
                  </a:lnTo>
                  <a:lnTo>
                    <a:pt x="17127" y="12752"/>
                  </a:lnTo>
                  <a:lnTo>
                    <a:pt x="16941" y="13383"/>
                  </a:lnTo>
                  <a:lnTo>
                    <a:pt x="16737" y="14013"/>
                  </a:lnTo>
                  <a:lnTo>
                    <a:pt x="16496" y="14661"/>
                  </a:lnTo>
                  <a:lnTo>
                    <a:pt x="16256" y="15310"/>
                  </a:lnTo>
                  <a:lnTo>
                    <a:pt x="15996" y="15940"/>
                  </a:lnTo>
                  <a:lnTo>
                    <a:pt x="15700" y="16552"/>
                  </a:lnTo>
                  <a:lnTo>
                    <a:pt x="15403" y="17127"/>
                  </a:lnTo>
                  <a:lnTo>
                    <a:pt x="15069" y="17664"/>
                  </a:lnTo>
                  <a:lnTo>
                    <a:pt x="14903" y="17905"/>
                  </a:lnTo>
                  <a:lnTo>
                    <a:pt x="14736" y="18146"/>
                  </a:lnTo>
                  <a:lnTo>
                    <a:pt x="14569" y="18350"/>
                  </a:lnTo>
                  <a:lnTo>
                    <a:pt x="14384" y="18554"/>
                  </a:lnTo>
                  <a:lnTo>
                    <a:pt x="14013" y="18906"/>
                  </a:lnTo>
                  <a:lnTo>
                    <a:pt x="13605" y="19258"/>
                  </a:lnTo>
                  <a:lnTo>
                    <a:pt x="13160" y="19573"/>
                  </a:lnTo>
                  <a:lnTo>
                    <a:pt x="12715" y="19888"/>
                  </a:lnTo>
                  <a:lnTo>
                    <a:pt x="12252" y="20166"/>
                  </a:lnTo>
                  <a:lnTo>
                    <a:pt x="11770" y="20444"/>
                  </a:lnTo>
                  <a:lnTo>
                    <a:pt x="11307" y="20685"/>
                  </a:lnTo>
                  <a:lnTo>
                    <a:pt x="10825" y="20908"/>
                  </a:lnTo>
                  <a:lnTo>
                    <a:pt x="10380" y="21111"/>
                  </a:lnTo>
                  <a:lnTo>
                    <a:pt x="9935" y="21297"/>
                  </a:lnTo>
                  <a:lnTo>
                    <a:pt x="9509" y="21445"/>
                  </a:lnTo>
                  <a:lnTo>
                    <a:pt x="9120" y="21575"/>
                  </a:lnTo>
                  <a:lnTo>
                    <a:pt x="8768" y="21686"/>
                  </a:lnTo>
                  <a:lnTo>
                    <a:pt x="8453" y="21760"/>
                  </a:lnTo>
                  <a:lnTo>
                    <a:pt x="8193" y="21816"/>
                  </a:lnTo>
                  <a:lnTo>
                    <a:pt x="7971" y="21853"/>
                  </a:lnTo>
                  <a:lnTo>
                    <a:pt x="7748" y="21853"/>
                  </a:lnTo>
                  <a:lnTo>
                    <a:pt x="7452" y="21816"/>
                  </a:lnTo>
                  <a:lnTo>
                    <a:pt x="7100" y="21760"/>
                  </a:lnTo>
                  <a:lnTo>
                    <a:pt x="6673" y="21649"/>
                  </a:lnTo>
                  <a:lnTo>
                    <a:pt x="6228" y="21501"/>
                  </a:lnTo>
                  <a:lnTo>
                    <a:pt x="5728" y="21334"/>
                  </a:lnTo>
                  <a:lnTo>
                    <a:pt x="5209" y="21093"/>
                  </a:lnTo>
                  <a:lnTo>
                    <a:pt x="4672" y="20815"/>
                  </a:lnTo>
                  <a:lnTo>
                    <a:pt x="4116" y="20500"/>
                  </a:lnTo>
                  <a:lnTo>
                    <a:pt x="3838" y="20314"/>
                  </a:lnTo>
                  <a:lnTo>
                    <a:pt x="3560" y="20111"/>
                  </a:lnTo>
                  <a:lnTo>
                    <a:pt x="3282" y="19907"/>
                  </a:lnTo>
                  <a:lnTo>
                    <a:pt x="3003" y="19684"/>
                  </a:lnTo>
                  <a:lnTo>
                    <a:pt x="2725" y="19443"/>
                  </a:lnTo>
                  <a:lnTo>
                    <a:pt x="2466" y="19184"/>
                  </a:lnTo>
                  <a:lnTo>
                    <a:pt x="2207" y="18924"/>
                  </a:lnTo>
                  <a:lnTo>
                    <a:pt x="1947" y="18628"/>
                  </a:lnTo>
                  <a:lnTo>
                    <a:pt x="1688" y="18331"/>
                  </a:lnTo>
                  <a:lnTo>
                    <a:pt x="1447" y="18016"/>
                  </a:lnTo>
                  <a:lnTo>
                    <a:pt x="1224" y="17683"/>
                  </a:lnTo>
                  <a:lnTo>
                    <a:pt x="1002" y="17330"/>
                  </a:lnTo>
                  <a:lnTo>
                    <a:pt x="798" y="16960"/>
                  </a:lnTo>
                  <a:lnTo>
                    <a:pt x="594" y="16570"/>
                  </a:lnTo>
                  <a:lnTo>
                    <a:pt x="501" y="16330"/>
                  </a:lnTo>
                  <a:lnTo>
                    <a:pt x="427" y="16089"/>
                  </a:lnTo>
                  <a:lnTo>
                    <a:pt x="372" y="15848"/>
                  </a:lnTo>
                  <a:lnTo>
                    <a:pt x="335" y="15588"/>
                  </a:lnTo>
                  <a:lnTo>
                    <a:pt x="316" y="15347"/>
                  </a:lnTo>
                  <a:lnTo>
                    <a:pt x="316" y="15106"/>
                  </a:lnTo>
                  <a:lnTo>
                    <a:pt x="316" y="14865"/>
                  </a:lnTo>
                  <a:lnTo>
                    <a:pt x="335" y="14624"/>
                  </a:lnTo>
                  <a:lnTo>
                    <a:pt x="390" y="14161"/>
                  </a:lnTo>
                  <a:lnTo>
                    <a:pt x="464" y="13716"/>
                  </a:lnTo>
                  <a:lnTo>
                    <a:pt x="557" y="13308"/>
                  </a:lnTo>
                  <a:lnTo>
                    <a:pt x="650" y="12938"/>
                  </a:lnTo>
                  <a:lnTo>
                    <a:pt x="742" y="12549"/>
                  </a:lnTo>
                  <a:lnTo>
                    <a:pt x="798" y="12233"/>
                  </a:lnTo>
                  <a:lnTo>
                    <a:pt x="798" y="12067"/>
                  </a:lnTo>
                  <a:lnTo>
                    <a:pt x="798" y="11881"/>
                  </a:lnTo>
                  <a:lnTo>
                    <a:pt x="742" y="11474"/>
                  </a:lnTo>
                  <a:lnTo>
                    <a:pt x="650" y="10973"/>
                  </a:lnTo>
                  <a:lnTo>
                    <a:pt x="538" y="10454"/>
                  </a:lnTo>
                  <a:lnTo>
                    <a:pt x="427" y="9991"/>
                  </a:lnTo>
                  <a:lnTo>
                    <a:pt x="335" y="9527"/>
                  </a:lnTo>
                  <a:lnTo>
                    <a:pt x="260" y="9083"/>
                  </a:lnTo>
                  <a:lnTo>
                    <a:pt x="223" y="8712"/>
                  </a:lnTo>
                  <a:lnTo>
                    <a:pt x="223" y="8489"/>
                  </a:lnTo>
                  <a:lnTo>
                    <a:pt x="223" y="8230"/>
                  </a:lnTo>
                  <a:lnTo>
                    <a:pt x="223" y="7952"/>
                  </a:lnTo>
                  <a:lnTo>
                    <a:pt x="260" y="7618"/>
                  </a:lnTo>
                  <a:lnTo>
                    <a:pt x="297" y="7248"/>
                  </a:lnTo>
                  <a:lnTo>
                    <a:pt x="353" y="6858"/>
                  </a:lnTo>
                  <a:lnTo>
                    <a:pt x="446" y="6451"/>
                  </a:lnTo>
                  <a:lnTo>
                    <a:pt x="538" y="6024"/>
                  </a:lnTo>
                  <a:lnTo>
                    <a:pt x="668" y="5580"/>
                  </a:lnTo>
                  <a:lnTo>
                    <a:pt x="835" y="5135"/>
                  </a:lnTo>
                  <a:lnTo>
                    <a:pt x="1020" y="4671"/>
                  </a:lnTo>
                  <a:lnTo>
                    <a:pt x="1243" y="4227"/>
                  </a:lnTo>
                  <a:lnTo>
                    <a:pt x="1502" y="3763"/>
                  </a:lnTo>
                  <a:lnTo>
                    <a:pt x="1799" y="3318"/>
                  </a:lnTo>
                  <a:lnTo>
                    <a:pt x="2132" y="2892"/>
                  </a:lnTo>
                  <a:lnTo>
                    <a:pt x="2318" y="2688"/>
                  </a:lnTo>
                  <a:lnTo>
                    <a:pt x="2503" y="2484"/>
                  </a:lnTo>
                  <a:lnTo>
                    <a:pt x="2781" y="2206"/>
                  </a:lnTo>
                  <a:lnTo>
                    <a:pt x="3078" y="1947"/>
                  </a:lnTo>
                  <a:lnTo>
                    <a:pt x="3393" y="1706"/>
                  </a:lnTo>
                  <a:lnTo>
                    <a:pt x="3708" y="1483"/>
                  </a:lnTo>
                  <a:lnTo>
                    <a:pt x="4041" y="1280"/>
                  </a:lnTo>
                  <a:lnTo>
                    <a:pt x="4394" y="1094"/>
                  </a:lnTo>
                  <a:lnTo>
                    <a:pt x="4746" y="927"/>
                  </a:lnTo>
                  <a:lnTo>
                    <a:pt x="5135" y="779"/>
                  </a:lnTo>
                  <a:lnTo>
                    <a:pt x="5524" y="649"/>
                  </a:lnTo>
                  <a:lnTo>
                    <a:pt x="5913" y="538"/>
                  </a:lnTo>
                  <a:lnTo>
                    <a:pt x="6340" y="446"/>
                  </a:lnTo>
                  <a:lnTo>
                    <a:pt x="6766" y="353"/>
                  </a:lnTo>
                  <a:lnTo>
                    <a:pt x="7211" y="297"/>
                  </a:lnTo>
                  <a:lnTo>
                    <a:pt x="7656" y="260"/>
                  </a:lnTo>
                  <a:lnTo>
                    <a:pt x="8119" y="223"/>
                  </a:lnTo>
                  <a:close/>
                  <a:moveTo>
                    <a:pt x="8304" y="1"/>
                  </a:moveTo>
                  <a:lnTo>
                    <a:pt x="7785" y="19"/>
                  </a:lnTo>
                  <a:lnTo>
                    <a:pt x="7266" y="75"/>
                  </a:lnTo>
                  <a:lnTo>
                    <a:pt x="6766" y="130"/>
                  </a:lnTo>
                  <a:lnTo>
                    <a:pt x="6284" y="223"/>
                  </a:lnTo>
                  <a:lnTo>
                    <a:pt x="5821" y="334"/>
                  </a:lnTo>
                  <a:lnTo>
                    <a:pt x="5357" y="464"/>
                  </a:lnTo>
                  <a:lnTo>
                    <a:pt x="4931" y="631"/>
                  </a:lnTo>
                  <a:lnTo>
                    <a:pt x="4505" y="798"/>
                  </a:lnTo>
                  <a:lnTo>
                    <a:pt x="4116" y="1002"/>
                  </a:lnTo>
                  <a:lnTo>
                    <a:pt x="3726" y="1224"/>
                  </a:lnTo>
                  <a:lnTo>
                    <a:pt x="3356" y="1465"/>
                  </a:lnTo>
                  <a:lnTo>
                    <a:pt x="3003" y="1724"/>
                  </a:lnTo>
                  <a:lnTo>
                    <a:pt x="2670" y="2021"/>
                  </a:lnTo>
                  <a:lnTo>
                    <a:pt x="2336" y="2318"/>
                  </a:lnTo>
                  <a:lnTo>
                    <a:pt x="2151" y="2540"/>
                  </a:lnTo>
                  <a:lnTo>
                    <a:pt x="1966" y="2744"/>
                  </a:lnTo>
                  <a:lnTo>
                    <a:pt x="1613" y="3189"/>
                  </a:lnTo>
                  <a:lnTo>
                    <a:pt x="1317" y="3652"/>
                  </a:lnTo>
                  <a:lnTo>
                    <a:pt x="1057" y="4115"/>
                  </a:lnTo>
                  <a:lnTo>
                    <a:pt x="816" y="4579"/>
                  </a:lnTo>
                  <a:lnTo>
                    <a:pt x="631" y="5061"/>
                  </a:lnTo>
                  <a:lnTo>
                    <a:pt x="464" y="5524"/>
                  </a:lnTo>
                  <a:lnTo>
                    <a:pt x="335" y="5969"/>
                  </a:lnTo>
                  <a:lnTo>
                    <a:pt x="223" y="6414"/>
                  </a:lnTo>
                  <a:lnTo>
                    <a:pt x="131" y="6821"/>
                  </a:lnTo>
                  <a:lnTo>
                    <a:pt x="75" y="7229"/>
                  </a:lnTo>
                  <a:lnTo>
                    <a:pt x="38" y="7600"/>
                  </a:lnTo>
                  <a:lnTo>
                    <a:pt x="1" y="7933"/>
                  </a:lnTo>
                  <a:lnTo>
                    <a:pt x="1" y="8249"/>
                  </a:lnTo>
                  <a:lnTo>
                    <a:pt x="1" y="8508"/>
                  </a:lnTo>
                  <a:lnTo>
                    <a:pt x="1" y="8712"/>
                  </a:lnTo>
                  <a:lnTo>
                    <a:pt x="38" y="9120"/>
                  </a:lnTo>
                  <a:lnTo>
                    <a:pt x="112" y="9546"/>
                  </a:lnTo>
                  <a:lnTo>
                    <a:pt x="205" y="10028"/>
                  </a:lnTo>
                  <a:lnTo>
                    <a:pt x="316" y="10510"/>
                  </a:lnTo>
                  <a:lnTo>
                    <a:pt x="427" y="11010"/>
                  </a:lnTo>
                  <a:lnTo>
                    <a:pt x="520" y="11474"/>
                  </a:lnTo>
                  <a:lnTo>
                    <a:pt x="575" y="11881"/>
                  </a:lnTo>
                  <a:lnTo>
                    <a:pt x="575" y="12067"/>
                  </a:lnTo>
                  <a:lnTo>
                    <a:pt x="575" y="12215"/>
                  </a:lnTo>
                  <a:lnTo>
                    <a:pt x="520" y="12511"/>
                  </a:lnTo>
                  <a:lnTo>
                    <a:pt x="427" y="12882"/>
                  </a:lnTo>
                  <a:lnTo>
                    <a:pt x="335" y="13271"/>
                  </a:lnTo>
                  <a:lnTo>
                    <a:pt x="242" y="13698"/>
                  </a:lnTo>
                  <a:lnTo>
                    <a:pt x="168" y="14142"/>
                  </a:lnTo>
                  <a:lnTo>
                    <a:pt x="112" y="14624"/>
                  </a:lnTo>
                  <a:lnTo>
                    <a:pt x="94" y="14865"/>
                  </a:lnTo>
                  <a:lnTo>
                    <a:pt x="94" y="15125"/>
                  </a:lnTo>
                  <a:lnTo>
                    <a:pt x="94" y="15384"/>
                  </a:lnTo>
                  <a:lnTo>
                    <a:pt x="131" y="15644"/>
                  </a:lnTo>
                  <a:lnTo>
                    <a:pt x="168" y="15885"/>
                  </a:lnTo>
                  <a:lnTo>
                    <a:pt x="223" y="16144"/>
                  </a:lnTo>
                  <a:lnTo>
                    <a:pt x="297" y="16404"/>
                  </a:lnTo>
                  <a:lnTo>
                    <a:pt x="390" y="16663"/>
                  </a:lnTo>
                  <a:lnTo>
                    <a:pt x="594" y="17052"/>
                  </a:lnTo>
                  <a:lnTo>
                    <a:pt x="798" y="17423"/>
                  </a:lnTo>
                  <a:lnTo>
                    <a:pt x="1020" y="17775"/>
                  </a:lnTo>
                  <a:lnTo>
                    <a:pt x="1243" y="18109"/>
                  </a:lnTo>
                  <a:lnTo>
                    <a:pt x="1484" y="18442"/>
                  </a:lnTo>
                  <a:lnTo>
                    <a:pt x="1725" y="18739"/>
                  </a:lnTo>
                  <a:lnTo>
                    <a:pt x="1984" y="19017"/>
                  </a:lnTo>
                  <a:lnTo>
                    <a:pt x="2244" y="19295"/>
                  </a:lnTo>
                  <a:lnTo>
                    <a:pt x="2503" y="19555"/>
                  </a:lnTo>
                  <a:lnTo>
                    <a:pt x="2781" y="19795"/>
                  </a:lnTo>
                  <a:lnTo>
                    <a:pt x="3059" y="20018"/>
                  </a:lnTo>
                  <a:lnTo>
                    <a:pt x="3337" y="20240"/>
                  </a:lnTo>
                  <a:lnTo>
                    <a:pt x="3597" y="20444"/>
                  </a:lnTo>
                  <a:lnTo>
                    <a:pt x="3875" y="20630"/>
                  </a:lnTo>
                  <a:lnTo>
                    <a:pt x="4431" y="20963"/>
                  </a:lnTo>
                  <a:lnTo>
                    <a:pt x="4968" y="21241"/>
                  </a:lnTo>
                  <a:lnTo>
                    <a:pt x="5506" y="21482"/>
                  </a:lnTo>
                  <a:lnTo>
                    <a:pt x="6006" y="21667"/>
                  </a:lnTo>
                  <a:lnTo>
                    <a:pt x="6469" y="21834"/>
                  </a:lnTo>
                  <a:lnTo>
                    <a:pt x="6896" y="21945"/>
                  </a:lnTo>
                  <a:lnTo>
                    <a:pt x="7285" y="22020"/>
                  </a:lnTo>
                  <a:lnTo>
                    <a:pt x="7600" y="22057"/>
                  </a:lnTo>
                  <a:lnTo>
                    <a:pt x="7878" y="22075"/>
                  </a:lnTo>
                  <a:lnTo>
                    <a:pt x="7989" y="22075"/>
                  </a:lnTo>
                  <a:lnTo>
                    <a:pt x="8212" y="22038"/>
                  </a:lnTo>
                  <a:lnTo>
                    <a:pt x="8490" y="21983"/>
                  </a:lnTo>
                  <a:lnTo>
                    <a:pt x="8805" y="21908"/>
                  </a:lnTo>
                  <a:lnTo>
                    <a:pt x="9175" y="21797"/>
                  </a:lnTo>
                  <a:lnTo>
                    <a:pt x="9583" y="21667"/>
                  </a:lnTo>
                  <a:lnTo>
                    <a:pt x="10009" y="21519"/>
                  </a:lnTo>
                  <a:lnTo>
                    <a:pt x="10454" y="21334"/>
                  </a:lnTo>
                  <a:lnTo>
                    <a:pt x="10918" y="21130"/>
                  </a:lnTo>
                  <a:lnTo>
                    <a:pt x="11400" y="20908"/>
                  </a:lnTo>
                  <a:lnTo>
                    <a:pt x="11881" y="20648"/>
                  </a:lnTo>
                  <a:lnTo>
                    <a:pt x="12363" y="20370"/>
                  </a:lnTo>
                  <a:lnTo>
                    <a:pt x="12827" y="20092"/>
                  </a:lnTo>
                  <a:lnTo>
                    <a:pt x="13290" y="19777"/>
                  </a:lnTo>
                  <a:lnTo>
                    <a:pt x="13735" y="19425"/>
                  </a:lnTo>
                  <a:lnTo>
                    <a:pt x="14161" y="19073"/>
                  </a:lnTo>
                  <a:lnTo>
                    <a:pt x="14550" y="18702"/>
                  </a:lnTo>
                  <a:lnTo>
                    <a:pt x="14736" y="18498"/>
                  </a:lnTo>
                  <a:lnTo>
                    <a:pt x="14903" y="18294"/>
                  </a:lnTo>
                  <a:lnTo>
                    <a:pt x="15088" y="18053"/>
                  </a:lnTo>
                  <a:lnTo>
                    <a:pt x="15255" y="17794"/>
                  </a:lnTo>
                  <a:lnTo>
                    <a:pt x="15588" y="17256"/>
                  </a:lnTo>
                  <a:lnTo>
                    <a:pt x="15885" y="16682"/>
                  </a:lnTo>
                  <a:lnTo>
                    <a:pt x="16181" y="16052"/>
                  </a:lnTo>
                  <a:lnTo>
                    <a:pt x="16459" y="15421"/>
                  </a:lnTo>
                  <a:lnTo>
                    <a:pt x="16700" y="14754"/>
                  </a:lnTo>
                  <a:lnTo>
                    <a:pt x="16941" y="14105"/>
                  </a:lnTo>
                  <a:lnTo>
                    <a:pt x="17145" y="13457"/>
                  </a:lnTo>
                  <a:lnTo>
                    <a:pt x="17331" y="12827"/>
                  </a:lnTo>
                  <a:lnTo>
                    <a:pt x="17497" y="12215"/>
                  </a:lnTo>
                  <a:lnTo>
                    <a:pt x="17627" y="11659"/>
                  </a:lnTo>
                  <a:lnTo>
                    <a:pt x="17757" y="11140"/>
                  </a:lnTo>
                  <a:lnTo>
                    <a:pt x="17849" y="10695"/>
                  </a:lnTo>
                  <a:lnTo>
                    <a:pt x="17905" y="10306"/>
                  </a:lnTo>
                  <a:lnTo>
                    <a:pt x="17942" y="10009"/>
                  </a:lnTo>
                  <a:lnTo>
                    <a:pt x="17961" y="9694"/>
                  </a:lnTo>
                  <a:lnTo>
                    <a:pt x="17979" y="9120"/>
                  </a:lnTo>
                  <a:lnTo>
                    <a:pt x="17961" y="8730"/>
                  </a:lnTo>
                  <a:lnTo>
                    <a:pt x="17942" y="8304"/>
                  </a:lnTo>
                  <a:lnTo>
                    <a:pt x="17887" y="7841"/>
                  </a:lnTo>
                  <a:lnTo>
                    <a:pt x="17812" y="7322"/>
                  </a:lnTo>
                  <a:lnTo>
                    <a:pt x="17720" y="6803"/>
                  </a:lnTo>
                  <a:lnTo>
                    <a:pt x="17590" y="6247"/>
                  </a:lnTo>
                  <a:lnTo>
                    <a:pt x="17405" y="5672"/>
                  </a:lnTo>
                  <a:lnTo>
                    <a:pt x="17201" y="5098"/>
                  </a:lnTo>
                  <a:lnTo>
                    <a:pt x="17071" y="4801"/>
                  </a:lnTo>
                  <a:lnTo>
                    <a:pt x="16941" y="4523"/>
                  </a:lnTo>
                  <a:lnTo>
                    <a:pt x="16793" y="4227"/>
                  </a:lnTo>
                  <a:lnTo>
                    <a:pt x="16626" y="3949"/>
                  </a:lnTo>
                  <a:lnTo>
                    <a:pt x="16441" y="3652"/>
                  </a:lnTo>
                  <a:lnTo>
                    <a:pt x="16256" y="3374"/>
                  </a:lnTo>
                  <a:lnTo>
                    <a:pt x="16052" y="3096"/>
                  </a:lnTo>
                  <a:lnTo>
                    <a:pt x="15829" y="2836"/>
                  </a:lnTo>
                  <a:lnTo>
                    <a:pt x="15551" y="2521"/>
                  </a:lnTo>
                  <a:lnTo>
                    <a:pt x="15255" y="2225"/>
                  </a:lnTo>
                  <a:lnTo>
                    <a:pt x="14921" y="1947"/>
                  </a:lnTo>
                  <a:lnTo>
                    <a:pt x="14606" y="1687"/>
                  </a:lnTo>
                  <a:lnTo>
                    <a:pt x="14254" y="1465"/>
                  </a:lnTo>
                  <a:lnTo>
                    <a:pt x="13883" y="1243"/>
                  </a:lnTo>
                  <a:lnTo>
                    <a:pt x="13512" y="1039"/>
                  </a:lnTo>
                  <a:lnTo>
                    <a:pt x="13123" y="853"/>
                  </a:lnTo>
                  <a:lnTo>
                    <a:pt x="12715" y="686"/>
                  </a:lnTo>
                  <a:lnTo>
                    <a:pt x="12289" y="520"/>
                  </a:lnTo>
                  <a:lnTo>
                    <a:pt x="11844" y="390"/>
                  </a:lnTo>
                  <a:lnTo>
                    <a:pt x="11381" y="279"/>
                  </a:lnTo>
                  <a:lnTo>
                    <a:pt x="10918" y="186"/>
                  </a:lnTo>
                  <a:lnTo>
                    <a:pt x="10436" y="112"/>
                  </a:lnTo>
                  <a:lnTo>
                    <a:pt x="9935" y="56"/>
                  </a:lnTo>
                  <a:lnTo>
                    <a:pt x="9416" y="19"/>
                  </a:lnTo>
                  <a:lnTo>
                    <a:pt x="886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7930651" y="1020507"/>
              <a:ext cx="78528" cy="78528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1020" y="1"/>
                  </a:moveTo>
                  <a:lnTo>
                    <a:pt x="816" y="19"/>
                  </a:lnTo>
                  <a:lnTo>
                    <a:pt x="631" y="75"/>
                  </a:lnTo>
                  <a:lnTo>
                    <a:pt x="445" y="167"/>
                  </a:lnTo>
                  <a:lnTo>
                    <a:pt x="297" y="279"/>
                  </a:lnTo>
                  <a:lnTo>
                    <a:pt x="186" y="427"/>
                  </a:lnTo>
                  <a:lnTo>
                    <a:pt x="75" y="594"/>
                  </a:lnTo>
                  <a:lnTo>
                    <a:pt x="19" y="779"/>
                  </a:lnTo>
                  <a:lnTo>
                    <a:pt x="1" y="983"/>
                  </a:lnTo>
                  <a:lnTo>
                    <a:pt x="19" y="1187"/>
                  </a:lnTo>
                  <a:lnTo>
                    <a:pt x="75" y="1372"/>
                  </a:lnTo>
                  <a:lnTo>
                    <a:pt x="167" y="1539"/>
                  </a:lnTo>
                  <a:lnTo>
                    <a:pt x="279" y="1706"/>
                  </a:lnTo>
                  <a:lnTo>
                    <a:pt x="427" y="1817"/>
                  </a:lnTo>
                  <a:lnTo>
                    <a:pt x="594" y="1910"/>
                  </a:lnTo>
                  <a:lnTo>
                    <a:pt x="779" y="1984"/>
                  </a:lnTo>
                  <a:lnTo>
                    <a:pt x="983" y="2002"/>
                  </a:lnTo>
                  <a:lnTo>
                    <a:pt x="1187" y="1984"/>
                  </a:lnTo>
                  <a:lnTo>
                    <a:pt x="1372" y="1928"/>
                  </a:lnTo>
                  <a:lnTo>
                    <a:pt x="1539" y="1835"/>
                  </a:lnTo>
                  <a:lnTo>
                    <a:pt x="1706" y="1724"/>
                  </a:lnTo>
                  <a:lnTo>
                    <a:pt x="1817" y="1576"/>
                  </a:lnTo>
                  <a:lnTo>
                    <a:pt x="1910" y="1409"/>
                  </a:lnTo>
                  <a:lnTo>
                    <a:pt x="1984" y="1224"/>
                  </a:lnTo>
                  <a:lnTo>
                    <a:pt x="2002" y="1020"/>
                  </a:lnTo>
                  <a:lnTo>
                    <a:pt x="1984" y="816"/>
                  </a:lnTo>
                  <a:lnTo>
                    <a:pt x="1928" y="631"/>
                  </a:lnTo>
                  <a:lnTo>
                    <a:pt x="1836" y="445"/>
                  </a:lnTo>
                  <a:lnTo>
                    <a:pt x="1724" y="297"/>
                  </a:lnTo>
                  <a:lnTo>
                    <a:pt x="1576" y="186"/>
                  </a:lnTo>
                  <a:lnTo>
                    <a:pt x="1409" y="75"/>
                  </a:lnTo>
                  <a:lnTo>
                    <a:pt x="1224" y="19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7667625" y="1016155"/>
              <a:ext cx="79233" cy="78528"/>
            </a:xfrm>
            <a:custGeom>
              <a:avLst/>
              <a:gdLst/>
              <a:ahLst/>
              <a:cxnLst/>
              <a:rect l="l" t="t" r="r" b="b"/>
              <a:pathLst>
                <a:path w="2021" h="2003" extrusionOk="0">
                  <a:moveTo>
                    <a:pt x="1020" y="0"/>
                  </a:moveTo>
                  <a:lnTo>
                    <a:pt x="834" y="19"/>
                  </a:lnTo>
                  <a:lnTo>
                    <a:pt x="630" y="74"/>
                  </a:lnTo>
                  <a:lnTo>
                    <a:pt x="464" y="167"/>
                  </a:lnTo>
                  <a:lnTo>
                    <a:pt x="315" y="278"/>
                  </a:lnTo>
                  <a:lnTo>
                    <a:pt x="186" y="427"/>
                  </a:lnTo>
                  <a:lnTo>
                    <a:pt x="93" y="593"/>
                  </a:lnTo>
                  <a:lnTo>
                    <a:pt x="37" y="779"/>
                  </a:lnTo>
                  <a:lnTo>
                    <a:pt x="0" y="983"/>
                  </a:lnTo>
                  <a:lnTo>
                    <a:pt x="19" y="1187"/>
                  </a:lnTo>
                  <a:lnTo>
                    <a:pt x="74" y="1372"/>
                  </a:lnTo>
                  <a:lnTo>
                    <a:pt x="167" y="1557"/>
                  </a:lnTo>
                  <a:lnTo>
                    <a:pt x="297" y="1706"/>
                  </a:lnTo>
                  <a:lnTo>
                    <a:pt x="445" y="1817"/>
                  </a:lnTo>
                  <a:lnTo>
                    <a:pt x="612" y="1928"/>
                  </a:lnTo>
                  <a:lnTo>
                    <a:pt x="797" y="1984"/>
                  </a:lnTo>
                  <a:lnTo>
                    <a:pt x="1001" y="2002"/>
                  </a:lnTo>
                  <a:lnTo>
                    <a:pt x="1205" y="1984"/>
                  </a:lnTo>
                  <a:lnTo>
                    <a:pt x="1390" y="1928"/>
                  </a:lnTo>
                  <a:lnTo>
                    <a:pt x="1557" y="1835"/>
                  </a:lnTo>
                  <a:lnTo>
                    <a:pt x="1705" y="1724"/>
                  </a:lnTo>
                  <a:lnTo>
                    <a:pt x="1835" y="1576"/>
                  </a:lnTo>
                  <a:lnTo>
                    <a:pt x="1928" y="1409"/>
                  </a:lnTo>
                  <a:lnTo>
                    <a:pt x="1983" y="1224"/>
                  </a:lnTo>
                  <a:lnTo>
                    <a:pt x="2020" y="1020"/>
                  </a:lnTo>
                  <a:lnTo>
                    <a:pt x="2002" y="816"/>
                  </a:lnTo>
                  <a:lnTo>
                    <a:pt x="1946" y="631"/>
                  </a:lnTo>
                  <a:lnTo>
                    <a:pt x="1854" y="464"/>
                  </a:lnTo>
                  <a:lnTo>
                    <a:pt x="1724" y="297"/>
                  </a:lnTo>
                  <a:lnTo>
                    <a:pt x="1594" y="186"/>
                  </a:lnTo>
                  <a:lnTo>
                    <a:pt x="1409" y="93"/>
                  </a:lnTo>
                  <a:lnTo>
                    <a:pt x="1223" y="19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7919047" y="928963"/>
              <a:ext cx="124280" cy="39989"/>
            </a:xfrm>
            <a:custGeom>
              <a:avLst/>
              <a:gdLst/>
              <a:ahLst/>
              <a:cxnLst/>
              <a:rect l="l" t="t" r="r" b="b"/>
              <a:pathLst>
                <a:path w="3170" h="1020" extrusionOk="0">
                  <a:moveTo>
                    <a:pt x="982" y="0"/>
                  </a:moveTo>
                  <a:lnTo>
                    <a:pt x="686" y="56"/>
                  </a:lnTo>
                  <a:lnTo>
                    <a:pt x="389" y="130"/>
                  </a:lnTo>
                  <a:lnTo>
                    <a:pt x="56" y="260"/>
                  </a:lnTo>
                  <a:lnTo>
                    <a:pt x="19" y="297"/>
                  </a:lnTo>
                  <a:lnTo>
                    <a:pt x="0" y="334"/>
                  </a:lnTo>
                  <a:lnTo>
                    <a:pt x="0" y="371"/>
                  </a:lnTo>
                  <a:lnTo>
                    <a:pt x="19" y="427"/>
                  </a:lnTo>
                  <a:lnTo>
                    <a:pt x="37" y="445"/>
                  </a:lnTo>
                  <a:lnTo>
                    <a:pt x="74" y="482"/>
                  </a:lnTo>
                  <a:lnTo>
                    <a:pt x="111" y="482"/>
                  </a:lnTo>
                  <a:lnTo>
                    <a:pt x="167" y="464"/>
                  </a:lnTo>
                  <a:lnTo>
                    <a:pt x="445" y="352"/>
                  </a:lnTo>
                  <a:lnTo>
                    <a:pt x="723" y="260"/>
                  </a:lnTo>
                  <a:lnTo>
                    <a:pt x="1001" y="223"/>
                  </a:lnTo>
                  <a:lnTo>
                    <a:pt x="1260" y="223"/>
                  </a:lnTo>
                  <a:lnTo>
                    <a:pt x="1501" y="241"/>
                  </a:lnTo>
                  <a:lnTo>
                    <a:pt x="1724" y="278"/>
                  </a:lnTo>
                  <a:lnTo>
                    <a:pt x="1946" y="334"/>
                  </a:lnTo>
                  <a:lnTo>
                    <a:pt x="2132" y="408"/>
                  </a:lnTo>
                  <a:lnTo>
                    <a:pt x="2317" y="501"/>
                  </a:lnTo>
                  <a:lnTo>
                    <a:pt x="2484" y="593"/>
                  </a:lnTo>
                  <a:lnTo>
                    <a:pt x="2725" y="779"/>
                  </a:lnTo>
                  <a:lnTo>
                    <a:pt x="2891" y="908"/>
                  </a:lnTo>
                  <a:lnTo>
                    <a:pt x="2966" y="983"/>
                  </a:lnTo>
                  <a:lnTo>
                    <a:pt x="3003" y="1001"/>
                  </a:lnTo>
                  <a:lnTo>
                    <a:pt x="3058" y="1020"/>
                  </a:lnTo>
                  <a:lnTo>
                    <a:pt x="3095" y="1001"/>
                  </a:lnTo>
                  <a:lnTo>
                    <a:pt x="3132" y="983"/>
                  </a:lnTo>
                  <a:lnTo>
                    <a:pt x="3151" y="945"/>
                  </a:lnTo>
                  <a:lnTo>
                    <a:pt x="3169" y="908"/>
                  </a:lnTo>
                  <a:lnTo>
                    <a:pt x="3151" y="871"/>
                  </a:lnTo>
                  <a:lnTo>
                    <a:pt x="3132" y="834"/>
                  </a:lnTo>
                  <a:lnTo>
                    <a:pt x="3077" y="760"/>
                  </a:lnTo>
                  <a:lnTo>
                    <a:pt x="2891" y="612"/>
                  </a:lnTo>
                  <a:lnTo>
                    <a:pt x="2613" y="427"/>
                  </a:lnTo>
                  <a:lnTo>
                    <a:pt x="2428" y="315"/>
                  </a:lnTo>
                  <a:lnTo>
                    <a:pt x="2243" y="223"/>
                  </a:lnTo>
                  <a:lnTo>
                    <a:pt x="2020" y="148"/>
                  </a:lnTo>
                  <a:lnTo>
                    <a:pt x="1798" y="74"/>
                  </a:lnTo>
                  <a:lnTo>
                    <a:pt x="1538" y="19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7645827" y="927512"/>
              <a:ext cx="124280" cy="37794"/>
            </a:xfrm>
            <a:custGeom>
              <a:avLst/>
              <a:gdLst/>
              <a:ahLst/>
              <a:cxnLst/>
              <a:rect l="l" t="t" r="r" b="b"/>
              <a:pathLst>
                <a:path w="3170" h="964" extrusionOk="0">
                  <a:moveTo>
                    <a:pt x="1909" y="0"/>
                  </a:moveTo>
                  <a:lnTo>
                    <a:pt x="1650" y="19"/>
                  </a:lnTo>
                  <a:lnTo>
                    <a:pt x="1390" y="56"/>
                  </a:lnTo>
                  <a:lnTo>
                    <a:pt x="1149" y="130"/>
                  </a:lnTo>
                  <a:lnTo>
                    <a:pt x="945" y="204"/>
                  </a:lnTo>
                  <a:lnTo>
                    <a:pt x="742" y="297"/>
                  </a:lnTo>
                  <a:lnTo>
                    <a:pt x="556" y="389"/>
                  </a:lnTo>
                  <a:lnTo>
                    <a:pt x="278" y="575"/>
                  </a:lnTo>
                  <a:lnTo>
                    <a:pt x="93" y="723"/>
                  </a:lnTo>
                  <a:lnTo>
                    <a:pt x="19" y="779"/>
                  </a:lnTo>
                  <a:lnTo>
                    <a:pt x="0" y="816"/>
                  </a:lnTo>
                  <a:lnTo>
                    <a:pt x="0" y="853"/>
                  </a:lnTo>
                  <a:lnTo>
                    <a:pt x="0" y="890"/>
                  </a:lnTo>
                  <a:lnTo>
                    <a:pt x="19" y="927"/>
                  </a:lnTo>
                  <a:lnTo>
                    <a:pt x="56" y="964"/>
                  </a:lnTo>
                  <a:lnTo>
                    <a:pt x="148" y="964"/>
                  </a:lnTo>
                  <a:lnTo>
                    <a:pt x="186" y="927"/>
                  </a:lnTo>
                  <a:lnTo>
                    <a:pt x="241" y="871"/>
                  </a:lnTo>
                  <a:lnTo>
                    <a:pt x="408" y="742"/>
                  </a:lnTo>
                  <a:lnTo>
                    <a:pt x="667" y="575"/>
                  </a:lnTo>
                  <a:lnTo>
                    <a:pt x="834" y="482"/>
                  </a:lnTo>
                  <a:lnTo>
                    <a:pt x="1020" y="408"/>
                  </a:lnTo>
                  <a:lnTo>
                    <a:pt x="1223" y="334"/>
                  </a:lnTo>
                  <a:lnTo>
                    <a:pt x="1427" y="278"/>
                  </a:lnTo>
                  <a:lnTo>
                    <a:pt x="1668" y="241"/>
                  </a:lnTo>
                  <a:lnTo>
                    <a:pt x="1909" y="223"/>
                  </a:lnTo>
                  <a:lnTo>
                    <a:pt x="2169" y="241"/>
                  </a:lnTo>
                  <a:lnTo>
                    <a:pt x="2447" y="297"/>
                  </a:lnTo>
                  <a:lnTo>
                    <a:pt x="2725" y="389"/>
                  </a:lnTo>
                  <a:lnTo>
                    <a:pt x="3003" y="519"/>
                  </a:lnTo>
                  <a:lnTo>
                    <a:pt x="3095" y="519"/>
                  </a:lnTo>
                  <a:lnTo>
                    <a:pt x="3132" y="501"/>
                  </a:lnTo>
                  <a:lnTo>
                    <a:pt x="3170" y="464"/>
                  </a:lnTo>
                  <a:lnTo>
                    <a:pt x="3170" y="426"/>
                  </a:lnTo>
                  <a:lnTo>
                    <a:pt x="3170" y="389"/>
                  </a:lnTo>
                  <a:lnTo>
                    <a:pt x="3151" y="352"/>
                  </a:lnTo>
                  <a:lnTo>
                    <a:pt x="3114" y="315"/>
                  </a:lnTo>
                  <a:lnTo>
                    <a:pt x="2799" y="167"/>
                  </a:lnTo>
                  <a:lnTo>
                    <a:pt x="2502" y="74"/>
                  </a:lnTo>
                  <a:lnTo>
                    <a:pt x="2206" y="19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7996045" y="1020507"/>
              <a:ext cx="31286" cy="38539"/>
            </a:xfrm>
            <a:custGeom>
              <a:avLst/>
              <a:gdLst/>
              <a:ahLst/>
              <a:cxnLst/>
              <a:rect l="l" t="t" r="r" b="b"/>
              <a:pathLst>
                <a:path w="798" h="983" extrusionOk="0">
                  <a:moveTo>
                    <a:pt x="798" y="1"/>
                  </a:moveTo>
                  <a:lnTo>
                    <a:pt x="1" y="390"/>
                  </a:lnTo>
                  <a:lnTo>
                    <a:pt x="19" y="983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7643632" y="1023408"/>
              <a:ext cx="35637" cy="31286"/>
            </a:xfrm>
            <a:custGeom>
              <a:avLst/>
              <a:gdLst/>
              <a:ahLst/>
              <a:cxnLst/>
              <a:rect l="l" t="t" r="r" b="b"/>
              <a:pathLst>
                <a:path w="909" h="798" extrusionOk="0">
                  <a:moveTo>
                    <a:pt x="1" y="1"/>
                  </a:moveTo>
                  <a:lnTo>
                    <a:pt x="779" y="798"/>
                  </a:lnTo>
                  <a:lnTo>
                    <a:pt x="909" y="3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7755523" y="1258128"/>
              <a:ext cx="200612" cy="74137"/>
            </a:xfrm>
            <a:custGeom>
              <a:avLst/>
              <a:gdLst/>
              <a:ahLst/>
              <a:cxnLst/>
              <a:rect l="l" t="t" r="r" b="b"/>
              <a:pathLst>
                <a:path w="5117" h="1891" extrusionOk="0">
                  <a:moveTo>
                    <a:pt x="5116" y="0"/>
                  </a:moveTo>
                  <a:lnTo>
                    <a:pt x="4875" y="167"/>
                  </a:lnTo>
                  <a:lnTo>
                    <a:pt x="4616" y="315"/>
                  </a:lnTo>
                  <a:lnTo>
                    <a:pt x="4282" y="519"/>
                  </a:lnTo>
                  <a:lnTo>
                    <a:pt x="3893" y="705"/>
                  </a:lnTo>
                  <a:lnTo>
                    <a:pt x="3467" y="890"/>
                  </a:lnTo>
                  <a:lnTo>
                    <a:pt x="3244" y="946"/>
                  </a:lnTo>
                  <a:lnTo>
                    <a:pt x="3022" y="1020"/>
                  </a:lnTo>
                  <a:lnTo>
                    <a:pt x="2781" y="1057"/>
                  </a:lnTo>
                  <a:lnTo>
                    <a:pt x="2559" y="1075"/>
                  </a:lnTo>
                  <a:lnTo>
                    <a:pt x="2095" y="1075"/>
                  </a:lnTo>
                  <a:lnTo>
                    <a:pt x="1873" y="1057"/>
                  </a:lnTo>
                  <a:lnTo>
                    <a:pt x="1650" y="1020"/>
                  </a:lnTo>
                  <a:lnTo>
                    <a:pt x="1224" y="927"/>
                  </a:lnTo>
                  <a:lnTo>
                    <a:pt x="835" y="834"/>
                  </a:lnTo>
                  <a:lnTo>
                    <a:pt x="501" y="723"/>
                  </a:lnTo>
                  <a:lnTo>
                    <a:pt x="242" y="612"/>
                  </a:lnTo>
                  <a:lnTo>
                    <a:pt x="1" y="519"/>
                  </a:lnTo>
                  <a:lnTo>
                    <a:pt x="38" y="575"/>
                  </a:lnTo>
                  <a:lnTo>
                    <a:pt x="112" y="742"/>
                  </a:lnTo>
                  <a:lnTo>
                    <a:pt x="279" y="964"/>
                  </a:lnTo>
                  <a:lnTo>
                    <a:pt x="390" y="1075"/>
                  </a:lnTo>
                  <a:lnTo>
                    <a:pt x="520" y="1205"/>
                  </a:lnTo>
                  <a:lnTo>
                    <a:pt x="668" y="1335"/>
                  </a:lnTo>
                  <a:lnTo>
                    <a:pt x="835" y="1465"/>
                  </a:lnTo>
                  <a:lnTo>
                    <a:pt x="1039" y="1576"/>
                  </a:lnTo>
                  <a:lnTo>
                    <a:pt x="1261" y="1668"/>
                  </a:lnTo>
                  <a:lnTo>
                    <a:pt x="1521" y="1761"/>
                  </a:lnTo>
                  <a:lnTo>
                    <a:pt x="1799" y="1835"/>
                  </a:lnTo>
                  <a:lnTo>
                    <a:pt x="2095" y="1872"/>
                  </a:lnTo>
                  <a:lnTo>
                    <a:pt x="2429" y="1891"/>
                  </a:lnTo>
                  <a:lnTo>
                    <a:pt x="2762" y="1872"/>
                  </a:lnTo>
                  <a:lnTo>
                    <a:pt x="3078" y="1798"/>
                  </a:lnTo>
                  <a:lnTo>
                    <a:pt x="3374" y="1705"/>
                  </a:lnTo>
                  <a:lnTo>
                    <a:pt x="3634" y="1594"/>
                  </a:lnTo>
                  <a:lnTo>
                    <a:pt x="3875" y="1446"/>
                  </a:lnTo>
                  <a:lnTo>
                    <a:pt x="4097" y="1298"/>
                  </a:lnTo>
                  <a:lnTo>
                    <a:pt x="4301" y="1112"/>
                  </a:lnTo>
                  <a:lnTo>
                    <a:pt x="4468" y="946"/>
                  </a:lnTo>
                  <a:lnTo>
                    <a:pt x="4616" y="760"/>
                  </a:lnTo>
                  <a:lnTo>
                    <a:pt x="4764" y="593"/>
                  </a:lnTo>
                  <a:lnTo>
                    <a:pt x="4950" y="297"/>
                  </a:lnTo>
                  <a:lnTo>
                    <a:pt x="5079" y="74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7743918" y="1247229"/>
              <a:ext cx="224566" cy="57435"/>
            </a:xfrm>
            <a:custGeom>
              <a:avLst/>
              <a:gdLst/>
              <a:ahLst/>
              <a:cxnLst/>
              <a:rect l="l" t="t" r="r" b="b"/>
              <a:pathLst>
                <a:path w="5728" h="1465" extrusionOk="0">
                  <a:moveTo>
                    <a:pt x="5579" y="0"/>
                  </a:moveTo>
                  <a:lnTo>
                    <a:pt x="5542" y="37"/>
                  </a:lnTo>
                  <a:lnTo>
                    <a:pt x="5412" y="130"/>
                  </a:lnTo>
                  <a:lnTo>
                    <a:pt x="5079" y="371"/>
                  </a:lnTo>
                  <a:lnTo>
                    <a:pt x="4856" y="519"/>
                  </a:lnTo>
                  <a:lnTo>
                    <a:pt x="4578" y="668"/>
                  </a:lnTo>
                  <a:lnTo>
                    <a:pt x="4245" y="816"/>
                  </a:lnTo>
                  <a:lnTo>
                    <a:pt x="3893" y="964"/>
                  </a:lnTo>
                  <a:lnTo>
                    <a:pt x="3522" y="1094"/>
                  </a:lnTo>
                  <a:lnTo>
                    <a:pt x="3096" y="1168"/>
                  </a:lnTo>
                  <a:lnTo>
                    <a:pt x="2892" y="1205"/>
                  </a:lnTo>
                  <a:lnTo>
                    <a:pt x="2651" y="1224"/>
                  </a:lnTo>
                  <a:lnTo>
                    <a:pt x="2428" y="1242"/>
                  </a:lnTo>
                  <a:lnTo>
                    <a:pt x="2187" y="1242"/>
                  </a:lnTo>
                  <a:lnTo>
                    <a:pt x="1965" y="1224"/>
                  </a:lnTo>
                  <a:lnTo>
                    <a:pt x="1705" y="1186"/>
                  </a:lnTo>
                  <a:lnTo>
                    <a:pt x="1465" y="1131"/>
                  </a:lnTo>
                  <a:lnTo>
                    <a:pt x="1205" y="1075"/>
                  </a:lnTo>
                  <a:lnTo>
                    <a:pt x="964" y="983"/>
                  </a:lnTo>
                  <a:lnTo>
                    <a:pt x="705" y="871"/>
                  </a:lnTo>
                  <a:lnTo>
                    <a:pt x="445" y="760"/>
                  </a:lnTo>
                  <a:lnTo>
                    <a:pt x="167" y="612"/>
                  </a:lnTo>
                  <a:lnTo>
                    <a:pt x="130" y="593"/>
                  </a:lnTo>
                  <a:lnTo>
                    <a:pt x="93" y="593"/>
                  </a:lnTo>
                  <a:lnTo>
                    <a:pt x="56" y="612"/>
                  </a:lnTo>
                  <a:lnTo>
                    <a:pt x="19" y="649"/>
                  </a:lnTo>
                  <a:lnTo>
                    <a:pt x="0" y="686"/>
                  </a:lnTo>
                  <a:lnTo>
                    <a:pt x="0" y="723"/>
                  </a:lnTo>
                  <a:lnTo>
                    <a:pt x="19" y="760"/>
                  </a:lnTo>
                  <a:lnTo>
                    <a:pt x="56" y="797"/>
                  </a:lnTo>
                  <a:lnTo>
                    <a:pt x="371" y="964"/>
                  </a:lnTo>
                  <a:lnTo>
                    <a:pt x="668" y="1112"/>
                  </a:lnTo>
                  <a:lnTo>
                    <a:pt x="964" y="1224"/>
                  </a:lnTo>
                  <a:lnTo>
                    <a:pt x="1261" y="1316"/>
                  </a:lnTo>
                  <a:lnTo>
                    <a:pt x="1539" y="1372"/>
                  </a:lnTo>
                  <a:lnTo>
                    <a:pt x="1817" y="1427"/>
                  </a:lnTo>
                  <a:lnTo>
                    <a:pt x="2095" y="1446"/>
                  </a:lnTo>
                  <a:lnTo>
                    <a:pt x="2373" y="1465"/>
                  </a:lnTo>
                  <a:lnTo>
                    <a:pt x="2725" y="1446"/>
                  </a:lnTo>
                  <a:lnTo>
                    <a:pt x="3058" y="1409"/>
                  </a:lnTo>
                  <a:lnTo>
                    <a:pt x="3374" y="1353"/>
                  </a:lnTo>
                  <a:lnTo>
                    <a:pt x="3689" y="1261"/>
                  </a:lnTo>
                  <a:lnTo>
                    <a:pt x="3985" y="1168"/>
                  </a:lnTo>
                  <a:lnTo>
                    <a:pt x="4245" y="1075"/>
                  </a:lnTo>
                  <a:lnTo>
                    <a:pt x="4504" y="946"/>
                  </a:lnTo>
                  <a:lnTo>
                    <a:pt x="4727" y="834"/>
                  </a:lnTo>
                  <a:lnTo>
                    <a:pt x="5134" y="612"/>
                  </a:lnTo>
                  <a:lnTo>
                    <a:pt x="5431" y="408"/>
                  </a:lnTo>
                  <a:lnTo>
                    <a:pt x="5616" y="260"/>
                  </a:lnTo>
                  <a:lnTo>
                    <a:pt x="5690" y="204"/>
                  </a:lnTo>
                  <a:lnTo>
                    <a:pt x="5709" y="167"/>
                  </a:lnTo>
                  <a:lnTo>
                    <a:pt x="5727" y="111"/>
                  </a:lnTo>
                  <a:lnTo>
                    <a:pt x="5709" y="74"/>
                  </a:lnTo>
                  <a:lnTo>
                    <a:pt x="5690" y="37"/>
                  </a:lnTo>
                  <a:lnTo>
                    <a:pt x="5653" y="19"/>
                  </a:lnTo>
                  <a:lnTo>
                    <a:pt x="561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7751916" y="1048852"/>
              <a:ext cx="74882" cy="202768"/>
            </a:xfrm>
            <a:custGeom>
              <a:avLst/>
              <a:gdLst/>
              <a:ahLst/>
              <a:cxnLst/>
              <a:rect l="l" t="t" r="r" b="b"/>
              <a:pathLst>
                <a:path w="1910" h="5172" extrusionOk="0">
                  <a:moveTo>
                    <a:pt x="1798" y="0"/>
                  </a:moveTo>
                  <a:lnTo>
                    <a:pt x="1761" y="19"/>
                  </a:lnTo>
                  <a:lnTo>
                    <a:pt x="1724" y="37"/>
                  </a:lnTo>
                  <a:lnTo>
                    <a:pt x="1705" y="75"/>
                  </a:lnTo>
                  <a:lnTo>
                    <a:pt x="1687" y="130"/>
                  </a:lnTo>
                  <a:lnTo>
                    <a:pt x="1687" y="353"/>
                  </a:lnTo>
                  <a:lnTo>
                    <a:pt x="1687" y="612"/>
                  </a:lnTo>
                  <a:lnTo>
                    <a:pt x="1650" y="927"/>
                  </a:lnTo>
                  <a:lnTo>
                    <a:pt x="1576" y="1261"/>
                  </a:lnTo>
                  <a:lnTo>
                    <a:pt x="1539" y="1446"/>
                  </a:lnTo>
                  <a:lnTo>
                    <a:pt x="1483" y="1613"/>
                  </a:lnTo>
                  <a:lnTo>
                    <a:pt x="1409" y="1780"/>
                  </a:lnTo>
                  <a:lnTo>
                    <a:pt x="1316" y="1947"/>
                  </a:lnTo>
                  <a:lnTo>
                    <a:pt x="1223" y="2113"/>
                  </a:lnTo>
                  <a:lnTo>
                    <a:pt x="1112" y="2243"/>
                  </a:lnTo>
                  <a:lnTo>
                    <a:pt x="1001" y="2354"/>
                  </a:lnTo>
                  <a:lnTo>
                    <a:pt x="908" y="2428"/>
                  </a:lnTo>
                  <a:lnTo>
                    <a:pt x="779" y="2503"/>
                  </a:lnTo>
                  <a:lnTo>
                    <a:pt x="667" y="2577"/>
                  </a:lnTo>
                  <a:lnTo>
                    <a:pt x="538" y="2614"/>
                  </a:lnTo>
                  <a:lnTo>
                    <a:pt x="408" y="2651"/>
                  </a:lnTo>
                  <a:lnTo>
                    <a:pt x="260" y="2688"/>
                  </a:lnTo>
                  <a:lnTo>
                    <a:pt x="111" y="2688"/>
                  </a:lnTo>
                  <a:lnTo>
                    <a:pt x="56" y="2706"/>
                  </a:lnTo>
                  <a:lnTo>
                    <a:pt x="0" y="2762"/>
                  </a:lnTo>
                  <a:lnTo>
                    <a:pt x="0" y="2818"/>
                  </a:lnTo>
                  <a:lnTo>
                    <a:pt x="19" y="2873"/>
                  </a:lnTo>
                  <a:lnTo>
                    <a:pt x="167" y="3059"/>
                  </a:lnTo>
                  <a:lnTo>
                    <a:pt x="501" y="3429"/>
                  </a:lnTo>
                  <a:lnTo>
                    <a:pt x="704" y="3652"/>
                  </a:lnTo>
                  <a:lnTo>
                    <a:pt x="927" y="3856"/>
                  </a:lnTo>
                  <a:lnTo>
                    <a:pt x="1149" y="4041"/>
                  </a:lnTo>
                  <a:lnTo>
                    <a:pt x="1390" y="4189"/>
                  </a:lnTo>
                  <a:lnTo>
                    <a:pt x="1464" y="5079"/>
                  </a:lnTo>
                  <a:lnTo>
                    <a:pt x="1464" y="5116"/>
                  </a:lnTo>
                  <a:lnTo>
                    <a:pt x="1501" y="5134"/>
                  </a:lnTo>
                  <a:lnTo>
                    <a:pt x="1520" y="5171"/>
                  </a:lnTo>
                  <a:lnTo>
                    <a:pt x="1576" y="5171"/>
                  </a:lnTo>
                  <a:lnTo>
                    <a:pt x="1613" y="5153"/>
                  </a:lnTo>
                  <a:lnTo>
                    <a:pt x="1650" y="5134"/>
                  </a:lnTo>
                  <a:lnTo>
                    <a:pt x="1668" y="5097"/>
                  </a:lnTo>
                  <a:lnTo>
                    <a:pt x="1687" y="5060"/>
                  </a:lnTo>
                  <a:lnTo>
                    <a:pt x="1594" y="4115"/>
                  </a:lnTo>
                  <a:lnTo>
                    <a:pt x="1576" y="4059"/>
                  </a:lnTo>
                  <a:lnTo>
                    <a:pt x="1539" y="4022"/>
                  </a:lnTo>
                  <a:lnTo>
                    <a:pt x="1372" y="3930"/>
                  </a:lnTo>
                  <a:lnTo>
                    <a:pt x="1205" y="3800"/>
                  </a:lnTo>
                  <a:lnTo>
                    <a:pt x="1038" y="3670"/>
                  </a:lnTo>
                  <a:lnTo>
                    <a:pt x="871" y="3503"/>
                  </a:lnTo>
                  <a:lnTo>
                    <a:pt x="556" y="3170"/>
                  </a:lnTo>
                  <a:lnTo>
                    <a:pt x="334" y="2892"/>
                  </a:lnTo>
                  <a:lnTo>
                    <a:pt x="464" y="2873"/>
                  </a:lnTo>
                  <a:lnTo>
                    <a:pt x="593" y="2836"/>
                  </a:lnTo>
                  <a:lnTo>
                    <a:pt x="723" y="2799"/>
                  </a:lnTo>
                  <a:lnTo>
                    <a:pt x="853" y="2725"/>
                  </a:lnTo>
                  <a:lnTo>
                    <a:pt x="964" y="2669"/>
                  </a:lnTo>
                  <a:lnTo>
                    <a:pt x="1075" y="2595"/>
                  </a:lnTo>
                  <a:lnTo>
                    <a:pt x="1168" y="2503"/>
                  </a:lnTo>
                  <a:lnTo>
                    <a:pt x="1279" y="2391"/>
                  </a:lnTo>
                  <a:lnTo>
                    <a:pt x="1409" y="2243"/>
                  </a:lnTo>
                  <a:lnTo>
                    <a:pt x="1501" y="2076"/>
                  </a:lnTo>
                  <a:lnTo>
                    <a:pt x="1594" y="1891"/>
                  </a:lnTo>
                  <a:lnTo>
                    <a:pt x="1687" y="1706"/>
                  </a:lnTo>
                  <a:lnTo>
                    <a:pt x="1742" y="1520"/>
                  </a:lnTo>
                  <a:lnTo>
                    <a:pt x="1798" y="1335"/>
                  </a:lnTo>
                  <a:lnTo>
                    <a:pt x="1872" y="983"/>
                  </a:lnTo>
                  <a:lnTo>
                    <a:pt x="1909" y="649"/>
                  </a:lnTo>
                  <a:lnTo>
                    <a:pt x="1909" y="371"/>
                  </a:lnTo>
                  <a:lnTo>
                    <a:pt x="1909" y="112"/>
                  </a:lnTo>
                  <a:lnTo>
                    <a:pt x="1909" y="75"/>
                  </a:lnTo>
                  <a:lnTo>
                    <a:pt x="1872" y="37"/>
                  </a:lnTo>
                  <a:lnTo>
                    <a:pt x="1835" y="19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7529545" y="618695"/>
              <a:ext cx="777553" cy="494140"/>
            </a:xfrm>
            <a:custGeom>
              <a:avLst/>
              <a:gdLst/>
              <a:ahLst/>
              <a:cxnLst/>
              <a:rect l="l" t="t" r="r" b="b"/>
              <a:pathLst>
                <a:path w="19833" h="12604" extrusionOk="0">
                  <a:moveTo>
                    <a:pt x="9676" y="0"/>
                  </a:moveTo>
                  <a:lnTo>
                    <a:pt x="9249" y="37"/>
                  </a:lnTo>
                  <a:lnTo>
                    <a:pt x="8804" y="74"/>
                  </a:lnTo>
                  <a:lnTo>
                    <a:pt x="8378" y="130"/>
                  </a:lnTo>
                  <a:lnTo>
                    <a:pt x="7933" y="204"/>
                  </a:lnTo>
                  <a:lnTo>
                    <a:pt x="7507" y="297"/>
                  </a:lnTo>
                  <a:lnTo>
                    <a:pt x="7081" y="389"/>
                  </a:lnTo>
                  <a:lnTo>
                    <a:pt x="6673" y="500"/>
                  </a:lnTo>
                  <a:lnTo>
                    <a:pt x="6247" y="630"/>
                  </a:lnTo>
                  <a:lnTo>
                    <a:pt x="5413" y="908"/>
                  </a:lnTo>
                  <a:lnTo>
                    <a:pt x="4597" y="1205"/>
                  </a:lnTo>
                  <a:lnTo>
                    <a:pt x="3800" y="1557"/>
                  </a:lnTo>
                  <a:lnTo>
                    <a:pt x="3003" y="1946"/>
                  </a:lnTo>
                  <a:lnTo>
                    <a:pt x="2225" y="2335"/>
                  </a:lnTo>
                  <a:lnTo>
                    <a:pt x="1465" y="2762"/>
                  </a:lnTo>
                  <a:lnTo>
                    <a:pt x="1205" y="2928"/>
                  </a:lnTo>
                  <a:lnTo>
                    <a:pt x="946" y="3095"/>
                  </a:lnTo>
                  <a:lnTo>
                    <a:pt x="705" y="3281"/>
                  </a:lnTo>
                  <a:lnTo>
                    <a:pt x="501" y="3466"/>
                  </a:lnTo>
                  <a:lnTo>
                    <a:pt x="297" y="3688"/>
                  </a:lnTo>
                  <a:lnTo>
                    <a:pt x="223" y="3818"/>
                  </a:lnTo>
                  <a:lnTo>
                    <a:pt x="149" y="3929"/>
                  </a:lnTo>
                  <a:lnTo>
                    <a:pt x="93" y="4059"/>
                  </a:lnTo>
                  <a:lnTo>
                    <a:pt x="56" y="4189"/>
                  </a:lnTo>
                  <a:lnTo>
                    <a:pt x="19" y="4337"/>
                  </a:lnTo>
                  <a:lnTo>
                    <a:pt x="1" y="4467"/>
                  </a:lnTo>
                  <a:lnTo>
                    <a:pt x="19" y="4652"/>
                  </a:lnTo>
                  <a:lnTo>
                    <a:pt x="38" y="4819"/>
                  </a:lnTo>
                  <a:lnTo>
                    <a:pt x="93" y="4986"/>
                  </a:lnTo>
                  <a:lnTo>
                    <a:pt x="167" y="5134"/>
                  </a:lnTo>
                  <a:lnTo>
                    <a:pt x="260" y="5282"/>
                  </a:lnTo>
                  <a:lnTo>
                    <a:pt x="371" y="5431"/>
                  </a:lnTo>
                  <a:lnTo>
                    <a:pt x="501" y="5560"/>
                  </a:lnTo>
                  <a:lnTo>
                    <a:pt x="649" y="5672"/>
                  </a:lnTo>
                  <a:lnTo>
                    <a:pt x="798" y="5783"/>
                  </a:lnTo>
                  <a:lnTo>
                    <a:pt x="964" y="5875"/>
                  </a:lnTo>
                  <a:lnTo>
                    <a:pt x="1298" y="6061"/>
                  </a:lnTo>
                  <a:lnTo>
                    <a:pt x="1669" y="6191"/>
                  </a:lnTo>
                  <a:lnTo>
                    <a:pt x="2039" y="6302"/>
                  </a:lnTo>
                  <a:lnTo>
                    <a:pt x="2707" y="6450"/>
                  </a:lnTo>
                  <a:lnTo>
                    <a:pt x="3374" y="6543"/>
                  </a:lnTo>
                  <a:lnTo>
                    <a:pt x="4060" y="6598"/>
                  </a:lnTo>
                  <a:lnTo>
                    <a:pt x="4745" y="6617"/>
                  </a:lnTo>
                  <a:lnTo>
                    <a:pt x="5431" y="6580"/>
                  </a:lnTo>
                  <a:lnTo>
                    <a:pt x="6117" y="6506"/>
                  </a:lnTo>
                  <a:lnTo>
                    <a:pt x="6784" y="6394"/>
                  </a:lnTo>
                  <a:lnTo>
                    <a:pt x="7451" y="6228"/>
                  </a:lnTo>
                  <a:lnTo>
                    <a:pt x="7896" y="6098"/>
                  </a:lnTo>
                  <a:lnTo>
                    <a:pt x="8323" y="5968"/>
                  </a:lnTo>
                  <a:lnTo>
                    <a:pt x="9175" y="5672"/>
                  </a:lnTo>
                  <a:lnTo>
                    <a:pt x="10028" y="5375"/>
                  </a:lnTo>
                  <a:lnTo>
                    <a:pt x="10454" y="5227"/>
                  </a:lnTo>
                  <a:lnTo>
                    <a:pt x="10880" y="5097"/>
                  </a:lnTo>
                  <a:lnTo>
                    <a:pt x="11325" y="5004"/>
                  </a:lnTo>
                  <a:lnTo>
                    <a:pt x="11770" y="4912"/>
                  </a:lnTo>
                  <a:lnTo>
                    <a:pt x="12215" y="4856"/>
                  </a:lnTo>
                  <a:lnTo>
                    <a:pt x="12678" y="4838"/>
                  </a:lnTo>
                  <a:lnTo>
                    <a:pt x="13123" y="4856"/>
                  </a:lnTo>
                  <a:lnTo>
                    <a:pt x="13345" y="4875"/>
                  </a:lnTo>
                  <a:lnTo>
                    <a:pt x="13568" y="4893"/>
                  </a:lnTo>
                  <a:lnTo>
                    <a:pt x="13790" y="4949"/>
                  </a:lnTo>
                  <a:lnTo>
                    <a:pt x="13994" y="5004"/>
                  </a:lnTo>
                  <a:lnTo>
                    <a:pt x="14217" y="5078"/>
                  </a:lnTo>
                  <a:lnTo>
                    <a:pt x="14420" y="5153"/>
                  </a:lnTo>
                  <a:lnTo>
                    <a:pt x="14643" y="5264"/>
                  </a:lnTo>
                  <a:lnTo>
                    <a:pt x="14865" y="5375"/>
                  </a:lnTo>
                  <a:lnTo>
                    <a:pt x="15088" y="5523"/>
                  </a:lnTo>
                  <a:lnTo>
                    <a:pt x="15273" y="5672"/>
                  </a:lnTo>
                  <a:lnTo>
                    <a:pt x="15477" y="5838"/>
                  </a:lnTo>
                  <a:lnTo>
                    <a:pt x="15662" y="6005"/>
                  </a:lnTo>
                  <a:lnTo>
                    <a:pt x="15829" y="6191"/>
                  </a:lnTo>
                  <a:lnTo>
                    <a:pt x="15996" y="6376"/>
                  </a:lnTo>
                  <a:lnTo>
                    <a:pt x="16144" y="6580"/>
                  </a:lnTo>
                  <a:lnTo>
                    <a:pt x="16292" y="6802"/>
                  </a:lnTo>
                  <a:lnTo>
                    <a:pt x="16422" y="7006"/>
                  </a:lnTo>
                  <a:lnTo>
                    <a:pt x="16552" y="7247"/>
                  </a:lnTo>
                  <a:lnTo>
                    <a:pt x="16774" y="7710"/>
                  </a:lnTo>
                  <a:lnTo>
                    <a:pt x="16960" y="8174"/>
                  </a:lnTo>
                  <a:lnTo>
                    <a:pt x="17108" y="8674"/>
                  </a:lnTo>
                  <a:lnTo>
                    <a:pt x="17219" y="9156"/>
                  </a:lnTo>
                  <a:lnTo>
                    <a:pt x="17312" y="9656"/>
                  </a:lnTo>
                  <a:lnTo>
                    <a:pt x="17367" y="10157"/>
                  </a:lnTo>
                  <a:lnTo>
                    <a:pt x="17423" y="10676"/>
                  </a:lnTo>
                  <a:lnTo>
                    <a:pt x="17460" y="11176"/>
                  </a:lnTo>
                  <a:lnTo>
                    <a:pt x="17497" y="12196"/>
                  </a:lnTo>
                  <a:lnTo>
                    <a:pt x="19110" y="12603"/>
                  </a:lnTo>
                  <a:lnTo>
                    <a:pt x="19276" y="12214"/>
                  </a:lnTo>
                  <a:lnTo>
                    <a:pt x="19406" y="11806"/>
                  </a:lnTo>
                  <a:lnTo>
                    <a:pt x="19536" y="11399"/>
                  </a:lnTo>
                  <a:lnTo>
                    <a:pt x="19629" y="10991"/>
                  </a:lnTo>
                  <a:lnTo>
                    <a:pt x="19721" y="10565"/>
                  </a:lnTo>
                  <a:lnTo>
                    <a:pt x="19777" y="10138"/>
                  </a:lnTo>
                  <a:lnTo>
                    <a:pt x="19814" y="9712"/>
                  </a:lnTo>
                  <a:lnTo>
                    <a:pt x="19832" y="9286"/>
                  </a:lnTo>
                  <a:lnTo>
                    <a:pt x="19832" y="8859"/>
                  </a:lnTo>
                  <a:lnTo>
                    <a:pt x="19814" y="8433"/>
                  </a:lnTo>
                  <a:lnTo>
                    <a:pt x="19777" y="8007"/>
                  </a:lnTo>
                  <a:lnTo>
                    <a:pt x="19721" y="7581"/>
                  </a:lnTo>
                  <a:lnTo>
                    <a:pt x="19647" y="7154"/>
                  </a:lnTo>
                  <a:lnTo>
                    <a:pt x="19554" y="6747"/>
                  </a:lnTo>
                  <a:lnTo>
                    <a:pt x="19425" y="6320"/>
                  </a:lnTo>
                  <a:lnTo>
                    <a:pt x="19295" y="5913"/>
                  </a:lnTo>
                  <a:lnTo>
                    <a:pt x="19128" y="5523"/>
                  </a:lnTo>
                  <a:lnTo>
                    <a:pt x="18943" y="5134"/>
                  </a:lnTo>
                  <a:lnTo>
                    <a:pt x="18757" y="4745"/>
                  </a:lnTo>
                  <a:lnTo>
                    <a:pt x="18535" y="4374"/>
                  </a:lnTo>
                  <a:lnTo>
                    <a:pt x="18313" y="4022"/>
                  </a:lnTo>
                  <a:lnTo>
                    <a:pt x="18053" y="3670"/>
                  </a:lnTo>
                  <a:lnTo>
                    <a:pt x="17794" y="3336"/>
                  </a:lnTo>
                  <a:lnTo>
                    <a:pt x="17516" y="3021"/>
                  </a:lnTo>
                  <a:lnTo>
                    <a:pt x="17219" y="2706"/>
                  </a:lnTo>
                  <a:lnTo>
                    <a:pt x="16904" y="2410"/>
                  </a:lnTo>
                  <a:lnTo>
                    <a:pt x="16589" y="2131"/>
                  </a:lnTo>
                  <a:lnTo>
                    <a:pt x="16237" y="1853"/>
                  </a:lnTo>
                  <a:lnTo>
                    <a:pt x="15903" y="1613"/>
                  </a:lnTo>
                  <a:lnTo>
                    <a:pt x="15532" y="1372"/>
                  </a:lnTo>
                  <a:lnTo>
                    <a:pt x="15162" y="1168"/>
                  </a:lnTo>
                  <a:lnTo>
                    <a:pt x="14791" y="964"/>
                  </a:lnTo>
                  <a:lnTo>
                    <a:pt x="14383" y="778"/>
                  </a:lnTo>
                  <a:lnTo>
                    <a:pt x="13976" y="630"/>
                  </a:lnTo>
                  <a:lnTo>
                    <a:pt x="13568" y="482"/>
                  </a:lnTo>
                  <a:lnTo>
                    <a:pt x="13160" y="352"/>
                  </a:lnTo>
                  <a:lnTo>
                    <a:pt x="12734" y="260"/>
                  </a:lnTo>
                  <a:lnTo>
                    <a:pt x="12307" y="167"/>
                  </a:lnTo>
                  <a:lnTo>
                    <a:pt x="11863" y="93"/>
                  </a:lnTo>
                  <a:lnTo>
                    <a:pt x="11436" y="56"/>
                  </a:lnTo>
                  <a:lnTo>
                    <a:pt x="10992" y="19"/>
                  </a:lnTo>
                  <a:lnTo>
                    <a:pt x="105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7862356" y="953662"/>
              <a:ext cx="216568" cy="216568"/>
            </a:xfrm>
            <a:custGeom>
              <a:avLst/>
              <a:gdLst/>
              <a:ahLst/>
              <a:cxnLst/>
              <a:rect l="l" t="t" r="r" b="b"/>
              <a:pathLst>
                <a:path w="5524" h="5524" extrusionOk="0">
                  <a:moveTo>
                    <a:pt x="2762" y="149"/>
                  </a:moveTo>
                  <a:lnTo>
                    <a:pt x="3021" y="167"/>
                  </a:lnTo>
                  <a:lnTo>
                    <a:pt x="3281" y="204"/>
                  </a:lnTo>
                  <a:lnTo>
                    <a:pt x="3540" y="278"/>
                  </a:lnTo>
                  <a:lnTo>
                    <a:pt x="3763" y="371"/>
                  </a:lnTo>
                  <a:lnTo>
                    <a:pt x="4004" y="464"/>
                  </a:lnTo>
                  <a:lnTo>
                    <a:pt x="4208" y="612"/>
                  </a:lnTo>
                  <a:lnTo>
                    <a:pt x="4412" y="760"/>
                  </a:lnTo>
                  <a:lnTo>
                    <a:pt x="4597" y="927"/>
                  </a:lnTo>
                  <a:lnTo>
                    <a:pt x="4764" y="1112"/>
                  </a:lnTo>
                  <a:lnTo>
                    <a:pt x="4931" y="1316"/>
                  </a:lnTo>
                  <a:lnTo>
                    <a:pt x="5060" y="1520"/>
                  </a:lnTo>
                  <a:lnTo>
                    <a:pt x="5171" y="1761"/>
                  </a:lnTo>
                  <a:lnTo>
                    <a:pt x="5246" y="2002"/>
                  </a:lnTo>
                  <a:lnTo>
                    <a:pt x="5320" y="2243"/>
                  </a:lnTo>
                  <a:lnTo>
                    <a:pt x="5357" y="2503"/>
                  </a:lnTo>
                  <a:lnTo>
                    <a:pt x="5375" y="2762"/>
                  </a:lnTo>
                  <a:lnTo>
                    <a:pt x="5357" y="3040"/>
                  </a:lnTo>
                  <a:lnTo>
                    <a:pt x="5320" y="3300"/>
                  </a:lnTo>
                  <a:lnTo>
                    <a:pt x="5246" y="3540"/>
                  </a:lnTo>
                  <a:lnTo>
                    <a:pt x="5171" y="3781"/>
                  </a:lnTo>
                  <a:lnTo>
                    <a:pt x="5060" y="4022"/>
                  </a:lnTo>
                  <a:lnTo>
                    <a:pt x="4931" y="4226"/>
                  </a:lnTo>
                  <a:lnTo>
                    <a:pt x="4764" y="4430"/>
                  </a:lnTo>
                  <a:lnTo>
                    <a:pt x="4597" y="4615"/>
                  </a:lnTo>
                  <a:lnTo>
                    <a:pt x="4412" y="4782"/>
                  </a:lnTo>
                  <a:lnTo>
                    <a:pt x="4208" y="4931"/>
                  </a:lnTo>
                  <a:lnTo>
                    <a:pt x="4004" y="5060"/>
                  </a:lnTo>
                  <a:lnTo>
                    <a:pt x="3763" y="5171"/>
                  </a:lnTo>
                  <a:lnTo>
                    <a:pt x="3540" y="5264"/>
                  </a:lnTo>
                  <a:lnTo>
                    <a:pt x="3281" y="5338"/>
                  </a:lnTo>
                  <a:lnTo>
                    <a:pt x="3021" y="5375"/>
                  </a:lnTo>
                  <a:lnTo>
                    <a:pt x="2484" y="5375"/>
                  </a:lnTo>
                  <a:lnTo>
                    <a:pt x="2225" y="5338"/>
                  </a:lnTo>
                  <a:lnTo>
                    <a:pt x="1984" y="5264"/>
                  </a:lnTo>
                  <a:lnTo>
                    <a:pt x="1743" y="5171"/>
                  </a:lnTo>
                  <a:lnTo>
                    <a:pt x="1502" y="5060"/>
                  </a:lnTo>
                  <a:lnTo>
                    <a:pt x="1298" y="4931"/>
                  </a:lnTo>
                  <a:lnTo>
                    <a:pt x="1094" y="4782"/>
                  </a:lnTo>
                  <a:lnTo>
                    <a:pt x="909" y="4615"/>
                  </a:lnTo>
                  <a:lnTo>
                    <a:pt x="742" y="4430"/>
                  </a:lnTo>
                  <a:lnTo>
                    <a:pt x="594" y="4226"/>
                  </a:lnTo>
                  <a:lnTo>
                    <a:pt x="464" y="4022"/>
                  </a:lnTo>
                  <a:lnTo>
                    <a:pt x="353" y="3781"/>
                  </a:lnTo>
                  <a:lnTo>
                    <a:pt x="260" y="3540"/>
                  </a:lnTo>
                  <a:lnTo>
                    <a:pt x="204" y="3300"/>
                  </a:lnTo>
                  <a:lnTo>
                    <a:pt x="149" y="3040"/>
                  </a:lnTo>
                  <a:lnTo>
                    <a:pt x="149" y="2762"/>
                  </a:lnTo>
                  <a:lnTo>
                    <a:pt x="149" y="2503"/>
                  </a:lnTo>
                  <a:lnTo>
                    <a:pt x="204" y="2243"/>
                  </a:lnTo>
                  <a:lnTo>
                    <a:pt x="260" y="2002"/>
                  </a:lnTo>
                  <a:lnTo>
                    <a:pt x="353" y="1761"/>
                  </a:lnTo>
                  <a:lnTo>
                    <a:pt x="464" y="1520"/>
                  </a:lnTo>
                  <a:lnTo>
                    <a:pt x="594" y="1316"/>
                  </a:lnTo>
                  <a:lnTo>
                    <a:pt x="742" y="1112"/>
                  </a:lnTo>
                  <a:lnTo>
                    <a:pt x="909" y="927"/>
                  </a:lnTo>
                  <a:lnTo>
                    <a:pt x="1094" y="760"/>
                  </a:lnTo>
                  <a:lnTo>
                    <a:pt x="1298" y="612"/>
                  </a:lnTo>
                  <a:lnTo>
                    <a:pt x="1502" y="464"/>
                  </a:lnTo>
                  <a:lnTo>
                    <a:pt x="1743" y="371"/>
                  </a:lnTo>
                  <a:lnTo>
                    <a:pt x="1984" y="278"/>
                  </a:lnTo>
                  <a:lnTo>
                    <a:pt x="2225" y="204"/>
                  </a:lnTo>
                  <a:lnTo>
                    <a:pt x="2484" y="167"/>
                  </a:lnTo>
                  <a:lnTo>
                    <a:pt x="2762" y="149"/>
                  </a:lnTo>
                  <a:close/>
                  <a:moveTo>
                    <a:pt x="2762" y="0"/>
                  </a:moveTo>
                  <a:lnTo>
                    <a:pt x="2465" y="19"/>
                  </a:lnTo>
                  <a:lnTo>
                    <a:pt x="2206" y="56"/>
                  </a:lnTo>
                  <a:lnTo>
                    <a:pt x="1928" y="130"/>
                  </a:lnTo>
                  <a:lnTo>
                    <a:pt x="1687" y="223"/>
                  </a:lnTo>
                  <a:lnTo>
                    <a:pt x="1446" y="334"/>
                  </a:lnTo>
                  <a:lnTo>
                    <a:pt x="1205" y="482"/>
                  </a:lnTo>
                  <a:lnTo>
                    <a:pt x="1001" y="631"/>
                  </a:lnTo>
                  <a:lnTo>
                    <a:pt x="797" y="816"/>
                  </a:lnTo>
                  <a:lnTo>
                    <a:pt x="631" y="1020"/>
                  </a:lnTo>
                  <a:lnTo>
                    <a:pt x="464" y="1224"/>
                  </a:lnTo>
                  <a:lnTo>
                    <a:pt x="334" y="1446"/>
                  </a:lnTo>
                  <a:lnTo>
                    <a:pt x="204" y="1687"/>
                  </a:lnTo>
                  <a:lnTo>
                    <a:pt x="112" y="1947"/>
                  </a:lnTo>
                  <a:lnTo>
                    <a:pt x="56" y="2206"/>
                  </a:lnTo>
                  <a:lnTo>
                    <a:pt x="0" y="2484"/>
                  </a:lnTo>
                  <a:lnTo>
                    <a:pt x="0" y="2762"/>
                  </a:lnTo>
                  <a:lnTo>
                    <a:pt x="0" y="3059"/>
                  </a:lnTo>
                  <a:lnTo>
                    <a:pt x="56" y="3318"/>
                  </a:lnTo>
                  <a:lnTo>
                    <a:pt x="112" y="3596"/>
                  </a:lnTo>
                  <a:lnTo>
                    <a:pt x="204" y="3837"/>
                  </a:lnTo>
                  <a:lnTo>
                    <a:pt x="334" y="4078"/>
                  </a:lnTo>
                  <a:lnTo>
                    <a:pt x="464" y="4319"/>
                  </a:lnTo>
                  <a:lnTo>
                    <a:pt x="631" y="4523"/>
                  </a:lnTo>
                  <a:lnTo>
                    <a:pt x="797" y="4727"/>
                  </a:lnTo>
                  <a:lnTo>
                    <a:pt x="1001" y="4893"/>
                  </a:lnTo>
                  <a:lnTo>
                    <a:pt x="1205" y="5060"/>
                  </a:lnTo>
                  <a:lnTo>
                    <a:pt x="1446" y="5190"/>
                  </a:lnTo>
                  <a:lnTo>
                    <a:pt x="1687" y="5320"/>
                  </a:lnTo>
                  <a:lnTo>
                    <a:pt x="1928" y="5412"/>
                  </a:lnTo>
                  <a:lnTo>
                    <a:pt x="2206" y="5468"/>
                  </a:lnTo>
                  <a:lnTo>
                    <a:pt x="2465" y="5524"/>
                  </a:lnTo>
                  <a:lnTo>
                    <a:pt x="3040" y="5524"/>
                  </a:lnTo>
                  <a:lnTo>
                    <a:pt x="3318" y="5468"/>
                  </a:lnTo>
                  <a:lnTo>
                    <a:pt x="3578" y="5412"/>
                  </a:lnTo>
                  <a:lnTo>
                    <a:pt x="3837" y="5320"/>
                  </a:lnTo>
                  <a:lnTo>
                    <a:pt x="4078" y="5190"/>
                  </a:lnTo>
                  <a:lnTo>
                    <a:pt x="4300" y="5060"/>
                  </a:lnTo>
                  <a:lnTo>
                    <a:pt x="4504" y="4893"/>
                  </a:lnTo>
                  <a:lnTo>
                    <a:pt x="4708" y="4727"/>
                  </a:lnTo>
                  <a:lnTo>
                    <a:pt x="4893" y="4523"/>
                  </a:lnTo>
                  <a:lnTo>
                    <a:pt x="5042" y="4319"/>
                  </a:lnTo>
                  <a:lnTo>
                    <a:pt x="5190" y="4078"/>
                  </a:lnTo>
                  <a:lnTo>
                    <a:pt x="5301" y="3837"/>
                  </a:lnTo>
                  <a:lnTo>
                    <a:pt x="5394" y="3596"/>
                  </a:lnTo>
                  <a:lnTo>
                    <a:pt x="5468" y="3318"/>
                  </a:lnTo>
                  <a:lnTo>
                    <a:pt x="5505" y="3059"/>
                  </a:lnTo>
                  <a:lnTo>
                    <a:pt x="5524" y="2762"/>
                  </a:lnTo>
                  <a:lnTo>
                    <a:pt x="5505" y="2484"/>
                  </a:lnTo>
                  <a:lnTo>
                    <a:pt x="5468" y="2206"/>
                  </a:lnTo>
                  <a:lnTo>
                    <a:pt x="5394" y="1947"/>
                  </a:lnTo>
                  <a:lnTo>
                    <a:pt x="5301" y="1687"/>
                  </a:lnTo>
                  <a:lnTo>
                    <a:pt x="5190" y="1446"/>
                  </a:lnTo>
                  <a:lnTo>
                    <a:pt x="5042" y="1224"/>
                  </a:lnTo>
                  <a:lnTo>
                    <a:pt x="4893" y="1020"/>
                  </a:lnTo>
                  <a:lnTo>
                    <a:pt x="4708" y="816"/>
                  </a:lnTo>
                  <a:lnTo>
                    <a:pt x="4504" y="631"/>
                  </a:lnTo>
                  <a:lnTo>
                    <a:pt x="4300" y="482"/>
                  </a:lnTo>
                  <a:lnTo>
                    <a:pt x="4078" y="334"/>
                  </a:lnTo>
                  <a:lnTo>
                    <a:pt x="3837" y="223"/>
                  </a:lnTo>
                  <a:lnTo>
                    <a:pt x="3578" y="130"/>
                  </a:lnTo>
                  <a:lnTo>
                    <a:pt x="3318" y="56"/>
                  </a:lnTo>
                  <a:lnTo>
                    <a:pt x="3040" y="19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7563693" y="953662"/>
              <a:ext cx="216608" cy="216568"/>
            </a:xfrm>
            <a:custGeom>
              <a:avLst/>
              <a:gdLst/>
              <a:ahLst/>
              <a:cxnLst/>
              <a:rect l="l" t="t" r="r" b="b"/>
              <a:pathLst>
                <a:path w="5525" h="5524" extrusionOk="0">
                  <a:moveTo>
                    <a:pt x="2762" y="149"/>
                  </a:moveTo>
                  <a:lnTo>
                    <a:pt x="3040" y="167"/>
                  </a:lnTo>
                  <a:lnTo>
                    <a:pt x="3300" y="204"/>
                  </a:lnTo>
                  <a:lnTo>
                    <a:pt x="3541" y="278"/>
                  </a:lnTo>
                  <a:lnTo>
                    <a:pt x="3782" y="371"/>
                  </a:lnTo>
                  <a:lnTo>
                    <a:pt x="4004" y="464"/>
                  </a:lnTo>
                  <a:lnTo>
                    <a:pt x="4227" y="612"/>
                  </a:lnTo>
                  <a:lnTo>
                    <a:pt x="4431" y="760"/>
                  </a:lnTo>
                  <a:lnTo>
                    <a:pt x="4616" y="927"/>
                  </a:lnTo>
                  <a:lnTo>
                    <a:pt x="4783" y="1112"/>
                  </a:lnTo>
                  <a:lnTo>
                    <a:pt x="4931" y="1316"/>
                  </a:lnTo>
                  <a:lnTo>
                    <a:pt x="5061" y="1520"/>
                  </a:lnTo>
                  <a:lnTo>
                    <a:pt x="5172" y="1761"/>
                  </a:lnTo>
                  <a:lnTo>
                    <a:pt x="5265" y="2002"/>
                  </a:lnTo>
                  <a:lnTo>
                    <a:pt x="5320" y="2243"/>
                  </a:lnTo>
                  <a:lnTo>
                    <a:pt x="5376" y="2503"/>
                  </a:lnTo>
                  <a:lnTo>
                    <a:pt x="5376" y="2762"/>
                  </a:lnTo>
                  <a:lnTo>
                    <a:pt x="5376" y="3040"/>
                  </a:lnTo>
                  <a:lnTo>
                    <a:pt x="5320" y="3300"/>
                  </a:lnTo>
                  <a:lnTo>
                    <a:pt x="5265" y="3540"/>
                  </a:lnTo>
                  <a:lnTo>
                    <a:pt x="5172" y="3781"/>
                  </a:lnTo>
                  <a:lnTo>
                    <a:pt x="5061" y="4022"/>
                  </a:lnTo>
                  <a:lnTo>
                    <a:pt x="4931" y="4226"/>
                  </a:lnTo>
                  <a:lnTo>
                    <a:pt x="4783" y="4430"/>
                  </a:lnTo>
                  <a:lnTo>
                    <a:pt x="4616" y="4615"/>
                  </a:lnTo>
                  <a:lnTo>
                    <a:pt x="4431" y="4782"/>
                  </a:lnTo>
                  <a:lnTo>
                    <a:pt x="4227" y="4931"/>
                  </a:lnTo>
                  <a:lnTo>
                    <a:pt x="4004" y="5060"/>
                  </a:lnTo>
                  <a:lnTo>
                    <a:pt x="3782" y="5171"/>
                  </a:lnTo>
                  <a:lnTo>
                    <a:pt x="3541" y="5264"/>
                  </a:lnTo>
                  <a:lnTo>
                    <a:pt x="3300" y="5338"/>
                  </a:lnTo>
                  <a:lnTo>
                    <a:pt x="3040" y="5375"/>
                  </a:lnTo>
                  <a:lnTo>
                    <a:pt x="2503" y="5375"/>
                  </a:lnTo>
                  <a:lnTo>
                    <a:pt x="2243" y="5338"/>
                  </a:lnTo>
                  <a:lnTo>
                    <a:pt x="1984" y="5264"/>
                  </a:lnTo>
                  <a:lnTo>
                    <a:pt x="1743" y="5171"/>
                  </a:lnTo>
                  <a:lnTo>
                    <a:pt x="1521" y="5060"/>
                  </a:lnTo>
                  <a:lnTo>
                    <a:pt x="1298" y="4931"/>
                  </a:lnTo>
                  <a:lnTo>
                    <a:pt x="1113" y="4782"/>
                  </a:lnTo>
                  <a:lnTo>
                    <a:pt x="928" y="4615"/>
                  </a:lnTo>
                  <a:lnTo>
                    <a:pt x="742" y="4430"/>
                  </a:lnTo>
                  <a:lnTo>
                    <a:pt x="594" y="4226"/>
                  </a:lnTo>
                  <a:lnTo>
                    <a:pt x="464" y="4022"/>
                  </a:lnTo>
                  <a:lnTo>
                    <a:pt x="353" y="3781"/>
                  </a:lnTo>
                  <a:lnTo>
                    <a:pt x="279" y="3540"/>
                  </a:lnTo>
                  <a:lnTo>
                    <a:pt x="205" y="3300"/>
                  </a:lnTo>
                  <a:lnTo>
                    <a:pt x="168" y="3040"/>
                  </a:lnTo>
                  <a:lnTo>
                    <a:pt x="149" y="2762"/>
                  </a:lnTo>
                  <a:lnTo>
                    <a:pt x="168" y="2503"/>
                  </a:lnTo>
                  <a:lnTo>
                    <a:pt x="205" y="2243"/>
                  </a:lnTo>
                  <a:lnTo>
                    <a:pt x="279" y="2002"/>
                  </a:lnTo>
                  <a:lnTo>
                    <a:pt x="353" y="1761"/>
                  </a:lnTo>
                  <a:lnTo>
                    <a:pt x="464" y="1520"/>
                  </a:lnTo>
                  <a:lnTo>
                    <a:pt x="594" y="1316"/>
                  </a:lnTo>
                  <a:lnTo>
                    <a:pt x="742" y="1112"/>
                  </a:lnTo>
                  <a:lnTo>
                    <a:pt x="928" y="927"/>
                  </a:lnTo>
                  <a:lnTo>
                    <a:pt x="1113" y="760"/>
                  </a:lnTo>
                  <a:lnTo>
                    <a:pt x="1298" y="612"/>
                  </a:lnTo>
                  <a:lnTo>
                    <a:pt x="1521" y="464"/>
                  </a:lnTo>
                  <a:lnTo>
                    <a:pt x="1743" y="371"/>
                  </a:lnTo>
                  <a:lnTo>
                    <a:pt x="1984" y="278"/>
                  </a:lnTo>
                  <a:lnTo>
                    <a:pt x="2243" y="204"/>
                  </a:lnTo>
                  <a:lnTo>
                    <a:pt x="2503" y="167"/>
                  </a:lnTo>
                  <a:lnTo>
                    <a:pt x="2762" y="149"/>
                  </a:lnTo>
                  <a:close/>
                  <a:moveTo>
                    <a:pt x="2762" y="0"/>
                  </a:moveTo>
                  <a:lnTo>
                    <a:pt x="2484" y="19"/>
                  </a:lnTo>
                  <a:lnTo>
                    <a:pt x="2206" y="56"/>
                  </a:lnTo>
                  <a:lnTo>
                    <a:pt x="1947" y="130"/>
                  </a:lnTo>
                  <a:lnTo>
                    <a:pt x="1687" y="223"/>
                  </a:lnTo>
                  <a:lnTo>
                    <a:pt x="1446" y="334"/>
                  </a:lnTo>
                  <a:lnTo>
                    <a:pt x="1224" y="482"/>
                  </a:lnTo>
                  <a:lnTo>
                    <a:pt x="1020" y="631"/>
                  </a:lnTo>
                  <a:lnTo>
                    <a:pt x="816" y="816"/>
                  </a:lnTo>
                  <a:lnTo>
                    <a:pt x="631" y="1020"/>
                  </a:lnTo>
                  <a:lnTo>
                    <a:pt x="483" y="1224"/>
                  </a:lnTo>
                  <a:lnTo>
                    <a:pt x="334" y="1446"/>
                  </a:lnTo>
                  <a:lnTo>
                    <a:pt x="223" y="1687"/>
                  </a:lnTo>
                  <a:lnTo>
                    <a:pt x="131" y="1947"/>
                  </a:lnTo>
                  <a:lnTo>
                    <a:pt x="56" y="2206"/>
                  </a:lnTo>
                  <a:lnTo>
                    <a:pt x="19" y="2484"/>
                  </a:lnTo>
                  <a:lnTo>
                    <a:pt x="1" y="2762"/>
                  </a:lnTo>
                  <a:lnTo>
                    <a:pt x="19" y="3059"/>
                  </a:lnTo>
                  <a:lnTo>
                    <a:pt x="56" y="3318"/>
                  </a:lnTo>
                  <a:lnTo>
                    <a:pt x="131" y="3596"/>
                  </a:lnTo>
                  <a:lnTo>
                    <a:pt x="223" y="3837"/>
                  </a:lnTo>
                  <a:lnTo>
                    <a:pt x="334" y="4078"/>
                  </a:lnTo>
                  <a:lnTo>
                    <a:pt x="483" y="4319"/>
                  </a:lnTo>
                  <a:lnTo>
                    <a:pt x="631" y="4523"/>
                  </a:lnTo>
                  <a:lnTo>
                    <a:pt x="816" y="4727"/>
                  </a:lnTo>
                  <a:lnTo>
                    <a:pt x="1020" y="4893"/>
                  </a:lnTo>
                  <a:lnTo>
                    <a:pt x="1224" y="5060"/>
                  </a:lnTo>
                  <a:lnTo>
                    <a:pt x="1446" y="5190"/>
                  </a:lnTo>
                  <a:lnTo>
                    <a:pt x="1687" y="5320"/>
                  </a:lnTo>
                  <a:lnTo>
                    <a:pt x="1947" y="5412"/>
                  </a:lnTo>
                  <a:lnTo>
                    <a:pt x="2206" y="5468"/>
                  </a:lnTo>
                  <a:lnTo>
                    <a:pt x="2484" y="5524"/>
                  </a:lnTo>
                  <a:lnTo>
                    <a:pt x="3040" y="5524"/>
                  </a:lnTo>
                  <a:lnTo>
                    <a:pt x="3318" y="5468"/>
                  </a:lnTo>
                  <a:lnTo>
                    <a:pt x="3596" y="5412"/>
                  </a:lnTo>
                  <a:lnTo>
                    <a:pt x="3837" y="5320"/>
                  </a:lnTo>
                  <a:lnTo>
                    <a:pt x="4078" y="5190"/>
                  </a:lnTo>
                  <a:lnTo>
                    <a:pt x="4319" y="5060"/>
                  </a:lnTo>
                  <a:lnTo>
                    <a:pt x="4523" y="4893"/>
                  </a:lnTo>
                  <a:lnTo>
                    <a:pt x="4727" y="4727"/>
                  </a:lnTo>
                  <a:lnTo>
                    <a:pt x="4894" y="4523"/>
                  </a:lnTo>
                  <a:lnTo>
                    <a:pt x="5061" y="4319"/>
                  </a:lnTo>
                  <a:lnTo>
                    <a:pt x="5190" y="4078"/>
                  </a:lnTo>
                  <a:lnTo>
                    <a:pt x="5320" y="3837"/>
                  </a:lnTo>
                  <a:lnTo>
                    <a:pt x="5413" y="3596"/>
                  </a:lnTo>
                  <a:lnTo>
                    <a:pt x="5468" y="3318"/>
                  </a:lnTo>
                  <a:lnTo>
                    <a:pt x="5505" y="3059"/>
                  </a:lnTo>
                  <a:lnTo>
                    <a:pt x="5524" y="2762"/>
                  </a:lnTo>
                  <a:lnTo>
                    <a:pt x="5505" y="2484"/>
                  </a:lnTo>
                  <a:lnTo>
                    <a:pt x="5468" y="2206"/>
                  </a:lnTo>
                  <a:lnTo>
                    <a:pt x="5413" y="1947"/>
                  </a:lnTo>
                  <a:lnTo>
                    <a:pt x="5320" y="1687"/>
                  </a:lnTo>
                  <a:lnTo>
                    <a:pt x="5190" y="1446"/>
                  </a:lnTo>
                  <a:lnTo>
                    <a:pt x="5061" y="1224"/>
                  </a:lnTo>
                  <a:lnTo>
                    <a:pt x="4894" y="1020"/>
                  </a:lnTo>
                  <a:lnTo>
                    <a:pt x="4727" y="816"/>
                  </a:lnTo>
                  <a:lnTo>
                    <a:pt x="4523" y="631"/>
                  </a:lnTo>
                  <a:lnTo>
                    <a:pt x="4319" y="482"/>
                  </a:lnTo>
                  <a:lnTo>
                    <a:pt x="4078" y="334"/>
                  </a:lnTo>
                  <a:lnTo>
                    <a:pt x="3837" y="223"/>
                  </a:lnTo>
                  <a:lnTo>
                    <a:pt x="3596" y="130"/>
                  </a:lnTo>
                  <a:lnTo>
                    <a:pt x="3318" y="56"/>
                  </a:lnTo>
                  <a:lnTo>
                    <a:pt x="3040" y="19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7776615" y="1053948"/>
              <a:ext cx="89427" cy="10938"/>
            </a:xfrm>
            <a:custGeom>
              <a:avLst/>
              <a:gdLst/>
              <a:ahLst/>
              <a:cxnLst/>
              <a:rect l="l" t="t" r="r" b="b"/>
              <a:pathLst>
                <a:path w="2281" h="279" extrusionOk="0">
                  <a:moveTo>
                    <a:pt x="964" y="0"/>
                  </a:moveTo>
                  <a:lnTo>
                    <a:pt x="649" y="19"/>
                  </a:lnTo>
                  <a:lnTo>
                    <a:pt x="371" y="56"/>
                  </a:lnTo>
                  <a:lnTo>
                    <a:pt x="186" y="93"/>
                  </a:lnTo>
                  <a:lnTo>
                    <a:pt x="0" y="148"/>
                  </a:lnTo>
                  <a:lnTo>
                    <a:pt x="56" y="278"/>
                  </a:lnTo>
                  <a:lnTo>
                    <a:pt x="204" y="241"/>
                  </a:lnTo>
                  <a:lnTo>
                    <a:pt x="408" y="204"/>
                  </a:lnTo>
                  <a:lnTo>
                    <a:pt x="649" y="167"/>
                  </a:lnTo>
                  <a:lnTo>
                    <a:pt x="983" y="148"/>
                  </a:lnTo>
                  <a:lnTo>
                    <a:pt x="1353" y="148"/>
                  </a:lnTo>
                  <a:lnTo>
                    <a:pt x="1761" y="185"/>
                  </a:lnTo>
                  <a:lnTo>
                    <a:pt x="2002" y="241"/>
                  </a:lnTo>
                  <a:lnTo>
                    <a:pt x="2243" y="278"/>
                  </a:lnTo>
                  <a:lnTo>
                    <a:pt x="2280" y="148"/>
                  </a:lnTo>
                  <a:lnTo>
                    <a:pt x="2021" y="93"/>
                  </a:lnTo>
                  <a:lnTo>
                    <a:pt x="1780" y="37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8075239" y="1059006"/>
              <a:ext cx="183166" cy="29129"/>
            </a:xfrm>
            <a:custGeom>
              <a:avLst/>
              <a:gdLst/>
              <a:ahLst/>
              <a:cxnLst/>
              <a:rect l="l" t="t" r="r" b="b"/>
              <a:pathLst>
                <a:path w="4672" h="743" extrusionOk="0">
                  <a:moveTo>
                    <a:pt x="19" y="1"/>
                  </a:moveTo>
                  <a:lnTo>
                    <a:pt x="1" y="149"/>
                  </a:lnTo>
                  <a:lnTo>
                    <a:pt x="4653" y="742"/>
                  </a:lnTo>
                  <a:lnTo>
                    <a:pt x="4672" y="59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8164627" y="1068454"/>
              <a:ext cx="198417" cy="230408"/>
            </a:xfrm>
            <a:custGeom>
              <a:avLst/>
              <a:gdLst/>
              <a:ahLst/>
              <a:cxnLst/>
              <a:rect l="l" t="t" r="r" b="b"/>
              <a:pathLst>
                <a:path w="5061" h="5877" extrusionOk="0">
                  <a:moveTo>
                    <a:pt x="2966" y="1"/>
                  </a:moveTo>
                  <a:lnTo>
                    <a:pt x="2836" y="19"/>
                  </a:lnTo>
                  <a:lnTo>
                    <a:pt x="2577" y="75"/>
                  </a:lnTo>
                  <a:lnTo>
                    <a:pt x="2355" y="131"/>
                  </a:lnTo>
                  <a:lnTo>
                    <a:pt x="2169" y="186"/>
                  </a:lnTo>
                  <a:lnTo>
                    <a:pt x="1817" y="334"/>
                  </a:lnTo>
                  <a:lnTo>
                    <a:pt x="1613" y="427"/>
                  </a:lnTo>
                  <a:lnTo>
                    <a:pt x="1428" y="538"/>
                  </a:lnTo>
                  <a:lnTo>
                    <a:pt x="1242" y="668"/>
                  </a:lnTo>
                  <a:lnTo>
                    <a:pt x="1057" y="798"/>
                  </a:lnTo>
                  <a:lnTo>
                    <a:pt x="890" y="946"/>
                  </a:lnTo>
                  <a:lnTo>
                    <a:pt x="761" y="1113"/>
                  </a:lnTo>
                  <a:lnTo>
                    <a:pt x="705" y="1298"/>
                  </a:lnTo>
                  <a:lnTo>
                    <a:pt x="557" y="1780"/>
                  </a:lnTo>
                  <a:lnTo>
                    <a:pt x="353" y="2466"/>
                  </a:lnTo>
                  <a:lnTo>
                    <a:pt x="260" y="2855"/>
                  </a:lnTo>
                  <a:lnTo>
                    <a:pt x="167" y="3281"/>
                  </a:lnTo>
                  <a:lnTo>
                    <a:pt x="93" y="3689"/>
                  </a:lnTo>
                  <a:lnTo>
                    <a:pt x="38" y="4097"/>
                  </a:lnTo>
                  <a:lnTo>
                    <a:pt x="1" y="4486"/>
                  </a:lnTo>
                  <a:lnTo>
                    <a:pt x="1" y="4838"/>
                  </a:lnTo>
                  <a:lnTo>
                    <a:pt x="1" y="5005"/>
                  </a:lnTo>
                  <a:lnTo>
                    <a:pt x="38" y="5172"/>
                  </a:lnTo>
                  <a:lnTo>
                    <a:pt x="56" y="5302"/>
                  </a:lnTo>
                  <a:lnTo>
                    <a:pt x="112" y="5431"/>
                  </a:lnTo>
                  <a:lnTo>
                    <a:pt x="167" y="5543"/>
                  </a:lnTo>
                  <a:lnTo>
                    <a:pt x="242" y="5635"/>
                  </a:lnTo>
                  <a:lnTo>
                    <a:pt x="316" y="5709"/>
                  </a:lnTo>
                  <a:lnTo>
                    <a:pt x="408" y="5746"/>
                  </a:lnTo>
                  <a:lnTo>
                    <a:pt x="631" y="5821"/>
                  </a:lnTo>
                  <a:lnTo>
                    <a:pt x="872" y="5858"/>
                  </a:lnTo>
                  <a:lnTo>
                    <a:pt x="1131" y="5876"/>
                  </a:lnTo>
                  <a:lnTo>
                    <a:pt x="1391" y="5876"/>
                  </a:lnTo>
                  <a:lnTo>
                    <a:pt x="1669" y="5839"/>
                  </a:lnTo>
                  <a:lnTo>
                    <a:pt x="1928" y="5802"/>
                  </a:lnTo>
                  <a:lnTo>
                    <a:pt x="2206" y="5728"/>
                  </a:lnTo>
                  <a:lnTo>
                    <a:pt x="2484" y="5635"/>
                  </a:lnTo>
                  <a:lnTo>
                    <a:pt x="2762" y="5524"/>
                  </a:lnTo>
                  <a:lnTo>
                    <a:pt x="3022" y="5413"/>
                  </a:lnTo>
                  <a:lnTo>
                    <a:pt x="3281" y="5265"/>
                  </a:lnTo>
                  <a:lnTo>
                    <a:pt x="3522" y="5116"/>
                  </a:lnTo>
                  <a:lnTo>
                    <a:pt x="3745" y="4950"/>
                  </a:lnTo>
                  <a:lnTo>
                    <a:pt x="3948" y="4764"/>
                  </a:lnTo>
                  <a:lnTo>
                    <a:pt x="4134" y="4579"/>
                  </a:lnTo>
                  <a:lnTo>
                    <a:pt x="4282" y="4393"/>
                  </a:lnTo>
                  <a:lnTo>
                    <a:pt x="4412" y="4171"/>
                  </a:lnTo>
                  <a:lnTo>
                    <a:pt x="4542" y="3967"/>
                  </a:lnTo>
                  <a:lnTo>
                    <a:pt x="4653" y="3726"/>
                  </a:lnTo>
                  <a:lnTo>
                    <a:pt x="4764" y="3485"/>
                  </a:lnTo>
                  <a:lnTo>
                    <a:pt x="4857" y="3244"/>
                  </a:lnTo>
                  <a:lnTo>
                    <a:pt x="4931" y="2985"/>
                  </a:lnTo>
                  <a:lnTo>
                    <a:pt x="4986" y="2744"/>
                  </a:lnTo>
                  <a:lnTo>
                    <a:pt x="5023" y="2484"/>
                  </a:lnTo>
                  <a:lnTo>
                    <a:pt x="5061" y="2225"/>
                  </a:lnTo>
                  <a:lnTo>
                    <a:pt x="5042" y="1984"/>
                  </a:lnTo>
                  <a:lnTo>
                    <a:pt x="5023" y="1743"/>
                  </a:lnTo>
                  <a:lnTo>
                    <a:pt x="4968" y="1502"/>
                  </a:lnTo>
                  <a:lnTo>
                    <a:pt x="4894" y="1280"/>
                  </a:lnTo>
                  <a:lnTo>
                    <a:pt x="4783" y="1057"/>
                  </a:lnTo>
                  <a:lnTo>
                    <a:pt x="4634" y="853"/>
                  </a:lnTo>
                  <a:lnTo>
                    <a:pt x="4467" y="668"/>
                  </a:lnTo>
                  <a:lnTo>
                    <a:pt x="4282" y="501"/>
                  </a:lnTo>
                  <a:lnTo>
                    <a:pt x="4097" y="353"/>
                  </a:lnTo>
                  <a:lnTo>
                    <a:pt x="3930" y="242"/>
                  </a:lnTo>
                  <a:lnTo>
                    <a:pt x="3745" y="168"/>
                  </a:lnTo>
                  <a:lnTo>
                    <a:pt x="3578" y="94"/>
                  </a:lnTo>
                  <a:lnTo>
                    <a:pt x="3411" y="56"/>
                  </a:lnTo>
                  <a:lnTo>
                    <a:pt x="3263" y="19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8184974" y="1136044"/>
              <a:ext cx="153370" cy="76332"/>
            </a:xfrm>
            <a:custGeom>
              <a:avLst/>
              <a:gdLst/>
              <a:ahLst/>
              <a:cxnLst/>
              <a:rect l="l" t="t" r="r" b="b"/>
              <a:pathLst>
                <a:path w="3912" h="1947" extrusionOk="0">
                  <a:moveTo>
                    <a:pt x="3800" y="1"/>
                  </a:moveTo>
                  <a:lnTo>
                    <a:pt x="3763" y="19"/>
                  </a:lnTo>
                  <a:lnTo>
                    <a:pt x="75" y="1743"/>
                  </a:lnTo>
                  <a:lnTo>
                    <a:pt x="38" y="1761"/>
                  </a:lnTo>
                  <a:lnTo>
                    <a:pt x="19" y="1798"/>
                  </a:lnTo>
                  <a:lnTo>
                    <a:pt x="1" y="1854"/>
                  </a:lnTo>
                  <a:lnTo>
                    <a:pt x="19" y="1891"/>
                  </a:lnTo>
                  <a:lnTo>
                    <a:pt x="56" y="1947"/>
                  </a:lnTo>
                  <a:lnTo>
                    <a:pt x="167" y="1947"/>
                  </a:lnTo>
                  <a:lnTo>
                    <a:pt x="3856" y="204"/>
                  </a:lnTo>
                  <a:lnTo>
                    <a:pt x="3893" y="186"/>
                  </a:lnTo>
                  <a:lnTo>
                    <a:pt x="3911" y="149"/>
                  </a:lnTo>
                  <a:lnTo>
                    <a:pt x="3911" y="112"/>
                  </a:lnTo>
                  <a:lnTo>
                    <a:pt x="3911" y="56"/>
                  </a:lnTo>
                  <a:lnTo>
                    <a:pt x="3874" y="19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8210418" y="1114991"/>
              <a:ext cx="82134" cy="125730"/>
            </a:xfrm>
            <a:custGeom>
              <a:avLst/>
              <a:gdLst/>
              <a:ahLst/>
              <a:cxnLst/>
              <a:rect l="l" t="t" r="r" b="b"/>
              <a:pathLst>
                <a:path w="2095" h="3207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67"/>
                  </a:lnTo>
                  <a:lnTo>
                    <a:pt x="1891" y="3151"/>
                  </a:lnTo>
                  <a:lnTo>
                    <a:pt x="1928" y="3206"/>
                  </a:lnTo>
                  <a:lnTo>
                    <a:pt x="1984" y="3206"/>
                  </a:lnTo>
                  <a:lnTo>
                    <a:pt x="2039" y="3188"/>
                  </a:lnTo>
                  <a:lnTo>
                    <a:pt x="2076" y="3169"/>
                  </a:lnTo>
                  <a:lnTo>
                    <a:pt x="2095" y="3132"/>
                  </a:lnTo>
                  <a:lnTo>
                    <a:pt x="2095" y="3077"/>
                  </a:lnTo>
                  <a:lnTo>
                    <a:pt x="2076" y="3040"/>
                  </a:lnTo>
                  <a:lnTo>
                    <a:pt x="204" y="56"/>
                  </a:lnTo>
                  <a:lnTo>
                    <a:pt x="186" y="1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8177721" y="1065553"/>
              <a:ext cx="187518" cy="236210"/>
            </a:xfrm>
            <a:custGeom>
              <a:avLst/>
              <a:gdLst/>
              <a:ahLst/>
              <a:cxnLst/>
              <a:rect l="l" t="t" r="r" b="b"/>
              <a:pathLst>
                <a:path w="4783" h="6025" extrusionOk="0">
                  <a:moveTo>
                    <a:pt x="2688" y="1"/>
                  </a:moveTo>
                  <a:lnTo>
                    <a:pt x="2540" y="19"/>
                  </a:lnTo>
                  <a:lnTo>
                    <a:pt x="2280" y="56"/>
                  </a:lnTo>
                  <a:lnTo>
                    <a:pt x="2058" y="112"/>
                  </a:lnTo>
                  <a:lnTo>
                    <a:pt x="1872" y="168"/>
                  </a:lnTo>
                  <a:lnTo>
                    <a:pt x="1817" y="186"/>
                  </a:lnTo>
                  <a:lnTo>
                    <a:pt x="1539" y="297"/>
                  </a:lnTo>
                  <a:lnTo>
                    <a:pt x="1353" y="390"/>
                  </a:lnTo>
                  <a:lnTo>
                    <a:pt x="1149" y="483"/>
                  </a:lnTo>
                  <a:lnTo>
                    <a:pt x="927" y="612"/>
                  </a:lnTo>
                  <a:lnTo>
                    <a:pt x="723" y="779"/>
                  </a:lnTo>
                  <a:lnTo>
                    <a:pt x="538" y="946"/>
                  </a:lnTo>
                  <a:lnTo>
                    <a:pt x="371" y="1150"/>
                  </a:lnTo>
                  <a:lnTo>
                    <a:pt x="352" y="1168"/>
                  </a:lnTo>
                  <a:lnTo>
                    <a:pt x="352" y="1205"/>
                  </a:lnTo>
                  <a:lnTo>
                    <a:pt x="371" y="1224"/>
                  </a:lnTo>
                  <a:lnTo>
                    <a:pt x="390" y="1261"/>
                  </a:lnTo>
                  <a:lnTo>
                    <a:pt x="464" y="1261"/>
                  </a:lnTo>
                  <a:lnTo>
                    <a:pt x="482" y="1242"/>
                  </a:lnTo>
                  <a:lnTo>
                    <a:pt x="649" y="1057"/>
                  </a:lnTo>
                  <a:lnTo>
                    <a:pt x="834" y="890"/>
                  </a:lnTo>
                  <a:lnTo>
                    <a:pt x="1020" y="742"/>
                  </a:lnTo>
                  <a:lnTo>
                    <a:pt x="1224" y="612"/>
                  </a:lnTo>
                  <a:lnTo>
                    <a:pt x="1427" y="520"/>
                  </a:lnTo>
                  <a:lnTo>
                    <a:pt x="1613" y="427"/>
                  </a:lnTo>
                  <a:lnTo>
                    <a:pt x="1872" y="334"/>
                  </a:lnTo>
                  <a:lnTo>
                    <a:pt x="1909" y="316"/>
                  </a:lnTo>
                  <a:lnTo>
                    <a:pt x="2113" y="260"/>
                  </a:lnTo>
                  <a:lnTo>
                    <a:pt x="2317" y="205"/>
                  </a:lnTo>
                  <a:lnTo>
                    <a:pt x="2558" y="168"/>
                  </a:lnTo>
                  <a:lnTo>
                    <a:pt x="2688" y="149"/>
                  </a:lnTo>
                  <a:lnTo>
                    <a:pt x="2818" y="168"/>
                  </a:lnTo>
                  <a:lnTo>
                    <a:pt x="2966" y="168"/>
                  </a:lnTo>
                  <a:lnTo>
                    <a:pt x="3114" y="205"/>
                  </a:lnTo>
                  <a:lnTo>
                    <a:pt x="3262" y="260"/>
                  </a:lnTo>
                  <a:lnTo>
                    <a:pt x="3411" y="316"/>
                  </a:lnTo>
                  <a:lnTo>
                    <a:pt x="3577" y="408"/>
                  </a:lnTo>
                  <a:lnTo>
                    <a:pt x="3744" y="501"/>
                  </a:lnTo>
                  <a:lnTo>
                    <a:pt x="3911" y="631"/>
                  </a:lnTo>
                  <a:lnTo>
                    <a:pt x="4078" y="798"/>
                  </a:lnTo>
                  <a:lnTo>
                    <a:pt x="4245" y="964"/>
                  </a:lnTo>
                  <a:lnTo>
                    <a:pt x="4374" y="1150"/>
                  </a:lnTo>
                  <a:lnTo>
                    <a:pt x="4467" y="1354"/>
                  </a:lnTo>
                  <a:lnTo>
                    <a:pt x="4560" y="1558"/>
                  </a:lnTo>
                  <a:lnTo>
                    <a:pt x="4597" y="1799"/>
                  </a:lnTo>
                  <a:lnTo>
                    <a:pt x="4634" y="2021"/>
                  </a:lnTo>
                  <a:lnTo>
                    <a:pt x="4634" y="2262"/>
                  </a:lnTo>
                  <a:lnTo>
                    <a:pt x="4634" y="2503"/>
                  </a:lnTo>
                  <a:lnTo>
                    <a:pt x="4597" y="2744"/>
                  </a:lnTo>
                  <a:lnTo>
                    <a:pt x="4541" y="3003"/>
                  </a:lnTo>
                  <a:lnTo>
                    <a:pt x="4467" y="3244"/>
                  </a:lnTo>
                  <a:lnTo>
                    <a:pt x="4374" y="3485"/>
                  </a:lnTo>
                  <a:lnTo>
                    <a:pt x="4282" y="3726"/>
                  </a:lnTo>
                  <a:lnTo>
                    <a:pt x="4152" y="3967"/>
                  </a:lnTo>
                  <a:lnTo>
                    <a:pt x="4022" y="4208"/>
                  </a:lnTo>
                  <a:lnTo>
                    <a:pt x="3893" y="4412"/>
                  </a:lnTo>
                  <a:lnTo>
                    <a:pt x="3726" y="4616"/>
                  </a:lnTo>
                  <a:lnTo>
                    <a:pt x="3559" y="4801"/>
                  </a:lnTo>
                  <a:lnTo>
                    <a:pt x="3355" y="4968"/>
                  </a:lnTo>
                  <a:lnTo>
                    <a:pt x="3133" y="5135"/>
                  </a:lnTo>
                  <a:lnTo>
                    <a:pt x="2892" y="5283"/>
                  </a:lnTo>
                  <a:lnTo>
                    <a:pt x="2651" y="5413"/>
                  </a:lnTo>
                  <a:lnTo>
                    <a:pt x="2391" y="5542"/>
                  </a:lnTo>
                  <a:lnTo>
                    <a:pt x="2113" y="5635"/>
                  </a:lnTo>
                  <a:lnTo>
                    <a:pt x="1854" y="5728"/>
                  </a:lnTo>
                  <a:lnTo>
                    <a:pt x="1576" y="5802"/>
                  </a:lnTo>
                  <a:lnTo>
                    <a:pt x="1316" y="5839"/>
                  </a:lnTo>
                  <a:lnTo>
                    <a:pt x="1038" y="5876"/>
                  </a:lnTo>
                  <a:lnTo>
                    <a:pt x="797" y="5876"/>
                  </a:lnTo>
                  <a:lnTo>
                    <a:pt x="556" y="5858"/>
                  </a:lnTo>
                  <a:lnTo>
                    <a:pt x="315" y="5820"/>
                  </a:lnTo>
                  <a:lnTo>
                    <a:pt x="112" y="5765"/>
                  </a:lnTo>
                  <a:lnTo>
                    <a:pt x="74" y="5746"/>
                  </a:lnTo>
                  <a:lnTo>
                    <a:pt x="56" y="5765"/>
                  </a:lnTo>
                  <a:lnTo>
                    <a:pt x="37" y="5783"/>
                  </a:lnTo>
                  <a:lnTo>
                    <a:pt x="19" y="5802"/>
                  </a:lnTo>
                  <a:lnTo>
                    <a:pt x="0" y="5839"/>
                  </a:lnTo>
                  <a:lnTo>
                    <a:pt x="19" y="5858"/>
                  </a:lnTo>
                  <a:lnTo>
                    <a:pt x="37" y="5876"/>
                  </a:lnTo>
                  <a:lnTo>
                    <a:pt x="56" y="5895"/>
                  </a:lnTo>
                  <a:lnTo>
                    <a:pt x="241" y="5950"/>
                  </a:lnTo>
                  <a:lnTo>
                    <a:pt x="427" y="6006"/>
                  </a:lnTo>
                  <a:lnTo>
                    <a:pt x="630" y="6024"/>
                  </a:lnTo>
                  <a:lnTo>
                    <a:pt x="1057" y="6024"/>
                  </a:lnTo>
                  <a:lnTo>
                    <a:pt x="1279" y="6006"/>
                  </a:lnTo>
                  <a:lnTo>
                    <a:pt x="1502" y="5969"/>
                  </a:lnTo>
                  <a:lnTo>
                    <a:pt x="1724" y="5913"/>
                  </a:lnTo>
                  <a:lnTo>
                    <a:pt x="1946" y="5858"/>
                  </a:lnTo>
                  <a:lnTo>
                    <a:pt x="2187" y="5783"/>
                  </a:lnTo>
                  <a:lnTo>
                    <a:pt x="2391" y="5691"/>
                  </a:lnTo>
                  <a:lnTo>
                    <a:pt x="2614" y="5598"/>
                  </a:lnTo>
                  <a:lnTo>
                    <a:pt x="2836" y="5487"/>
                  </a:lnTo>
                  <a:lnTo>
                    <a:pt x="3040" y="5376"/>
                  </a:lnTo>
                  <a:lnTo>
                    <a:pt x="3225" y="5246"/>
                  </a:lnTo>
                  <a:lnTo>
                    <a:pt x="3411" y="5116"/>
                  </a:lnTo>
                  <a:lnTo>
                    <a:pt x="3577" y="4968"/>
                  </a:lnTo>
                  <a:lnTo>
                    <a:pt x="3744" y="4820"/>
                  </a:lnTo>
                  <a:lnTo>
                    <a:pt x="3874" y="4671"/>
                  </a:lnTo>
                  <a:lnTo>
                    <a:pt x="4004" y="4505"/>
                  </a:lnTo>
                  <a:lnTo>
                    <a:pt x="4152" y="4282"/>
                  </a:lnTo>
                  <a:lnTo>
                    <a:pt x="4300" y="4041"/>
                  </a:lnTo>
                  <a:lnTo>
                    <a:pt x="4411" y="3782"/>
                  </a:lnTo>
                  <a:lnTo>
                    <a:pt x="4523" y="3541"/>
                  </a:lnTo>
                  <a:lnTo>
                    <a:pt x="4615" y="3281"/>
                  </a:lnTo>
                  <a:lnTo>
                    <a:pt x="4689" y="3022"/>
                  </a:lnTo>
                  <a:lnTo>
                    <a:pt x="4745" y="2762"/>
                  </a:lnTo>
                  <a:lnTo>
                    <a:pt x="4782" y="2503"/>
                  </a:lnTo>
                  <a:lnTo>
                    <a:pt x="4782" y="2243"/>
                  </a:lnTo>
                  <a:lnTo>
                    <a:pt x="4782" y="1984"/>
                  </a:lnTo>
                  <a:lnTo>
                    <a:pt x="4745" y="1743"/>
                  </a:lnTo>
                  <a:lnTo>
                    <a:pt x="4689" y="1502"/>
                  </a:lnTo>
                  <a:lnTo>
                    <a:pt x="4597" y="1280"/>
                  </a:lnTo>
                  <a:lnTo>
                    <a:pt x="4504" y="1057"/>
                  </a:lnTo>
                  <a:lnTo>
                    <a:pt x="4356" y="872"/>
                  </a:lnTo>
                  <a:lnTo>
                    <a:pt x="4189" y="686"/>
                  </a:lnTo>
                  <a:lnTo>
                    <a:pt x="4004" y="520"/>
                  </a:lnTo>
                  <a:lnTo>
                    <a:pt x="3818" y="371"/>
                  </a:lnTo>
                  <a:lnTo>
                    <a:pt x="3633" y="260"/>
                  </a:lnTo>
                  <a:lnTo>
                    <a:pt x="3466" y="186"/>
                  </a:lnTo>
                  <a:lnTo>
                    <a:pt x="3299" y="112"/>
                  </a:lnTo>
                  <a:lnTo>
                    <a:pt x="3133" y="56"/>
                  </a:lnTo>
                  <a:lnTo>
                    <a:pt x="2984" y="19"/>
                  </a:lnTo>
                  <a:lnTo>
                    <a:pt x="2818" y="19"/>
                  </a:lnTo>
                  <a:lnTo>
                    <a:pt x="26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815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1" name="Google Shape;1811;p34"/>
          <p:cNvGrpSpPr/>
          <p:nvPr/>
        </p:nvGrpSpPr>
        <p:grpSpPr>
          <a:xfrm>
            <a:off x="1551000" y="452264"/>
            <a:ext cx="6042000" cy="4363911"/>
            <a:chOff x="1551000" y="452264"/>
            <a:chExt cx="6042000" cy="4363911"/>
          </a:xfrm>
        </p:grpSpPr>
        <p:sp>
          <p:nvSpPr>
            <p:cNvPr id="1812" name="Google Shape;1812;p34"/>
            <p:cNvSpPr/>
            <p:nvPr/>
          </p:nvSpPr>
          <p:spPr>
            <a:xfrm>
              <a:off x="1551000" y="4440875"/>
              <a:ext cx="6042000" cy="3753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3" name="Google Shape;1813;p34"/>
            <p:cNvGrpSpPr/>
            <p:nvPr/>
          </p:nvGrpSpPr>
          <p:grpSpPr>
            <a:xfrm>
              <a:off x="1705800" y="452264"/>
              <a:ext cx="5732400" cy="4147136"/>
              <a:chOff x="628875" y="452264"/>
              <a:chExt cx="5732400" cy="4147136"/>
            </a:xfrm>
          </p:grpSpPr>
          <p:sp>
            <p:nvSpPr>
              <p:cNvPr id="1814" name="Google Shape;1814;p34"/>
              <p:cNvSpPr/>
              <p:nvPr/>
            </p:nvSpPr>
            <p:spPr>
              <a:xfrm>
                <a:off x="713225" y="617500"/>
                <a:ext cx="5598900" cy="3981900"/>
              </a:xfrm>
              <a:prstGeom prst="roundRect">
                <a:avLst>
                  <a:gd name="adj" fmla="val 528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4"/>
              <p:cNvSpPr/>
              <p:nvPr/>
            </p:nvSpPr>
            <p:spPr>
              <a:xfrm>
                <a:off x="628875" y="527550"/>
                <a:ext cx="5732400" cy="433500"/>
              </a:xfrm>
              <a:prstGeom prst="roundRect">
                <a:avLst>
                  <a:gd name="adj" fmla="val 1320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16" name="Google Shape;1816;p34"/>
              <p:cNvGrpSpPr/>
              <p:nvPr/>
            </p:nvGrpSpPr>
            <p:grpSpPr>
              <a:xfrm>
                <a:off x="8169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17" name="Google Shape;1817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19" name="Google Shape;1819;p34"/>
              <p:cNvGrpSpPr/>
              <p:nvPr/>
            </p:nvGrpSpPr>
            <p:grpSpPr>
              <a:xfrm>
                <a:off x="12447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20" name="Google Shape;1820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2" name="Google Shape;1822;p34"/>
              <p:cNvGrpSpPr/>
              <p:nvPr/>
            </p:nvGrpSpPr>
            <p:grpSpPr>
              <a:xfrm>
                <a:off x="16725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23" name="Google Shape;1823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5" name="Google Shape;1825;p34"/>
              <p:cNvGrpSpPr/>
              <p:nvPr/>
            </p:nvGrpSpPr>
            <p:grpSpPr>
              <a:xfrm>
                <a:off x="21003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26" name="Google Shape;1826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8" name="Google Shape;1828;p34"/>
              <p:cNvGrpSpPr/>
              <p:nvPr/>
            </p:nvGrpSpPr>
            <p:grpSpPr>
              <a:xfrm>
                <a:off x="25282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29" name="Google Shape;1829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1" name="Google Shape;1831;p34"/>
              <p:cNvGrpSpPr/>
              <p:nvPr/>
            </p:nvGrpSpPr>
            <p:grpSpPr>
              <a:xfrm>
                <a:off x="295601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32" name="Google Shape;1832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4" name="Google Shape;1834;p34"/>
              <p:cNvGrpSpPr/>
              <p:nvPr/>
            </p:nvGrpSpPr>
            <p:grpSpPr>
              <a:xfrm>
                <a:off x="338382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35" name="Google Shape;1835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7" name="Google Shape;1837;p34"/>
              <p:cNvGrpSpPr/>
              <p:nvPr/>
            </p:nvGrpSpPr>
            <p:grpSpPr>
              <a:xfrm>
                <a:off x="381163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38" name="Google Shape;1838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0" name="Google Shape;1840;p34"/>
              <p:cNvGrpSpPr/>
              <p:nvPr/>
            </p:nvGrpSpPr>
            <p:grpSpPr>
              <a:xfrm>
                <a:off x="42394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41" name="Google Shape;1841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3" name="Google Shape;1843;p34"/>
              <p:cNvGrpSpPr/>
              <p:nvPr/>
            </p:nvGrpSpPr>
            <p:grpSpPr>
              <a:xfrm>
                <a:off x="46672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44" name="Google Shape;1844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6" name="Google Shape;1846;p34"/>
              <p:cNvGrpSpPr/>
              <p:nvPr/>
            </p:nvGrpSpPr>
            <p:grpSpPr>
              <a:xfrm>
                <a:off x="50950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47" name="Google Shape;1847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9" name="Google Shape;1849;p34"/>
              <p:cNvGrpSpPr/>
              <p:nvPr/>
            </p:nvGrpSpPr>
            <p:grpSpPr>
              <a:xfrm>
                <a:off x="55228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50" name="Google Shape;1850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2" name="Google Shape;1852;p34"/>
              <p:cNvGrpSpPr/>
              <p:nvPr/>
            </p:nvGrpSpPr>
            <p:grpSpPr>
              <a:xfrm>
                <a:off x="59507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53" name="Google Shape;1853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6" name="Google Shape;1856;p34"/>
          <p:cNvSpPr txBox="1">
            <a:spLocks noGrp="1"/>
          </p:cNvSpPr>
          <p:nvPr>
            <p:ph type="subTitle" idx="1"/>
          </p:nvPr>
        </p:nvSpPr>
        <p:spPr>
          <a:xfrm>
            <a:off x="1936413" y="1106376"/>
            <a:ext cx="5233262" cy="2407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 err="1"/>
              <a:t>Pengertian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ialah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buah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err="1"/>
              <a:t>sinar</a:t>
            </a:r>
            <a:r>
              <a:rPr lang="en-US" sz="1200" dirty="0"/>
              <a:t> yang </a:t>
            </a:r>
            <a:r>
              <a:rPr lang="en-US" sz="1200" dirty="0" err="1"/>
              <a:t>membentuk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 smtClean="0"/>
              <a:t>daerah</a:t>
            </a:r>
            <a:r>
              <a:rPr lang="en-US" sz="1200" dirty="0"/>
              <a:t>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pangkalnya</a:t>
            </a:r>
            <a:r>
              <a:rPr lang="en-US" sz="1200" dirty="0"/>
              <a:t> </a:t>
            </a:r>
            <a:r>
              <a:rPr lang="en-US" sz="1200" dirty="0" err="1"/>
              <a:t>saling</a:t>
            </a:r>
            <a:r>
              <a:rPr lang="en-US" sz="1200" dirty="0"/>
              <a:t> </a:t>
            </a:r>
            <a:r>
              <a:rPr lang="en-US" sz="1200" dirty="0" err="1"/>
              <a:t>berhimpit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bersekutu</a:t>
            </a:r>
            <a:r>
              <a:rPr lang="en-US" sz="1200" dirty="0"/>
              <a:t>.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err="1"/>
              <a:t>bagiannya</a:t>
            </a:r>
            <a:r>
              <a:rPr lang="en-US" sz="1200" dirty="0"/>
              <a:t> </a:t>
            </a:r>
            <a:r>
              <a:rPr lang="en-US" sz="1200" dirty="0" err="1"/>
              <a:t>sendiri</a:t>
            </a:r>
            <a:r>
              <a:rPr lang="en-US" sz="1200" dirty="0"/>
              <a:t>. </a:t>
            </a:r>
            <a:r>
              <a:rPr lang="en-US" sz="1200" dirty="0" err="1"/>
              <a:t>Berikut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meliputi</a:t>
            </a:r>
            <a:r>
              <a:rPr lang="en-US" sz="1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Kaki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ialah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err="1"/>
              <a:t>sinar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menciptakan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ialah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potong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pangkal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err="1"/>
              <a:t>sinar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saling</a:t>
            </a:r>
            <a:r>
              <a:rPr lang="en-US" sz="1200" dirty="0"/>
              <a:t> </a:t>
            </a:r>
            <a:r>
              <a:rPr lang="en-US" sz="1200" dirty="0" err="1"/>
              <a:t>berhimpitan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Daerah </a:t>
            </a: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ialah</a:t>
            </a:r>
            <a:r>
              <a:rPr lang="en-US" sz="1200" dirty="0"/>
              <a:t>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daerah</a:t>
            </a:r>
            <a:r>
              <a:rPr lang="en-US" sz="1200" dirty="0"/>
              <a:t> yang </a:t>
            </a:r>
            <a:r>
              <a:rPr lang="en-US" sz="1200" dirty="0" err="1"/>
              <a:t>terdapat</a:t>
            </a:r>
            <a:r>
              <a:rPr lang="en-US" sz="1200" dirty="0"/>
              <a:t> di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buah</a:t>
            </a:r>
            <a:r>
              <a:rPr lang="en-US" sz="1200" dirty="0"/>
              <a:t> kaki </a:t>
            </a:r>
            <a:r>
              <a:rPr lang="en-US" sz="1200" dirty="0" err="1"/>
              <a:t>sudutnya</a:t>
            </a:r>
            <a:r>
              <a:rPr lang="en-US" sz="1200" dirty="0"/>
              <a:t>.</a:t>
            </a:r>
          </a:p>
          <a:p>
            <a:pPr marL="0" lvl="0" indent="0"/>
            <a:endParaRPr dirty="0"/>
          </a:p>
        </p:txBody>
      </p:sp>
      <p:grpSp>
        <p:nvGrpSpPr>
          <p:cNvPr id="1857" name="Google Shape;1857;p34"/>
          <p:cNvGrpSpPr/>
          <p:nvPr/>
        </p:nvGrpSpPr>
        <p:grpSpPr>
          <a:xfrm flipH="1">
            <a:off x="61104" y="539512"/>
            <a:ext cx="2000534" cy="4454853"/>
            <a:chOff x="7721925" y="946672"/>
            <a:chExt cx="1845000" cy="4108506"/>
          </a:xfrm>
        </p:grpSpPr>
        <p:sp>
          <p:nvSpPr>
            <p:cNvPr id="1858" name="Google Shape;1858;p34"/>
            <p:cNvSpPr/>
            <p:nvPr/>
          </p:nvSpPr>
          <p:spPr>
            <a:xfrm>
              <a:off x="7721925" y="4927078"/>
              <a:ext cx="1845000" cy="1281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9" name="Google Shape;1859;p34"/>
            <p:cNvGrpSpPr/>
            <p:nvPr/>
          </p:nvGrpSpPr>
          <p:grpSpPr>
            <a:xfrm flipH="1">
              <a:off x="7885124" y="946672"/>
              <a:ext cx="1335307" cy="4064222"/>
              <a:chOff x="2949400" y="238125"/>
              <a:chExt cx="1721200" cy="5238750"/>
            </a:xfrm>
          </p:grpSpPr>
          <p:sp>
            <p:nvSpPr>
              <p:cNvPr id="1860" name="Google Shape;1860;p34"/>
              <p:cNvSpPr/>
              <p:nvPr/>
            </p:nvSpPr>
            <p:spPr>
              <a:xfrm>
                <a:off x="3702875" y="1455825"/>
                <a:ext cx="382075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15283" h="12279" extrusionOk="0">
                    <a:moveTo>
                      <a:pt x="1" y="0"/>
                    </a:moveTo>
                    <a:lnTo>
                      <a:pt x="1" y="12177"/>
                    </a:lnTo>
                    <a:lnTo>
                      <a:pt x="15283" y="12278"/>
                    </a:lnTo>
                    <a:lnTo>
                      <a:pt x="15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>
                <a:off x="3697350" y="1450775"/>
                <a:ext cx="392650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15706" h="12682" extrusionOk="0">
                    <a:moveTo>
                      <a:pt x="15302" y="404"/>
                    </a:moveTo>
                    <a:lnTo>
                      <a:pt x="15302" y="12278"/>
                    </a:lnTo>
                    <a:lnTo>
                      <a:pt x="424" y="12178"/>
                    </a:lnTo>
                    <a:lnTo>
                      <a:pt x="424" y="404"/>
                    </a:lnTo>
                    <a:close/>
                    <a:moveTo>
                      <a:pt x="222" y="1"/>
                    </a:moveTo>
                    <a:lnTo>
                      <a:pt x="141" y="21"/>
                    </a:lnTo>
                    <a:lnTo>
                      <a:pt x="61" y="61"/>
                    </a:lnTo>
                    <a:lnTo>
                      <a:pt x="20" y="122"/>
                    </a:lnTo>
                    <a:lnTo>
                      <a:pt x="0" y="202"/>
                    </a:lnTo>
                    <a:lnTo>
                      <a:pt x="0" y="12379"/>
                    </a:lnTo>
                    <a:lnTo>
                      <a:pt x="20" y="12460"/>
                    </a:lnTo>
                    <a:lnTo>
                      <a:pt x="61" y="12520"/>
                    </a:lnTo>
                    <a:lnTo>
                      <a:pt x="141" y="12581"/>
                    </a:lnTo>
                    <a:lnTo>
                      <a:pt x="222" y="12581"/>
                    </a:lnTo>
                    <a:lnTo>
                      <a:pt x="15504" y="12682"/>
                    </a:lnTo>
                    <a:lnTo>
                      <a:pt x="15584" y="12661"/>
                    </a:lnTo>
                    <a:lnTo>
                      <a:pt x="15645" y="12621"/>
                    </a:lnTo>
                    <a:lnTo>
                      <a:pt x="15685" y="12561"/>
                    </a:lnTo>
                    <a:lnTo>
                      <a:pt x="15705" y="12480"/>
                    </a:lnTo>
                    <a:lnTo>
                      <a:pt x="15705" y="202"/>
                    </a:lnTo>
                    <a:lnTo>
                      <a:pt x="15685" y="122"/>
                    </a:lnTo>
                    <a:lnTo>
                      <a:pt x="15645" y="61"/>
                    </a:lnTo>
                    <a:lnTo>
                      <a:pt x="15584" y="21"/>
                    </a:lnTo>
                    <a:lnTo>
                      <a:pt x="1550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>
                <a:off x="4091975" y="5270725"/>
                <a:ext cx="578625" cy="206150"/>
              </a:xfrm>
              <a:custGeom>
                <a:avLst/>
                <a:gdLst/>
                <a:ahLst/>
                <a:cxnLst/>
                <a:rect l="l" t="t" r="r" b="b"/>
                <a:pathLst>
                  <a:path w="23145" h="8246" extrusionOk="0">
                    <a:moveTo>
                      <a:pt x="9456" y="0"/>
                    </a:moveTo>
                    <a:lnTo>
                      <a:pt x="1" y="1674"/>
                    </a:lnTo>
                    <a:lnTo>
                      <a:pt x="1" y="8246"/>
                    </a:lnTo>
                    <a:lnTo>
                      <a:pt x="4517" y="8246"/>
                    </a:lnTo>
                    <a:lnTo>
                      <a:pt x="4739" y="5988"/>
                    </a:lnTo>
                    <a:lnTo>
                      <a:pt x="8972" y="8246"/>
                    </a:lnTo>
                    <a:lnTo>
                      <a:pt x="23145" y="8246"/>
                    </a:lnTo>
                    <a:lnTo>
                      <a:pt x="94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>
                <a:off x="2949400" y="5270725"/>
                <a:ext cx="578125" cy="206150"/>
              </a:xfrm>
              <a:custGeom>
                <a:avLst/>
                <a:gdLst/>
                <a:ahLst/>
                <a:cxnLst/>
                <a:rect l="l" t="t" r="r" b="b"/>
                <a:pathLst>
                  <a:path w="23125" h="8246" extrusionOk="0">
                    <a:moveTo>
                      <a:pt x="13689" y="0"/>
                    </a:moveTo>
                    <a:lnTo>
                      <a:pt x="0" y="8246"/>
                    </a:lnTo>
                    <a:lnTo>
                      <a:pt x="14173" y="8246"/>
                    </a:lnTo>
                    <a:lnTo>
                      <a:pt x="18407" y="5988"/>
                    </a:lnTo>
                    <a:lnTo>
                      <a:pt x="18628" y="8246"/>
                    </a:lnTo>
                    <a:lnTo>
                      <a:pt x="23124" y="8246"/>
                    </a:lnTo>
                    <a:lnTo>
                      <a:pt x="23124" y="1674"/>
                    </a:lnTo>
                    <a:lnTo>
                      <a:pt x="13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4"/>
              <p:cNvSpPr/>
              <p:nvPr/>
            </p:nvSpPr>
            <p:spPr>
              <a:xfrm>
                <a:off x="3229625" y="1727975"/>
                <a:ext cx="1270625" cy="3604775"/>
              </a:xfrm>
              <a:custGeom>
                <a:avLst/>
                <a:gdLst/>
                <a:ahLst/>
                <a:cxnLst/>
                <a:rect l="l" t="t" r="r" b="b"/>
                <a:pathLst>
                  <a:path w="50825" h="144191" extrusionOk="0">
                    <a:moveTo>
                      <a:pt x="17096" y="1"/>
                    </a:moveTo>
                    <a:lnTo>
                      <a:pt x="16391" y="122"/>
                    </a:lnTo>
                    <a:lnTo>
                      <a:pt x="14516" y="485"/>
                    </a:lnTo>
                    <a:lnTo>
                      <a:pt x="13266" y="727"/>
                    </a:lnTo>
                    <a:lnTo>
                      <a:pt x="11875" y="1029"/>
                    </a:lnTo>
                    <a:lnTo>
                      <a:pt x="10363" y="1372"/>
                    </a:lnTo>
                    <a:lnTo>
                      <a:pt x="8810" y="1775"/>
                    </a:lnTo>
                    <a:lnTo>
                      <a:pt x="7238" y="2198"/>
                    </a:lnTo>
                    <a:lnTo>
                      <a:pt x="6472" y="2420"/>
                    </a:lnTo>
                    <a:lnTo>
                      <a:pt x="5726" y="2662"/>
                    </a:lnTo>
                    <a:lnTo>
                      <a:pt x="4980" y="2904"/>
                    </a:lnTo>
                    <a:lnTo>
                      <a:pt x="4274" y="3146"/>
                    </a:lnTo>
                    <a:lnTo>
                      <a:pt x="3609" y="3408"/>
                    </a:lnTo>
                    <a:lnTo>
                      <a:pt x="2964" y="3670"/>
                    </a:lnTo>
                    <a:lnTo>
                      <a:pt x="2379" y="3952"/>
                    </a:lnTo>
                    <a:lnTo>
                      <a:pt x="1835" y="4235"/>
                    </a:lnTo>
                    <a:lnTo>
                      <a:pt x="1351" y="4517"/>
                    </a:lnTo>
                    <a:lnTo>
                      <a:pt x="948" y="4799"/>
                    </a:lnTo>
                    <a:lnTo>
                      <a:pt x="746" y="4940"/>
                    </a:lnTo>
                    <a:lnTo>
                      <a:pt x="585" y="5102"/>
                    </a:lnTo>
                    <a:lnTo>
                      <a:pt x="444" y="5243"/>
                    </a:lnTo>
                    <a:lnTo>
                      <a:pt x="303" y="5404"/>
                    </a:lnTo>
                    <a:lnTo>
                      <a:pt x="202" y="5545"/>
                    </a:lnTo>
                    <a:lnTo>
                      <a:pt x="121" y="5706"/>
                    </a:lnTo>
                    <a:lnTo>
                      <a:pt x="41" y="5848"/>
                    </a:lnTo>
                    <a:lnTo>
                      <a:pt x="0" y="6009"/>
                    </a:lnTo>
                    <a:lnTo>
                      <a:pt x="7762" y="69213"/>
                    </a:lnTo>
                    <a:lnTo>
                      <a:pt x="0" y="141368"/>
                    </a:lnTo>
                    <a:lnTo>
                      <a:pt x="13649" y="144190"/>
                    </a:lnTo>
                    <a:lnTo>
                      <a:pt x="26108" y="87579"/>
                    </a:lnTo>
                    <a:lnTo>
                      <a:pt x="33547" y="144190"/>
                    </a:lnTo>
                    <a:lnTo>
                      <a:pt x="45442" y="142073"/>
                    </a:lnTo>
                    <a:lnTo>
                      <a:pt x="45543" y="138666"/>
                    </a:lnTo>
                    <a:lnTo>
                      <a:pt x="45644" y="135239"/>
                    </a:lnTo>
                    <a:lnTo>
                      <a:pt x="45744" y="131852"/>
                    </a:lnTo>
                    <a:lnTo>
                      <a:pt x="45805" y="128485"/>
                    </a:lnTo>
                    <a:lnTo>
                      <a:pt x="45926" y="121812"/>
                    </a:lnTo>
                    <a:lnTo>
                      <a:pt x="45986" y="115320"/>
                    </a:lnTo>
                    <a:lnTo>
                      <a:pt x="46006" y="109030"/>
                    </a:lnTo>
                    <a:lnTo>
                      <a:pt x="46006" y="103022"/>
                    </a:lnTo>
                    <a:lnTo>
                      <a:pt x="45966" y="97337"/>
                    </a:lnTo>
                    <a:lnTo>
                      <a:pt x="45926" y="92014"/>
                    </a:lnTo>
                    <a:lnTo>
                      <a:pt x="45865" y="87135"/>
                    </a:lnTo>
                    <a:lnTo>
                      <a:pt x="45785" y="82720"/>
                    </a:lnTo>
                    <a:lnTo>
                      <a:pt x="45704" y="78849"/>
                    </a:lnTo>
                    <a:lnTo>
                      <a:pt x="45623" y="75563"/>
                    </a:lnTo>
                    <a:lnTo>
                      <a:pt x="45482" y="70967"/>
                    </a:lnTo>
                    <a:lnTo>
                      <a:pt x="45442" y="69333"/>
                    </a:lnTo>
                    <a:lnTo>
                      <a:pt x="45200" y="32218"/>
                    </a:lnTo>
                    <a:lnTo>
                      <a:pt x="45482" y="31149"/>
                    </a:lnTo>
                    <a:lnTo>
                      <a:pt x="46208" y="28367"/>
                    </a:lnTo>
                    <a:lnTo>
                      <a:pt x="47196" y="24375"/>
                    </a:lnTo>
                    <a:lnTo>
                      <a:pt x="47760" y="22117"/>
                    </a:lnTo>
                    <a:lnTo>
                      <a:pt x="48325" y="19779"/>
                    </a:lnTo>
                    <a:lnTo>
                      <a:pt x="48869" y="17400"/>
                    </a:lnTo>
                    <a:lnTo>
                      <a:pt x="49393" y="15081"/>
                    </a:lnTo>
                    <a:lnTo>
                      <a:pt x="49877" y="12863"/>
                    </a:lnTo>
                    <a:lnTo>
                      <a:pt x="50260" y="10847"/>
                    </a:lnTo>
                    <a:lnTo>
                      <a:pt x="50442" y="9920"/>
                    </a:lnTo>
                    <a:lnTo>
                      <a:pt x="50583" y="9073"/>
                    </a:lnTo>
                    <a:lnTo>
                      <a:pt x="50684" y="8307"/>
                    </a:lnTo>
                    <a:lnTo>
                      <a:pt x="50764" y="7642"/>
                    </a:lnTo>
                    <a:lnTo>
                      <a:pt x="50825" y="7057"/>
                    </a:lnTo>
                    <a:lnTo>
                      <a:pt x="50825" y="6593"/>
                    </a:lnTo>
                    <a:lnTo>
                      <a:pt x="50825" y="6392"/>
                    </a:lnTo>
                    <a:lnTo>
                      <a:pt x="50805" y="6231"/>
                    </a:lnTo>
                    <a:lnTo>
                      <a:pt x="50764" y="6110"/>
                    </a:lnTo>
                    <a:lnTo>
                      <a:pt x="50744" y="6009"/>
                    </a:lnTo>
                    <a:lnTo>
                      <a:pt x="50684" y="5928"/>
                    </a:lnTo>
                    <a:lnTo>
                      <a:pt x="50603" y="5827"/>
                    </a:lnTo>
                    <a:lnTo>
                      <a:pt x="50381" y="5666"/>
                    </a:lnTo>
                    <a:lnTo>
                      <a:pt x="50099" y="5485"/>
                    </a:lnTo>
                    <a:lnTo>
                      <a:pt x="49736" y="5303"/>
                    </a:lnTo>
                    <a:lnTo>
                      <a:pt x="49293" y="5102"/>
                    </a:lnTo>
                    <a:lnTo>
                      <a:pt x="48809" y="4920"/>
                    </a:lnTo>
                    <a:lnTo>
                      <a:pt x="48264" y="4719"/>
                    </a:lnTo>
                    <a:lnTo>
                      <a:pt x="47680" y="4517"/>
                    </a:lnTo>
                    <a:lnTo>
                      <a:pt x="46349" y="4134"/>
                    </a:lnTo>
                    <a:lnTo>
                      <a:pt x="44918" y="3731"/>
                    </a:lnTo>
                    <a:lnTo>
                      <a:pt x="43406" y="3348"/>
                    </a:lnTo>
                    <a:lnTo>
                      <a:pt x="41853" y="2985"/>
                    </a:lnTo>
                    <a:lnTo>
                      <a:pt x="40301" y="2642"/>
                    </a:lnTo>
                    <a:lnTo>
                      <a:pt x="38809" y="2319"/>
                    </a:lnTo>
                    <a:lnTo>
                      <a:pt x="36208" y="1775"/>
                    </a:lnTo>
                    <a:lnTo>
                      <a:pt x="34354" y="1432"/>
                    </a:lnTo>
                    <a:lnTo>
                      <a:pt x="33668" y="1291"/>
                    </a:lnTo>
                    <a:lnTo>
                      <a:pt x="170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4"/>
              <p:cNvSpPr/>
              <p:nvPr/>
            </p:nvSpPr>
            <p:spPr>
              <a:xfrm>
                <a:off x="3574350" y="1737050"/>
                <a:ext cx="343275" cy="8714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34859" extrusionOk="0">
                    <a:moveTo>
                      <a:pt x="203" y="1"/>
                    </a:moveTo>
                    <a:lnTo>
                      <a:pt x="142" y="21"/>
                    </a:lnTo>
                    <a:lnTo>
                      <a:pt x="61" y="81"/>
                    </a:lnTo>
                    <a:lnTo>
                      <a:pt x="21" y="142"/>
                    </a:lnTo>
                    <a:lnTo>
                      <a:pt x="1" y="223"/>
                    </a:lnTo>
                    <a:lnTo>
                      <a:pt x="182" y="15968"/>
                    </a:lnTo>
                    <a:lnTo>
                      <a:pt x="203" y="16029"/>
                    </a:lnTo>
                    <a:lnTo>
                      <a:pt x="223" y="16069"/>
                    </a:lnTo>
                    <a:lnTo>
                      <a:pt x="243" y="16109"/>
                    </a:lnTo>
                    <a:lnTo>
                      <a:pt x="303" y="16150"/>
                    </a:lnTo>
                    <a:lnTo>
                      <a:pt x="7581" y="20141"/>
                    </a:lnTo>
                    <a:lnTo>
                      <a:pt x="2259" y="26754"/>
                    </a:lnTo>
                    <a:lnTo>
                      <a:pt x="2219" y="26835"/>
                    </a:lnTo>
                    <a:lnTo>
                      <a:pt x="2219" y="26915"/>
                    </a:lnTo>
                    <a:lnTo>
                      <a:pt x="2239" y="26996"/>
                    </a:lnTo>
                    <a:lnTo>
                      <a:pt x="2299" y="27056"/>
                    </a:lnTo>
                    <a:lnTo>
                      <a:pt x="13408" y="34818"/>
                    </a:lnTo>
                    <a:lnTo>
                      <a:pt x="13468" y="34859"/>
                    </a:lnTo>
                    <a:lnTo>
                      <a:pt x="13529" y="34859"/>
                    </a:lnTo>
                    <a:lnTo>
                      <a:pt x="13609" y="34838"/>
                    </a:lnTo>
                    <a:lnTo>
                      <a:pt x="13650" y="34818"/>
                    </a:lnTo>
                    <a:lnTo>
                      <a:pt x="13690" y="34778"/>
                    </a:lnTo>
                    <a:lnTo>
                      <a:pt x="13730" y="34697"/>
                    </a:lnTo>
                    <a:lnTo>
                      <a:pt x="13730" y="34617"/>
                    </a:lnTo>
                    <a:lnTo>
                      <a:pt x="13690" y="34556"/>
                    </a:lnTo>
                    <a:lnTo>
                      <a:pt x="13629" y="34496"/>
                    </a:lnTo>
                    <a:lnTo>
                      <a:pt x="2702" y="26855"/>
                    </a:lnTo>
                    <a:lnTo>
                      <a:pt x="8045" y="20202"/>
                    </a:lnTo>
                    <a:lnTo>
                      <a:pt x="8085" y="20121"/>
                    </a:lnTo>
                    <a:lnTo>
                      <a:pt x="8085" y="20041"/>
                    </a:lnTo>
                    <a:lnTo>
                      <a:pt x="8045" y="19940"/>
                    </a:lnTo>
                    <a:lnTo>
                      <a:pt x="7985" y="19899"/>
                    </a:lnTo>
                    <a:lnTo>
                      <a:pt x="606" y="15847"/>
                    </a:lnTo>
                    <a:lnTo>
                      <a:pt x="424" y="223"/>
                    </a:lnTo>
                    <a:lnTo>
                      <a:pt x="404" y="142"/>
                    </a:lnTo>
                    <a:lnTo>
                      <a:pt x="364" y="61"/>
                    </a:lnTo>
                    <a:lnTo>
                      <a:pt x="303" y="21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4"/>
              <p:cNvSpPr/>
              <p:nvPr/>
            </p:nvSpPr>
            <p:spPr>
              <a:xfrm>
                <a:off x="3907000" y="1784425"/>
                <a:ext cx="328150" cy="824100"/>
              </a:xfrm>
              <a:custGeom>
                <a:avLst/>
                <a:gdLst/>
                <a:ahLst/>
                <a:cxnLst/>
                <a:rect l="l" t="t" r="r" b="b"/>
                <a:pathLst>
                  <a:path w="13126" h="32964" extrusionOk="0">
                    <a:moveTo>
                      <a:pt x="12944" y="1"/>
                    </a:moveTo>
                    <a:lnTo>
                      <a:pt x="12863" y="21"/>
                    </a:lnTo>
                    <a:lnTo>
                      <a:pt x="12783" y="61"/>
                    </a:lnTo>
                    <a:lnTo>
                      <a:pt x="12742" y="122"/>
                    </a:lnTo>
                    <a:lnTo>
                      <a:pt x="12722" y="203"/>
                    </a:lnTo>
                    <a:lnTo>
                      <a:pt x="12017" y="15404"/>
                    </a:lnTo>
                    <a:lnTo>
                      <a:pt x="5767" y="17984"/>
                    </a:lnTo>
                    <a:lnTo>
                      <a:pt x="5706" y="18025"/>
                    </a:lnTo>
                    <a:lnTo>
                      <a:pt x="5666" y="18085"/>
                    </a:lnTo>
                    <a:lnTo>
                      <a:pt x="5646" y="18146"/>
                    </a:lnTo>
                    <a:lnTo>
                      <a:pt x="5646" y="18226"/>
                    </a:lnTo>
                    <a:lnTo>
                      <a:pt x="7017" y="24698"/>
                    </a:lnTo>
                    <a:lnTo>
                      <a:pt x="61" y="32621"/>
                    </a:lnTo>
                    <a:lnTo>
                      <a:pt x="21" y="32702"/>
                    </a:lnTo>
                    <a:lnTo>
                      <a:pt x="1" y="32782"/>
                    </a:lnTo>
                    <a:lnTo>
                      <a:pt x="21" y="32843"/>
                    </a:lnTo>
                    <a:lnTo>
                      <a:pt x="82" y="32923"/>
                    </a:lnTo>
                    <a:lnTo>
                      <a:pt x="142" y="32964"/>
                    </a:lnTo>
                    <a:lnTo>
                      <a:pt x="223" y="32964"/>
                    </a:lnTo>
                    <a:lnTo>
                      <a:pt x="303" y="32943"/>
                    </a:lnTo>
                    <a:lnTo>
                      <a:pt x="364" y="32903"/>
                    </a:lnTo>
                    <a:lnTo>
                      <a:pt x="7400" y="24899"/>
                    </a:lnTo>
                    <a:lnTo>
                      <a:pt x="7440" y="24819"/>
                    </a:lnTo>
                    <a:lnTo>
                      <a:pt x="7440" y="24718"/>
                    </a:lnTo>
                    <a:lnTo>
                      <a:pt x="6089" y="18307"/>
                    </a:lnTo>
                    <a:lnTo>
                      <a:pt x="12299" y="15726"/>
                    </a:lnTo>
                    <a:lnTo>
                      <a:pt x="12359" y="15706"/>
                    </a:lnTo>
                    <a:lnTo>
                      <a:pt x="12400" y="15666"/>
                    </a:lnTo>
                    <a:lnTo>
                      <a:pt x="12420" y="15605"/>
                    </a:lnTo>
                    <a:lnTo>
                      <a:pt x="12420" y="15545"/>
                    </a:lnTo>
                    <a:lnTo>
                      <a:pt x="13125" y="223"/>
                    </a:lnTo>
                    <a:lnTo>
                      <a:pt x="13125" y="142"/>
                    </a:lnTo>
                    <a:lnTo>
                      <a:pt x="13085" y="82"/>
                    </a:lnTo>
                    <a:lnTo>
                      <a:pt x="13025" y="21"/>
                    </a:lnTo>
                    <a:lnTo>
                      <a:pt x="1294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3418625" y="3406350"/>
                <a:ext cx="940500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7620" h="4114" extrusionOk="0">
                    <a:moveTo>
                      <a:pt x="20121" y="1"/>
                    </a:moveTo>
                    <a:lnTo>
                      <a:pt x="20060" y="41"/>
                    </a:lnTo>
                    <a:lnTo>
                      <a:pt x="20020" y="102"/>
                    </a:lnTo>
                    <a:lnTo>
                      <a:pt x="19979" y="162"/>
                    </a:lnTo>
                    <a:lnTo>
                      <a:pt x="19354" y="3690"/>
                    </a:lnTo>
                    <a:lnTo>
                      <a:pt x="222" y="1876"/>
                    </a:lnTo>
                    <a:lnTo>
                      <a:pt x="142" y="1876"/>
                    </a:lnTo>
                    <a:lnTo>
                      <a:pt x="81" y="1916"/>
                    </a:lnTo>
                    <a:lnTo>
                      <a:pt x="21" y="1977"/>
                    </a:lnTo>
                    <a:lnTo>
                      <a:pt x="0" y="2057"/>
                    </a:lnTo>
                    <a:lnTo>
                      <a:pt x="21" y="2138"/>
                    </a:lnTo>
                    <a:lnTo>
                      <a:pt x="61" y="2219"/>
                    </a:lnTo>
                    <a:lnTo>
                      <a:pt x="121" y="2259"/>
                    </a:lnTo>
                    <a:lnTo>
                      <a:pt x="182" y="2279"/>
                    </a:lnTo>
                    <a:lnTo>
                      <a:pt x="19496" y="4114"/>
                    </a:lnTo>
                    <a:lnTo>
                      <a:pt x="19576" y="4094"/>
                    </a:lnTo>
                    <a:lnTo>
                      <a:pt x="19637" y="4073"/>
                    </a:lnTo>
                    <a:lnTo>
                      <a:pt x="19697" y="4013"/>
                    </a:lnTo>
                    <a:lnTo>
                      <a:pt x="19717" y="3932"/>
                    </a:lnTo>
                    <a:lnTo>
                      <a:pt x="20201" y="1251"/>
                    </a:lnTo>
                    <a:lnTo>
                      <a:pt x="20786" y="3952"/>
                    </a:lnTo>
                    <a:lnTo>
                      <a:pt x="20806" y="4013"/>
                    </a:lnTo>
                    <a:lnTo>
                      <a:pt x="20866" y="4073"/>
                    </a:lnTo>
                    <a:lnTo>
                      <a:pt x="20927" y="4094"/>
                    </a:lnTo>
                    <a:lnTo>
                      <a:pt x="20987" y="4114"/>
                    </a:lnTo>
                    <a:lnTo>
                      <a:pt x="21028" y="4114"/>
                    </a:lnTo>
                    <a:lnTo>
                      <a:pt x="37459" y="928"/>
                    </a:lnTo>
                    <a:lnTo>
                      <a:pt x="37539" y="888"/>
                    </a:lnTo>
                    <a:lnTo>
                      <a:pt x="37600" y="848"/>
                    </a:lnTo>
                    <a:lnTo>
                      <a:pt x="37620" y="767"/>
                    </a:lnTo>
                    <a:lnTo>
                      <a:pt x="37620" y="686"/>
                    </a:lnTo>
                    <a:lnTo>
                      <a:pt x="37600" y="606"/>
                    </a:lnTo>
                    <a:lnTo>
                      <a:pt x="37539" y="545"/>
                    </a:lnTo>
                    <a:lnTo>
                      <a:pt x="37459" y="525"/>
                    </a:lnTo>
                    <a:lnTo>
                      <a:pt x="37378" y="525"/>
                    </a:lnTo>
                    <a:lnTo>
                      <a:pt x="21149" y="3670"/>
                    </a:lnTo>
                    <a:lnTo>
                      <a:pt x="20403" y="162"/>
                    </a:lnTo>
                    <a:lnTo>
                      <a:pt x="20362" y="82"/>
                    </a:lnTo>
                    <a:lnTo>
                      <a:pt x="20322" y="41"/>
                    </a:lnTo>
                    <a:lnTo>
                      <a:pt x="2026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4"/>
              <p:cNvSpPr/>
              <p:nvPr/>
            </p:nvSpPr>
            <p:spPr>
              <a:xfrm>
                <a:off x="3877275" y="3737000"/>
                <a:ext cx="66550" cy="185500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7420" extrusionOk="0">
                    <a:moveTo>
                      <a:pt x="2440" y="0"/>
                    </a:moveTo>
                    <a:lnTo>
                      <a:pt x="2379" y="21"/>
                    </a:lnTo>
                    <a:lnTo>
                      <a:pt x="2299" y="81"/>
                    </a:lnTo>
                    <a:lnTo>
                      <a:pt x="2258" y="142"/>
                    </a:lnTo>
                    <a:lnTo>
                      <a:pt x="21" y="7157"/>
                    </a:lnTo>
                    <a:lnTo>
                      <a:pt x="0" y="7238"/>
                    </a:lnTo>
                    <a:lnTo>
                      <a:pt x="21" y="7319"/>
                    </a:lnTo>
                    <a:lnTo>
                      <a:pt x="81" y="7379"/>
                    </a:lnTo>
                    <a:lnTo>
                      <a:pt x="142" y="7420"/>
                    </a:lnTo>
                    <a:lnTo>
                      <a:pt x="263" y="7420"/>
                    </a:lnTo>
                    <a:lnTo>
                      <a:pt x="323" y="7379"/>
                    </a:lnTo>
                    <a:lnTo>
                      <a:pt x="363" y="7339"/>
                    </a:lnTo>
                    <a:lnTo>
                      <a:pt x="404" y="7278"/>
                    </a:lnTo>
                    <a:lnTo>
                      <a:pt x="2662" y="283"/>
                    </a:lnTo>
                    <a:lnTo>
                      <a:pt x="2662" y="202"/>
                    </a:lnTo>
                    <a:lnTo>
                      <a:pt x="2641" y="121"/>
                    </a:lnTo>
                    <a:lnTo>
                      <a:pt x="2601" y="61"/>
                    </a:lnTo>
                    <a:lnTo>
                      <a:pt x="2520" y="21"/>
                    </a:lnTo>
                    <a:lnTo>
                      <a:pt x="244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4"/>
              <p:cNvSpPr/>
              <p:nvPr/>
            </p:nvSpPr>
            <p:spPr>
              <a:xfrm>
                <a:off x="3907000" y="2616075"/>
                <a:ext cx="21700" cy="8004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2016" extrusionOk="0">
                    <a:moveTo>
                      <a:pt x="203" y="0"/>
                    </a:moveTo>
                    <a:lnTo>
                      <a:pt x="142" y="20"/>
                    </a:lnTo>
                    <a:lnTo>
                      <a:pt x="61" y="61"/>
                    </a:lnTo>
                    <a:lnTo>
                      <a:pt x="21" y="121"/>
                    </a:lnTo>
                    <a:lnTo>
                      <a:pt x="1" y="202"/>
                    </a:lnTo>
                    <a:lnTo>
                      <a:pt x="444" y="31814"/>
                    </a:lnTo>
                    <a:lnTo>
                      <a:pt x="465" y="31894"/>
                    </a:lnTo>
                    <a:lnTo>
                      <a:pt x="505" y="31955"/>
                    </a:lnTo>
                    <a:lnTo>
                      <a:pt x="586" y="31995"/>
                    </a:lnTo>
                    <a:lnTo>
                      <a:pt x="666" y="32015"/>
                    </a:lnTo>
                    <a:lnTo>
                      <a:pt x="747" y="31995"/>
                    </a:lnTo>
                    <a:lnTo>
                      <a:pt x="807" y="31955"/>
                    </a:lnTo>
                    <a:lnTo>
                      <a:pt x="848" y="31894"/>
                    </a:lnTo>
                    <a:lnTo>
                      <a:pt x="868" y="31814"/>
                    </a:lnTo>
                    <a:lnTo>
                      <a:pt x="424" y="202"/>
                    </a:lnTo>
                    <a:lnTo>
                      <a:pt x="404" y="121"/>
                    </a:lnTo>
                    <a:lnTo>
                      <a:pt x="364" y="61"/>
                    </a:lnTo>
                    <a:lnTo>
                      <a:pt x="303" y="2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4"/>
              <p:cNvSpPr/>
              <p:nvPr/>
            </p:nvSpPr>
            <p:spPr>
              <a:xfrm>
                <a:off x="3854100" y="3307575"/>
                <a:ext cx="484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6" extrusionOk="0">
                    <a:moveTo>
                      <a:pt x="968" y="0"/>
                    </a:moveTo>
                    <a:lnTo>
                      <a:pt x="766" y="21"/>
                    </a:lnTo>
                    <a:lnTo>
                      <a:pt x="585" y="81"/>
                    </a:lnTo>
                    <a:lnTo>
                      <a:pt x="423" y="162"/>
                    </a:lnTo>
                    <a:lnTo>
                      <a:pt x="282" y="283"/>
                    </a:lnTo>
                    <a:lnTo>
                      <a:pt x="161" y="424"/>
                    </a:lnTo>
                    <a:lnTo>
                      <a:pt x="61" y="585"/>
                    </a:lnTo>
                    <a:lnTo>
                      <a:pt x="20" y="767"/>
                    </a:lnTo>
                    <a:lnTo>
                      <a:pt x="0" y="968"/>
                    </a:lnTo>
                    <a:lnTo>
                      <a:pt x="20" y="1170"/>
                    </a:lnTo>
                    <a:lnTo>
                      <a:pt x="61" y="1351"/>
                    </a:lnTo>
                    <a:lnTo>
                      <a:pt x="161" y="1513"/>
                    </a:lnTo>
                    <a:lnTo>
                      <a:pt x="282" y="1654"/>
                    </a:lnTo>
                    <a:lnTo>
                      <a:pt x="423" y="1775"/>
                    </a:lnTo>
                    <a:lnTo>
                      <a:pt x="585" y="1855"/>
                    </a:lnTo>
                    <a:lnTo>
                      <a:pt x="766" y="1916"/>
                    </a:lnTo>
                    <a:lnTo>
                      <a:pt x="968" y="1936"/>
                    </a:lnTo>
                    <a:lnTo>
                      <a:pt x="1149" y="1916"/>
                    </a:lnTo>
                    <a:lnTo>
                      <a:pt x="1351" y="1855"/>
                    </a:lnTo>
                    <a:lnTo>
                      <a:pt x="1512" y="1775"/>
                    </a:lnTo>
                    <a:lnTo>
                      <a:pt x="1653" y="1654"/>
                    </a:lnTo>
                    <a:lnTo>
                      <a:pt x="1774" y="1513"/>
                    </a:lnTo>
                    <a:lnTo>
                      <a:pt x="1855" y="1351"/>
                    </a:lnTo>
                    <a:lnTo>
                      <a:pt x="1915" y="1170"/>
                    </a:lnTo>
                    <a:lnTo>
                      <a:pt x="1935" y="968"/>
                    </a:lnTo>
                    <a:lnTo>
                      <a:pt x="1915" y="767"/>
                    </a:lnTo>
                    <a:lnTo>
                      <a:pt x="1855" y="585"/>
                    </a:lnTo>
                    <a:lnTo>
                      <a:pt x="1774" y="424"/>
                    </a:lnTo>
                    <a:lnTo>
                      <a:pt x="1653" y="283"/>
                    </a:lnTo>
                    <a:lnTo>
                      <a:pt x="1512" y="162"/>
                    </a:lnTo>
                    <a:lnTo>
                      <a:pt x="1351" y="81"/>
                    </a:lnTo>
                    <a:lnTo>
                      <a:pt x="1149" y="21"/>
                    </a:lnTo>
                    <a:lnTo>
                      <a:pt x="96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4"/>
              <p:cNvSpPr/>
              <p:nvPr/>
            </p:nvSpPr>
            <p:spPr>
              <a:xfrm>
                <a:off x="3854600" y="3093375"/>
                <a:ext cx="48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1936" extrusionOk="0">
                    <a:moveTo>
                      <a:pt x="968" y="0"/>
                    </a:moveTo>
                    <a:lnTo>
                      <a:pt x="786" y="20"/>
                    </a:lnTo>
                    <a:lnTo>
                      <a:pt x="605" y="81"/>
                    </a:lnTo>
                    <a:lnTo>
                      <a:pt x="424" y="161"/>
                    </a:lnTo>
                    <a:lnTo>
                      <a:pt x="282" y="282"/>
                    </a:lnTo>
                    <a:lnTo>
                      <a:pt x="161" y="424"/>
                    </a:lnTo>
                    <a:lnTo>
                      <a:pt x="81" y="585"/>
                    </a:lnTo>
                    <a:lnTo>
                      <a:pt x="20" y="766"/>
                    </a:lnTo>
                    <a:lnTo>
                      <a:pt x="0" y="968"/>
                    </a:lnTo>
                    <a:lnTo>
                      <a:pt x="20" y="1170"/>
                    </a:lnTo>
                    <a:lnTo>
                      <a:pt x="81" y="1351"/>
                    </a:lnTo>
                    <a:lnTo>
                      <a:pt x="161" y="1512"/>
                    </a:lnTo>
                    <a:lnTo>
                      <a:pt x="282" y="1653"/>
                    </a:lnTo>
                    <a:lnTo>
                      <a:pt x="424" y="1774"/>
                    </a:lnTo>
                    <a:lnTo>
                      <a:pt x="605" y="1855"/>
                    </a:lnTo>
                    <a:lnTo>
                      <a:pt x="786" y="1915"/>
                    </a:lnTo>
                    <a:lnTo>
                      <a:pt x="968" y="1936"/>
                    </a:lnTo>
                    <a:lnTo>
                      <a:pt x="1170" y="1915"/>
                    </a:lnTo>
                    <a:lnTo>
                      <a:pt x="1351" y="1855"/>
                    </a:lnTo>
                    <a:lnTo>
                      <a:pt x="1512" y="1774"/>
                    </a:lnTo>
                    <a:lnTo>
                      <a:pt x="1653" y="1653"/>
                    </a:lnTo>
                    <a:lnTo>
                      <a:pt x="1774" y="1512"/>
                    </a:lnTo>
                    <a:lnTo>
                      <a:pt x="1875" y="1351"/>
                    </a:lnTo>
                    <a:lnTo>
                      <a:pt x="1936" y="1170"/>
                    </a:lnTo>
                    <a:lnTo>
                      <a:pt x="1956" y="968"/>
                    </a:lnTo>
                    <a:lnTo>
                      <a:pt x="1936" y="766"/>
                    </a:lnTo>
                    <a:lnTo>
                      <a:pt x="1875" y="585"/>
                    </a:lnTo>
                    <a:lnTo>
                      <a:pt x="1774" y="424"/>
                    </a:lnTo>
                    <a:lnTo>
                      <a:pt x="1653" y="282"/>
                    </a:lnTo>
                    <a:lnTo>
                      <a:pt x="1512" y="161"/>
                    </a:lnTo>
                    <a:lnTo>
                      <a:pt x="1351" y="81"/>
                    </a:lnTo>
                    <a:lnTo>
                      <a:pt x="1170" y="20"/>
                    </a:lnTo>
                    <a:lnTo>
                      <a:pt x="96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4"/>
              <p:cNvSpPr/>
              <p:nvPr/>
            </p:nvSpPr>
            <p:spPr>
              <a:xfrm>
                <a:off x="3842500" y="2875625"/>
                <a:ext cx="4840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7" extrusionOk="0">
                    <a:moveTo>
                      <a:pt x="968" y="1"/>
                    </a:moveTo>
                    <a:lnTo>
                      <a:pt x="766" y="21"/>
                    </a:lnTo>
                    <a:lnTo>
                      <a:pt x="585" y="81"/>
                    </a:lnTo>
                    <a:lnTo>
                      <a:pt x="424" y="162"/>
                    </a:lnTo>
                    <a:lnTo>
                      <a:pt x="283" y="283"/>
                    </a:lnTo>
                    <a:lnTo>
                      <a:pt x="162" y="424"/>
                    </a:lnTo>
                    <a:lnTo>
                      <a:pt x="81" y="585"/>
                    </a:lnTo>
                    <a:lnTo>
                      <a:pt x="21" y="767"/>
                    </a:lnTo>
                    <a:lnTo>
                      <a:pt x="0" y="969"/>
                    </a:lnTo>
                    <a:lnTo>
                      <a:pt x="21" y="1170"/>
                    </a:lnTo>
                    <a:lnTo>
                      <a:pt x="81" y="1352"/>
                    </a:lnTo>
                    <a:lnTo>
                      <a:pt x="162" y="1513"/>
                    </a:lnTo>
                    <a:lnTo>
                      <a:pt x="283" y="1654"/>
                    </a:lnTo>
                    <a:lnTo>
                      <a:pt x="424" y="1775"/>
                    </a:lnTo>
                    <a:lnTo>
                      <a:pt x="585" y="1876"/>
                    </a:lnTo>
                    <a:lnTo>
                      <a:pt x="766" y="1916"/>
                    </a:lnTo>
                    <a:lnTo>
                      <a:pt x="968" y="1936"/>
                    </a:lnTo>
                    <a:lnTo>
                      <a:pt x="1170" y="1916"/>
                    </a:lnTo>
                    <a:lnTo>
                      <a:pt x="1351" y="1876"/>
                    </a:lnTo>
                    <a:lnTo>
                      <a:pt x="1512" y="1775"/>
                    </a:lnTo>
                    <a:lnTo>
                      <a:pt x="1654" y="1654"/>
                    </a:lnTo>
                    <a:lnTo>
                      <a:pt x="1774" y="1513"/>
                    </a:lnTo>
                    <a:lnTo>
                      <a:pt x="1875" y="1352"/>
                    </a:lnTo>
                    <a:lnTo>
                      <a:pt x="1916" y="1170"/>
                    </a:lnTo>
                    <a:lnTo>
                      <a:pt x="1936" y="969"/>
                    </a:lnTo>
                    <a:lnTo>
                      <a:pt x="1916" y="767"/>
                    </a:lnTo>
                    <a:lnTo>
                      <a:pt x="1875" y="585"/>
                    </a:lnTo>
                    <a:lnTo>
                      <a:pt x="1774" y="424"/>
                    </a:lnTo>
                    <a:lnTo>
                      <a:pt x="1654" y="283"/>
                    </a:lnTo>
                    <a:lnTo>
                      <a:pt x="1512" y="162"/>
                    </a:lnTo>
                    <a:lnTo>
                      <a:pt x="1351" y="81"/>
                    </a:lnTo>
                    <a:lnTo>
                      <a:pt x="1170" y="21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4"/>
              <p:cNvSpPr/>
              <p:nvPr/>
            </p:nvSpPr>
            <p:spPr>
              <a:xfrm>
                <a:off x="3832925" y="2631175"/>
                <a:ext cx="48400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57" extrusionOk="0">
                    <a:moveTo>
                      <a:pt x="968" y="1"/>
                    </a:moveTo>
                    <a:lnTo>
                      <a:pt x="766" y="21"/>
                    </a:lnTo>
                    <a:lnTo>
                      <a:pt x="585" y="82"/>
                    </a:lnTo>
                    <a:lnTo>
                      <a:pt x="424" y="182"/>
                    </a:lnTo>
                    <a:lnTo>
                      <a:pt x="283" y="303"/>
                    </a:lnTo>
                    <a:lnTo>
                      <a:pt x="162" y="444"/>
                    </a:lnTo>
                    <a:lnTo>
                      <a:pt x="81" y="606"/>
                    </a:lnTo>
                    <a:lnTo>
                      <a:pt x="20" y="787"/>
                    </a:lnTo>
                    <a:lnTo>
                      <a:pt x="0" y="989"/>
                    </a:lnTo>
                    <a:lnTo>
                      <a:pt x="20" y="1170"/>
                    </a:lnTo>
                    <a:lnTo>
                      <a:pt x="81" y="1352"/>
                    </a:lnTo>
                    <a:lnTo>
                      <a:pt x="162" y="1533"/>
                    </a:lnTo>
                    <a:lnTo>
                      <a:pt x="283" y="1674"/>
                    </a:lnTo>
                    <a:lnTo>
                      <a:pt x="424" y="1795"/>
                    </a:lnTo>
                    <a:lnTo>
                      <a:pt x="585" y="1876"/>
                    </a:lnTo>
                    <a:lnTo>
                      <a:pt x="766" y="1936"/>
                    </a:lnTo>
                    <a:lnTo>
                      <a:pt x="968" y="1956"/>
                    </a:lnTo>
                    <a:lnTo>
                      <a:pt x="1170" y="1936"/>
                    </a:lnTo>
                    <a:lnTo>
                      <a:pt x="1351" y="1876"/>
                    </a:lnTo>
                    <a:lnTo>
                      <a:pt x="1512" y="1795"/>
                    </a:lnTo>
                    <a:lnTo>
                      <a:pt x="1653" y="1674"/>
                    </a:lnTo>
                    <a:lnTo>
                      <a:pt x="1774" y="1533"/>
                    </a:lnTo>
                    <a:lnTo>
                      <a:pt x="1875" y="1352"/>
                    </a:lnTo>
                    <a:lnTo>
                      <a:pt x="1916" y="1170"/>
                    </a:lnTo>
                    <a:lnTo>
                      <a:pt x="1936" y="989"/>
                    </a:lnTo>
                    <a:lnTo>
                      <a:pt x="1916" y="787"/>
                    </a:lnTo>
                    <a:lnTo>
                      <a:pt x="1875" y="606"/>
                    </a:lnTo>
                    <a:lnTo>
                      <a:pt x="1774" y="444"/>
                    </a:lnTo>
                    <a:lnTo>
                      <a:pt x="1653" y="303"/>
                    </a:lnTo>
                    <a:lnTo>
                      <a:pt x="1512" y="182"/>
                    </a:lnTo>
                    <a:lnTo>
                      <a:pt x="1351" y="82"/>
                    </a:lnTo>
                    <a:lnTo>
                      <a:pt x="1170" y="21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4"/>
              <p:cNvSpPr/>
              <p:nvPr/>
            </p:nvSpPr>
            <p:spPr>
              <a:xfrm>
                <a:off x="4064775" y="5165875"/>
                <a:ext cx="291325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11653" h="2824" extrusionOk="0">
                    <a:moveTo>
                      <a:pt x="11391" y="1"/>
                    </a:moveTo>
                    <a:lnTo>
                      <a:pt x="161" y="2420"/>
                    </a:lnTo>
                    <a:lnTo>
                      <a:pt x="81" y="2460"/>
                    </a:lnTo>
                    <a:lnTo>
                      <a:pt x="20" y="2501"/>
                    </a:lnTo>
                    <a:lnTo>
                      <a:pt x="0" y="2581"/>
                    </a:lnTo>
                    <a:lnTo>
                      <a:pt x="0" y="2662"/>
                    </a:lnTo>
                    <a:lnTo>
                      <a:pt x="20" y="2723"/>
                    </a:lnTo>
                    <a:lnTo>
                      <a:pt x="81" y="2783"/>
                    </a:lnTo>
                    <a:lnTo>
                      <a:pt x="141" y="2823"/>
                    </a:lnTo>
                    <a:lnTo>
                      <a:pt x="242" y="2823"/>
                    </a:lnTo>
                    <a:lnTo>
                      <a:pt x="11492" y="404"/>
                    </a:lnTo>
                    <a:lnTo>
                      <a:pt x="11552" y="384"/>
                    </a:lnTo>
                    <a:lnTo>
                      <a:pt x="11613" y="323"/>
                    </a:lnTo>
                    <a:lnTo>
                      <a:pt x="11653" y="243"/>
                    </a:lnTo>
                    <a:lnTo>
                      <a:pt x="11653" y="162"/>
                    </a:lnTo>
                    <a:lnTo>
                      <a:pt x="11613" y="82"/>
                    </a:lnTo>
                    <a:lnTo>
                      <a:pt x="11552" y="41"/>
                    </a:lnTo>
                    <a:lnTo>
                      <a:pt x="1149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3252300" y="5143700"/>
                <a:ext cx="33267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3307" h="3429" extrusionOk="0">
                    <a:moveTo>
                      <a:pt x="182" y="1"/>
                    </a:moveTo>
                    <a:lnTo>
                      <a:pt x="101" y="41"/>
                    </a:lnTo>
                    <a:lnTo>
                      <a:pt x="41" y="81"/>
                    </a:lnTo>
                    <a:lnTo>
                      <a:pt x="21" y="162"/>
                    </a:lnTo>
                    <a:lnTo>
                      <a:pt x="0" y="243"/>
                    </a:lnTo>
                    <a:lnTo>
                      <a:pt x="41" y="323"/>
                    </a:lnTo>
                    <a:lnTo>
                      <a:pt x="101" y="384"/>
                    </a:lnTo>
                    <a:lnTo>
                      <a:pt x="162" y="404"/>
                    </a:lnTo>
                    <a:lnTo>
                      <a:pt x="13064" y="3408"/>
                    </a:lnTo>
                    <a:lnTo>
                      <a:pt x="13105" y="3428"/>
                    </a:lnTo>
                    <a:lnTo>
                      <a:pt x="13165" y="3408"/>
                    </a:lnTo>
                    <a:lnTo>
                      <a:pt x="13226" y="3368"/>
                    </a:lnTo>
                    <a:lnTo>
                      <a:pt x="13266" y="3327"/>
                    </a:lnTo>
                    <a:lnTo>
                      <a:pt x="13306" y="3267"/>
                    </a:lnTo>
                    <a:lnTo>
                      <a:pt x="13306" y="3186"/>
                    </a:lnTo>
                    <a:lnTo>
                      <a:pt x="13286" y="3106"/>
                    </a:lnTo>
                    <a:lnTo>
                      <a:pt x="13226" y="3045"/>
                    </a:lnTo>
                    <a:lnTo>
                      <a:pt x="13145" y="3005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4007300" y="4265200"/>
                <a:ext cx="111925" cy="961700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38468" extrusionOk="0">
                    <a:moveTo>
                      <a:pt x="182" y="1"/>
                    </a:moveTo>
                    <a:lnTo>
                      <a:pt x="102" y="41"/>
                    </a:lnTo>
                    <a:lnTo>
                      <a:pt x="41" y="81"/>
                    </a:lnTo>
                    <a:lnTo>
                      <a:pt x="1" y="162"/>
                    </a:lnTo>
                    <a:lnTo>
                      <a:pt x="1" y="243"/>
                    </a:lnTo>
                    <a:lnTo>
                      <a:pt x="4053" y="38286"/>
                    </a:lnTo>
                    <a:lnTo>
                      <a:pt x="4073" y="38367"/>
                    </a:lnTo>
                    <a:lnTo>
                      <a:pt x="4134" y="38427"/>
                    </a:lnTo>
                    <a:lnTo>
                      <a:pt x="4194" y="38467"/>
                    </a:lnTo>
                    <a:lnTo>
                      <a:pt x="4295" y="38467"/>
                    </a:lnTo>
                    <a:lnTo>
                      <a:pt x="4355" y="38447"/>
                    </a:lnTo>
                    <a:lnTo>
                      <a:pt x="4416" y="38407"/>
                    </a:lnTo>
                    <a:lnTo>
                      <a:pt x="4456" y="38326"/>
                    </a:lnTo>
                    <a:lnTo>
                      <a:pt x="4476" y="38246"/>
                    </a:lnTo>
                    <a:lnTo>
                      <a:pt x="404" y="182"/>
                    </a:lnTo>
                    <a:lnTo>
                      <a:pt x="384" y="122"/>
                    </a:lnTo>
                    <a:lnTo>
                      <a:pt x="344" y="61"/>
                    </a:lnTo>
                    <a:lnTo>
                      <a:pt x="263" y="21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4"/>
              <p:cNvSpPr/>
              <p:nvPr/>
            </p:nvSpPr>
            <p:spPr>
              <a:xfrm>
                <a:off x="3526975" y="4318625"/>
                <a:ext cx="199125" cy="899200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35968" extrusionOk="0">
                    <a:moveTo>
                      <a:pt x="7722" y="1"/>
                    </a:moveTo>
                    <a:lnTo>
                      <a:pt x="7662" y="21"/>
                    </a:lnTo>
                    <a:lnTo>
                      <a:pt x="7601" y="81"/>
                    </a:lnTo>
                    <a:lnTo>
                      <a:pt x="7561" y="162"/>
                    </a:lnTo>
                    <a:lnTo>
                      <a:pt x="1" y="35725"/>
                    </a:lnTo>
                    <a:lnTo>
                      <a:pt x="1" y="35806"/>
                    </a:lnTo>
                    <a:lnTo>
                      <a:pt x="21" y="35887"/>
                    </a:lnTo>
                    <a:lnTo>
                      <a:pt x="82" y="35947"/>
                    </a:lnTo>
                    <a:lnTo>
                      <a:pt x="162" y="35967"/>
                    </a:lnTo>
                    <a:lnTo>
                      <a:pt x="263" y="35967"/>
                    </a:lnTo>
                    <a:lnTo>
                      <a:pt x="323" y="35927"/>
                    </a:lnTo>
                    <a:lnTo>
                      <a:pt x="364" y="35887"/>
                    </a:lnTo>
                    <a:lnTo>
                      <a:pt x="404" y="35806"/>
                    </a:lnTo>
                    <a:lnTo>
                      <a:pt x="7964" y="243"/>
                    </a:lnTo>
                    <a:lnTo>
                      <a:pt x="7964" y="162"/>
                    </a:lnTo>
                    <a:lnTo>
                      <a:pt x="7944" y="81"/>
                    </a:lnTo>
                    <a:lnTo>
                      <a:pt x="7884" y="21"/>
                    </a:lnTo>
                    <a:lnTo>
                      <a:pt x="780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4"/>
              <p:cNvSpPr/>
              <p:nvPr/>
            </p:nvSpPr>
            <p:spPr>
              <a:xfrm>
                <a:off x="3419625" y="512300"/>
                <a:ext cx="910775" cy="1117425"/>
              </a:xfrm>
              <a:custGeom>
                <a:avLst/>
                <a:gdLst/>
                <a:ahLst/>
                <a:cxnLst/>
                <a:rect l="l" t="t" r="r" b="b"/>
                <a:pathLst>
                  <a:path w="36431" h="44697" extrusionOk="0">
                    <a:moveTo>
                      <a:pt x="18629" y="0"/>
                    </a:moveTo>
                    <a:lnTo>
                      <a:pt x="17823" y="21"/>
                    </a:lnTo>
                    <a:lnTo>
                      <a:pt x="17016" y="61"/>
                    </a:lnTo>
                    <a:lnTo>
                      <a:pt x="16210" y="142"/>
                    </a:lnTo>
                    <a:lnTo>
                      <a:pt x="15423" y="222"/>
                    </a:lnTo>
                    <a:lnTo>
                      <a:pt x="14657" y="343"/>
                    </a:lnTo>
                    <a:lnTo>
                      <a:pt x="13911" y="464"/>
                    </a:lnTo>
                    <a:lnTo>
                      <a:pt x="13206" y="625"/>
                    </a:lnTo>
                    <a:lnTo>
                      <a:pt x="12520" y="787"/>
                    </a:lnTo>
                    <a:lnTo>
                      <a:pt x="11855" y="988"/>
                    </a:lnTo>
                    <a:lnTo>
                      <a:pt x="11210" y="1190"/>
                    </a:lnTo>
                    <a:lnTo>
                      <a:pt x="10585" y="1412"/>
                    </a:lnTo>
                    <a:lnTo>
                      <a:pt x="10000" y="1654"/>
                    </a:lnTo>
                    <a:lnTo>
                      <a:pt x="9436" y="1916"/>
                    </a:lnTo>
                    <a:lnTo>
                      <a:pt x="8871" y="2178"/>
                    </a:lnTo>
                    <a:lnTo>
                      <a:pt x="8347" y="2460"/>
                    </a:lnTo>
                    <a:lnTo>
                      <a:pt x="7843" y="2762"/>
                    </a:lnTo>
                    <a:lnTo>
                      <a:pt x="7359" y="3065"/>
                    </a:lnTo>
                    <a:lnTo>
                      <a:pt x="6875" y="3387"/>
                    </a:lnTo>
                    <a:lnTo>
                      <a:pt x="6432" y="3730"/>
                    </a:lnTo>
                    <a:lnTo>
                      <a:pt x="6009" y="4073"/>
                    </a:lnTo>
                    <a:lnTo>
                      <a:pt x="5605" y="4416"/>
                    </a:lnTo>
                    <a:lnTo>
                      <a:pt x="5202" y="4799"/>
                    </a:lnTo>
                    <a:lnTo>
                      <a:pt x="4839" y="5162"/>
                    </a:lnTo>
                    <a:lnTo>
                      <a:pt x="4476" y="5545"/>
                    </a:lnTo>
                    <a:lnTo>
                      <a:pt x="4154" y="5928"/>
                    </a:lnTo>
                    <a:lnTo>
                      <a:pt x="3831" y="6331"/>
                    </a:lnTo>
                    <a:lnTo>
                      <a:pt x="3529" y="6734"/>
                    </a:lnTo>
                    <a:lnTo>
                      <a:pt x="3226" y="7137"/>
                    </a:lnTo>
                    <a:lnTo>
                      <a:pt x="2964" y="7561"/>
                    </a:lnTo>
                    <a:lnTo>
                      <a:pt x="2702" y="7984"/>
                    </a:lnTo>
                    <a:lnTo>
                      <a:pt x="2460" y="8407"/>
                    </a:lnTo>
                    <a:lnTo>
                      <a:pt x="2239" y="8831"/>
                    </a:lnTo>
                    <a:lnTo>
                      <a:pt x="2017" y="9254"/>
                    </a:lnTo>
                    <a:lnTo>
                      <a:pt x="1815" y="9698"/>
                    </a:lnTo>
                    <a:lnTo>
                      <a:pt x="1634" y="10121"/>
                    </a:lnTo>
                    <a:lnTo>
                      <a:pt x="1452" y="10544"/>
                    </a:lnTo>
                    <a:lnTo>
                      <a:pt x="1150" y="11411"/>
                    </a:lnTo>
                    <a:lnTo>
                      <a:pt x="868" y="12278"/>
                    </a:lnTo>
                    <a:lnTo>
                      <a:pt x="646" y="13125"/>
                    </a:lnTo>
                    <a:lnTo>
                      <a:pt x="464" y="13952"/>
                    </a:lnTo>
                    <a:lnTo>
                      <a:pt x="323" y="14758"/>
                    </a:lnTo>
                    <a:lnTo>
                      <a:pt x="202" y="15544"/>
                    </a:lnTo>
                    <a:lnTo>
                      <a:pt x="122" y="16290"/>
                    </a:lnTo>
                    <a:lnTo>
                      <a:pt x="61" y="16996"/>
                    </a:lnTo>
                    <a:lnTo>
                      <a:pt x="21" y="17681"/>
                    </a:lnTo>
                    <a:lnTo>
                      <a:pt x="1" y="18286"/>
                    </a:lnTo>
                    <a:lnTo>
                      <a:pt x="1" y="18871"/>
                    </a:lnTo>
                    <a:lnTo>
                      <a:pt x="1" y="19375"/>
                    </a:lnTo>
                    <a:lnTo>
                      <a:pt x="21" y="19818"/>
                    </a:lnTo>
                    <a:lnTo>
                      <a:pt x="81" y="20524"/>
                    </a:lnTo>
                    <a:lnTo>
                      <a:pt x="162" y="21149"/>
                    </a:lnTo>
                    <a:lnTo>
                      <a:pt x="323" y="21935"/>
                    </a:lnTo>
                    <a:lnTo>
                      <a:pt x="505" y="22863"/>
                    </a:lnTo>
                    <a:lnTo>
                      <a:pt x="767" y="23911"/>
                    </a:lnTo>
                    <a:lnTo>
                      <a:pt x="1069" y="25040"/>
                    </a:lnTo>
                    <a:lnTo>
                      <a:pt x="1432" y="26270"/>
                    </a:lnTo>
                    <a:lnTo>
                      <a:pt x="1835" y="27540"/>
                    </a:lnTo>
                    <a:lnTo>
                      <a:pt x="2279" y="28870"/>
                    </a:lnTo>
                    <a:lnTo>
                      <a:pt x="2763" y="30181"/>
                    </a:lnTo>
                    <a:lnTo>
                      <a:pt x="3287" y="31512"/>
                    </a:lnTo>
                    <a:lnTo>
                      <a:pt x="3569" y="32157"/>
                    </a:lnTo>
                    <a:lnTo>
                      <a:pt x="3872" y="32802"/>
                    </a:lnTo>
                    <a:lnTo>
                      <a:pt x="4154" y="33427"/>
                    </a:lnTo>
                    <a:lnTo>
                      <a:pt x="4476" y="34032"/>
                    </a:lnTo>
                    <a:lnTo>
                      <a:pt x="4779" y="34616"/>
                    </a:lnTo>
                    <a:lnTo>
                      <a:pt x="5101" y="35201"/>
                    </a:lnTo>
                    <a:lnTo>
                      <a:pt x="5444" y="35745"/>
                    </a:lnTo>
                    <a:lnTo>
                      <a:pt x="5787" y="36269"/>
                    </a:lnTo>
                    <a:lnTo>
                      <a:pt x="6130" y="36753"/>
                    </a:lnTo>
                    <a:lnTo>
                      <a:pt x="6492" y="37217"/>
                    </a:lnTo>
                    <a:lnTo>
                      <a:pt x="6855" y="37661"/>
                    </a:lnTo>
                    <a:lnTo>
                      <a:pt x="7218" y="38044"/>
                    </a:lnTo>
                    <a:lnTo>
                      <a:pt x="7601" y="38406"/>
                    </a:lnTo>
                    <a:lnTo>
                      <a:pt x="8004" y="38769"/>
                    </a:lnTo>
                    <a:lnTo>
                      <a:pt x="8408" y="39132"/>
                    </a:lnTo>
                    <a:lnTo>
                      <a:pt x="8831" y="39475"/>
                    </a:lnTo>
                    <a:lnTo>
                      <a:pt x="9275" y="39798"/>
                    </a:lnTo>
                    <a:lnTo>
                      <a:pt x="9738" y="40120"/>
                    </a:lnTo>
                    <a:lnTo>
                      <a:pt x="10202" y="40443"/>
                    </a:lnTo>
                    <a:lnTo>
                      <a:pt x="10666" y="40745"/>
                    </a:lnTo>
                    <a:lnTo>
                      <a:pt x="11633" y="41310"/>
                    </a:lnTo>
                    <a:lnTo>
                      <a:pt x="12601" y="41854"/>
                    </a:lnTo>
                    <a:lnTo>
                      <a:pt x="13589" y="42358"/>
                    </a:lnTo>
                    <a:lnTo>
                      <a:pt x="14557" y="42802"/>
                    </a:lnTo>
                    <a:lnTo>
                      <a:pt x="15504" y="43205"/>
                    </a:lnTo>
                    <a:lnTo>
                      <a:pt x="16411" y="43568"/>
                    </a:lnTo>
                    <a:lnTo>
                      <a:pt x="17298" y="43890"/>
                    </a:lnTo>
                    <a:lnTo>
                      <a:pt x="18105" y="44152"/>
                    </a:lnTo>
                    <a:lnTo>
                      <a:pt x="18851" y="44354"/>
                    </a:lnTo>
                    <a:lnTo>
                      <a:pt x="19536" y="44515"/>
                    </a:lnTo>
                    <a:lnTo>
                      <a:pt x="20101" y="44636"/>
                    </a:lnTo>
                    <a:lnTo>
                      <a:pt x="20585" y="44676"/>
                    </a:lnTo>
                    <a:lnTo>
                      <a:pt x="20806" y="44697"/>
                    </a:lnTo>
                    <a:lnTo>
                      <a:pt x="21068" y="44676"/>
                    </a:lnTo>
                    <a:lnTo>
                      <a:pt x="21371" y="44656"/>
                    </a:lnTo>
                    <a:lnTo>
                      <a:pt x="21714" y="44596"/>
                    </a:lnTo>
                    <a:lnTo>
                      <a:pt x="22076" y="44535"/>
                    </a:lnTo>
                    <a:lnTo>
                      <a:pt x="22459" y="44455"/>
                    </a:lnTo>
                    <a:lnTo>
                      <a:pt x="22883" y="44354"/>
                    </a:lnTo>
                    <a:lnTo>
                      <a:pt x="23326" y="44233"/>
                    </a:lnTo>
                    <a:lnTo>
                      <a:pt x="23790" y="44092"/>
                    </a:lnTo>
                    <a:lnTo>
                      <a:pt x="24274" y="43931"/>
                    </a:lnTo>
                    <a:lnTo>
                      <a:pt x="24778" y="43749"/>
                    </a:lnTo>
                    <a:lnTo>
                      <a:pt x="25282" y="43527"/>
                    </a:lnTo>
                    <a:lnTo>
                      <a:pt x="25826" y="43306"/>
                    </a:lnTo>
                    <a:lnTo>
                      <a:pt x="26371" y="43043"/>
                    </a:lnTo>
                    <a:lnTo>
                      <a:pt x="26915" y="42761"/>
                    </a:lnTo>
                    <a:lnTo>
                      <a:pt x="27479" y="42459"/>
                    </a:lnTo>
                    <a:lnTo>
                      <a:pt x="28044" y="42116"/>
                    </a:lnTo>
                    <a:lnTo>
                      <a:pt x="28608" y="41753"/>
                    </a:lnTo>
                    <a:lnTo>
                      <a:pt x="29173" y="41370"/>
                    </a:lnTo>
                    <a:lnTo>
                      <a:pt x="29737" y="40947"/>
                    </a:lnTo>
                    <a:lnTo>
                      <a:pt x="30322" y="40503"/>
                    </a:lnTo>
                    <a:lnTo>
                      <a:pt x="30866" y="40039"/>
                    </a:lnTo>
                    <a:lnTo>
                      <a:pt x="31431" y="39535"/>
                    </a:lnTo>
                    <a:lnTo>
                      <a:pt x="31975" y="38991"/>
                    </a:lnTo>
                    <a:lnTo>
                      <a:pt x="32499" y="38427"/>
                    </a:lnTo>
                    <a:lnTo>
                      <a:pt x="33024" y="37822"/>
                    </a:lnTo>
                    <a:lnTo>
                      <a:pt x="33528" y="37197"/>
                    </a:lnTo>
                    <a:lnTo>
                      <a:pt x="34011" y="36532"/>
                    </a:lnTo>
                    <a:lnTo>
                      <a:pt x="34475" y="35846"/>
                    </a:lnTo>
                    <a:lnTo>
                      <a:pt x="34919" y="35100"/>
                    </a:lnTo>
                    <a:lnTo>
                      <a:pt x="35342" y="34334"/>
                    </a:lnTo>
                    <a:lnTo>
                      <a:pt x="35745" y="33528"/>
                    </a:lnTo>
                    <a:lnTo>
                      <a:pt x="35866" y="33185"/>
                    </a:lnTo>
                    <a:lnTo>
                      <a:pt x="35987" y="32862"/>
                    </a:lnTo>
                    <a:lnTo>
                      <a:pt x="36088" y="32520"/>
                    </a:lnTo>
                    <a:lnTo>
                      <a:pt x="36169" y="32177"/>
                    </a:lnTo>
                    <a:lnTo>
                      <a:pt x="36229" y="31834"/>
                    </a:lnTo>
                    <a:lnTo>
                      <a:pt x="36290" y="31471"/>
                    </a:lnTo>
                    <a:lnTo>
                      <a:pt x="36370" y="30786"/>
                    </a:lnTo>
                    <a:lnTo>
                      <a:pt x="36411" y="30100"/>
                    </a:lnTo>
                    <a:lnTo>
                      <a:pt x="36431" y="29415"/>
                    </a:lnTo>
                    <a:lnTo>
                      <a:pt x="36411" y="28750"/>
                    </a:lnTo>
                    <a:lnTo>
                      <a:pt x="36370" y="28104"/>
                    </a:lnTo>
                    <a:lnTo>
                      <a:pt x="36290" y="27479"/>
                    </a:lnTo>
                    <a:lnTo>
                      <a:pt x="36229" y="26895"/>
                    </a:lnTo>
                    <a:lnTo>
                      <a:pt x="36048" y="25806"/>
                    </a:lnTo>
                    <a:lnTo>
                      <a:pt x="35886" y="24919"/>
                    </a:lnTo>
                    <a:lnTo>
                      <a:pt x="35786" y="24234"/>
                    </a:lnTo>
                    <a:lnTo>
                      <a:pt x="35765" y="23931"/>
                    </a:lnTo>
                    <a:lnTo>
                      <a:pt x="35745" y="23588"/>
                    </a:lnTo>
                    <a:lnTo>
                      <a:pt x="35786" y="22822"/>
                    </a:lnTo>
                    <a:lnTo>
                      <a:pt x="35866" y="21935"/>
                    </a:lnTo>
                    <a:lnTo>
                      <a:pt x="35967" y="21008"/>
                    </a:lnTo>
                    <a:lnTo>
                      <a:pt x="36169" y="19072"/>
                    </a:lnTo>
                    <a:lnTo>
                      <a:pt x="36249" y="18165"/>
                    </a:lnTo>
                    <a:lnTo>
                      <a:pt x="36269" y="17762"/>
                    </a:lnTo>
                    <a:lnTo>
                      <a:pt x="36269" y="17359"/>
                    </a:lnTo>
                    <a:lnTo>
                      <a:pt x="36290" y="16996"/>
                    </a:lnTo>
                    <a:lnTo>
                      <a:pt x="36290" y="16572"/>
                    </a:lnTo>
                    <a:lnTo>
                      <a:pt x="36269" y="16089"/>
                    </a:lnTo>
                    <a:lnTo>
                      <a:pt x="36249" y="15564"/>
                    </a:lnTo>
                    <a:lnTo>
                      <a:pt x="36189" y="14980"/>
                    </a:lnTo>
                    <a:lnTo>
                      <a:pt x="36108" y="14355"/>
                    </a:lnTo>
                    <a:lnTo>
                      <a:pt x="35987" y="13710"/>
                    </a:lnTo>
                    <a:lnTo>
                      <a:pt x="35846" y="13004"/>
                    </a:lnTo>
                    <a:lnTo>
                      <a:pt x="35685" y="12298"/>
                    </a:lnTo>
                    <a:lnTo>
                      <a:pt x="35463" y="11552"/>
                    </a:lnTo>
                    <a:lnTo>
                      <a:pt x="35221" y="10786"/>
                    </a:lnTo>
                    <a:lnTo>
                      <a:pt x="34939" y="10020"/>
                    </a:lnTo>
                    <a:lnTo>
                      <a:pt x="34616" y="9254"/>
                    </a:lnTo>
                    <a:lnTo>
                      <a:pt x="34233" y="8468"/>
                    </a:lnTo>
                    <a:lnTo>
                      <a:pt x="33830" y="7702"/>
                    </a:lnTo>
                    <a:lnTo>
                      <a:pt x="33588" y="7319"/>
                    </a:lnTo>
                    <a:lnTo>
                      <a:pt x="33346" y="6936"/>
                    </a:lnTo>
                    <a:lnTo>
                      <a:pt x="33104" y="6553"/>
                    </a:lnTo>
                    <a:lnTo>
                      <a:pt x="32822" y="6190"/>
                    </a:lnTo>
                    <a:lnTo>
                      <a:pt x="32540" y="5827"/>
                    </a:lnTo>
                    <a:lnTo>
                      <a:pt x="32257" y="5464"/>
                    </a:lnTo>
                    <a:lnTo>
                      <a:pt x="31935" y="5101"/>
                    </a:lnTo>
                    <a:lnTo>
                      <a:pt x="31612" y="4738"/>
                    </a:lnTo>
                    <a:lnTo>
                      <a:pt x="31270" y="4395"/>
                    </a:lnTo>
                    <a:lnTo>
                      <a:pt x="30927" y="4073"/>
                    </a:lnTo>
                    <a:lnTo>
                      <a:pt x="30564" y="3750"/>
                    </a:lnTo>
                    <a:lnTo>
                      <a:pt x="30161" y="3428"/>
                    </a:lnTo>
                    <a:lnTo>
                      <a:pt x="29758" y="3125"/>
                    </a:lnTo>
                    <a:lnTo>
                      <a:pt x="29354" y="2823"/>
                    </a:lnTo>
                    <a:lnTo>
                      <a:pt x="28911" y="2541"/>
                    </a:lnTo>
                    <a:lnTo>
                      <a:pt x="28467" y="2258"/>
                    </a:lnTo>
                    <a:lnTo>
                      <a:pt x="27983" y="1996"/>
                    </a:lnTo>
                    <a:lnTo>
                      <a:pt x="27500" y="1754"/>
                    </a:lnTo>
                    <a:lnTo>
                      <a:pt x="26996" y="1512"/>
                    </a:lnTo>
                    <a:lnTo>
                      <a:pt x="26471" y="1291"/>
                    </a:lnTo>
                    <a:lnTo>
                      <a:pt x="25927" y="1089"/>
                    </a:lnTo>
                    <a:lnTo>
                      <a:pt x="25363" y="908"/>
                    </a:lnTo>
                    <a:lnTo>
                      <a:pt x="24778" y="726"/>
                    </a:lnTo>
                    <a:lnTo>
                      <a:pt x="24173" y="565"/>
                    </a:lnTo>
                    <a:lnTo>
                      <a:pt x="23568" y="424"/>
                    </a:lnTo>
                    <a:lnTo>
                      <a:pt x="22923" y="303"/>
                    </a:lnTo>
                    <a:lnTo>
                      <a:pt x="22258" y="202"/>
                    </a:lnTo>
                    <a:lnTo>
                      <a:pt x="21572" y="121"/>
                    </a:lnTo>
                    <a:lnTo>
                      <a:pt x="20867" y="61"/>
                    </a:lnTo>
                    <a:lnTo>
                      <a:pt x="20141" y="21"/>
                    </a:lnTo>
                    <a:lnTo>
                      <a:pt x="193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3419625" y="512300"/>
                <a:ext cx="910775" cy="1117425"/>
              </a:xfrm>
              <a:custGeom>
                <a:avLst/>
                <a:gdLst/>
                <a:ahLst/>
                <a:cxnLst/>
                <a:rect l="l" t="t" r="r" b="b"/>
                <a:pathLst>
                  <a:path w="36431" h="44697" fill="none" extrusionOk="0">
                    <a:moveTo>
                      <a:pt x="20585" y="44676"/>
                    </a:moveTo>
                    <a:lnTo>
                      <a:pt x="20585" y="44676"/>
                    </a:lnTo>
                    <a:lnTo>
                      <a:pt x="20101" y="44636"/>
                    </a:lnTo>
                    <a:lnTo>
                      <a:pt x="19536" y="44515"/>
                    </a:lnTo>
                    <a:lnTo>
                      <a:pt x="18851" y="44354"/>
                    </a:lnTo>
                    <a:lnTo>
                      <a:pt x="18105" y="44152"/>
                    </a:lnTo>
                    <a:lnTo>
                      <a:pt x="17298" y="43890"/>
                    </a:lnTo>
                    <a:lnTo>
                      <a:pt x="16411" y="43568"/>
                    </a:lnTo>
                    <a:lnTo>
                      <a:pt x="15504" y="43205"/>
                    </a:lnTo>
                    <a:lnTo>
                      <a:pt x="14557" y="42802"/>
                    </a:lnTo>
                    <a:lnTo>
                      <a:pt x="13589" y="42358"/>
                    </a:lnTo>
                    <a:lnTo>
                      <a:pt x="12601" y="41854"/>
                    </a:lnTo>
                    <a:lnTo>
                      <a:pt x="11633" y="41310"/>
                    </a:lnTo>
                    <a:lnTo>
                      <a:pt x="10666" y="40745"/>
                    </a:lnTo>
                    <a:lnTo>
                      <a:pt x="10202" y="40443"/>
                    </a:lnTo>
                    <a:lnTo>
                      <a:pt x="9738" y="40120"/>
                    </a:lnTo>
                    <a:lnTo>
                      <a:pt x="9275" y="39798"/>
                    </a:lnTo>
                    <a:lnTo>
                      <a:pt x="8831" y="39475"/>
                    </a:lnTo>
                    <a:lnTo>
                      <a:pt x="8408" y="39132"/>
                    </a:lnTo>
                    <a:lnTo>
                      <a:pt x="8004" y="38769"/>
                    </a:lnTo>
                    <a:lnTo>
                      <a:pt x="7601" y="38406"/>
                    </a:lnTo>
                    <a:lnTo>
                      <a:pt x="7218" y="38044"/>
                    </a:lnTo>
                    <a:lnTo>
                      <a:pt x="7218" y="38044"/>
                    </a:lnTo>
                    <a:lnTo>
                      <a:pt x="6855" y="37661"/>
                    </a:lnTo>
                    <a:lnTo>
                      <a:pt x="6492" y="37217"/>
                    </a:lnTo>
                    <a:lnTo>
                      <a:pt x="6130" y="36753"/>
                    </a:lnTo>
                    <a:lnTo>
                      <a:pt x="5787" y="36269"/>
                    </a:lnTo>
                    <a:lnTo>
                      <a:pt x="5444" y="35745"/>
                    </a:lnTo>
                    <a:lnTo>
                      <a:pt x="5101" y="35201"/>
                    </a:lnTo>
                    <a:lnTo>
                      <a:pt x="4779" y="34616"/>
                    </a:lnTo>
                    <a:lnTo>
                      <a:pt x="4476" y="34032"/>
                    </a:lnTo>
                    <a:lnTo>
                      <a:pt x="4154" y="33427"/>
                    </a:lnTo>
                    <a:lnTo>
                      <a:pt x="3872" y="32802"/>
                    </a:lnTo>
                    <a:lnTo>
                      <a:pt x="3569" y="32157"/>
                    </a:lnTo>
                    <a:lnTo>
                      <a:pt x="3287" y="31512"/>
                    </a:lnTo>
                    <a:lnTo>
                      <a:pt x="2763" y="30181"/>
                    </a:lnTo>
                    <a:lnTo>
                      <a:pt x="2279" y="28870"/>
                    </a:lnTo>
                    <a:lnTo>
                      <a:pt x="1835" y="27540"/>
                    </a:lnTo>
                    <a:lnTo>
                      <a:pt x="1432" y="26270"/>
                    </a:lnTo>
                    <a:lnTo>
                      <a:pt x="1069" y="25040"/>
                    </a:lnTo>
                    <a:lnTo>
                      <a:pt x="767" y="23911"/>
                    </a:lnTo>
                    <a:lnTo>
                      <a:pt x="505" y="22863"/>
                    </a:lnTo>
                    <a:lnTo>
                      <a:pt x="323" y="21935"/>
                    </a:lnTo>
                    <a:lnTo>
                      <a:pt x="162" y="21149"/>
                    </a:lnTo>
                    <a:lnTo>
                      <a:pt x="81" y="20524"/>
                    </a:lnTo>
                    <a:lnTo>
                      <a:pt x="81" y="20524"/>
                    </a:lnTo>
                    <a:lnTo>
                      <a:pt x="21" y="19818"/>
                    </a:lnTo>
                    <a:lnTo>
                      <a:pt x="1" y="19375"/>
                    </a:lnTo>
                    <a:lnTo>
                      <a:pt x="1" y="18871"/>
                    </a:lnTo>
                    <a:lnTo>
                      <a:pt x="1" y="18286"/>
                    </a:lnTo>
                    <a:lnTo>
                      <a:pt x="21" y="17681"/>
                    </a:lnTo>
                    <a:lnTo>
                      <a:pt x="61" y="16996"/>
                    </a:lnTo>
                    <a:lnTo>
                      <a:pt x="122" y="16290"/>
                    </a:lnTo>
                    <a:lnTo>
                      <a:pt x="202" y="15544"/>
                    </a:lnTo>
                    <a:lnTo>
                      <a:pt x="323" y="14758"/>
                    </a:lnTo>
                    <a:lnTo>
                      <a:pt x="464" y="13952"/>
                    </a:lnTo>
                    <a:lnTo>
                      <a:pt x="646" y="13125"/>
                    </a:lnTo>
                    <a:lnTo>
                      <a:pt x="868" y="12278"/>
                    </a:lnTo>
                    <a:lnTo>
                      <a:pt x="1150" y="11411"/>
                    </a:lnTo>
                    <a:lnTo>
                      <a:pt x="1452" y="10544"/>
                    </a:lnTo>
                    <a:lnTo>
                      <a:pt x="1634" y="10121"/>
                    </a:lnTo>
                    <a:lnTo>
                      <a:pt x="1815" y="9698"/>
                    </a:lnTo>
                    <a:lnTo>
                      <a:pt x="2017" y="9254"/>
                    </a:lnTo>
                    <a:lnTo>
                      <a:pt x="2239" y="8831"/>
                    </a:lnTo>
                    <a:lnTo>
                      <a:pt x="2460" y="8407"/>
                    </a:lnTo>
                    <a:lnTo>
                      <a:pt x="2702" y="7984"/>
                    </a:lnTo>
                    <a:lnTo>
                      <a:pt x="2964" y="7561"/>
                    </a:lnTo>
                    <a:lnTo>
                      <a:pt x="3226" y="7137"/>
                    </a:lnTo>
                    <a:lnTo>
                      <a:pt x="3529" y="6734"/>
                    </a:lnTo>
                    <a:lnTo>
                      <a:pt x="3831" y="6331"/>
                    </a:lnTo>
                    <a:lnTo>
                      <a:pt x="4154" y="5928"/>
                    </a:lnTo>
                    <a:lnTo>
                      <a:pt x="4476" y="5545"/>
                    </a:lnTo>
                    <a:lnTo>
                      <a:pt x="4839" y="5162"/>
                    </a:lnTo>
                    <a:lnTo>
                      <a:pt x="5202" y="4799"/>
                    </a:lnTo>
                    <a:lnTo>
                      <a:pt x="5605" y="4416"/>
                    </a:lnTo>
                    <a:lnTo>
                      <a:pt x="6009" y="4073"/>
                    </a:lnTo>
                    <a:lnTo>
                      <a:pt x="6432" y="3730"/>
                    </a:lnTo>
                    <a:lnTo>
                      <a:pt x="6875" y="3387"/>
                    </a:lnTo>
                    <a:lnTo>
                      <a:pt x="7359" y="3065"/>
                    </a:lnTo>
                    <a:lnTo>
                      <a:pt x="7843" y="2762"/>
                    </a:lnTo>
                    <a:lnTo>
                      <a:pt x="8347" y="2460"/>
                    </a:lnTo>
                    <a:lnTo>
                      <a:pt x="8871" y="2178"/>
                    </a:lnTo>
                    <a:lnTo>
                      <a:pt x="9436" y="1916"/>
                    </a:lnTo>
                    <a:lnTo>
                      <a:pt x="10000" y="1654"/>
                    </a:lnTo>
                    <a:lnTo>
                      <a:pt x="10585" y="1412"/>
                    </a:lnTo>
                    <a:lnTo>
                      <a:pt x="11210" y="1190"/>
                    </a:lnTo>
                    <a:lnTo>
                      <a:pt x="11855" y="988"/>
                    </a:lnTo>
                    <a:lnTo>
                      <a:pt x="12520" y="787"/>
                    </a:lnTo>
                    <a:lnTo>
                      <a:pt x="13206" y="625"/>
                    </a:lnTo>
                    <a:lnTo>
                      <a:pt x="13911" y="464"/>
                    </a:lnTo>
                    <a:lnTo>
                      <a:pt x="14657" y="343"/>
                    </a:lnTo>
                    <a:lnTo>
                      <a:pt x="15423" y="222"/>
                    </a:lnTo>
                    <a:lnTo>
                      <a:pt x="16210" y="142"/>
                    </a:lnTo>
                    <a:lnTo>
                      <a:pt x="17016" y="61"/>
                    </a:lnTo>
                    <a:lnTo>
                      <a:pt x="17016" y="61"/>
                    </a:lnTo>
                    <a:lnTo>
                      <a:pt x="17823" y="21"/>
                    </a:lnTo>
                    <a:lnTo>
                      <a:pt x="18629" y="0"/>
                    </a:lnTo>
                    <a:lnTo>
                      <a:pt x="19395" y="0"/>
                    </a:lnTo>
                    <a:lnTo>
                      <a:pt x="20141" y="21"/>
                    </a:lnTo>
                    <a:lnTo>
                      <a:pt x="20867" y="61"/>
                    </a:lnTo>
                    <a:lnTo>
                      <a:pt x="21572" y="121"/>
                    </a:lnTo>
                    <a:lnTo>
                      <a:pt x="22258" y="202"/>
                    </a:lnTo>
                    <a:lnTo>
                      <a:pt x="22923" y="303"/>
                    </a:lnTo>
                    <a:lnTo>
                      <a:pt x="23568" y="424"/>
                    </a:lnTo>
                    <a:lnTo>
                      <a:pt x="24173" y="565"/>
                    </a:lnTo>
                    <a:lnTo>
                      <a:pt x="24778" y="726"/>
                    </a:lnTo>
                    <a:lnTo>
                      <a:pt x="25363" y="908"/>
                    </a:lnTo>
                    <a:lnTo>
                      <a:pt x="25927" y="1089"/>
                    </a:lnTo>
                    <a:lnTo>
                      <a:pt x="26471" y="1291"/>
                    </a:lnTo>
                    <a:lnTo>
                      <a:pt x="26996" y="1512"/>
                    </a:lnTo>
                    <a:lnTo>
                      <a:pt x="27500" y="1754"/>
                    </a:lnTo>
                    <a:lnTo>
                      <a:pt x="27983" y="1996"/>
                    </a:lnTo>
                    <a:lnTo>
                      <a:pt x="28467" y="2258"/>
                    </a:lnTo>
                    <a:lnTo>
                      <a:pt x="28911" y="2541"/>
                    </a:lnTo>
                    <a:lnTo>
                      <a:pt x="29354" y="2823"/>
                    </a:lnTo>
                    <a:lnTo>
                      <a:pt x="29758" y="3125"/>
                    </a:lnTo>
                    <a:lnTo>
                      <a:pt x="30161" y="3428"/>
                    </a:lnTo>
                    <a:lnTo>
                      <a:pt x="30564" y="3750"/>
                    </a:lnTo>
                    <a:lnTo>
                      <a:pt x="30927" y="4073"/>
                    </a:lnTo>
                    <a:lnTo>
                      <a:pt x="31270" y="4395"/>
                    </a:lnTo>
                    <a:lnTo>
                      <a:pt x="31612" y="4738"/>
                    </a:lnTo>
                    <a:lnTo>
                      <a:pt x="31935" y="5101"/>
                    </a:lnTo>
                    <a:lnTo>
                      <a:pt x="32257" y="5464"/>
                    </a:lnTo>
                    <a:lnTo>
                      <a:pt x="32540" y="5827"/>
                    </a:lnTo>
                    <a:lnTo>
                      <a:pt x="32822" y="6190"/>
                    </a:lnTo>
                    <a:lnTo>
                      <a:pt x="33104" y="6553"/>
                    </a:lnTo>
                    <a:lnTo>
                      <a:pt x="33346" y="6936"/>
                    </a:lnTo>
                    <a:lnTo>
                      <a:pt x="33588" y="7319"/>
                    </a:lnTo>
                    <a:lnTo>
                      <a:pt x="33830" y="7702"/>
                    </a:lnTo>
                    <a:lnTo>
                      <a:pt x="34233" y="8468"/>
                    </a:lnTo>
                    <a:lnTo>
                      <a:pt x="34616" y="9254"/>
                    </a:lnTo>
                    <a:lnTo>
                      <a:pt x="34939" y="10020"/>
                    </a:lnTo>
                    <a:lnTo>
                      <a:pt x="35221" y="10786"/>
                    </a:lnTo>
                    <a:lnTo>
                      <a:pt x="35463" y="11552"/>
                    </a:lnTo>
                    <a:lnTo>
                      <a:pt x="35685" y="12298"/>
                    </a:lnTo>
                    <a:lnTo>
                      <a:pt x="35846" y="13004"/>
                    </a:lnTo>
                    <a:lnTo>
                      <a:pt x="35987" y="13710"/>
                    </a:lnTo>
                    <a:lnTo>
                      <a:pt x="36108" y="14355"/>
                    </a:lnTo>
                    <a:lnTo>
                      <a:pt x="36189" y="14980"/>
                    </a:lnTo>
                    <a:lnTo>
                      <a:pt x="36249" y="15564"/>
                    </a:lnTo>
                    <a:lnTo>
                      <a:pt x="36269" y="16089"/>
                    </a:lnTo>
                    <a:lnTo>
                      <a:pt x="36290" y="16572"/>
                    </a:lnTo>
                    <a:lnTo>
                      <a:pt x="36290" y="16996"/>
                    </a:lnTo>
                    <a:lnTo>
                      <a:pt x="36269" y="17359"/>
                    </a:lnTo>
                    <a:lnTo>
                      <a:pt x="36269" y="17359"/>
                    </a:lnTo>
                    <a:lnTo>
                      <a:pt x="36269" y="17762"/>
                    </a:lnTo>
                    <a:lnTo>
                      <a:pt x="36249" y="18165"/>
                    </a:lnTo>
                    <a:lnTo>
                      <a:pt x="36169" y="19072"/>
                    </a:lnTo>
                    <a:lnTo>
                      <a:pt x="35967" y="21008"/>
                    </a:lnTo>
                    <a:lnTo>
                      <a:pt x="35866" y="21935"/>
                    </a:lnTo>
                    <a:lnTo>
                      <a:pt x="35786" y="22822"/>
                    </a:lnTo>
                    <a:lnTo>
                      <a:pt x="35745" y="23588"/>
                    </a:lnTo>
                    <a:lnTo>
                      <a:pt x="35765" y="23931"/>
                    </a:lnTo>
                    <a:lnTo>
                      <a:pt x="35786" y="24234"/>
                    </a:lnTo>
                    <a:lnTo>
                      <a:pt x="35786" y="24234"/>
                    </a:lnTo>
                    <a:lnTo>
                      <a:pt x="35886" y="24919"/>
                    </a:lnTo>
                    <a:lnTo>
                      <a:pt x="36048" y="25806"/>
                    </a:lnTo>
                    <a:lnTo>
                      <a:pt x="36229" y="26895"/>
                    </a:lnTo>
                    <a:lnTo>
                      <a:pt x="36290" y="27479"/>
                    </a:lnTo>
                    <a:lnTo>
                      <a:pt x="36370" y="28104"/>
                    </a:lnTo>
                    <a:lnTo>
                      <a:pt x="36411" y="28750"/>
                    </a:lnTo>
                    <a:lnTo>
                      <a:pt x="36431" y="29415"/>
                    </a:lnTo>
                    <a:lnTo>
                      <a:pt x="36411" y="30100"/>
                    </a:lnTo>
                    <a:lnTo>
                      <a:pt x="36370" y="30786"/>
                    </a:lnTo>
                    <a:lnTo>
                      <a:pt x="36290" y="31471"/>
                    </a:lnTo>
                    <a:lnTo>
                      <a:pt x="36229" y="31834"/>
                    </a:lnTo>
                    <a:lnTo>
                      <a:pt x="36169" y="32177"/>
                    </a:lnTo>
                    <a:lnTo>
                      <a:pt x="36088" y="32520"/>
                    </a:lnTo>
                    <a:lnTo>
                      <a:pt x="35987" y="32862"/>
                    </a:lnTo>
                    <a:lnTo>
                      <a:pt x="35866" y="33185"/>
                    </a:lnTo>
                    <a:lnTo>
                      <a:pt x="35745" y="33528"/>
                    </a:lnTo>
                    <a:lnTo>
                      <a:pt x="35745" y="33528"/>
                    </a:lnTo>
                    <a:lnTo>
                      <a:pt x="35342" y="34334"/>
                    </a:lnTo>
                    <a:lnTo>
                      <a:pt x="34919" y="35100"/>
                    </a:lnTo>
                    <a:lnTo>
                      <a:pt x="34475" y="35846"/>
                    </a:lnTo>
                    <a:lnTo>
                      <a:pt x="34011" y="36532"/>
                    </a:lnTo>
                    <a:lnTo>
                      <a:pt x="33528" y="37197"/>
                    </a:lnTo>
                    <a:lnTo>
                      <a:pt x="33024" y="37822"/>
                    </a:lnTo>
                    <a:lnTo>
                      <a:pt x="32499" y="38427"/>
                    </a:lnTo>
                    <a:lnTo>
                      <a:pt x="31975" y="38991"/>
                    </a:lnTo>
                    <a:lnTo>
                      <a:pt x="31431" y="39535"/>
                    </a:lnTo>
                    <a:lnTo>
                      <a:pt x="30866" y="40039"/>
                    </a:lnTo>
                    <a:lnTo>
                      <a:pt x="30322" y="40503"/>
                    </a:lnTo>
                    <a:lnTo>
                      <a:pt x="29737" y="40947"/>
                    </a:lnTo>
                    <a:lnTo>
                      <a:pt x="29173" y="41370"/>
                    </a:lnTo>
                    <a:lnTo>
                      <a:pt x="28608" y="41753"/>
                    </a:lnTo>
                    <a:lnTo>
                      <a:pt x="28044" y="42116"/>
                    </a:lnTo>
                    <a:lnTo>
                      <a:pt x="27479" y="42459"/>
                    </a:lnTo>
                    <a:lnTo>
                      <a:pt x="26915" y="42761"/>
                    </a:lnTo>
                    <a:lnTo>
                      <a:pt x="26371" y="43043"/>
                    </a:lnTo>
                    <a:lnTo>
                      <a:pt x="25826" y="43306"/>
                    </a:lnTo>
                    <a:lnTo>
                      <a:pt x="25282" y="43527"/>
                    </a:lnTo>
                    <a:lnTo>
                      <a:pt x="24778" y="43749"/>
                    </a:lnTo>
                    <a:lnTo>
                      <a:pt x="24274" y="43931"/>
                    </a:lnTo>
                    <a:lnTo>
                      <a:pt x="23790" y="44092"/>
                    </a:lnTo>
                    <a:lnTo>
                      <a:pt x="23326" y="44233"/>
                    </a:lnTo>
                    <a:lnTo>
                      <a:pt x="22883" y="44354"/>
                    </a:lnTo>
                    <a:lnTo>
                      <a:pt x="22459" y="44455"/>
                    </a:lnTo>
                    <a:lnTo>
                      <a:pt x="22076" y="44535"/>
                    </a:lnTo>
                    <a:lnTo>
                      <a:pt x="21714" y="44596"/>
                    </a:lnTo>
                    <a:lnTo>
                      <a:pt x="21371" y="44656"/>
                    </a:lnTo>
                    <a:lnTo>
                      <a:pt x="21068" y="44676"/>
                    </a:lnTo>
                    <a:lnTo>
                      <a:pt x="20806" y="44697"/>
                    </a:lnTo>
                    <a:lnTo>
                      <a:pt x="20585" y="4467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3414075" y="507250"/>
                <a:ext cx="921375" cy="1127525"/>
              </a:xfrm>
              <a:custGeom>
                <a:avLst/>
                <a:gdLst/>
                <a:ahLst/>
                <a:cxnLst/>
                <a:rect l="l" t="t" r="r" b="b"/>
                <a:pathLst>
                  <a:path w="36855" h="45101" extrusionOk="0">
                    <a:moveTo>
                      <a:pt x="19274" y="404"/>
                    </a:moveTo>
                    <a:lnTo>
                      <a:pt x="20222" y="424"/>
                    </a:lnTo>
                    <a:lnTo>
                      <a:pt x="21149" y="464"/>
                    </a:lnTo>
                    <a:lnTo>
                      <a:pt x="22057" y="565"/>
                    </a:lnTo>
                    <a:lnTo>
                      <a:pt x="22923" y="686"/>
                    </a:lnTo>
                    <a:lnTo>
                      <a:pt x="23770" y="848"/>
                    </a:lnTo>
                    <a:lnTo>
                      <a:pt x="24597" y="1029"/>
                    </a:lnTo>
                    <a:lnTo>
                      <a:pt x="25403" y="1251"/>
                    </a:lnTo>
                    <a:lnTo>
                      <a:pt x="26169" y="1513"/>
                    </a:lnTo>
                    <a:lnTo>
                      <a:pt x="26935" y="1815"/>
                    </a:lnTo>
                    <a:lnTo>
                      <a:pt x="27661" y="2138"/>
                    </a:lnTo>
                    <a:lnTo>
                      <a:pt x="28347" y="2521"/>
                    </a:lnTo>
                    <a:lnTo>
                      <a:pt x="29032" y="2904"/>
                    </a:lnTo>
                    <a:lnTo>
                      <a:pt x="29677" y="3347"/>
                    </a:lnTo>
                    <a:lnTo>
                      <a:pt x="30302" y="3811"/>
                    </a:lnTo>
                    <a:lnTo>
                      <a:pt x="30887" y="4315"/>
                    </a:lnTo>
                    <a:lnTo>
                      <a:pt x="31451" y="4860"/>
                    </a:lnTo>
                    <a:lnTo>
                      <a:pt x="31855" y="5263"/>
                    </a:lnTo>
                    <a:lnTo>
                      <a:pt x="32238" y="5686"/>
                    </a:lnTo>
                    <a:lnTo>
                      <a:pt x="32600" y="6130"/>
                    </a:lnTo>
                    <a:lnTo>
                      <a:pt x="32923" y="6573"/>
                    </a:lnTo>
                    <a:lnTo>
                      <a:pt x="33246" y="7017"/>
                    </a:lnTo>
                    <a:lnTo>
                      <a:pt x="33548" y="7480"/>
                    </a:lnTo>
                    <a:lnTo>
                      <a:pt x="33830" y="7924"/>
                    </a:lnTo>
                    <a:lnTo>
                      <a:pt x="34092" y="8388"/>
                    </a:lnTo>
                    <a:lnTo>
                      <a:pt x="34334" y="8851"/>
                    </a:lnTo>
                    <a:lnTo>
                      <a:pt x="34556" y="9315"/>
                    </a:lnTo>
                    <a:lnTo>
                      <a:pt x="34758" y="9779"/>
                    </a:lnTo>
                    <a:lnTo>
                      <a:pt x="34959" y="10242"/>
                    </a:lnTo>
                    <a:lnTo>
                      <a:pt x="35120" y="10706"/>
                    </a:lnTo>
                    <a:lnTo>
                      <a:pt x="35282" y="11170"/>
                    </a:lnTo>
                    <a:lnTo>
                      <a:pt x="35564" y="12077"/>
                    </a:lnTo>
                    <a:lnTo>
                      <a:pt x="35806" y="12944"/>
                    </a:lnTo>
                    <a:lnTo>
                      <a:pt x="35987" y="13791"/>
                    </a:lnTo>
                    <a:lnTo>
                      <a:pt x="36108" y="14577"/>
                    </a:lnTo>
                    <a:lnTo>
                      <a:pt x="36209" y="15323"/>
                    </a:lnTo>
                    <a:lnTo>
                      <a:pt x="36270" y="15988"/>
                    </a:lnTo>
                    <a:lnTo>
                      <a:pt x="36310" y="16613"/>
                    </a:lnTo>
                    <a:lnTo>
                      <a:pt x="36310" y="17137"/>
                    </a:lnTo>
                    <a:lnTo>
                      <a:pt x="36290" y="17561"/>
                    </a:lnTo>
                    <a:lnTo>
                      <a:pt x="36270" y="18266"/>
                    </a:lnTo>
                    <a:lnTo>
                      <a:pt x="36209" y="19053"/>
                    </a:lnTo>
                    <a:lnTo>
                      <a:pt x="36028" y="20726"/>
                    </a:lnTo>
                    <a:lnTo>
                      <a:pt x="35907" y="21815"/>
                    </a:lnTo>
                    <a:lnTo>
                      <a:pt x="35806" y="22843"/>
                    </a:lnTo>
                    <a:lnTo>
                      <a:pt x="35786" y="23307"/>
                    </a:lnTo>
                    <a:lnTo>
                      <a:pt x="35766" y="23730"/>
                    </a:lnTo>
                    <a:lnTo>
                      <a:pt x="35766" y="24113"/>
                    </a:lnTo>
                    <a:lnTo>
                      <a:pt x="35806" y="24456"/>
                    </a:lnTo>
                    <a:lnTo>
                      <a:pt x="35866" y="24919"/>
                    </a:lnTo>
                    <a:lnTo>
                      <a:pt x="35967" y="25504"/>
                    </a:lnTo>
                    <a:lnTo>
                      <a:pt x="36108" y="26310"/>
                    </a:lnTo>
                    <a:lnTo>
                      <a:pt x="36249" y="27218"/>
                    </a:lnTo>
                    <a:lnTo>
                      <a:pt x="36370" y="28206"/>
                    </a:lnTo>
                    <a:lnTo>
                      <a:pt x="36411" y="28730"/>
                    </a:lnTo>
                    <a:lnTo>
                      <a:pt x="36431" y="29254"/>
                    </a:lnTo>
                    <a:lnTo>
                      <a:pt x="36451" y="29798"/>
                    </a:lnTo>
                    <a:lnTo>
                      <a:pt x="36431" y="30343"/>
                    </a:lnTo>
                    <a:lnTo>
                      <a:pt x="36411" y="30887"/>
                    </a:lnTo>
                    <a:lnTo>
                      <a:pt x="36350" y="31451"/>
                    </a:lnTo>
                    <a:lnTo>
                      <a:pt x="36249" y="32016"/>
                    </a:lnTo>
                    <a:lnTo>
                      <a:pt x="36129" y="32560"/>
                    </a:lnTo>
                    <a:lnTo>
                      <a:pt x="35967" y="33105"/>
                    </a:lnTo>
                    <a:lnTo>
                      <a:pt x="35786" y="33649"/>
                    </a:lnTo>
                    <a:lnTo>
                      <a:pt x="35383" y="34435"/>
                    </a:lnTo>
                    <a:lnTo>
                      <a:pt x="34959" y="35201"/>
                    </a:lnTo>
                    <a:lnTo>
                      <a:pt x="34536" y="35927"/>
                    </a:lnTo>
                    <a:lnTo>
                      <a:pt x="34052" y="36633"/>
                    </a:lnTo>
                    <a:lnTo>
                      <a:pt x="33568" y="37278"/>
                    </a:lnTo>
                    <a:lnTo>
                      <a:pt x="33064" y="37903"/>
                    </a:lnTo>
                    <a:lnTo>
                      <a:pt x="32560" y="38508"/>
                    </a:lnTo>
                    <a:lnTo>
                      <a:pt x="32016" y="39072"/>
                    </a:lnTo>
                    <a:lnTo>
                      <a:pt x="31471" y="39596"/>
                    </a:lnTo>
                    <a:lnTo>
                      <a:pt x="30927" y="40100"/>
                    </a:lnTo>
                    <a:lnTo>
                      <a:pt x="30363" y="40564"/>
                    </a:lnTo>
                    <a:lnTo>
                      <a:pt x="29798" y="41008"/>
                    </a:lnTo>
                    <a:lnTo>
                      <a:pt x="29234" y="41411"/>
                    </a:lnTo>
                    <a:lnTo>
                      <a:pt x="28669" y="41794"/>
                    </a:lnTo>
                    <a:lnTo>
                      <a:pt x="28105" y="42157"/>
                    </a:lnTo>
                    <a:lnTo>
                      <a:pt x="27540" y="42479"/>
                    </a:lnTo>
                    <a:lnTo>
                      <a:pt x="26996" y="42782"/>
                    </a:lnTo>
                    <a:lnTo>
                      <a:pt x="26451" y="43064"/>
                    </a:lnTo>
                    <a:lnTo>
                      <a:pt x="25907" y="43306"/>
                    </a:lnTo>
                    <a:lnTo>
                      <a:pt x="25383" y="43548"/>
                    </a:lnTo>
                    <a:lnTo>
                      <a:pt x="24859" y="43749"/>
                    </a:lnTo>
                    <a:lnTo>
                      <a:pt x="24375" y="43931"/>
                    </a:lnTo>
                    <a:lnTo>
                      <a:pt x="23891" y="44092"/>
                    </a:lnTo>
                    <a:lnTo>
                      <a:pt x="23448" y="44233"/>
                    </a:lnTo>
                    <a:lnTo>
                      <a:pt x="23004" y="44354"/>
                    </a:lnTo>
                    <a:lnTo>
                      <a:pt x="22601" y="44455"/>
                    </a:lnTo>
                    <a:lnTo>
                      <a:pt x="22218" y="44536"/>
                    </a:lnTo>
                    <a:lnTo>
                      <a:pt x="21875" y="44596"/>
                    </a:lnTo>
                    <a:lnTo>
                      <a:pt x="21553" y="44657"/>
                    </a:lnTo>
                    <a:lnTo>
                      <a:pt x="21270" y="44677"/>
                    </a:lnTo>
                    <a:lnTo>
                      <a:pt x="20827" y="44677"/>
                    </a:lnTo>
                    <a:lnTo>
                      <a:pt x="20383" y="44637"/>
                    </a:lnTo>
                    <a:lnTo>
                      <a:pt x="19819" y="44536"/>
                    </a:lnTo>
                    <a:lnTo>
                      <a:pt x="19174" y="44374"/>
                    </a:lnTo>
                    <a:lnTo>
                      <a:pt x="18448" y="44173"/>
                    </a:lnTo>
                    <a:lnTo>
                      <a:pt x="17641" y="43911"/>
                    </a:lnTo>
                    <a:lnTo>
                      <a:pt x="16774" y="43608"/>
                    </a:lnTo>
                    <a:lnTo>
                      <a:pt x="15867" y="43245"/>
                    </a:lnTo>
                    <a:lnTo>
                      <a:pt x="14920" y="42842"/>
                    </a:lnTo>
                    <a:lnTo>
                      <a:pt x="13952" y="42399"/>
                    </a:lnTo>
                    <a:lnTo>
                      <a:pt x="12984" y="41915"/>
                    </a:lnTo>
                    <a:lnTo>
                      <a:pt x="12017" y="41370"/>
                    </a:lnTo>
                    <a:lnTo>
                      <a:pt x="11049" y="40806"/>
                    </a:lnTo>
                    <a:lnTo>
                      <a:pt x="10565" y="40504"/>
                    </a:lnTo>
                    <a:lnTo>
                      <a:pt x="10101" y="40181"/>
                    </a:lnTo>
                    <a:lnTo>
                      <a:pt x="9658" y="39858"/>
                    </a:lnTo>
                    <a:lnTo>
                      <a:pt x="9214" y="39536"/>
                    </a:lnTo>
                    <a:lnTo>
                      <a:pt x="8791" y="39193"/>
                    </a:lnTo>
                    <a:lnTo>
                      <a:pt x="8368" y="38830"/>
                    </a:lnTo>
                    <a:lnTo>
                      <a:pt x="7964" y="38467"/>
                    </a:lnTo>
                    <a:lnTo>
                      <a:pt x="7581" y="38104"/>
                    </a:lnTo>
                    <a:lnTo>
                      <a:pt x="7218" y="37701"/>
                    </a:lnTo>
                    <a:lnTo>
                      <a:pt x="6856" y="37278"/>
                    </a:lnTo>
                    <a:lnTo>
                      <a:pt x="6493" y="36814"/>
                    </a:lnTo>
                    <a:lnTo>
                      <a:pt x="6130" y="36310"/>
                    </a:lnTo>
                    <a:lnTo>
                      <a:pt x="5807" y="35786"/>
                    </a:lnTo>
                    <a:lnTo>
                      <a:pt x="5464" y="35242"/>
                    </a:lnTo>
                    <a:lnTo>
                      <a:pt x="5142" y="34657"/>
                    </a:lnTo>
                    <a:lnTo>
                      <a:pt x="4819" y="34072"/>
                    </a:lnTo>
                    <a:lnTo>
                      <a:pt x="4517" y="33447"/>
                    </a:lnTo>
                    <a:lnTo>
                      <a:pt x="4214" y="32822"/>
                    </a:lnTo>
                    <a:lnTo>
                      <a:pt x="3932" y="32197"/>
                    </a:lnTo>
                    <a:lnTo>
                      <a:pt x="3650" y="31532"/>
                    </a:lnTo>
                    <a:lnTo>
                      <a:pt x="3126" y="30222"/>
                    </a:lnTo>
                    <a:lnTo>
                      <a:pt x="2642" y="28911"/>
                    </a:lnTo>
                    <a:lnTo>
                      <a:pt x="2219" y="27601"/>
                    </a:lnTo>
                    <a:lnTo>
                      <a:pt x="1815" y="26331"/>
                    </a:lnTo>
                    <a:lnTo>
                      <a:pt x="1473" y="25121"/>
                    </a:lnTo>
                    <a:lnTo>
                      <a:pt x="1170" y="23992"/>
                    </a:lnTo>
                    <a:lnTo>
                      <a:pt x="928" y="22964"/>
                    </a:lnTo>
                    <a:lnTo>
                      <a:pt x="727" y="22057"/>
                    </a:lnTo>
                    <a:lnTo>
                      <a:pt x="586" y="21290"/>
                    </a:lnTo>
                    <a:lnTo>
                      <a:pt x="505" y="20686"/>
                    </a:lnTo>
                    <a:lnTo>
                      <a:pt x="465" y="20222"/>
                    </a:lnTo>
                    <a:lnTo>
                      <a:pt x="444" y="19738"/>
                    </a:lnTo>
                    <a:lnTo>
                      <a:pt x="424" y="19113"/>
                    </a:lnTo>
                    <a:lnTo>
                      <a:pt x="444" y="18367"/>
                    </a:lnTo>
                    <a:lnTo>
                      <a:pt x="485" y="17520"/>
                    </a:lnTo>
                    <a:lnTo>
                      <a:pt x="545" y="16573"/>
                    </a:lnTo>
                    <a:lnTo>
                      <a:pt x="666" y="15545"/>
                    </a:lnTo>
                    <a:lnTo>
                      <a:pt x="747" y="15000"/>
                    </a:lnTo>
                    <a:lnTo>
                      <a:pt x="848" y="14456"/>
                    </a:lnTo>
                    <a:lnTo>
                      <a:pt x="969" y="13892"/>
                    </a:lnTo>
                    <a:lnTo>
                      <a:pt x="1110" y="13307"/>
                    </a:lnTo>
                    <a:lnTo>
                      <a:pt x="1251" y="12722"/>
                    </a:lnTo>
                    <a:lnTo>
                      <a:pt x="1432" y="12138"/>
                    </a:lnTo>
                    <a:lnTo>
                      <a:pt x="1614" y="11533"/>
                    </a:lnTo>
                    <a:lnTo>
                      <a:pt x="1836" y="10928"/>
                    </a:lnTo>
                    <a:lnTo>
                      <a:pt x="2077" y="10343"/>
                    </a:lnTo>
                    <a:lnTo>
                      <a:pt x="2340" y="9738"/>
                    </a:lnTo>
                    <a:lnTo>
                      <a:pt x="2642" y="9134"/>
                    </a:lnTo>
                    <a:lnTo>
                      <a:pt x="2944" y="8549"/>
                    </a:lnTo>
                    <a:lnTo>
                      <a:pt x="3307" y="7964"/>
                    </a:lnTo>
                    <a:lnTo>
                      <a:pt x="3670" y="7380"/>
                    </a:lnTo>
                    <a:lnTo>
                      <a:pt x="4094" y="6815"/>
                    </a:lnTo>
                    <a:lnTo>
                      <a:pt x="4537" y="6271"/>
                    </a:lnTo>
                    <a:lnTo>
                      <a:pt x="5081" y="5646"/>
                    </a:lnTo>
                    <a:lnTo>
                      <a:pt x="5666" y="5041"/>
                    </a:lnTo>
                    <a:lnTo>
                      <a:pt x="6291" y="4476"/>
                    </a:lnTo>
                    <a:lnTo>
                      <a:pt x="6956" y="3972"/>
                    </a:lnTo>
                    <a:lnTo>
                      <a:pt x="7642" y="3468"/>
                    </a:lnTo>
                    <a:lnTo>
                      <a:pt x="8347" y="3025"/>
                    </a:lnTo>
                    <a:lnTo>
                      <a:pt x="9113" y="2602"/>
                    </a:lnTo>
                    <a:lnTo>
                      <a:pt x="9880" y="2218"/>
                    </a:lnTo>
                    <a:lnTo>
                      <a:pt x="10706" y="1876"/>
                    </a:lnTo>
                    <a:lnTo>
                      <a:pt x="11533" y="1573"/>
                    </a:lnTo>
                    <a:lnTo>
                      <a:pt x="12420" y="1291"/>
                    </a:lnTo>
                    <a:lnTo>
                      <a:pt x="13327" y="1069"/>
                    </a:lnTo>
                    <a:lnTo>
                      <a:pt x="14254" y="868"/>
                    </a:lnTo>
                    <a:lnTo>
                      <a:pt x="15222" y="706"/>
                    </a:lnTo>
                    <a:lnTo>
                      <a:pt x="16230" y="565"/>
                    </a:lnTo>
                    <a:lnTo>
                      <a:pt x="17258" y="485"/>
                    </a:lnTo>
                    <a:lnTo>
                      <a:pt x="18287" y="424"/>
                    </a:lnTo>
                    <a:lnTo>
                      <a:pt x="19274" y="404"/>
                    </a:lnTo>
                    <a:close/>
                    <a:moveTo>
                      <a:pt x="18367" y="1"/>
                    </a:moveTo>
                    <a:lnTo>
                      <a:pt x="17218" y="61"/>
                    </a:lnTo>
                    <a:lnTo>
                      <a:pt x="16170" y="162"/>
                    </a:lnTo>
                    <a:lnTo>
                      <a:pt x="15162" y="283"/>
                    </a:lnTo>
                    <a:lnTo>
                      <a:pt x="14174" y="464"/>
                    </a:lnTo>
                    <a:lnTo>
                      <a:pt x="13206" y="666"/>
                    </a:lnTo>
                    <a:lnTo>
                      <a:pt x="12279" y="908"/>
                    </a:lnTo>
                    <a:lnTo>
                      <a:pt x="11392" y="1190"/>
                    </a:lnTo>
                    <a:lnTo>
                      <a:pt x="10525" y="1513"/>
                    </a:lnTo>
                    <a:lnTo>
                      <a:pt x="9698" y="1856"/>
                    </a:lnTo>
                    <a:lnTo>
                      <a:pt x="8892" y="2259"/>
                    </a:lnTo>
                    <a:lnTo>
                      <a:pt x="8126" y="2682"/>
                    </a:lnTo>
                    <a:lnTo>
                      <a:pt x="7400" y="3146"/>
                    </a:lnTo>
                    <a:lnTo>
                      <a:pt x="7037" y="3388"/>
                    </a:lnTo>
                    <a:lnTo>
                      <a:pt x="6694" y="3650"/>
                    </a:lnTo>
                    <a:lnTo>
                      <a:pt x="6352" y="3912"/>
                    </a:lnTo>
                    <a:lnTo>
                      <a:pt x="6029" y="4174"/>
                    </a:lnTo>
                    <a:lnTo>
                      <a:pt x="5706" y="4456"/>
                    </a:lnTo>
                    <a:lnTo>
                      <a:pt x="5384" y="4739"/>
                    </a:lnTo>
                    <a:lnTo>
                      <a:pt x="5081" y="5041"/>
                    </a:lnTo>
                    <a:lnTo>
                      <a:pt x="4779" y="5364"/>
                    </a:lnTo>
                    <a:lnTo>
                      <a:pt x="4497" y="5666"/>
                    </a:lnTo>
                    <a:lnTo>
                      <a:pt x="4214" y="6009"/>
                    </a:lnTo>
                    <a:lnTo>
                      <a:pt x="3771" y="6553"/>
                    </a:lnTo>
                    <a:lnTo>
                      <a:pt x="3348" y="7118"/>
                    </a:lnTo>
                    <a:lnTo>
                      <a:pt x="2965" y="7702"/>
                    </a:lnTo>
                    <a:lnTo>
                      <a:pt x="2622" y="8287"/>
                    </a:lnTo>
                    <a:lnTo>
                      <a:pt x="2299" y="8871"/>
                    </a:lnTo>
                    <a:lnTo>
                      <a:pt x="1997" y="9476"/>
                    </a:lnTo>
                    <a:lnTo>
                      <a:pt x="1735" y="10061"/>
                    </a:lnTo>
                    <a:lnTo>
                      <a:pt x="1493" y="10666"/>
                    </a:lnTo>
                    <a:lnTo>
                      <a:pt x="1271" y="11250"/>
                    </a:lnTo>
                    <a:lnTo>
                      <a:pt x="1069" y="11835"/>
                    </a:lnTo>
                    <a:lnTo>
                      <a:pt x="888" y="12440"/>
                    </a:lnTo>
                    <a:lnTo>
                      <a:pt x="727" y="13004"/>
                    </a:lnTo>
                    <a:lnTo>
                      <a:pt x="586" y="13589"/>
                    </a:lnTo>
                    <a:lnTo>
                      <a:pt x="465" y="14154"/>
                    </a:lnTo>
                    <a:lnTo>
                      <a:pt x="364" y="14698"/>
                    </a:lnTo>
                    <a:lnTo>
                      <a:pt x="283" y="15242"/>
                    </a:lnTo>
                    <a:lnTo>
                      <a:pt x="142" y="16270"/>
                    </a:lnTo>
                    <a:lnTo>
                      <a:pt x="61" y="17238"/>
                    </a:lnTo>
                    <a:lnTo>
                      <a:pt x="21" y="18105"/>
                    </a:lnTo>
                    <a:lnTo>
                      <a:pt x="1" y="18891"/>
                    </a:lnTo>
                    <a:lnTo>
                      <a:pt x="21" y="19557"/>
                    </a:lnTo>
                    <a:lnTo>
                      <a:pt x="41" y="20081"/>
                    </a:lnTo>
                    <a:lnTo>
                      <a:pt x="102" y="20746"/>
                    </a:lnTo>
                    <a:lnTo>
                      <a:pt x="182" y="21351"/>
                    </a:lnTo>
                    <a:lnTo>
                      <a:pt x="324" y="22117"/>
                    </a:lnTo>
                    <a:lnTo>
                      <a:pt x="525" y="23024"/>
                    </a:lnTo>
                    <a:lnTo>
                      <a:pt x="767" y="24073"/>
                    </a:lnTo>
                    <a:lnTo>
                      <a:pt x="1069" y="25222"/>
                    </a:lnTo>
                    <a:lnTo>
                      <a:pt x="1432" y="26452"/>
                    </a:lnTo>
                    <a:lnTo>
                      <a:pt x="1836" y="27742"/>
                    </a:lnTo>
                    <a:lnTo>
                      <a:pt x="2279" y="29052"/>
                    </a:lnTo>
                    <a:lnTo>
                      <a:pt x="2763" y="30403"/>
                    </a:lnTo>
                    <a:lnTo>
                      <a:pt x="3307" y="31734"/>
                    </a:lnTo>
                    <a:lnTo>
                      <a:pt x="3590" y="32379"/>
                    </a:lnTo>
                    <a:lnTo>
                      <a:pt x="3872" y="33044"/>
                    </a:lnTo>
                    <a:lnTo>
                      <a:pt x="4174" y="33669"/>
                    </a:lnTo>
                    <a:lnTo>
                      <a:pt x="4497" y="34294"/>
                    </a:lnTo>
                    <a:lnTo>
                      <a:pt x="4799" y="34899"/>
                    </a:lnTo>
                    <a:lnTo>
                      <a:pt x="5142" y="35484"/>
                    </a:lnTo>
                    <a:lnTo>
                      <a:pt x="5485" y="36048"/>
                    </a:lnTo>
                    <a:lnTo>
                      <a:pt x="5827" y="36572"/>
                    </a:lnTo>
                    <a:lnTo>
                      <a:pt x="6170" y="37076"/>
                    </a:lnTo>
                    <a:lnTo>
                      <a:pt x="6533" y="37540"/>
                    </a:lnTo>
                    <a:lnTo>
                      <a:pt x="6916" y="37984"/>
                    </a:lnTo>
                    <a:lnTo>
                      <a:pt x="7299" y="38387"/>
                    </a:lnTo>
                    <a:lnTo>
                      <a:pt x="7682" y="38770"/>
                    </a:lnTo>
                    <a:lnTo>
                      <a:pt x="8105" y="39153"/>
                    </a:lnTo>
                    <a:lnTo>
                      <a:pt x="8529" y="39516"/>
                    </a:lnTo>
                    <a:lnTo>
                      <a:pt x="8972" y="39858"/>
                    </a:lnTo>
                    <a:lnTo>
                      <a:pt x="9416" y="40201"/>
                    </a:lnTo>
                    <a:lnTo>
                      <a:pt x="9880" y="40524"/>
                    </a:lnTo>
                    <a:lnTo>
                      <a:pt x="10363" y="40846"/>
                    </a:lnTo>
                    <a:lnTo>
                      <a:pt x="10847" y="41169"/>
                    </a:lnTo>
                    <a:lnTo>
                      <a:pt x="11815" y="41754"/>
                    </a:lnTo>
                    <a:lnTo>
                      <a:pt x="12803" y="42298"/>
                    </a:lnTo>
                    <a:lnTo>
                      <a:pt x="13791" y="42782"/>
                    </a:lnTo>
                    <a:lnTo>
                      <a:pt x="14779" y="43245"/>
                    </a:lnTo>
                    <a:lnTo>
                      <a:pt x="15726" y="43649"/>
                    </a:lnTo>
                    <a:lnTo>
                      <a:pt x="16654" y="44012"/>
                    </a:lnTo>
                    <a:lnTo>
                      <a:pt x="17541" y="44314"/>
                    </a:lnTo>
                    <a:lnTo>
                      <a:pt x="18347" y="44576"/>
                    </a:lnTo>
                    <a:lnTo>
                      <a:pt x="19093" y="44778"/>
                    </a:lnTo>
                    <a:lnTo>
                      <a:pt x="19758" y="44939"/>
                    </a:lnTo>
                    <a:lnTo>
                      <a:pt x="20323" y="45040"/>
                    </a:lnTo>
                    <a:lnTo>
                      <a:pt x="20786" y="45100"/>
                    </a:lnTo>
                    <a:lnTo>
                      <a:pt x="21230" y="45100"/>
                    </a:lnTo>
                    <a:lnTo>
                      <a:pt x="21492" y="45060"/>
                    </a:lnTo>
                    <a:lnTo>
                      <a:pt x="21815" y="45020"/>
                    </a:lnTo>
                    <a:lnTo>
                      <a:pt x="22157" y="44979"/>
                    </a:lnTo>
                    <a:lnTo>
                      <a:pt x="22540" y="44899"/>
                    </a:lnTo>
                    <a:lnTo>
                      <a:pt x="22944" y="44818"/>
                    </a:lnTo>
                    <a:lnTo>
                      <a:pt x="23367" y="44697"/>
                    </a:lnTo>
                    <a:lnTo>
                      <a:pt x="23810" y="44576"/>
                    </a:lnTo>
                    <a:lnTo>
                      <a:pt x="24274" y="44415"/>
                    </a:lnTo>
                    <a:lnTo>
                      <a:pt x="24758" y="44253"/>
                    </a:lnTo>
                    <a:lnTo>
                      <a:pt x="25262" y="44052"/>
                    </a:lnTo>
                    <a:lnTo>
                      <a:pt x="25786" y="43850"/>
                    </a:lnTo>
                    <a:lnTo>
                      <a:pt x="26310" y="43608"/>
                    </a:lnTo>
                    <a:lnTo>
                      <a:pt x="26855" y="43346"/>
                    </a:lnTo>
                    <a:lnTo>
                      <a:pt x="27399" y="43064"/>
                    </a:lnTo>
                    <a:lnTo>
                      <a:pt x="27943" y="42762"/>
                    </a:lnTo>
                    <a:lnTo>
                      <a:pt x="28508" y="42419"/>
                    </a:lnTo>
                    <a:lnTo>
                      <a:pt x="29072" y="42056"/>
                    </a:lnTo>
                    <a:lnTo>
                      <a:pt x="29637" y="41673"/>
                    </a:lnTo>
                    <a:lnTo>
                      <a:pt x="30201" y="41250"/>
                    </a:lnTo>
                    <a:lnTo>
                      <a:pt x="30766" y="40806"/>
                    </a:lnTo>
                    <a:lnTo>
                      <a:pt x="31310" y="40322"/>
                    </a:lnTo>
                    <a:lnTo>
                      <a:pt x="31875" y="39818"/>
                    </a:lnTo>
                    <a:lnTo>
                      <a:pt x="32399" y="39294"/>
                    </a:lnTo>
                    <a:lnTo>
                      <a:pt x="32943" y="38709"/>
                    </a:lnTo>
                    <a:lnTo>
                      <a:pt x="33447" y="38125"/>
                    </a:lnTo>
                    <a:lnTo>
                      <a:pt x="33951" y="37479"/>
                    </a:lnTo>
                    <a:lnTo>
                      <a:pt x="34435" y="36814"/>
                    </a:lnTo>
                    <a:lnTo>
                      <a:pt x="34899" y="36129"/>
                    </a:lnTo>
                    <a:lnTo>
                      <a:pt x="35342" y="35383"/>
                    </a:lnTo>
                    <a:lnTo>
                      <a:pt x="35766" y="34617"/>
                    </a:lnTo>
                    <a:lnTo>
                      <a:pt x="36149" y="33810"/>
                    </a:lnTo>
                    <a:lnTo>
                      <a:pt x="36370" y="33246"/>
                    </a:lnTo>
                    <a:lnTo>
                      <a:pt x="36532" y="32681"/>
                    </a:lnTo>
                    <a:lnTo>
                      <a:pt x="36653" y="32117"/>
                    </a:lnTo>
                    <a:lnTo>
                      <a:pt x="36753" y="31532"/>
                    </a:lnTo>
                    <a:lnTo>
                      <a:pt x="36814" y="30968"/>
                    </a:lnTo>
                    <a:lnTo>
                      <a:pt x="36854" y="30383"/>
                    </a:lnTo>
                    <a:lnTo>
                      <a:pt x="36854" y="29818"/>
                    </a:lnTo>
                    <a:lnTo>
                      <a:pt x="36854" y="29274"/>
                    </a:lnTo>
                    <a:lnTo>
                      <a:pt x="36834" y="28730"/>
                    </a:lnTo>
                    <a:lnTo>
                      <a:pt x="36774" y="28185"/>
                    </a:lnTo>
                    <a:lnTo>
                      <a:pt x="36733" y="27681"/>
                    </a:lnTo>
                    <a:lnTo>
                      <a:pt x="36673" y="27177"/>
                    </a:lnTo>
                    <a:lnTo>
                      <a:pt x="36512" y="26250"/>
                    </a:lnTo>
                    <a:lnTo>
                      <a:pt x="36370" y="25444"/>
                    </a:lnTo>
                    <a:lnTo>
                      <a:pt x="36270" y="24859"/>
                    </a:lnTo>
                    <a:lnTo>
                      <a:pt x="36209" y="24415"/>
                    </a:lnTo>
                    <a:lnTo>
                      <a:pt x="36189" y="24073"/>
                    </a:lnTo>
                    <a:lnTo>
                      <a:pt x="36189" y="23710"/>
                    </a:lnTo>
                    <a:lnTo>
                      <a:pt x="36209" y="23286"/>
                    </a:lnTo>
                    <a:lnTo>
                      <a:pt x="36229" y="22823"/>
                    </a:lnTo>
                    <a:lnTo>
                      <a:pt x="36330" y="21815"/>
                    </a:lnTo>
                    <a:lnTo>
                      <a:pt x="36431" y="20786"/>
                    </a:lnTo>
                    <a:lnTo>
                      <a:pt x="36612" y="19093"/>
                    </a:lnTo>
                    <a:lnTo>
                      <a:pt x="36673" y="18287"/>
                    </a:lnTo>
                    <a:lnTo>
                      <a:pt x="36693" y="17581"/>
                    </a:lnTo>
                    <a:lnTo>
                      <a:pt x="36713" y="17137"/>
                    </a:lnTo>
                    <a:lnTo>
                      <a:pt x="36713" y="16593"/>
                    </a:lnTo>
                    <a:lnTo>
                      <a:pt x="36693" y="15988"/>
                    </a:lnTo>
                    <a:lnTo>
                      <a:pt x="36612" y="15283"/>
                    </a:lnTo>
                    <a:lnTo>
                      <a:pt x="36532" y="14537"/>
                    </a:lnTo>
                    <a:lnTo>
                      <a:pt x="36391" y="13710"/>
                    </a:lnTo>
                    <a:lnTo>
                      <a:pt x="36189" y="12863"/>
                    </a:lnTo>
                    <a:lnTo>
                      <a:pt x="35967" y="11956"/>
                    </a:lnTo>
                    <a:lnTo>
                      <a:pt x="35685" y="11029"/>
                    </a:lnTo>
                    <a:lnTo>
                      <a:pt x="35504" y="10565"/>
                    </a:lnTo>
                    <a:lnTo>
                      <a:pt x="35322" y="10101"/>
                    </a:lnTo>
                    <a:lnTo>
                      <a:pt x="35141" y="9617"/>
                    </a:lnTo>
                    <a:lnTo>
                      <a:pt x="34919" y="9134"/>
                    </a:lnTo>
                    <a:lnTo>
                      <a:pt x="34697" y="8670"/>
                    </a:lnTo>
                    <a:lnTo>
                      <a:pt x="34435" y="8186"/>
                    </a:lnTo>
                    <a:lnTo>
                      <a:pt x="34173" y="7722"/>
                    </a:lnTo>
                    <a:lnTo>
                      <a:pt x="33891" y="7238"/>
                    </a:lnTo>
                    <a:lnTo>
                      <a:pt x="33588" y="6775"/>
                    </a:lnTo>
                    <a:lnTo>
                      <a:pt x="33266" y="6331"/>
                    </a:lnTo>
                    <a:lnTo>
                      <a:pt x="32923" y="5868"/>
                    </a:lnTo>
                    <a:lnTo>
                      <a:pt x="32540" y="5424"/>
                    </a:lnTo>
                    <a:lnTo>
                      <a:pt x="32157" y="4980"/>
                    </a:lnTo>
                    <a:lnTo>
                      <a:pt x="31754" y="4557"/>
                    </a:lnTo>
                    <a:lnTo>
                      <a:pt x="31431" y="4255"/>
                    </a:lnTo>
                    <a:lnTo>
                      <a:pt x="31088" y="3952"/>
                    </a:lnTo>
                    <a:lnTo>
                      <a:pt x="30746" y="3650"/>
                    </a:lnTo>
                    <a:lnTo>
                      <a:pt x="30403" y="3368"/>
                    </a:lnTo>
                    <a:lnTo>
                      <a:pt x="30040" y="3106"/>
                    </a:lnTo>
                    <a:lnTo>
                      <a:pt x="29677" y="2843"/>
                    </a:lnTo>
                    <a:lnTo>
                      <a:pt x="29294" y="2581"/>
                    </a:lnTo>
                    <a:lnTo>
                      <a:pt x="28911" y="2360"/>
                    </a:lnTo>
                    <a:lnTo>
                      <a:pt x="28508" y="2138"/>
                    </a:lnTo>
                    <a:lnTo>
                      <a:pt x="28105" y="1916"/>
                    </a:lnTo>
                    <a:lnTo>
                      <a:pt x="27701" y="1714"/>
                    </a:lnTo>
                    <a:lnTo>
                      <a:pt x="27278" y="1513"/>
                    </a:lnTo>
                    <a:lnTo>
                      <a:pt x="26855" y="1331"/>
                    </a:lnTo>
                    <a:lnTo>
                      <a:pt x="26431" y="1170"/>
                    </a:lnTo>
                    <a:lnTo>
                      <a:pt x="25988" y="1009"/>
                    </a:lnTo>
                    <a:lnTo>
                      <a:pt x="25524" y="868"/>
                    </a:lnTo>
                    <a:lnTo>
                      <a:pt x="25060" y="727"/>
                    </a:lnTo>
                    <a:lnTo>
                      <a:pt x="24597" y="606"/>
                    </a:lnTo>
                    <a:lnTo>
                      <a:pt x="24133" y="485"/>
                    </a:lnTo>
                    <a:lnTo>
                      <a:pt x="23649" y="384"/>
                    </a:lnTo>
                    <a:lnTo>
                      <a:pt x="23145" y="303"/>
                    </a:lnTo>
                    <a:lnTo>
                      <a:pt x="22661" y="223"/>
                    </a:lnTo>
                    <a:lnTo>
                      <a:pt x="22137" y="162"/>
                    </a:lnTo>
                    <a:lnTo>
                      <a:pt x="21633" y="102"/>
                    </a:lnTo>
                    <a:lnTo>
                      <a:pt x="20585" y="21"/>
                    </a:lnTo>
                    <a:lnTo>
                      <a:pt x="1949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4"/>
              <p:cNvSpPr/>
              <p:nvPr/>
            </p:nvSpPr>
            <p:spPr>
              <a:xfrm>
                <a:off x="3801175" y="971950"/>
                <a:ext cx="1023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4094" extrusionOk="0">
                    <a:moveTo>
                      <a:pt x="1996" y="1"/>
                    </a:moveTo>
                    <a:lnTo>
                      <a:pt x="1774" y="21"/>
                    </a:lnTo>
                    <a:lnTo>
                      <a:pt x="1573" y="61"/>
                    </a:lnTo>
                    <a:lnTo>
                      <a:pt x="1391" y="122"/>
                    </a:lnTo>
                    <a:lnTo>
                      <a:pt x="1190" y="182"/>
                    </a:lnTo>
                    <a:lnTo>
                      <a:pt x="1028" y="283"/>
                    </a:lnTo>
                    <a:lnTo>
                      <a:pt x="847" y="384"/>
                    </a:lnTo>
                    <a:lnTo>
                      <a:pt x="706" y="505"/>
                    </a:lnTo>
                    <a:lnTo>
                      <a:pt x="565" y="646"/>
                    </a:lnTo>
                    <a:lnTo>
                      <a:pt x="424" y="787"/>
                    </a:lnTo>
                    <a:lnTo>
                      <a:pt x="323" y="948"/>
                    </a:lnTo>
                    <a:lnTo>
                      <a:pt x="222" y="1130"/>
                    </a:lnTo>
                    <a:lnTo>
                      <a:pt x="141" y="1311"/>
                    </a:lnTo>
                    <a:lnTo>
                      <a:pt x="81" y="1493"/>
                    </a:lnTo>
                    <a:lnTo>
                      <a:pt x="20" y="1694"/>
                    </a:lnTo>
                    <a:lnTo>
                      <a:pt x="0" y="1896"/>
                    </a:lnTo>
                    <a:lnTo>
                      <a:pt x="0" y="2118"/>
                    </a:lnTo>
                    <a:lnTo>
                      <a:pt x="20" y="2319"/>
                    </a:lnTo>
                    <a:lnTo>
                      <a:pt x="61" y="2521"/>
                    </a:lnTo>
                    <a:lnTo>
                      <a:pt x="101" y="2723"/>
                    </a:lnTo>
                    <a:lnTo>
                      <a:pt x="182" y="2904"/>
                    </a:lnTo>
                    <a:lnTo>
                      <a:pt x="282" y="3086"/>
                    </a:lnTo>
                    <a:lnTo>
                      <a:pt x="383" y="3247"/>
                    </a:lnTo>
                    <a:lnTo>
                      <a:pt x="504" y="3408"/>
                    </a:lnTo>
                    <a:lnTo>
                      <a:pt x="645" y="3549"/>
                    </a:lnTo>
                    <a:lnTo>
                      <a:pt x="786" y="3670"/>
                    </a:lnTo>
                    <a:lnTo>
                      <a:pt x="948" y="3791"/>
                    </a:lnTo>
                    <a:lnTo>
                      <a:pt x="1129" y="3892"/>
                    </a:lnTo>
                    <a:lnTo>
                      <a:pt x="1311" y="3973"/>
                    </a:lnTo>
                    <a:lnTo>
                      <a:pt x="1492" y="4033"/>
                    </a:lnTo>
                    <a:lnTo>
                      <a:pt x="1694" y="4073"/>
                    </a:lnTo>
                    <a:lnTo>
                      <a:pt x="1895" y="4094"/>
                    </a:lnTo>
                    <a:lnTo>
                      <a:pt x="2319" y="4094"/>
                    </a:lnTo>
                    <a:lnTo>
                      <a:pt x="2520" y="4053"/>
                    </a:lnTo>
                    <a:lnTo>
                      <a:pt x="2722" y="3993"/>
                    </a:lnTo>
                    <a:lnTo>
                      <a:pt x="2903" y="3912"/>
                    </a:lnTo>
                    <a:lnTo>
                      <a:pt x="3085" y="3831"/>
                    </a:lnTo>
                    <a:lnTo>
                      <a:pt x="3246" y="3711"/>
                    </a:lnTo>
                    <a:lnTo>
                      <a:pt x="3407" y="3590"/>
                    </a:lnTo>
                    <a:lnTo>
                      <a:pt x="3548" y="3448"/>
                    </a:lnTo>
                    <a:lnTo>
                      <a:pt x="3669" y="3307"/>
                    </a:lnTo>
                    <a:lnTo>
                      <a:pt x="3790" y="3146"/>
                    </a:lnTo>
                    <a:lnTo>
                      <a:pt x="3891" y="2965"/>
                    </a:lnTo>
                    <a:lnTo>
                      <a:pt x="3972" y="2783"/>
                    </a:lnTo>
                    <a:lnTo>
                      <a:pt x="4032" y="2602"/>
                    </a:lnTo>
                    <a:lnTo>
                      <a:pt x="4073" y="2400"/>
                    </a:lnTo>
                    <a:lnTo>
                      <a:pt x="4093" y="2198"/>
                    </a:lnTo>
                    <a:lnTo>
                      <a:pt x="4093" y="1997"/>
                    </a:lnTo>
                    <a:lnTo>
                      <a:pt x="4073" y="1775"/>
                    </a:lnTo>
                    <a:lnTo>
                      <a:pt x="4052" y="1573"/>
                    </a:lnTo>
                    <a:lnTo>
                      <a:pt x="3992" y="1392"/>
                    </a:lnTo>
                    <a:lnTo>
                      <a:pt x="3911" y="1190"/>
                    </a:lnTo>
                    <a:lnTo>
                      <a:pt x="3831" y="1029"/>
                    </a:lnTo>
                    <a:lnTo>
                      <a:pt x="3710" y="848"/>
                    </a:lnTo>
                    <a:lnTo>
                      <a:pt x="3589" y="707"/>
                    </a:lnTo>
                    <a:lnTo>
                      <a:pt x="3448" y="565"/>
                    </a:lnTo>
                    <a:lnTo>
                      <a:pt x="3307" y="424"/>
                    </a:lnTo>
                    <a:lnTo>
                      <a:pt x="3145" y="324"/>
                    </a:lnTo>
                    <a:lnTo>
                      <a:pt x="2964" y="223"/>
                    </a:lnTo>
                    <a:lnTo>
                      <a:pt x="2782" y="142"/>
                    </a:lnTo>
                    <a:lnTo>
                      <a:pt x="2601" y="82"/>
                    </a:lnTo>
                    <a:lnTo>
                      <a:pt x="2399" y="41"/>
                    </a:lnTo>
                    <a:lnTo>
                      <a:pt x="219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4"/>
              <p:cNvSpPr/>
              <p:nvPr/>
            </p:nvSpPr>
            <p:spPr>
              <a:xfrm>
                <a:off x="4143400" y="973975"/>
                <a:ext cx="102325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4114" extrusionOk="0">
                    <a:moveTo>
                      <a:pt x="1976" y="1"/>
                    </a:moveTo>
                    <a:lnTo>
                      <a:pt x="1774" y="21"/>
                    </a:lnTo>
                    <a:lnTo>
                      <a:pt x="1573" y="61"/>
                    </a:lnTo>
                    <a:lnTo>
                      <a:pt x="1371" y="122"/>
                    </a:lnTo>
                    <a:lnTo>
                      <a:pt x="1190" y="202"/>
                    </a:lnTo>
                    <a:lnTo>
                      <a:pt x="1008" y="283"/>
                    </a:lnTo>
                    <a:lnTo>
                      <a:pt x="847" y="404"/>
                    </a:lnTo>
                    <a:lnTo>
                      <a:pt x="686" y="525"/>
                    </a:lnTo>
                    <a:lnTo>
                      <a:pt x="544" y="646"/>
                    </a:lnTo>
                    <a:lnTo>
                      <a:pt x="424" y="807"/>
                    </a:lnTo>
                    <a:lnTo>
                      <a:pt x="303" y="968"/>
                    </a:lnTo>
                    <a:lnTo>
                      <a:pt x="222" y="1130"/>
                    </a:lnTo>
                    <a:lnTo>
                      <a:pt x="141" y="1311"/>
                    </a:lnTo>
                    <a:lnTo>
                      <a:pt x="61" y="1513"/>
                    </a:lnTo>
                    <a:lnTo>
                      <a:pt x="20" y="1714"/>
                    </a:lnTo>
                    <a:lnTo>
                      <a:pt x="0" y="1916"/>
                    </a:lnTo>
                    <a:lnTo>
                      <a:pt x="0" y="2117"/>
                    </a:lnTo>
                    <a:lnTo>
                      <a:pt x="20" y="2339"/>
                    </a:lnTo>
                    <a:lnTo>
                      <a:pt x="61" y="2541"/>
                    </a:lnTo>
                    <a:lnTo>
                      <a:pt x="101" y="2722"/>
                    </a:lnTo>
                    <a:lnTo>
                      <a:pt x="182" y="2924"/>
                    </a:lnTo>
                    <a:lnTo>
                      <a:pt x="282" y="3085"/>
                    </a:lnTo>
                    <a:lnTo>
                      <a:pt x="383" y="3267"/>
                    </a:lnTo>
                    <a:lnTo>
                      <a:pt x="504" y="3408"/>
                    </a:lnTo>
                    <a:lnTo>
                      <a:pt x="645" y="3549"/>
                    </a:lnTo>
                    <a:lnTo>
                      <a:pt x="786" y="3690"/>
                    </a:lnTo>
                    <a:lnTo>
                      <a:pt x="948" y="3791"/>
                    </a:lnTo>
                    <a:lnTo>
                      <a:pt x="1129" y="3892"/>
                    </a:lnTo>
                    <a:lnTo>
                      <a:pt x="1311" y="3972"/>
                    </a:lnTo>
                    <a:lnTo>
                      <a:pt x="1492" y="4033"/>
                    </a:lnTo>
                    <a:lnTo>
                      <a:pt x="1694" y="4073"/>
                    </a:lnTo>
                    <a:lnTo>
                      <a:pt x="1895" y="4113"/>
                    </a:lnTo>
                    <a:lnTo>
                      <a:pt x="2117" y="4113"/>
                    </a:lnTo>
                    <a:lnTo>
                      <a:pt x="2319" y="4093"/>
                    </a:lnTo>
                    <a:lnTo>
                      <a:pt x="2520" y="4053"/>
                    </a:lnTo>
                    <a:lnTo>
                      <a:pt x="2722" y="3992"/>
                    </a:lnTo>
                    <a:lnTo>
                      <a:pt x="2903" y="3932"/>
                    </a:lnTo>
                    <a:lnTo>
                      <a:pt x="3085" y="3831"/>
                    </a:lnTo>
                    <a:lnTo>
                      <a:pt x="3246" y="3730"/>
                    </a:lnTo>
                    <a:lnTo>
                      <a:pt x="3407" y="3609"/>
                    </a:lnTo>
                    <a:lnTo>
                      <a:pt x="3548" y="3468"/>
                    </a:lnTo>
                    <a:lnTo>
                      <a:pt x="3669" y="3307"/>
                    </a:lnTo>
                    <a:lnTo>
                      <a:pt x="3770" y="3146"/>
                    </a:lnTo>
                    <a:lnTo>
                      <a:pt x="3871" y="2984"/>
                    </a:lnTo>
                    <a:lnTo>
                      <a:pt x="3952" y="2803"/>
                    </a:lnTo>
                    <a:lnTo>
                      <a:pt x="4012" y="2601"/>
                    </a:lnTo>
                    <a:lnTo>
                      <a:pt x="4073" y="2420"/>
                    </a:lnTo>
                    <a:lnTo>
                      <a:pt x="4093" y="2198"/>
                    </a:lnTo>
                    <a:lnTo>
                      <a:pt x="4093" y="1996"/>
                    </a:lnTo>
                    <a:lnTo>
                      <a:pt x="4073" y="1795"/>
                    </a:lnTo>
                    <a:lnTo>
                      <a:pt x="4032" y="1593"/>
                    </a:lnTo>
                    <a:lnTo>
                      <a:pt x="3992" y="1392"/>
                    </a:lnTo>
                    <a:lnTo>
                      <a:pt x="3911" y="1210"/>
                    </a:lnTo>
                    <a:lnTo>
                      <a:pt x="3810" y="1029"/>
                    </a:lnTo>
                    <a:lnTo>
                      <a:pt x="3710" y="867"/>
                    </a:lnTo>
                    <a:lnTo>
                      <a:pt x="3589" y="706"/>
                    </a:lnTo>
                    <a:lnTo>
                      <a:pt x="3448" y="565"/>
                    </a:lnTo>
                    <a:lnTo>
                      <a:pt x="3306" y="444"/>
                    </a:lnTo>
                    <a:lnTo>
                      <a:pt x="3145" y="323"/>
                    </a:lnTo>
                    <a:lnTo>
                      <a:pt x="2964" y="222"/>
                    </a:lnTo>
                    <a:lnTo>
                      <a:pt x="2782" y="142"/>
                    </a:lnTo>
                    <a:lnTo>
                      <a:pt x="2601" y="81"/>
                    </a:lnTo>
                    <a:lnTo>
                      <a:pt x="2399" y="41"/>
                    </a:lnTo>
                    <a:lnTo>
                      <a:pt x="2198" y="21"/>
                    </a:lnTo>
                    <a:lnTo>
                      <a:pt x="197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4"/>
              <p:cNvSpPr/>
              <p:nvPr/>
            </p:nvSpPr>
            <p:spPr>
              <a:xfrm>
                <a:off x="3733125" y="847975"/>
                <a:ext cx="155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2561" extrusionOk="0">
                    <a:moveTo>
                      <a:pt x="4154" y="0"/>
                    </a:moveTo>
                    <a:lnTo>
                      <a:pt x="3871" y="21"/>
                    </a:lnTo>
                    <a:lnTo>
                      <a:pt x="3589" y="61"/>
                    </a:lnTo>
                    <a:lnTo>
                      <a:pt x="3307" y="121"/>
                    </a:lnTo>
                    <a:lnTo>
                      <a:pt x="3045" y="182"/>
                    </a:lnTo>
                    <a:lnTo>
                      <a:pt x="2783" y="263"/>
                    </a:lnTo>
                    <a:lnTo>
                      <a:pt x="2541" y="343"/>
                    </a:lnTo>
                    <a:lnTo>
                      <a:pt x="2097" y="545"/>
                    </a:lnTo>
                    <a:lnTo>
                      <a:pt x="1674" y="787"/>
                    </a:lnTo>
                    <a:lnTo>
                      <a:pt x="1311" y="1029"/>
                    </a:lnTo>
                    <a:lnTo>
                      <a:pt x="988" y="1271"/>
                    </a:lnTo>
                    <a:lnTo>
                      <a:pt x="706" y="1512"/>
                    </a:lnTo>
                    <a:lnTo>
                      <a:pt x="464" y="1734"/>
                    </a:lnTo>
                    <a:lnTo>
                      <a:pt x="142" y="2077"/>
                    </a:lnTo>
                    <a:lnTo>
                      <a:pt x="41" y="2218"/>
                    </a:lnTo>
                    <a:lnTo>
                      <a:pt x="1" y="2299"/>
                    </a:lnTo>
                    <a:lnTo>
                      <a:pt x="1" y="2379"/>
                    </a:lnTo>
                    <a:lnTo>
                      <a:pt x="21" y="2460"/>
                    </a:lnTo>
                    <a:lnTo>
                      <a:pt x="81" y="2520"/>
                    </a:lnTo>
                    <a:lnTo>
                      <a:pt x="142" y="2541"/>
                    </a:lnTo>
                    <a:lnTo>
                      <a:pt x="202" y="2561"/>
                    </a:lnTo>
                    <a:lnTo>
                      <a:pt x="283" y="2520"/>
                    </a:lnTo>
                    <a:lnTo>
                      <a:pt x="323" y="2500"/>
                    </a:lnTo>
                    <a:lnTo>
                      <a:pt x="363" y="2460"/>
                    </a:lnTo>
                    <a:lnTo>
                      <a:pt x="464" y="2339"/>
                    </a:lnTo>
                    <a:lnTo>
                      <a:pt x="767" y="2016"/>
                    </a:lnTo>
                    <a:lnTo>
                      <a:pt x="988" y="1815"/>
                    </a:lnTo>
                    <a:lnTo>
                      <a:pt x="1230" y="1593"/>
                    </a:lnTo>
                    <a:lnTo>
                      <a:pt x="1533" y="1351"/>
                    </a:lnTo>
                    <a:lnTo>
                      <a:pt x="1875" y="1129"/>
                    </a:lnTo>
                    <a:lnTo>
                      <a:pt x="2259" y="908"/>
                    </a:lnTo>
                    <a:lnTo>
                      <a:pt x="2682" y="726"/>
                    </a:lnTo>
                    <a:lnTo>
                      <a:pt x="2904" y="646"/>
                    </a:lnTo>
                    <a:lnTo>
                      <a:pt x="3146" y="585"/>
                    </a:lnTo>
                    <a:lnTo>
                      <a:pt x="3387" y="525"/>
                    </a:lnTo>
                    <a:lnTo>
                      <a:pt x="3650" y="464"/>
                    </a:lnTo>
                    <a:lnTo>
                      <a:pt x="3892" y="424"/>
                    </a:lnTo>
                    <a:lnTo>
                      <a:pt x="4174" y="404"/>
                    </a:lnTo>
                    <a:lnTo>
                      <a:pt x="4456" y="404"/>
                    </a:lnTo>
                    <a:lnTo>
                      <a:pt x="4738" y="424"/>
                    </a:lnTo>
                    <a:lnTo>
                      <a:pt x="5020" y="464"/>
                    </a:lnTo>
                    <a:lnTo>
                      <a:pt x="5323" y="504"/>
                    </a:lnTo>
                    <a:lnTo>
                      <a:pt x="5645" y="585"/>
                    </a:lnTo>
                    <a:lnTo>
                      <a:pt x="5968" y="686"/>
                    </a:lnTo>
                    <a:lnTo>
                      <a:pt x="6049" y="686"/>
                    </a:lnTo>
                    <a:lnTo>
                      <a:pt x="6109" y="666"/>
                    </a:lnTo>
                    <a:lnTo>
                      <a:pt x="6190" y="625"/>
                    </a:lnTo>
                    <a:lnTo>
                      <a:pt x="6230" y="545"/>
                    </a:lnTo>
                    <a:lnTo>
                      <a:pt x="6230" y="464"/>
                    </a:lnTo>
                    <a:lnTo>
                      <a:pt x="6210" y="383"/>
                    </a:lnTo>
                    <a:lnTo>
                      <a:pt x="6170" y="323"/>
                    </a:lnTo>
                    <a:lnTo>
                      <a:pt x="6089" y="283"/>
                    </a:lnTo>
                    <a:lnTo>
                      <a:pt x="5746" y="182"/>
                    </a:lnTo>
                    <a:lnTo>
                      <a:pt x="5404" y="101"/>
                    </a:lnTo>
                    <a:lnTo>
                      <a:pt x="5081" y="41"/>
                    </a:lnTo>
                    <a:lnTo>
                      <a:pt x="4758" y="21"/>
                    </a:lnTo>
                    <a:lnTo>
                      <a:pt x="445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4"/>
              <p:cNvSpPr/>
              <p:nvPr/>
            </p:nvSpPr>
            <p:spPr>
              <a:xfrm>
                <a:off x="4103575" y="853025"/>
                <a:ext cx="155250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6210" h="2581" extrusionOk="0">
                    <a:moveTo>
                      <a:pt x="1775" y="0"/>
                    </a:moveTo>
                    <a:lnTo>
                      <a:pt x="1452" y="20"/>
                    </a:lnTo>
                    <a:lnTo>
                      <a:pt x="1150" y="40"/>
                    </a:lnTo>
                    <a:lnTo>
                      <a:pt x="807" y="101"/>
                    </a:lnTo>
                    <a:lnTo>
                      <a:pt x="484" y="181"/>
                    </a:lnTo>
                    <a:lnTo>
                      <a:pt x="142" y="282"/>
                    </a:lnTo>
                    <a:lnTo>
                      <a:pt x="61" y="323"/>
                    </a:lnTo>
                    <a:lnTo>
                      <a:pt x="21" y="383"/>
                    </a:lnTo>
                    <a:lnTo>
                      <a:pt x="0" y="464"/>
                    </a:lnTo>
                    <a:lnTo>
                      <a:pt x="0" y="544"/>
                    </a:lnTo>
                    <a:lnTo>
                      <a:pt x="41" y="605"/>
                    </a:lnTo>
                    <a:lnTo>
                      <a:pt x="101" y="665"/>
                    </a:lnTo>
                    <a:lnTo>
                      <a:pt x="182" y="685"/>
                    </a:lnTo>
                    <a:lnTo>
                      <a:pt x="263" y="665"/>
                    </a:lnTo>
                    <a:lnTo>
                      <a:pt x="585" y="585"/>
                    </a:lnTo>
                    <a:lnTo>
                      <a:pt x="888" y="504"/>
                    </a:lnTo>
                    <a:lnTo>
                      <a:pt x="1190" y="464"/>
                    </a:lnTo>
                    <a:lnTo>
                      <a:pt x="1492" y="423"/>
                    </a:lnTo>
                    <a:lnTo>
                      <a:pt x="1775" y="403"/>
                    </a:lnTo>
                    <a:lnTo>
                      <a:pt x="2037" y="403"/>
                    </a:lnTo>
                    <a:lnTo>
                      <a:pt x="2319" y="423"/>
                    </a:lnTo>
                    <a:lnTo>
                      <a:pt x="2561" y="464"/>
                    </a:lnTo>
                    <a:lnTo>
                      <a:pt x="2823" y="524"/>
                    </a:lnTo>
                    <a:lnTo>
                      <a:pt x="3065" y="565"/>
                    </a:lnTo>
                    <a:lnTo>
                      <a:pt x="3287" y="645"/>
                    </a:lnTo>
                    <a:lnTo>
                      <a:pt x="3508" y="726"/>
                    </a:lnTo>
                    <a:lnTo>
                      <a:pt x="3932" y="907"/>
                    </a:lnTo>
                    <a:lnTo>
                      <a:pt x="4315" y="1129"/>
                    </a:lnTo>
                    <a:lnTo>
                      <a:pt x="4637" y="1351"/>
                    </a:lnTo>
                    <a:lnTo>
                      <a:pt x="4940" y="1573"/>
                    </a:lnTo>
                    <a:lnTo>
                      <a:pt x="5202" y="1794"/>
                    </a:lnTo>
                    <a:lnTo>
                      <a:pt x="5424" y="2016"/>
                    </a:lnTo>
                    <a:lnTo>
                      <a:pt x="5726" y="2339"/>
                    </a:lnTo>
                    <a:lnTo>
                      <a:pt x="5847" y="2500"/>
                    </a:lnTo>
                    <a:lnTo>
                      <a:pt x="5867" y="2540"/>
                    </a:lnTo>
                    <a:lnTo>
                      <a:pt x="5907" y="2560"/>
                    </a:lnTo>
                    <a:lnTo>
                      <a:pt x="6008" y="2581"/>
                    </a:lnTo>
                    <a:lnTo>
                      <a:pt x="6069" y="2581"/>
                    </a:lnTo>
                    <a:lnTo>
                      <a:pt x="6129" y="2540"/>
                    </a:lnTo>
                    <a:lnTo>
                      <a:pt x="6190" y="2500"/>
                    </a:lnTo>
                    <a:lnTo>
                      <a:pt x="6210" y="2419"/>
                    </a:lnTo>
                    <a:lnTo>
                      <a:pt x="6210" y="2339"/>
                    </a:lnTo>
                    <a:lnTo>
                      <a:pt x="6170" y="2258"/>
                    </a:lnTo>
                    <a:lnTo>
                      <a:pt x="6069" y="2117"/>
                    </a:lnTo>
                    <a:lnTo>
                      <a:pt x="5746" y="1774"/>
                    </a:lnTo>
                    <a:lnTo>
                      <a:pt x="5524" y="1552"/>
                    </a:lnTo>
                    <a:lnTo>
                      <a:pt x="5242" y="1310"/>
                    </a:lnTo>
                    <a:lnTo>
                      <a:pt x="4920" y="1048"/>
                    </a:lnTo>
                    <a:lnTo>
                      <a:pt x="4537" y="806"/>
                    </a:lnTo>
                    <a:lnTo>
                      <a:pt x="4133" y="565"/>
                    </a:lnTo>
                    <a:lnTo>
                      <a:pt x="3670" y="363"/>
                    </a:lnTo>
                    <a:lnTo>
                      <a:pt x="3428" y="282"/>
                    </a:lnTo>
                    <a:lnTo>
                      <a:pt x="3186" y="202"/>
                    </a:lnTo>
                    <a:lnTo>
                      <a:pt x="2924" y="121"/>
                    </a:lnTo>
                    <a:lnTo>
                      <a:pt x="2642" y="81"/>
                    </a:lnTo>
                    <a:lnTo>
                      <a:pt x="2359" y="40"/>
                    </a:lnTo>
                    <a:lnTo>
                      <a:pt x="2077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4"/>
              <p:cNvSpPr/>
              <p:nvPr/>
            </p:nvSpPr>
            <p:spPr>
              <a:xfrm>
                <a:off x="4024950" y="1047575"/>
                <a:ext cx="122500" cy="144150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5766" extrusionOk="0">
                    <a:moveTo>
                      <a:pt x="142" y="0"/>
                    </a:moveTo>
                    <a:lnTo>
                      <a:pt x="81" y="40"/>
                    </a:lnTo>
                    <a:lnTo>
                      <a:pt x="21" y="101"/>
                    </a:lnTo>
                    <a:lnTo>
                      <a:pt x="0" y="181"/>
                    </a:lnTo>
                    <a:lnTo>
                      <a:pt x="0" y="262"/>
                    </a:lnTo>
                    <a:lnTo>
                      <a:pt x="41" y="343"/>
                    </a:lnTo>
                    <a:lnTo>
                      <a:pt x="101" y="383"/>
                    </a:lnTo>
                    <a:lnTo>
                      <a:pt x="162" y="403"/>
                    </a:lnTo>
                    <a:lnTo>
                      <a:pt x="545" y="484"/>
                    </a:lnTo>
                    <a:lnTo>
                      <a:pt x="928" y="585"/>
                    </a:lnTo>
                    <a:lnTo>
                      <a:pt x="1291" y="746"/>
                    </a:lnTo>
                    <a:lnTo>
                      <a:pt x="1674" y="927"/>
                    </a:lnTo>
                    <a:lnTo>
                      <a:pt x="2037" y="1149"/>
                    </a:lnTo>
                    <a:lnTo>
                      <a:pt x="2379" y="1391"/>
                    </a:lnTo>
                    <a:lnTo>
                      <a:pt x="2722" y="1673"/>
                    </a:lnTo>
                    <a:lnTo>
                      <a:pt x="3045" y="1976"/>
                    </a:lnTo>
                    <a:lnTo>
                      <a:pt x="3347" y="2298"/>
                    </a:lnTo>
                    <a:lnTo>
                      <a:pt x="3629" y="2641"/>
                    </a:lnTo>
                    <a:lnTo>
                      <a:pt x="3871" y="3024"/>
                    </a:lnTo>
                    <a:lnTo>
                      <a:pt x="4073" y="3407"/>
                    </a:lnTo>
                    <a:lnTo>
                      <a:pt x="4234" y="3790"/>
                    </a:lnTo>
                    <a:lnTo>
                      <a:pt x="4375" y="4214"/>
                    </a:lnTo>
                    <a:lnTo>
                      <a:pt x="4456" y="4617"/>
                    </a:lnTo>
                    <a:lnTo>
                      <a:pt x="4476" y="4839"/>
                    </a:lnTo>
                    <a:lnTo>
                      <a:pt x="4496" y="5060"/>
                    </a:lnTo>
                    <a:lnTo>
                      <a:pt x="625" y="5363"/>
                    </a:lnTo>
                    <a:lnTo>
                      <a:pt x="545" y="5383"/>
                    </a:lnTo>
                    <a:lnTo>
                      <a:pt x="484" y="5423"/>
                    </a:lnTo>
                    <a:lnTo>
                      <a:pt x="444" y="5504"/>
                    </a:lnTo>
                    <a:lnTo>
                      <a:pt x="424" y="5585"/>
                    </a:lnTo>
                    <a:lnTo>
                      <a:pt x="444" y="5665"/>
                    </a:lnTo>
                    <a:lnTo>
                      <a:pt x="484" y="5726"/>
                    </a:lnTo>
                    <a:lnTo>
                      <a:pt x="565" y="5766"/>
                    </a:lnTo>
                    <a:lnTo>
                      <a:pt x="646" y="5766"/>
                    </a:lnTo>
                    <a:lnTo>
                      <a:pt x="4718" y="5443"/>
                    </a:lnTo>
                    <a:lnTo>
                      <a:pt x="4778" y="5423"/>
                    </a:lnTo>
                    <a:lnTo>
                      <a:pt x="4839" y="5383"/>
                    </a:lnTo>
                    <a:lnTo>
                      <a:pt x="4879" y="5322"/>
                    </a:lnTo>
                    <a:lnTo>
                      <a:pt x="4899" y="5242"/>
                    </a:lnTo>
                    <a:lnTo>
                      <a:pt x="4899" y="5000"/>
                    </a:lnTo>
                    <a:lnTo>
                      <a:pt x="4879" y="4778"/>
                    </a:lnTo>
                    <a:lnTo>
                      <a:pt x="4859" y="4536"/>
                    </a:lnTo>
                    <a:lnTo>
                      <a:pt x="4819" y="4294"/>
                    </a:lnTo>
                    <a:lnTo>
                      <a:pt x="4758" y="4072"/>
                    </a:lnTo>
                    <a:lnTo>
                      <a:pt x="4678" y="3831"/>
                    </a:lnTo>
                    <a:lnTo>
                      <a:pt x="4597" y="3609"/>
                    </a:lnTo>
                    <a:lnTo>
                      <a:pt x="4516" y="3387"/>
                    </a:lnTo>
                    <a:lnTo>
                      <a:pt x="4295" y="2964"/>
                    </a:lnTo>
                    <a:lnTo>
                      <a:pt x="4033" y="2540"/>
                    </a:lnTo>
                    <a:lnTo>
                      <a:pt x="3730" y="2137"/>
                    </a:lnTo>
                    <a:lnTo>
                      <a:pt x="3408" y="1774"/>
                    </a:lnTo>
                    <a:lnTo>
                      <a:pt x="3065" y="1431"/>
                    </a:lnTo>
                    <a:lnTo>
                      <a:pt x="2682" y="1109"/>
                    </a:lnTo>
                    <a:lnTo>
                      <a:pt x="2299" y="827"/>
                    </a:lnTo>
                    <a:lnTo>
                      <a:pt x="1896" y="585"/>
                    </a:lnTo>
                    <a:lnTo>
                      <a:pt x="1472" y="383"/>
                    </a:lnTo>
                    <a:lnTo>
                      <a:pt x="1049" y="202"/>
                    </a:lnTo>
                    <a:lnTo>
                      <a:pt x="646" y="81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4"/>
              <p:cNvSpPr/>
              <p:nvPr/>
            </p:nvSpPr>
            <p:spPr>
              <a:xfrm>
                <a:off x="3844500" y="1231025"/>
                <a:ext cx="256575" cy="97800"/>
              </a:xfrm>
              <a:custGeom>
                <a:avLst/>
                <a:gdLst/>
                <a:ahLst/>
                <a:cxnLst/>
                <a:rect l="l" t="t" r="r" b="b"/>
                <a:pathLst>
                  <a:path w="10263" h="3912" extrusionOk="0">
                    <a:moveTo>
                      <a:pt x="162" y="1"/>
                    </a:moveTo>
                    <a:lnTo>
                      <a:pt x="102" y="41"/>
                    </a:lnTo>
                    <a:lnTo>
                      <a:pt x="41" y="101"/>
                    </a:lnTo>
                    <a:lnTo>
                      <a:pt x="1" y="182"/>
                    </a:lnTo>
                    <a:lnTo>
                      <a:pt x="1" y="242"/>
                    </a:lnTo>
                    <a:lnTo>
                      <a:pt x="41" y="323"/>
                    </a:lnTo>
                    <a:lnTo>
                      <a:pt x="404" y="847"/>
                    </a:lnTo>
                    <a:lnTo>
                      <a:pt x="807" y="1311"/>
                    </a:lnTo>
                    <a:lnTo>
                      <a:pt x="1211" y="1734"/>
                    </a:lnTo>
                    <a:lnTo>
                      <a:pt x="1634" y="2117"/>
                    </a:lnTo>
                    <a:lnTo>
                      <a:pt x="2057" y="2440"/>
                    </a:lnTo>
                    <a:lnTo>
                      <a:pt x="2501" y="2742"/>
                    </a:lnTo>
                    <a:lnTo>
                      <a:pt x="2944" y="2984"/>
                    </a:lnTo>
                    <a:lnTo>
                      <a:pt x="3408" y="3206"/>
                    </a:lnTo>
                    <a:lnTo>
                      <a:pt x="3852" y="3388"/>
                    </a:lnTo>
                    <a:lnTo>
                      <a:pt x="4295" y="3549"/>
                    </a:lnTo>
                    <a:lnTo>
                      <a:pt x="4759" y="3670"/>
                    </a:lnTo>
                    <a:lnTo>
                      <a:pt x="5202" y="3750"/>
                    </a:lnTo>
                    <a:lnTo>
                      <a:pt x="5646" y="3831"/>
                    </a:lnTo>
                    <a:lnTo>
                      <a:pt x="6069" y="3871"/>
                    </a:lnTo>
                    <a:lnTo>
                      <a:pt x="6493" y="3892"/>
                    </a:lnTo>
                    <a:lnTo>
                      <a:pt x="6896" y="3912"/>
                    </a:lnTo>
                    <a:lnTo>
                      <a:pt x="7561" y="3892"/>
                    </a:lnTo>
                    <a:lnTo>
                      <a:pt x="8166" y="3831"/>
                    </a:lnTo>
                    <a:lnTo>
                      <a:pt x="8710" y="3750"/>
                    </a:lnTo>
                    <a:lnTo>
                      <a:pt x="9194" y="3670"/>
                    </a:lnTo>
                    <a:lnTo>
                      <a:pt x="9577" y="3569"/>
                    </a:lnTo>
                    <a:lnTo>
                      <a:pt x="9859" y="3488"/>
                    </a:lnTo>
                    <a:lnTo>
                      <a:pt x="10122" y="3408"/>
                    </a:lnTo>
                    <a:lnTo>
                      <a:pt x="10182" y="3367"/>
                    </a:lnTo>
                    <a:lnTo>
                      <a:pt x="10243" y="3307"/>
                    </a:lnTo>
                    <a:lnTo>
                      <a:pt x="10263" y="3226"/>
                    </a:lnTo>
                    <a:lnTo>
                      <a:pt x="10243" y="3146"/>
                    </a:lnTo>
                    <a:lnTo>
                      <a:pt x="10202" y="3085"/>
                    </a:lnTo>
                    <a:lnTo>
                      <a:pt x="10142" y="3025"/>
                    </a:lnTo>
                    <a:lnTo>
                      <a:pt x="9980" y="3025"/>
                    </a:lnTo>
                    <a:lnTo>
                      <a:pt x="9698" y="3125"/>
                    </a:lnTo>
                    <a:lnTo>
                      <a:pt x="9376" y="3206"/>
                    </a:lnTo>
                    <a:lnTo>
                      <a:pt x="8932" y="3307"/>
                    </a:lnTo>
                    <a:lnTo>
                      <a:pt x="8408" y="3388"/>
                    </a:lnTo>
                    <a:lnTo>
                      <a:pt x="7823" y="3448"/>
                    </a:lnTo>
                    <a:lnTo>
                      <a:pt x="7158" y="3488"/>
                    </a:lnTo>
                    <a:lnTo>
                      <a:pt x="6815" y="3508"/>
                    </a:lnTo>
                    <a:lnTo>
                      <a:pt x="6452" y="3488"/>
                    </a:lnTo>
                    <a:lnTo>
                      <a:pt x="6069" y="3468"/>
                    </a:lnTo>
                    <a:lnTo>
                      <a:pt x="5686" y="3428"/>
                    </a:lnTo>
                    <a:lnTo>
                      <a:pt x="5303" y="3367"/>
                    </a:lnTo>
                    <a:lnTo>
                      <a:pt x="4900" y="3287"/>
                    </a:lnTo>
                    <a:lnTo>
                      <a:pt x="4517" y="3166"/>
                    </a:lnTo>
                    <a:lnTo>
                      <a:pt x="4114" y="3045"/>
                    </a:lnTo>
                    <a:lnTo>
                      <a:pt x="3711" y="2904"/>
                    </a:lnTo>
                    <a:lnTo>
                      <a:pt x="3327" y="2722"/>
                    </a:lnTo>
                    <a:lnTo>
                      <a:pt x="2924" y="2500"/>
                    </a:lnTo>
                    <a:lnTo>
                      <a:pt x="2541" y="2259"/>
                    </a:lnTo>
                    <a:lnTo>
                      <a:pt x="2158" y="1996"/>
                    </a:lnTo>
                    <a:lnTo>
                      <a:pt x="1775" y="1694"/>
                    </a:lnTo>
                    <a:lnTo>
                      <a:pt x="1412" y="1351"/>
                    </a:lnTo>
                    <a:lnTo>
                      <a:pt x="1049" y="968"/>
                    </a:lnTo>
                    <a:lnTo>
                      <a:pt x="707" y="565"/>
                    </a:lnTo>
                    <a:lnTo>
                      <a:pt x="384" y="101"/>
                    </a:lnTo>
                    <a:lnTo>
                      <a:pt x="324" y="4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4"/>
              <p:cNvSpPr/>
              <p:nvPr/>
            </p:nvSpPr>
            <p:spPr>
              <a:xfrm>
                <a:off x="3653000" y="1086375"/>
                <a:ext cx="162800" cy="162825"/>
              </a:xfrm>
              <a:custGeom>
                <a:avLst/>
                <a:gdLst/>
                <a:ahLst/>
                <a:cxnLst/>
                <a:rect l="l" t="t" r="r" b="b"/>
                <a:pathLst>
                  <a:path w="6512" h="6513" extrusionOk="0">
                    <a:moveTo>
                      <a:pt x="3266" y="0"/>
                    </a:moveTo>
                    <a:lnTo>
                      <a:pt x="3024" y="21"/>
                    </a:lnTo>
                    <a:lnTo>
                      <a:pt x="2802" y="41"/>
                    </a:lnTo>
                    <a:lnTo>
                      <a:pt x="2560" y="81"/>
                    </a:lnTo>
                    <a:lnTo>
                      <a:pt x="2318" y="142"/>
                    </a:lnTo>
                    <a:lnTo>
                      <a:pt x="2016" y="262"/>
                    </a:lnTo>
                    <a:lnTo>
                      <a:pt x="1714" y="404"/>
                    </a:lnTo>
                    <a:lnTo>
                      <a:pt x="1431" y="565"/>
                    </a:lnTo>
                    <a:lnTo>
                      <a:pt x="1189" y="767"/>
                    </a:lnTo>
                    <a:lnTo>
                      <a:pt x="948" y="968"/>
                    </a:lnTo>
                    <a:lnTo>
                      <a:pt x="746" y="1210"/>
                    </a:lnTo>
                    <a:lnTo>
                      <a:pt x="565" y="1452"/>
                    </a:lnTo>
                    <a:lnTo>
                      <a:pt x="403" y="1714"/>
                    </a:lnTo>
                    <a:lnTo>
                      <a:pt x="262" y="1996"/>
                    </a:lnTo>
                    <a:lnTo>
                      <a:pt x="161" y="2299"/>
                    </a:lnTo>
                    <a:lnTo>
                      <a:pt x="81" y="2601"/>
                    </a:lnTo>
                    <a:lnTo>
                      <a:pt x="20" y="2924"/>
                    </a:lnTo>
                    <a:lnTo>
                      <a:pt x="0" y="3226"/>
                    </a:lnTo>
                    <a:lnTo>
                      <a:pt x="20" y="3549"/>
                    </a:lnTo>
                    <a:lnTo>
                      <a:pt x="61" y="3871"/>
                    </a:lnTo>
                    <a:lnTo>
                      <a:pt x="141" y="4194"/>
                    </a:lnTo>
                    <a:lnTo>
                      <a:pt x="242" y="4456"/>
                    </a:lnTo>
                    <a:lnTo>
                      <a:pt x="343" y="4698"/>
                    </a:lnTo>
                    <a:lnTo>
                      <a:pt x="464" y="4940"/>
                    </a:lnTo>
                    <a:lnTo>
                      <a:pt x="625" y="5162"/>
                    </a:lnTo>
                    <a:lnTo>
                      <a:pt x="766" y="5363"/>
                    </a:lnTo>
                    <a:lnTo>
                      <a:pt x="948" y="5545"/>
                    </a:lnTo>
                    <a:lnTo>
                      <a:pt x="1129" y="5726"/>
                    </a:lnTo>
                    <a:lnTo>
                      <a:pt x="1331" y="5887"/>
                    </a:lnTo>
                    <a:lnTo>
                      <a:pt x="1552" y="6028"/>
                    </a:lnTo>
                    <a:lnTo>
                      <a:pt x="1774" y="6149"/>
                    </a:lnTo>
                    <a:lnTo>
                      <a:pt x="1996" y="6270"/>
                    </a:lnTo>
                    <a:lnTo>
                      <a:pt x="2238" y="6351"/>
                    </a:lnTo>
                    <a:lnTo>
                      <a:pt x="2500" y="6432"/>
                    </a:lnTo>
                    <a:lnTo>
                      <a:pt x="2742" y="6472"/>
                    </a:lnTo>
                    <a:lnTo>
                      <a:pt x="3004" y="6512"/>
                    </a:lnTo>
                    <a:lnTo>
                      <a:pt x="3488" y="6512"/>
                    </a:lnTo>
                    <a:lnTo>
                      <a:pt x="3730" y="6472"/>
                    </a:lnTo>
                    <a:lnTo>
                      <a:pt x="3972" y="6432"/>
                    </a:lnTo>
                    <a:lnTo>
                      <a:pt x="4193" y="6371"/>
                    </a:lnTo>
                    <a:lnTo>
                      <a:pt x="4516" y="6270"/>
                    </a:lnTo>
                    <a:lnTo>
                      <a:pt x="4818" y="6129"/>
                    </a:lnTo>
                    <a:lnTo>
                      <a:pt x="5080" y="5948"/>
                    </a:lnTo>
                    <a:lnTo>
                      <a:pt x="5343" y="5766"/>
                    </a:lnTo>
                    <a:lnTo>
                      <a:pt x="5564" y="5545"/>
                    </a:lnTo>
                    <a:lnTo>
                      <a:pt x="5786" y="5323"/>
                    </a:lnTo>
                    <a:lnTo>
                      <a:pt x="5968" y="5061"/>
                    </a:lnTo>
                    <a:lnTo>
                      <a:pt x="6129" y="4799"/>
                    </a:lnTo>
                    <a:lnTo>
                      <a:pt x="6270" y="4516"/>
                    </a:lnTo>
                    <a:lnTo>
                      <a:pt x="6371" y="4214"/>
                    </a:lnTo>
                    <a:lnTo>
                      <a:pt x="6451" y="3912"/>
                    </a:lnTo>
                    <a:lnTo>
                      <a:pt x="6492" y="3609"/>
                    </a:lnTo>
                    <a:lnTo>
                      <a:pt x="6512" y="3287"/>
                    </a:lnTo>
                    <a:lnTo>
                      <a:pt x="6512" y="2964"/>
                    </a:lnTo>
                    <a:lnTo>
                      <a:pt x="6451" y="2641"/>
                    </a:lnTo>
                    <a:lnTo>
                      <a:pt x="6371" y="2319"/>
                    </a:lnTo>
                    <a:lnTo>
                      <a:pt x="6290" y="2057"/>
                    </a:lnTo>
                    <a:lnTo>
                      <a:pt x="6169" y="1815"/>
                    </a:lnTo>
                    <a:lnTo>
                      <a:pt x="6048" y="1593"/>
                    </a:lnTo>
                    <a:lnTo>
                      <a:pt x="5907" y="1371"/>
                    </a:lnTo>
                    <a:lnTo>
                      <a:pt x="5746" y="1170"/>
                    </a:lnTo>
                    <a:lnTo>
                      <a:pt x="5564" y="968"/>
                    </a:lnTo>
                    <a:lnTo>
                      <a:pt x="5383" y="787"/>
                    </a:lnTo>
                    <a:lnTo>
                      <a:pt x="5181" y="646"/>
                    </a:lnTo>
                    <a:lnTo>
                      <a:pt x="4980" y="484"/>
                    </a:lnTo>
                    <a:lnTo>
                      <a:pt x="4758" y="363"/>
                    </a:lnTo>
                    <a:lnTo>
                      <a:pt x="4516" y="262"/>
                    </a:lnTo>
                    <a:lnTo>
                      <a:pt x="4274" y="162"/>
                    </a:lnTo>
                    <a:lnTo>
                      <a:pt x="4032" y="101"/>
                    </a:lnTo>
                    <a:lnTo>
                      <a:pt x="3790" y="41"/>
                    </a:lnTo>
                    <a:lnTo>
                      <a:pt x="3528" y="21"/>
                    </a:lnTo>
                    <a:lnTo>
                      <a:pt x="3266" y="0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4"/>
              <p:cNvSpPr/>
              <p:nvPr/>
            </p:nvSpPr>
            <p:spPr>
              <a:xfrm>
                <a:off x="3653000" y="1086375"/>
                <a:ext cx="162800" cy="162825"/>
              </a:xfrm>
              <a:custGeom>
                <a:avLst/>
                <a:gdLst/>
                <a:ahLst/>
                <a:cxnLst/>
                <a:rect l="l" t="t" r="r" b="b"/>
                <a:pathLst>
                  <a:path w="6512" h="6513" fill="none" extrusionOk="0">
                    <a:moveTo>
                      <a:pt x="3266" y="0"/>
                    </a:moveTo>
                    <a:lnTo>
                      <a:pt x="3266" y="0"/>
                    </a:lnTo>
                    <a:lnTo>
                      <a:pt x="3024" y="21"/>
                    </a:lnTo>
                    <a:lnTo>
                      <a:pt x="2802" y="41"/>
                    </a:lnTo>
                    <a:lnTo>
                      <a:pt x="2560" y="81"/>
                    </a:lnTo>
                    <a:lnTo>
                      <a:pt x="2318" y="142"/>
                    </a:lnTo>
                    <a:lnTo>
                      <a:pt x="2318" y="142"/>
                    </a:lnTo>
                    <a:lnTo>
                      <a:pt x="2016" y="262"/>
                    </a:lnTo>
                    <a:lnTo>
                      <a:pt x="1714" y="404"/>
                    </a:lnTo>
                    <a:lnTo>
                      <a:pt x="1431" y="565"/>
                    </a:lnTo>
                    <a:lnTo>
                      <a:pt x="1189" y="767"/>
                    </a:lnTo>
                    <a:lnTo>
                      <a:pt x="948" y="968"/>
                    </a:lnTo>
                    <a:lnTo>
                      <a:pt x="746" y="1210"/>
                    </a:lnTo>
                    <a:lnTo>
                      <a:pt x="565" y="1452"/>
                    </a:lnTo>
                    <a:lnTo>
                      <a:pt x="403" y="1714"/>
                    </a:lnTo>
                    <a:lnTo>
                      <a:pt x="262" y="1996"/>
                    </a:lnTo>
                    <a:lnTo>
                      <a:pt x="161" y="2299"/>
                    </a:lnTo>
                    <a:lnTo>
                      <a:pt x="81" y="2601"/>
                    </a:lnTo>
                    <a:lnTo>
                      <a:pt x="20" y="2924"/>
                    </a:lnTo>
                    <a:lnTo>
                      <a:pt x="0" y="3226"/>
                    </a:lnTo>
                    <a:lnTo>
                      <a:pt x="20" y="3549"/>
                    </a:lnTo>
                    <a:lnTo>
                      <a:pt x="61" y="3871"/>
                    </a:lnTo>
                    <a:lnTo>
                      <a:pt x="141" y="4194"/>
                    </a:lnTo>
                    <a:lnTo>
                      <a:pt x="141" y="4194"/>
                    </a:lnTo>
                    <a:lnTo>
                      <a:pt x="242" y="4456"/>
                    </a:lnTo>
                    <a:lnTo>
                      <a:pt x="343" y="4698"/>
                    </a:lnTo>
                    <a:lnTo>
                      <a:pt x="464" y="4940"/>
                    </a:lnTo>
                    <a:lnTo>
                      <a:pt x="625" y="5162"/>
                    </a:lnTo>
                    <a:lnTo>
                      <a:pt x="766" y="5363"/>
                    </a:lnTo>
                    <a:lnTo>
                      <a:pt x="948" y="5545"/>
                    </a:lnTo>
                    <a:lnTo>
                      <a:pt x="1129" y="5726"/>
                    </a:lnTo>
                    <a:lnTo>
                      <a:pt x="1331" y="5887"/>
                    </a:lnTo>
                    <a:lnTo>
                      <a:pt x="1552" y="6028"/>
                    </a:lnTo>
                    <a:lnTo>
                      <a:pt x="1774" y="6149"/>
                    </a:lnTo>
                    <a:lnTo>
                      <a:pt x="1996" y="6270"/>
                    </a:lnTo>
                    <a:lnTo>
                      <a:pt x="2238" y="6351"/>
                    </a:lnTo>
                    <a:lnTo>
                      <a:pt x="2500" y="6432"/>
                    </a:lnTo>
                    <a:lnTo>
                      <a:pt x="2742" y="6472"/>
                    </a:lnTo>
                    <a:lnTo>
                      <a:pt x="3004" y="6512"/>
                    </a:lnTo>
                    <a:lnTo>
                      <a:pt x="3266" y="6512"/>
                    </a:lnTo>
                    <a:lnTo>
                      <a:pt x="3266" y="6512"/>
                    </a:lnTo>
                    <a:lnTo>
                      <a:pt x="3488" y="6512"/>
                    </a:lnTo>
                    <a:lnTo>
                      <a:pt x="3730" y="6472"/>
                    </a:lnTo>
                    <a:lnTo>
                      <a:pt x="3972" y="6432"/>
                    </a:lnTo>
                    <a:lnTo>
                      <a:pt x="4193" y="6371"/>
                    </a:lnTo>
                    <a:lnTo>
                      <a:pt x="4193" y="6371"/>
                    </a:lnTo>
                    <a:lnTo>
                      <a:pt x="4516" y="6270"/>
                    </a:lnTo>
                    <a:lnTo>
                      <a:pt x="4818" y="6129"/>
                    </a:lnTo>
                    <a:lnTo>
                      <a:pt x="5080" y="5948"/>
                    </a:lnTo>
                    <a:lnTo>
                      <a:pt x="5343" y="5766"/>
                    </a:lnTo>
                    <a:lnTo>
                      <a:pt x="5564" y="5545"/>
                    </a:lnTo>
                    <a:lnTo>
                      <a:pt x="5786" y="5323"/>
                    </a:lnTo>
                    <a:lnTo>
                      <a:pt x="5968" y="5061"/>
                    </a:lnTo>
                    <a:lnTo>
                      <a:pt x="6129" y="4799"/>
                    </a:lnTo>
                    <a:lnTo>
                      <a:pt x="6270" y="4516"/>
                    </a:lnTo>
                    <a:lnTo>
                      <a:pt x="6371" y="4214"/>
                    </a:lnTo>
                    <a:lnTo>
                      <a:pt x="6451" y="3912"/>
                    </a:lnTo>
                    <a:lnTo>
                      <a:pt x="6492" y="3609"/>
                    </a:lnTo>
                    <a:lnTo>
                      <a:pt x="6512" y="3287"/>
                    </a:lnTo>
                    <a:lnTo>
                      <a:pt x="6512" y="2964"/>
                    </a:lnTo>
                    <a:lnTo>
                      <a:pt x="6451" y="2641"/>
                    </a:lnTo>
                    <a:lnTo>
                      <a:pt x="6371" y="2319"/>
                    </a:lnTo>
                    <a:lnTo>
                      <a:pt x="6371" y="2319"/>
                    </a:lnTo>
                    <a:lnTo>
                      <a:pt x="6290" y="2057"/>
                    </a:lnTo>
                    <a:lnTo>
                      <a:pt x="6169" y="1815"/>
                    </a:lnTo>
                    <a:lnTo>
                      <a:pt x="6048" y="1593"/>
                    </a:lnTo>
                    <a:lnTo>
                      <a:pt x="5907" y="1371"/>
                    </a:lnTo>
                    <a:lnTo>
                      <a:pt x="5746" y="1170"/>
                    </a:lnTo>
                    <a:lnTo>
                      <a:pt x="5564" y="968"/>
                    </a:lnTo>
                    <a:lnTo>
                      <a:pt x="5383" y="787"/>
                    </a:lnTo>
                    <a:lnTo>
                      <a:pt x="5181" y="646"/>
                    </a:lnTo>
                    <a:lnTo>
                      <a:pt x="4980" y="484"/>
                    </a:lnTo>
                    <a:lnTo>
                      <a:pt x="4758" y="363"/>
                    </a:lnTo>
                    <a:lnTo>
                      <a:pt x="4516" y="262"/>
                    </a:lnTo>
                    <a:lnTo>
                      <a:pt x="4274" y="162"/>
                    </a:lnTo>
                    <a:lnTo>
                      <a:pt x="4032" y="101"/>
                    </a:lnTo>
                    <a:lnTo>
                      <a:pt x="3790" y="41"/>
                    </a:lnTo>
                    <a:lnTo>
                      <a:pt x="3528" y="21"/>
                    </a:lnTo>
                    <a:lnTo>
                      <a:pt x="32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4"/>
              <p:cNvSpPr/>
              <p:nvPr/>
            </p:nvSpPr>
            <p:spPr>
              <a:xfrm>
                <a:off x="4150450" y="1111575"/>
                <a:ext cx="162825" cy="16282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6513" extrusionOk="0">
                    <a:moveTo>
                      <a:pt x="3246" y="0"/>
                    </a:moveTo>
                    <a:lnTo>
                      <a:pt x="3024" y="21"/>
                    </a:lnTo>
                    <a:lnTo>
                      <a:pt x="2783" y="41"/>
                    </a:lnTo>
                    <a:lnTo>
                      <a:pt x="2541" y="81"/>
                    </a:lnTo>
                    <a:lnTo>
                      <a:pt x="2319" y="142"/>
                    </a:lnTo>
                    <a:lnTo>
                      <a:pt x="1996" y="263"/>
                    </a:lnTo>
                    <a:lnTo>
                      <a:pt x="1694" y="404"/>
                    </a:lnTo>
                    <a:lnTo>
                      <a:pt x="1432" y="565"/>
                    </a:lnTo>
                    <a:lnTo>
                      <a:pt x="1170" y="746"/>
                    </a:lnTo>
                    <a:lnTo>
                      <a:pt x="948" y="968"/>
                    </a:lnTo>
                    <a:lnTo>
                      <a:pt x="726" y="1210"/>
                    </a:lnTo>
                    <a:lnTo>
                      <a:pt x="545" y="1452"/>
                    </a:lnTo>
                    <a:lnTo>
                      <a:pt x="383" y="1714"/>
                    </a:lnTo>
                    <a:lnTo>
                      <a:pt x="242" y="1996"/>
                    </a:lnTo>
                    <a:lnTo>
                      <a:pt x="142" y="2299"/>
                    </a:lnTo>
                    <a:lnTo>
                      <a:pt x="61" y="2601"/>
                    </a:lnTo>
                    <a:lnTo>
                      <a:pt x="21" y="2904"/>
                    </a:lnTo>
                    <a:lnTo>
                      <a:pt x="0" y="3226"/>
                    </a:lnTo>
                    <a:lnTo>
                      <a:pt x="0" y="3549"/>
                    </a:lnTo>
                    <a:lnTo>
                      <a:pt x="61" y="3871"/>
                    </a:lnTo>
                    <a:lnTo>
                      <a:pt x="142" y="4194"/>
                    </a:lnTo>
                    <a:lnTo>
                      <a:pt x="222" y="4456"/>
                    </a:lnTo>
                    <a:lnTo>
                      <a:pt x="343" y="4698"/>
                    </a:lnTo>
                    <a:lnTo>
                      <a:pt x="464" y="4940"/>
                    </a:lnTo>
                    <a:lnTo>
                      <a:pt x="605" y="5162"/>
                    </a:lnTo>
                    <a:lnTo>
                      <a:pt x="767" y="5363"/>
                    </a:lnTo>
                    <a:lnTo>
                      <a:pt x="948" y="5545"/>
                    </a:lnTo>
                    <a:lnTo>
                      <a:pt x="1129" y="5726"/>
                    </a:lnTo>
                    <a:lnTo>
                      <a:pt x="1331" y="5887"/>
                    </a:lnTo>
                    <a:lnTo>
                      <a:pt x="1533" y="6028"/>
                    </a:lnTo>
                    <a:lnTo>
                      <a:pt x="1754" y="6149"/>
                    </a:lnTo>
                    <a:lnTo>
                      <a:pt x="1996" y="6250"/>
                    </a:lnTo>
                    <a:lnTo>
                      <a:pt x="2238" y="6351"/>
                    </a:lnTo>
                    <a:lnTo>
                      <a:pt x="2480" y="6412"/>
                    </a:lnTo>
                    <a:lnTo>
                      <a:pt x="2722" y="6472"/>
                    </a:lnTo>
                    <a:lnTo>
                      <a:pt x="2984" y="6492"/>
                    </a:lnTo>
                    <a:lnTo>
                      <a:pt x="3246" y="6512"/>
                    </a:lnTo>
                    <a:lnTo>
                      <a:pt x="3488" y="6512"/>
                    </a:lnTo>
                    <a:lnTo>
                      <a:pt x="3710" y="6472"/>
                    </a:lnTo>
                    <a:lnTo>
                      <a:pt x="3952" y="6432"/>
                    </a:lnTo>
                    <a:lnTo>
                      <a:pt x="4194" y="6371"/>
                    </a:lnTo>
                    <a:lnTo>
                      <a:pt x="4496" y="6270"/>
                    </a:lnTo>
                    <a:lnTo>
                      <a:pt x="4799" y="6129"/>
                    </a:lnTo>
                    <a:lnTo>
                      <a:pt x="5081" y="5948"/>
                    </a:lnTo>
                    <a:lnTo>
                      <a:pt x="5323" y="5766"/>
                    </a:lnTo>
                    <a:lnTo>
                      <a:pt x="5565" y="5545"/>
                    </a:lnTo>
                    <a:lnTo>
                      <a:pt x="5766" y="5323"/>
                    </a:lnTo>
                    <a:lnTo>
                      <a:pt x="5948" y="5061"/>
                    </a:lnTo>
                    <a:lnTo>
                      <a:pt x="6109" y="4799"/>
                    </a:lnTo>
                    <a:lnTo>
                      <a:pt x="6250" y="4516"/>
                    </a:lnTo>
                    <a:lnTo>
                      <a:pt x="6351" y="4214"/>
                    </a:lnTo>
                    <a:lnTo>
                      <a:pt x="6432" y="3912"/>
                    </a:lnTo>
                    <a:lnTo>
                      <a:pt x="6492" y="3609"/>
                    </a:lnTo>
                    <a:lnTo>
                      <a:pt x="6512" y="3287"/>
                    </a:lnTo>
                    <a:lnTo>
                      <a:pt x="6492" y="2964"/>
                    </a:lnTo>
                    <a:lnTo>
                      <a:pt x="6452" y="2641"/>
                    </a:lnTo>
                    <a:lnTo>
                      <a:pt x="6371" y="2319"/>
                    </a:lnTo>
                    <a:lnTo>
                      <a:pt x="6270" y="2057"/>
                    </a:lnTo>
                    <a:lnTo>
                      <a:pt x="6170" y="1815"/>
                    </a:lnTo>
                    <a:lnTo>
                      <a:pt x="6049" y="1573"/>
                    </a:lnTo>
                    <a:lnTo>
                      <a:pt x="5887" y="1371"/>
                    </a:lnTo>
                    <a:lnTo>
                      <a:pt x="5746" y="1150"/>
                    </a:lnTo>
                    <a:lnTo>
                      <a:pt x="5565" y="968"/>
                    </a:lnTo>
                    <a:lnTo>
                      <a:pt x="5383" y="787"/>
                    </a:lnTo>
                    <a:lnTo>
                      <a:pt x="5182" y="625"/>
                    </a:lnTo>
                    <a:lnTo>
                      <a:pt x="4960" y="484"/>
                    </a:lnTo>
                    <a:lnTo>
                      <a:pt x="4738" y="363"/>
                    </a:lnTo>
                    <a:lnTo>
                      <a:pt x="4516" y="263"/>
                    </a:lnTo>
                    <a:lnTo>
                      <a:pt x="4274" y="162"/>
                    </a:lnTo>
                    <a:lnTo>
                      <a:pt x="4012" y="101"/>
                    </a:lnTo>
                    <a:lnTo>
                      <a:pt x="3770" y="41"/>
                    </a:lnTo>
                    <a:lnTo>
                      <a:pt x="3508" y="21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4"/>
              <p:cNvSpPr/>
              <p:nvPr/>
            </p:nvSpPr>
            <p:spPr>
              <a:xfrm>
                <a:off x="4150450" y="1111575"/>
                <a:ext cx="162825" cy="16282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6513" fill="none" extrusionOk="0">
                    <a:moveTo>
                      <a:pt x="3246" y="0"/>
                    </a:moveTo>
                    <a:lnTo>
                      <a:pt x="3246" y="0"/>
                    </a:lnTo>
                    <a:lnTo>
                      <a:pt x="3024" y="21"/>
                    </a:lnTo>
                    <a:lnTo>
                      <a:pt x="2783" y="41"/>
                    </a:lnTo>
                    <a:lnTo>
                      <a:pt x="2541" y="81"/>
                    </a:lnTo>
                    <a:lnTo>
                      <a:pt x="2319" y="142"/>
                    </a:lnTo>
                    <a:lnTo>
                      <a:pt x="2319" y="142"/>
                    </a:lnTo>
                    <a:lnTo>
                      <a:pt x="1996" y="263"/>
                    </a:lnTo>
                    <a:lnTo>
                      <a:pt x="1694" y="404"/>
                    </a:lnTo>
                    <a:lnTo>
                      <a:pt x="1432" y="565"/>
                    </a:lnTo>
                    <a:lnTo>
                      <a:pt x="1170" y="746"/>
                    </a:lnTo>
                    <a:lnTo>
                      <a:pt x="948" y="968"/>
                    </a:lnTo>
                    <a:lnTo>
                      <a:pt x="726" y="1210"/>
                    </a:lnTo>
                    <a:lnTo>
                      <a:pt x="545" y="1452"/>
                    </a:lnTo>
                    <a:lnTo>
                      <a:pt x="383" y="1714"/>
                    </a:lnTo>
                    <a:lnTo>
                      <a:pt x="242" y="1996"/>
                    </a:lnTo>
                    <a:lnTo>
                      <a:pt x="142" y="2299"/>
                    </a:lnTo>
                    <a:lnTo>
                      <a:pt x="61" y="2601"/>
                    </a:lnTo>
                    <a:lnTo>
                      <a:pt x="21" y="2904"/>
                    </a:lnTo>
                    <a:lnTo>
                      <a:pt x="0" y="3226"/>
                    </a:lnTo>
                    <a:lnTo>
                      <a:pt x="0" y="3549"/>
                    </a:lnTo>
                    <a:lnTo>
                      <a:pt x="61" y="3871"/>
                    </a:lnTo>
                    <a:lnTo>
                      <a:pt x="142" y="4194"/>
                    </a:lnTo>
                    <a:lnTo>
                      <a:pt x="142" y="4194"/>
                    </a:lnTo>
                    <a:lnTo>
                      <a:pt x="222" y="4456"/>
                    </a:lnTo>
                    <a:lnTo>
                      <a:pt x="343" y="4698"/>
                    </a:lnTo>
                    <a:lnTo>
                      <a:pt x="464" y="4940"/>
                    </a:lnTo>
                    <a:lnTo>
                      <a:pt x="605" y="5162"/>
                    </a:lnTo>
                    <a:lnTo>
                      <a:pt x="767" y="5363"/>
                    </a:lnTo>
                    <a:lnTo>
                      <a:pt x="948" y="5545"/>
                    </a:lnTo>
                    <a:lnTo>
                      <a:pt x="1129" y="5726"/>
                    </a:lnTo>
                    <a:lnTo>
                      <a:pt x="1331" y="5887"/>
                    </a:lnTo>
                    <a:lnTo>
                      <a:pt x="1533" y="6028"/>
                    </a:lnTo>
                    <a:lnTo>
                      <a:pt x="1754" y="6149"/>
                    </a:lnTo>
                    <a:lnTo>
                      <a:pt x="1996" y="6250"/>
                    </a:lnTo>
                    <a:lnTo>
                      <a:pt x="2238" y="6351"/>
                    </a:lnTo>
                    <a:lnTo>
                      <a:pt x="2480" y="6412"/>
                    </a:lnTo>
                    <a:lnTo>
                      <a:pt x="2722" y="6472"/>
                    </a:lnTo>
                    <a:lnTo>
                      <a:pt x="2984" y="6492"/>
                    </a:lnTo>
                    <a:lnTo>
                      <a:pt x="3246" y="6512"/>
                    </a:lnTo>
                    <a:lnTo>
                      <a:pt x="3246" y="6512"/>
                    </a:lnTo>
                    <a:lnTo>
                      <a:pt x="3488" y="6512"/>
                    </a:lnTo>
                    <a:lnTo>
                      <a:pt x="3710" y="6472"/>
                    </a:lnTo>
                    <a:lnTo>
                      <a:pt x="3952" y="6432"/>
                    </a:lnTo>
                    <a:lnTo>
                      <a:pt x="4194" y="6371"/>
                    </a:lnTo>
                    <a:lnTo>
                      <a:pt x="4194" y="6371"/>
                    </a:lnTo>
                    <a:lnTo>
                      <a:pt x="4496" y="6270"/>
                    </a:lnTo>
                    <a:lnTo>
                      <a:pt x="4799" y="6129"/>
                    </a:lnTo>
                    <a:lnTo>
                      <a:pt x="5081" y="5948"/>
                    </a:lnTo>
                    <a:lnTo>
                      <a:pt x="5323" y="5766"/>
                    </a:lnTo>
                    <a:lnTo>
                      <a:pt x="5565" y="5545"/>
                    </a:lnTo>
                    <a:lnTo>
                      <a:pt x="5766" y="5323"/>
                    </a:lnTo>
                    <a:lnTo>
                      <a:pt x="5948" y="5061"/>
                    </a:lnTo>
                    <a:lnTo>
                      <a:pt x="6109" y="4799"/>
                    </a:lnTo>
                    <a:lnTo>
                      <a:pt x="6250" y="4516"/>
                    </a:lnTo>
                    <a:lnTo>
                      <a:pt x="6351" y="4214"/>
                    </a:lnTo>
                    <a:lnTo>
                      <a:pt x="6432" y="3912"/>
                    </a:lnTo>
                    <a:lnTo>
                      <a:pt x="6492" y="3609"/>
                    </a:lnTo>
                    <a:lnTo>
                      <a:pt x="6512" y="3287"/>
                    </a:lnTo>
                    <a:lnTo>
                      <a:pt x="6492" y="2964"/>
                    </a:lnTo>
                    <a:lnTo>
                      <a:pt x="6452" y="2641"/>
                    </a:lnTo>
                    <a:lnTo>
                      <a:pt x="6371" y="2319"/>
                    </a:lnTo>
                    <a:lnTo>
                      <a:pt x="6371" y="2319"/>
                    </a:lnTo>
                    <a:lnTo>
                      <a:pt x="6270" y="2057"/>
                    </a:lnTo>
                    <a:lnTo>
                      <a:pt x="6170" y="1815"/>
                    </a:lnTo>
                    <a:lnTo>
                      <a:pt x="6049" y="1573"/>
                    </a:lnTo>
                    <a:lnTo>
                      <a:pt x="5887" y="1371"/>
                    </a:lnTo>
                    <a:lnTo>
                      <a:pt x="5746" y="1150"/>
                    </a:lnTo>
                    <a:lnTo>
                      <a:pt x="5565" y="968"/>
                    </a:lnTo>
                    <a:lnTo>
                      <a:pt x="5383" y="787"/>
                    </a:lnTo>
                    <a:lnTo>
                      <a:pt x="5182" y="625"/>
                    </a:lnTo>
                    <a:lnTo>
                      <a:pt x="4960" y="484"/>
                    </a:lnTo>
                    <a:lnTo>
                      <a:pt x="4738" y="363"/>
                    </a:lnTo>
                    <a:lnTo>
                      <a:pt x="4516" y="263"/>
                    </a:lnTo>
                    <a:lnTo>
                      <a:pt x="4274" y="162"/>
                    </a:lnTo>
                    <a:lnTo>
                      <a:pt x="4012" y="101"/>
                    </a:lnTo>
                    <a:lnTo>
                      <a:pt x="3770" y="41"/>
                    </a:lnTo>
                    <a:lnTo>
                      <a:pt x="3508" y="21"/>
                    </a:lnTo>
                    <a:lnTo>
                      <a:pt x="324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4"/>
              <p:cNvSpPr/>
              <p:nvPr/>
            </p:nvSpPr>
            <p:spPr>
              <a:xfrm>
                <a:off x="3405525" y="480550"/>
                <a:ext cx="903700" cy="651725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26069" extrusionOk="0">
                    <a:moveTo>
                      <a:pt x="24656" y="0"/>
                    </a:moveTo>
                    <a:lnTo>
                      <a:pt x="23991" y="20"/>
                    </a:lnTo>
                    <a:lnTo>
                      <a:pt x="23346" y="41"/>
                    </a:lnTo>
                    <a:lnTo>
                      <a:pt x="22681" y="101"/>
                    </a:lnTo>
                    <a:lnTo>
                      <a:pt x="22036" y="202"/>
                    </a:lnTo>
                    <a:lnTo>
                      <a:pt x="21390" y="303"/>
                    </a:lnTo>
                    <a:lnTo>
                      <a:pt x="20766" y="444"/>
                    </a:lnTo>
                    <a:lnTo>
                      <a:pt x="20282" y="424"/>
                    </a:lnTo>
                    <a:lnTo>
                      <a:pt x="19697" y="403"/>
                    </a:lnTo>
                    <a:lnTo>
                      <a:pt x="18931" y="424"/>
                    </a:lnTo>
                    <a:lnTo>
                      <a:pt x="17983" y="464"/>
                    </a:lnTo>
                    <a:lnTo>
                      <a:pt x="17459" y="504"/>
                    </a:lnTo>
                    <a:lnTo>
                      <a:pt x="16915" y="565"/>
                    </a:lnTo>
                    <a:lnTo>
                      <a:pt x="16330" y="625"/>
                    </a:lnTo>
                    <a:lnTo>
                      <a:pt x="15705" y="726"/>
                    </a:lnTo>
                    <a:lnTo>
                      <a:pt x="15080" y="827"/>
                    </a:lnTo>
                    <a:lnTo>
                      <a:pt x="14415" y="968"/>
                    </a:lnTo>
                    <a:lnTo>
                      <a:pt x="13750" y="1129"/>
                    </a:lnTo>
                    <a:lnTo>
                      <a:pt x="13064" y="1311"/>
                    </a:lnTo>
                    <a:lnTo>
                      <a:pt x="12359" y="1512"/>
                    </a:lnTo>
                    <a:lnTo>
                      <a:pt x="11653" y="1754"/>
                    </a:lnTo>
                    <a:lnTo>
                      <a:pt x="10947" y="2037"/>
                    </a:lnTo>
                    <a:lnTo>
                      <a:pt x="10222" y="2339"/>
                    </a:lnTo>
                    <a:lnTo>
                      <a:pt x="9516" y="2682"/>
                    </a:lnTo>
                    <a:lnTo>
                      <a:pt x="8810" y="3065"/>
                    </a:lnTo>
                    <a:lnTo>
                      <a:pt x="8105" y="3468"/>
                    </a:lnTo>
                    <a:lnTo>
                      <a:pt x="7399" y="3932"/>
                    </a:lnTo>
                    <a:lnTo>
                      <a:pt x="6714" y="4436"/>
                    </a:lnTo>
                    <a:lnTo>
                      <a:pt x="6048" y="4980"/>
                    </a:lnTo>
                    <a:lnTo>
                      <a:pt x="5726" y="5282"/>
                    </a:lnTo>
                    <a:lnTo>
                      <a:pt x="5403" y="5585"/>
                    </a:lnTo>
                    <a:lnTo>
                      <a:pt x="5081" y="5887"/>
                    </a:lnTo>
                    <a:lnTo>
                      <a:pt x="4778" y="6230"/>
                    </a:lnTo>
                    <a:lnTo>
                      <a:pt x="4476" y="6573"/>
                    </a:lnTo>
                    <a:lnTo>
                      <a:pt x="4173" y="6915"/>
                    </a:lnTo>
                    <a:lnTo>
                      <a:pt x="3891" y="7278"/>
                    </a:lnTo>
                    <a:lnTo>
                      <a:pt x="3609" y="7661"/>
                    </a:lnTo>
                    <a:lnTo>
                      <a:pt x="3065" y="8448"/>
                    </a:lnTo>
                    <a:lnTo>
                      <a:pt x="2581" y="9214"/>
                    </a:lnTo>
                    <a:lnTo>
                      <a:pt x="2157" y="10000"/>
                    </a:lnTo>
                    <a:lnTo>
                      <a:pt x="1774" y="10786"/>
                    </a:lnTo>
                    <a:lnTo>
                      <a:pt x="1432" y="11573"/>
                    </a:lnTo>
                    <a:lnTo>
                      <a:pt x="1129" y="12359"/>
                    </a:lnTo>
                    <a:lnTo>
                      <a:pt x="887" y="13145"/>
                    </a:lnTo>
                    <a:lnTo>
                      <a:pt x="666" y="13911"/>
                    </a:lnTo>
                    <a:lnTo>
                      <a:pt x="484" y="14677"/>
                    </a:lnTo>
                    <a:lnTo>
                      <a:pt x="323" y="15423"/>
                    </a:lnTo>
                    <a:lnTo>
                      <a:pt x="202" y="16169"/>
                    </a:lnTo>
                    <a:lnTo>
                      <a:pt x="121" y="16895"/>
                    </a:lnTo>
                    <a:lnTo>
                      <a:pt x="61" y="17601"/>
                    </a:lnTo>
                    <a:lnTo>
                      <a:pt x="20" y="18286"/>
                    </a:lnTo>
                    <a:lnTo>
                      <a:pt x="0" y="18951"/>
                    </a:lnTo>
                    <a:lnTo>
                      <a:pt x="0" y="19596"/>
                    </a:lnTo>
                    <a:lnTo>
                      <a:pt x="20" y="20221"/>
                    </a:lnTo>
                    <a:lnTo>
                      <a:pt x="61" y="20826"/>
                    </a:lnTo>
                    <a:lnTo>
                      <a:pt x="101" y="21391"/>
                    </a:lnTo>
                    <a:lnTo>
                      <a:pt x="162" y="21935"/>
                    </a:lnTo>
                    <a:lnTo>
                      <a:pt x="303" y="22903"/>
                    </a:lnTo>
                    <a:lnTo>
                      <a:pt x="464" y="23750"/>
                    </a:lnTo>
                    <a:lnTo>
                      <a:pt x="605" y="24435"/>
                    </a:lnTo>
                    <a:lnTo>
                      <a:pt x="746" y="24939"/>
                    </a:lnTo>
                    <a:lnTo>
                      <a:pt x="867" y="25342"/>
                    </a:lnTo>
                    <a:lnTo>
                      <a:pt x="4274" y="26068"/>
                    </a:lnTo>
                    <a:lnTo>
                      <a:pt x="4335" y="25564"/>
                    </a:lnTo>
                    <a:lnTo>
                      <a:pt x="4496" y="24173"/>
                    </a:lnTo>
                    <a:lnTo>
                      <a:pt x="4617" y="23205"/>
                    </a:lnTo>
                    <a:lnTo>
                      <a:pt x="4778" y="22096"/>
                    </a:lnTo>
                    <a:lnTo>
                      <a:pt x="4980" y="20867"/>
                    </a:lnTo>
                    <a:lnTo>
                      <a:pt x="5222" y="19536"/>
                    </a:lnTo>
                    <a:lnTo>
                      <a:pt x="5504" y="18165"/>
                    </a:lnTo>
                    <a:lnTo>
                      <a:pt x="5827" y="16734"/>
                    </a:lnTo>
                    <a:lnTo>
                      <a:pt x="6189" y="15282"/>
                    </a:lnTo>
                    <a:lnTo>
                      <a:pt x="6391" y="14576"/>
                    </a:lnTo>
                    <a:lnTo>
                      <a:pt x="6613" y="13851"/>
                    </a:lnTo>
                    <a:lnTo>
                      <a:pt x="6835" y="13145"/>
                    </a:lnTo>
                    <a:lnTo>
                      <a:pt x="7077" y="12460"/>
                    </a:lnTo>
                    <a:lnTo>
                      <a:pt x="7318" y="11794"/>
                    </a:lnTo>
                    <a:lnTo>
                      <a:pt x="7581" y="11129"/>
                    </a:lnTo>
                    <a:lnTo>
                      <a:pt x="7863" y="10484"/>
                    </a:lnTo>
                    <a:lnTo>
                      <a:pt x="8145" y="9879"/>
                    </a:lnTo>
                    <a:lnTo>
                      <a:pt x="8447" y="9294"/>
                    </a:lnTo>
                    <a:lnTo>
                      <a:pt x="8750" y="8750"/>
                    </a:lnTo>
                    <a:lnTo>
                      <a:pt x="9012" y="8448"/>
                    </a:lnTo>
                    <a:lnTo>
                      <a:pt x="9254" y="8165"/>
                    </a:lnTo>
                    <a:lnTo>
                      <a:pt x="9496" y="7903"/>
                    </a:lnTo>
                    <a:lnTo>
                      <a:pt x="9758" y="7661"/>
                    </a:lnTo>
                    <a:lnTo>
                      <a:pt x="10000" y="7419"/>
                    </a:lnTo>
                    <a:lnTo>
                      <a:pt x="10262" y="7218"/>
                    </a:lnTo>
                    <a:lnTo>
                      <a:pt x="10504" y="7016"/>
                    </a:lnTo>
                    <a:lnTo>
                      <a:pt x="10766" y="6815"/>
                    </a:lnTo>
                    <a:lnTo>
                      <a:pt x="11028" y="6653"/>
                    </a:lnTo>
                    <a:lnTo>
                      <a:pt x="11290" y="6492"/>
                    </a:lnTo>
                    <a:lnTo>
                      <a:pt x="11532" y="6351"/>
                    </a:lnTo>
                    <a:lnTo>
                      <a:pt x="11794" y="6230"/>
                    </a:lnTo>
                    <a:lnTo>
                      <a:pt x="12318" y="6008"/>
                    </a:lnTo>
                    <a:lnTo>
                      <a:pt x="12863" y="5827"/>
                    </a:lnTo>
                    <a:lnTo>
                      <a:pt x="13387" y="5706"/>
                    </a:lnTo>
                    <a:lnTo>
                      <a:pt x="13911" y="5605"/>
                    </a:lnTo>
                    <a:lnTo>
                      <a:pt x="14455" y="5565"/>
                    </a:lnTo>
                    <a:lnTo>
                      <a:pt x="14979" y="5544"/>
                    </a:lnTo>
                    <a:lnTo>
                      <a:pt x="15524" y="5585"/>
                    </a:lnTo>
                    <a:lnTo>
                      <a:pt x="16068" y="5625"/>
                    </a:lnTo>
                    <a:lnTo>
                      <a:pt x="16592" y="5706"/>
                    </a:lnTo>
                    <a:lnTo>
                      <a:pt x="17137" y="5807"/>
                    </a:lnTo>
                    <a:lnTo>
                      <a:pt x="17661" y="5928"/>
                    </a:lnTo>
                    <a:lnTo>
                      <a:pt x="18185" y="6089"/>
                    </a:lnTo>
                    <a:lnTo>
                      <a:pt x="18729" y="6230"/>
                    </a:lnTo>
                    <a:lnTo>
                      <a:pt x="19253" y="6411"/>
                    </a:lnTo>
                    <a:lnTo>
                      <a:pt x="20282" y="6774"/>
                    </a:lnTo>
                    <a:lnTo>
                      <a:pt x="21310" y="7137"/>
                    </a:lnTo>
                    <a:lnTo>
                      <a:pt x="22318" y="7500"/>
                    </a:lnTo>
                    <a:lnTo>
                      <a:pt x="23286" y="7823"/>
                    </a:lnTo>
                    <a:lnTo>
                      <a:pt x="23749" y="7964"/>
                    </a:lnTo>
                    <a:lnTo>
                      <a:pt x="24233" y="8065"/>
                    </a:lnTo>
                    <a:lnTo>
                      <a:pt x="24677" y="8165"/>
                    </a:lnTo>
                    <a:lnTo>
                      <a:pt x="25120" y="8246"/>
                    </a:lnTo>
                    <a:lnTo>
                      <a:pt x="25584" y="8286"/>
                    </a:lnTo>
                    <a:lnTo>
                      <a:pt x="26007" y="8306"/>
                    </a:lnTo>
                    <a:lnTo>
                      <a:pt x="26431" y="8327"/>
                    </a:lnTo>
                    <a:lnTo>
                      <a:pt x="26834" y="8306"/>
                    </a:lnTo>
                    <a:lnTo>
                      <a:pt x="27197" y="8266"/>
                    </a:lnTo>
                    <a:lnTo>
                      <a:pt x="27560" y="8226"/>
                    </a:lnTo>
                    <a:lnTo>
                      <a:pt x="28245" y="8125"/>
                    </a:lnTo>
                    <a:lnTo>
                      <a:pt x="29495" y="7883"/>
                    </a:lnTo>
                    <a:lnTo>
                      <a:pt x="30059" y="7782"/>
                    </a:lnTo>
                    <a:lnTo>
                      <a:pt x="30342" y="7762"/>
                    </a:lnTo>
                    <a:lnTo>
                      <a:pt x="30624" y="7742"/>
                    </a:lnTo>
                    <a:lnTo>
                      <a:pt x="30906" y="7742"/>
                    </a:lnTo>
                    <a:lnTo>
                      <a:pt x="31168" y="7762"/>
                    </a:lnTo>
                    <a:lnTo>
                      <a:pt x="31451" y="7802"/>
                    </a:lnTo>
                    <a:lnTo>
                      <a:pt x="31733" y="7883"/>
                    </a:lnTo>
                    <a:lnTo>
                      <a:pt x="32015" y="7984"/>
                    </a:lnTo>
                    <a:lnTo>
                      <a:pt x="32297" y="8105"/>
                    </a:lnTo>
                    <a:lnTo>
                      <a:pt x="32580" y="8266"/>
                    </a:lnTo>
                    <a:lnTo>
                      <a:pt x="32882" y="8468"/>
                    </a:lnTo>
                    <a:lnTo>
                      <a:pt x="33184" y="8710"/>
                    </a:lnTo>
                    <a:lnTo>
                      <a:pt x="33507" y="8992"/>
                    </a:lnTo>
                    <a:lnTo>
                      <a:pt x="33829" y="9315"/>
                    </a:lnTo>
                    <a:lnTo>
                      <a:pt x="34172" y="9698"/>
                    </a:lnTo>
                    <a:lnTo>
                      <a:pt x="34515" y="10121"/>
                    </a:lnTo>
                    <a:lnTo>
                      <a:pt x="34878" y="10585"/>
                    </a:lnTo>
                    <a:lnTo>
                      <a:pt x="35261" y="11129"/>
                    </a:lnTo>
                    <a:lnTo>
                      <a:pt x="35664" y="11714"/>
                    </a:lnTo>
                    <a:lnTo>
                      <a:pt x="35664" y="11008"/>
                    </a:lnTo>
                    <a:lnTo>
                      <a:pt x="35624" y="10302"/>
                    </a:lnTo>
                    <a:lnTo>
                      <a:pt x="35523" y="9597"/>
                    </a:lnTo>
                    <a:lnTo>
                      <a:pt x="35402" y="8911"/>
                    </a:lnTo>
                    <a:lnTo>
                      <a:pt x="35241" y="8226"/>
                    </a:lnTo>
                    <a:lnTo>
                      <a:pt x="35039" y="7540"/>
                    </a:lnTo>
                    <a:lnTo>
                      <a:pt x="34797" y="6875"/>
                    </a:lnTo>
                    <a:lnTo>
                      <a:pt x="34515" y="6210"/>
                    </a:lnTo>
                    <a:lnTo>
                      <a:pt x="34797" y="5907"/>
                    </a:lnTo>
                    <a:lnTo>
                      <a:pt x="35079" y="5565"/>
                    </a:lnTo>
                    <a:lnTo>
                      <a:pt x="35382" y="5161"/>
                    </a:lnTo>
                    <a:lnTo>
                      <a:pt x="35704" y="4698"/>
                    </a:lnTo>
                    <a:lnTo>
                      <a:pt x="35825" y="4476"/>
                    </a:lnTo>
                    <a:lnTo>
                      <a:pt x="35946" y="4234"/>
                    </a:lnTo>
                    <a:lnTo>
                      <a:pt x="36047" y="3992"/>
                    </a:lnTo>
                    <a:lnTo>
                      <a:pt x="36128" y="3770"/>
                    </a:lnTo>
                    <a:lnTo>
                      <a:pt x="36148" y="3569"/>
                    </a:lnTo>
                    <a:lnTo>
                      <a:pt x="36148" y="3367"/>
                    </a:lnTo>
                    <a:lnTo>
                      <a:pt x="36108" y="3266"/>
                    </a:lnTo>
                    <a:lnTo>
                      <a:pt x="36027" y="3145"/>
                    </a:lnTo>
                    <a:lnTo>
                      <a:pt x="35886" y="3024"/>
                    </a:lnTo>
                    <a:lnTo>
                      <a:pt x="35725" y="2883"/>
                    </a:lnTo>
                    <a:lnTo>
                      <a:pt x="35503" y="2742"/>
                    </a:lnTo>
                    <a:lnTo>
                      <a:pt x="35241" y="2581"/>
                    </a:lnTo>
                    <a:lnTo>
                      <a:pt x="34938" y="2420"/>
                    </a:lnTo>
                    <a:lnTo>
                      <a:pt x="34616" y="2258"/>
                    </a:lnTo>
                    <a:lnTo>
                      <a:pt x="33850" y="1895"/>
                    </a:lnTo>
                    <a:lnTo>
                      <a:pt x="32983" y="1553"/>
                    </a:lnTo>
                    <a:lnTo>
                      <a:pt x="31995" y="1210"/>
                    </a:lnTo>
                    <a:lnTo>
                      <a:pt x="31451" y="1049"/>
                    </a:lnTo>
                    <a:lnTo>
                      <a:pt x="30906" y="908"/>
                    </a:lnTo>
                    <a:lnTo>
                      <a:pt x="30342" y="746"/>
                    </a:lnTo>
                    <a:lnTo>
                      <a:pt x="29757" y="605"/>
                    </a:lnTo>
                    <a:lnTo>
                      <a:pt x="29152" y="484"/>
                    </a:lnTo>
                    <a:lnTo>
                      <a:pt x="28527" y="363"/>
                    </a:lnTo>
                    <a:lnTo>
                      <a:pt x="27902" y="262"/>
                    </a:lnTo>
                    <a:lnTo>
                      <a:pt x="27257" y="182"/>
                    </a:lnTo>
                    <a:lnTo>
                      <a:pt x="26612" y="101"/>
                    </a:lnTo>
                    <a:lnTo>
                      <a:pt x="25967" y="61"/>
                    </a:lnTo>
                    <a:lnTo>
                      <a:pt x="25322" y="20"/>
                    </a:lnTo>
                    <a:lnTo>
                      <a:pt x="246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4"/>
              <p:cNvSpPr/>
              <p:nvPr/>
            </p:nvSpPr>
            <p:spPr>
              <a:xfrm>
                <a:off x="3297650" y="1081825"/>
                <a:ext cx="260100" cy="298925"/>
              </a:xfrm>
              <a:custGeom>
                <a:avLst/>
                <a:gdLst/>
                <a:ahLst/>
                <a:cxnLst/>
                <a:rect l="l" t="t" r="r" b="b"/>
                <a:pathLst>
                  <a:path w="10404" h="11957" extrusionOk="0">
                    <a:moveTo>
                      <a:pt x="3912" y="1"/>
                    </a:moveTo>
                    <a:lnTo>
                      <a:pt x="3589" y="41"/>
                    </a:lnTo>
                    <a:lnTo>
                      <a:pt x="3267" y="102"/>
                    </a:lnTo>
                    <a:lnTo>
                      <a:pt x="2944" y="203"/>
                    </a:lnTo>
                    <a:lnTo>
                      <a:pt x="2602" y="344"/>
                    </a:lnTo>
                    <a:lnTo>
                      <a:pt x="2259" y="525"/>
                    </a:lnTo>
                    <a:lnTo>
                      <a:pt x="1896" y="747"/>
                    </a:lnTo>
                    <a:lnTo>
                      <a:pt x="1513" y="1029"/>
                    </a:lnTo>
                    <a:lnTo>
                      <a:pt x="1130" y="1372"/>
                    </a:lnTo>
                    <a:lnTo>
                      <a:pt x="948" y="1573"/>
                    </a:lnTo>
                    <a:lnTo>
                      <a:pt x="787" y="1775"/>
                    </a:lnTo>
                    <a:lnTo>
                      <a:pt x="646" y="1977"/>
                    </a:lnTo>
                    <a:lnTo>
                      <a:pt x="505" y="2198"/>
                    </a:lnTo>
                    <a:lnTo>
                      <a:pt x="404" y="2420"/>
                    </a:lnTo>
                    <a:lnTo>
                      <a:pt x="303" y="2642"/>
                    </a:lnTo>
                    <a:lnTo>
                      <a:pt x="223" y="2864"/>
                    </a:lnTo>
                    <a:lnTo>
                      <a:pt x="142" y="3106"/>
                    </a:lnTo>
                    <a:lnTo>
                      <a:pt x="82" y="3348"/>
                    </a:lnTo>
                    <a:lnTo>
                      <a:pt x="41" y="3590"/>
                    </a:lnTo>
                    <a:lnTo>
                      <a:pt x="21" y="3852"/>
                    </a:lnTo>
                    <a:lnTo>
                      <a:pt x="1" y="4094"/>
                    </a:lnTo>
                    <a:lnTo>
                      <a:pt x="1" y="4598"/>
                    </a:lnTo>
                    <a:lnTo>
                      <a:pt x="41" y="5122"/>
                    </a:lnTo>
                    <a:lnTo>
                      <a:pt x="122" y="5646"/>
                    </a:lnTo>
                    <a:lnTo>
                      <a:pt x="263" y="6150"/>
                    </a:lnTo>
                    <a:lnTo>
                      <a:pt x="424" y="6674"/>
                    </a:lnTo>
                    <a:lnTo>
                      <a:pt x="606" y="7178"/>
                    </a:lnTo>
                    <a:lnTo>
                      <a:pt x="827" y="7662"/>
                    </a:lnTo>
                    <a:lnTo>
                      <a:pt x="1090" y="8126"/>
                    </a:lnTo>
                    <a:lnTo>
                      <a:pt x="1352" y="8569"/>
                    </a:lnTo>
                    <a:lnTo>
                      <a:pt x="1634" y="8993"/>
                    </a:lnTo>
                    <a:lnTo>
                      <a:pt x="1795" y="9194"/>
                    </a:lnTo>
                    <a:lnTo>
                      <a:pt x="1956" y="9396"/>
                    </a:lnTo>
                    <a:lnTo>
                      <a:pt x="2138" y="9577"/>
                    </a:lnTo>
                    <a:lnTo>
                      <a:pt x="2319" y="9759"/>
                    </a:lnTo>
                    <a:lnTo>
                      <a:pt x="2743" y="10122"/>
                    </a:lnTo>
                    <a:lnTo>
                      <a:pt x="3206" y="10464"/>
                    </a:lnTo>
                    <a:lnTo>
                      <a:pt x="3710" y="10767"/>
                    </a:lnTo>
                    <a:lnTo>
                      <a:pt x="4235" y="11049"/>
                    </a:lnTo>
                    <a:lnTo>
                      <a:pt x="4779" y="11291"/>
                    </a:lnTo>
                    <a:lnTo>
                      <a:pt x="5323" y="11493"/>
                    </a:lnTo>
                    <a:lnTo>
                      <a:pt x="5908" y="11674"/>
                    </a:lnTo>
                    <a:lnTo>
                      <a:pt x="6472" y="11815"/>
                    </a:lnTo>
                    <a:lnTo>
                      <a:pt x="7037" y="11916"/>
                    </a:lnTo>
                    <a:lnTo>
                      <a:pt x="7581" y="11956"/>
                    </a:lnTo>
                    <a:lnTo>
                      <a:pt x="8388" y="11956"/>
                    </a:lnTo>
                    <a:lnTo>
                      <a:pt x="8650" y="11916"/>
                    </a:lnTo>
                    <a:lnTo>
                      <a:pt x="8892" y="11876"/>
                    </a:lnTo>
                    <a:lnTo>
                      <a:pt x="9134" y="11835"/>
                    </a:lnTo>
                    <a:lnTo>
                      <a:pt x="9355" y="11755"/>
                    </a:lnTo>
                    <a:lnTo>
                      <a:pt x="9577" y="11674"/>
                    </a:lnTo>
                    <a:lnTo>
                      <a:pt x="9678" y="11634"/>
                    </a:lnTo>
                    <a:lnTo>
                      <a:pt x="9779" y="11573"/>
                    </a:lnTo>
                    <a:lnTo>
                      <a:pt x="9859" y="11513"/>
                    </a:lnTo>
                    <a:lnTo>
                      <a:pt x="9940" y="11432"/>
                    </a:lnTo>
                    <a:lnTo>
                      <a:pt x="10081" y="11230"/>
                    </a:lnTo>
                    <a:lnTo>
                      <a:pt x="10202" y="11009"/>
                    </a:lnTo>
                    <a:lnTo>
                      <a:pt x="10283" y="10747"/>
                    </a:lnTo>
                    <a:lnTo>
                      <a:pt x="10343" y="10464"/>
                    </a:lnTo>
                    <a:lnTo>
                      <a:pt x="10384" y="10142"/>
                    </a:lnTo>
                    <a:lnTo>
                      <a:pt x="10404" y="9819"/>
                    </a:lnTo>
                    <a:lnTo>
                      <a:pt x="10404" y="9456"/>
                    </a:lnTo>
                    <a:lnTo>
                      <a:pt x="10404" y="9073"/>
                    </a:lnTo>
                    <a:lnTo>
                      <a:pt x="10363" y="8690"/>
                    </a:lnTo>
                    <a:lnTo>
                      <a:pt x="10323" y="8287"/>
                    </a:lnTo>
                    <a:lnTo>
                      <a:pt x="10182" y="7440"/>
                    </a:lnTo>
                    <a:lnTo>
                      <a:pt x="10021" y="6594"/>
                    </a:lnTo>
                    <a:lnTo>
                      <a:pt x="9819" y="5767"/>
                    </a:lnTo>
                    <a:lnTo>
                      <a:pt x="9597" y="4960"/>
                    </a:lnTo>
                    <a:lnTo>
                      <a:pt x="9396" y="4215"/>
                    </a:lnTo>
                    <a:lnTo>
                      <a:pt x="9194" y="3549"/>
                    </a:lnTo>
                    <a:lnTo>
                      <a:pt x="8871" y="2582"/>
                    </a:lnTo>
                    <a:lnTo>
                      <a:pt x="8730" y="2198"/>
                    </a:lnTo>
                    <a:lnTo>
                      <a:pt x="8609" y="2037"/>
                    </a:lnTo>
                    <a:lnTo>
                      <a:pt x="8448" y="1876"/>
                    </a:lnTo>
                    <a:lnTo>
                      <a:pt x="8287" y="1715"/>
                    </a:lnTo>
                    <a:lnTo>
                      <a:pt x="8126" y="1553"/>
                    </a:lnTo>
                    <a:lnTo>
                      <a:pt x="7763" y="1291"/>
                    </a:lnTo>
                    <a:lnTo>
                      <a:pt x="7359" y="1029"/>
                    </a:lnTo>
                    <a:lnTo>
                      <a:pt x="6956" y="807"/>
                    </a:lnTo>
                    <a:lnTo>
                      <a:pt x="6553" y="626"/>
                    </a:lnTo>
                    <a:lnTo>
                      <a:pt x="6170" y="485"/>
                    </a:lnTo>
                    <a:lnTo>
                      <a:pt x="5827" y="344"/>
                    </a:lnTo>
                    <a:lnTo>
                      <a:pt x="5444" y="223"/>
                    </a:lnTo>
                    <a:lnTo>
                      <a:pt x="5001" y="102"/>
                    </a:lnTo>
                    <a:lnTo>
                      <a:pt x="4739" y="61"/>
                    </a:lnTo>
                    <a:lnTo>
                      <a:pt x="4477" y="21"/>
                    </a:lnTo>
                    <a:lnTo>
                      <a:pt x="41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4"/>
              <p:cNvSpPr/>
              <p:nvPr/>
            </p:nvSpPr>
            <p:spPr>
              <a:xfrm>
                <a:off x="3329425" y="1171050"/>
                <a:ext cx="200100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3852" extrusionOk="0">
                    <a:moveTo>
                      <a:pt x="202" y="0"/>
                    </a:moveTo>
                    <a:lnTo>
                      <a:pt x="121" y="21"/>
                    </a:lnTo>
                    <a:lnTo>
                      <a:pt x="60" y="61"/>
                    </a:lnTo>
                    <a:lnTo>
                      <a:pt x="20" y="121"/>
                    </a:lnTo>
                    <a:lnTo>
                      <a:pt x="0" y="202"/>
                    </a:lnTo>
                    <a:lnTo>
                      <a:pt x="0" y="283"/>
                    </a:lnTo>
                    <a:lnTo>
                      <a:pt x="40" y="343"/>
                    </a:lnTo>
                    <a:lnTo>
                      <a:pt x="121" y="404"/>
                    </a:lnTo>
                    <a:lnTo>
                      <a:pt x="7701" y="3831"/>
                    </a:lnTo>
                    <a:lnTo>
                      <a:pt x="7802" y="3851"/>
                    </a:lnTo>
                    <a:lnTo>
                      <a:pt x="7863" y="3851"/>
                    </a:lnTo>
                    <a:lnTo>
                      <a:pt x="7903" y="3811"/>
                    </a:lnTo>
                    <a:lnTo>
                      <a:pt x="7943" y="3770"/>
                    </a:lnTo>
                    <a:lnTo>
                      <a:pt x="7984" y="3730"/>
                    </a:lnTo>
                    <a:lnTo>
                      <a:pt x="8004" y="3649"/>
                    </a:lnTo>
                    <a:lnTo>
                      <a:pt x="7984" y="3569"/>
                    </a:lnTo>
                    <a:lnTo>
                      <a:pt x="7943" y="3508"/>
                    </a:lnTo>
                    <a:lnTo>
                      <a:pt x="7883" y="3448"/>
                    </a:lnTo>
                    <a:lnTo>
                      <a:pt x="282" y="2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4"/>
              <p:cNvSpPr/>
              <p:nvPr/>
            </p:nvSpPr>
            <p:spPr>
              <a:xfrm>
                <a:off x="3390900" y="1141825"/>
                <a:ext cx="103850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4154" h="6573" extrusionOk="0">
                    <a:moveTo>
                      <a:pt x="3892" y="0"/>
                    </a:moveTo>
                    <a:lnTo>
                      <a:pt x="3831" y="40"/>
                    </a:lnTo>
                    <a:lnTo>
                      <a:pt x="3771" y="81"/>
                    </a:lnTo>
                    <a:lnTo>
                      <a:pt x="41" y="6250"/>
                    </a:lnTo>
                    <a:lnTo>
                      <a:pt x="1" y="6331"/>
                    </a:lnTo>
                    <a:lnTo>
                      <a:pt x="21" y="6411"/>
                    </a:lnTo>
                    <a:lnTo>
                      <a:pt x="41" y="6472"/>
                    </a:lnTo>
                    <a:lnTo>
                      <a:pt x="101" y="6532"/>
                    </a:lnTo>
                    <a:lnTo>
                      <a:pt x="162" y="6552"/>
                    </a:lnTo>
                    <a:lnTo>
                      <a:pt x="202" y="6572"/>
                    </a:lnTo>
                    <a:lnTo>
                      <a:pt x="263" y="6552"/>
                    </a:lnTo>
                    <a:lnTo>
                      <a:pt x="303" y="6532"/>
                    </a:lnTo>
                    <a:lnTo>
                      <a:pt x="363" y="6512"/>
                    </a:lnTo>
                    <a:lnTo>
                      <a:pt x="384" y="6472"/>
                    </a:lnTo>
                    <a:lnTo>
                      <a:pt x="4113" y="302"/>
                    </a:lnTo>
                    <a:lnTo>
                      <a:pt x="4154" y="222"/>
                    </a:lnTo>
                    <a:lnTo>
                      <a:pt x="4154" y="141"/>
                    </a:lnTo>
                    <a:lnTo>
                      <a:pt x="4113" y="81"/>
                    </a:lnTo>
                    <a:lnTo>
                      <a:pt x="4053" y="20"/>
                    </a:lnTo>
                    <a:lnTo>
                      <a:pt x="397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4"/>
              <p:cNvSpPr/>
              <p:nvPr/>
            </p:nvSpPr>
            <p:spPr>
              <a:xfrm>
                <a:off x="3292625" y="1076800"/>
                <a:ext cx="249500" cy="309500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12380" extrusionOk="0">
                    <a:moveTo>
                      <a:pt x="3992" y="0"/>
                    </a:moveTo>
                    <a:lnTo>
                      <a:pt x="3690" y="41"/>
                    </a:lnTo>
                    <a:lnTo>
                      <a:pt x="3347" y="121"/>
                    </a:lnTo>
                    <a:lnTo>
                      <a:pt x="3024" y="222"/>
                    </a:lnTo>
                    <a:lnTo>
                      <a:pt x="2661" y="363"/>
                    </a:lnTo>
                    <a:lnTo>
                      <a:pt x="2319" y="565"/>
                    </a:lnTo>
                    <a:lnTo>
                      <a:pt x="1956" y="807"/>
                    </a:lnTo>
                    <a:lnTo>
                      <a:pt x="1573" y="1089"/>
                    </a:lnTo>
                    <a:lnTo>
                      <a:pt x="1190" y="1432"/>
                    </a:lnTo>
                    <a:lnTo>
                      <a:pt x="1008" y="1613"/>
                    </a:lnTo>
                    <a:lnTo>
                      <a:pt x="847" y="1815"/>
                    </a:lnTo>
                    <a:lnTo>
                      <a:pt x="706" y="2016"/>
                    </a:lnTo>
                    <a:lnTo>
                      <a:pt x="565" y="2238"/>
                    </a:lnTo>
                    <a:lnTo>
                      <a:pt x="464" y="2460"/>
                    </a:lnTo>
                    <a:lnTo>
                      <a:pt x="343" y="2682"/>
                    </a:lnTo>
                    <a:lnTo>
                      <a:pt x="262" y="2924"/>
                    </a:lnTo>
                    <a:lnTo>
                      <a:pt x="182" y="3145"/>
                    </a:lnTo>
                    <a:lnTo>
                      <a:pt x="121" y="3387"/>
                    </a:lnTo>
                    <a:lnTo>
                      <a:pt x="61" y="3649"/>
                    </a:lnTo>
                    <a:lnTo>
                      <a:pt x="41" y="3891"/>
                    </a:lnTo>
                    <a:lnTo>
                      <a:pt x="0" y="4153"/>
                    </a:lnTo>
                    <a:lnTo>
                      <a:pt x="0" y="4678"/>
                    </a:lnTo>
                    <a:lnTo>
                      <a:pt x="20" y="5202"/>
                    </a:lnTo>
                    <a:lnTo>
                      <a:pt x="101" y="5726"/>
                    </a:lnTo>
                    <a:lnTo>
                      <a:pt x="222" y="6270"/>
                    </a:lnTo>
                    <a:lnTo>
                      <a:pt x="383" y="6815"/>
                    </a:lnTo>
                    <a:lnTo>
                      <a:pt x="585" y="7339"/>
                    </a:lnTo>
                    <a:lnTo>
                      <a:pt x="807" y="7843"/>
                    </a:lnTo>
                    <a:lnTo>
                      <a:pt x="1069" y="8367"/>
                    </a:lnTo>
                    <a:lnTo>
                      <a:pt x="1351" y="8851"/>
                    </a:lnTo>
                    <a:lnTo>
                      <a:pt x="1674" y="9315"/>
                    </a:lnTo>
                    <a:lnTo>
                      <a:pt x="1936" y="9637"/>
                    </a:lnTo>
                    <a:lnTo>
                      <a:pt x="2218" y="9960"/>
                    </a:lnTo>
                    <a:lnTo>
                      <a:pt x="2541" y="10262"/>
                    </a:lnTo>
                    <a:lnTo>
                      <a:pt x="2903" y="10544"/>
                    </a:lnTo>
                    <a:lnTo>
                      <a:pt x="3266" y="10827"/>
                    </a:lnTo>
                    <a:lnTo>
                      <a:pt x="3669" y="11069"/>
                    </a:lnTo>
                    <a:lnTo>
                      <a:pt x="4093" y="11310"/>
                    </a:lnTo>
                    <a:lnTo>
                      <a:pt x="4516" y="11512"/>
                    </a:lnTo>
                    <a:lnTo>
                      <a:pt x="4960" y="11714"/>
                    </a:lnTo>
                    <a:lnTo>
                      <a:pt x="5423" y="11875"/>
                    </a:lnTo>
                    <a:lnTo>
                      <a:pt x="5867" y="12016"/>
                    </a:lnTo>
                    <a:lnTo>
                      <a:pt x="6331" y="12157"/>
                    </a:lnTo>
                    <a:lnTo>
                      <a:pt x="6794" y="12238"/>
                    </a:lnTo>
                    <a:lnTo>
                      <a:pt x="7258" y="12319"/>
                    </a:lnTo>
                    <a:lnTo>
                      <a:pt x="7702" y="12359"/>
                    </a:lnTo>
                    <a:lnTo>
                      <a:pt x="8145" y="12379"/>
                    </a:lnTo>
                    <a:lnTo>
                      <a:pt x="8609" y="12359"/>
                    </a:lnTo>
                    <a:lnTo>
                      <a:pt x="9052" y="12298"/>
                    </a:lnTo>
                    <a:lnTo>
                      <a:pt x="9456" y="12198"/>
                    </a:lnTo>
                    <a:lnTo>
                      <a:pt x="9859" y="12077"/>
                    </a:lnTo>
                    <a:lnTo>
                      <a:pt x="9919" y="12036"/>
                    </a:lnTo>
                    <a:lnTo>
                      <a:pt x="9960" y="11956"/>
                    </a:lnTo>
                    <a:lnTo>
                      <a:pt x="9980" y="11895"/>
                    </a:lnTo>
                    <a:lnTo>
                      <a:pt x="9980" y="11815"/>
                    </a:lnTo>
                    <a:lnTo>
                      <a:pt x="9919" y="11734"/>
                    </a:lnTo>
                    <a:lnTo>
                      <a:pt x="9859" y="11694"/>
                    </a:lnTo>
                    <a:lnTo>
                      <a:pt x="9778" y="11673"/>
                    </a:lnTo>
                    <a:lnTo>
                      <a:pt x="9697" y="11694"/>
                    </a:lnTo>
                    <a:lnTo>
                      <a:pt x="9496" y="11774"/>
                    </a:lnTo>
                    <a:lnTo>
                      <a:pt x="9274" y="11835"/>
                    </a:lnTo>
                    <a:lnTo>
                      <a:pt x="9052" y="11875"/>
                    </a:lnTo>
                    <a:lnTo>
                      <a:pt x="8810" y="11915"/>
                    </a:lnTo>
                    <a:lnTo>
                      <a:pt x="8568" y="11935"/>
                    </a:lnTo>
                    <a:lnTo>
                      <a:pt x="8327" y="11956"/>
                    </a:lnTo>
                    <a:lnTo>
                      <a:pt x="7802" y="11956"/>
                    </a:lnTo>
                    <a:lnTo>
                      <a:pt x="7278" y="11895"/>
                    </a:lnTo>
                    <a:lnTo>
                      <a:pt x="6714" y="11815"/>
                    </a:lnTo>
                    <a:lnTo>
                      <a:pt x="6169" y="11673"/>
                    </a:lnTo>
                    <a:lnTo>
                      <a:pt x="5625" y="11512"/>
                    </a:lnTo>
                    <a:lnTo>
                      <a:pt x="5061" y="11290"/>
                    </a:lnTo>
                    <a:lnTo>
                      <a:pt x="4536" y="11069"/>
                    </a:lnTo>
                    <a:lnTo>
                      <a:pt x="4032" y="10786"/>
                    </a:lnTo>
                    <a:lnTo>
                      <a:pt x="3549" y="10504"/>
                    </a:lnTo>
                    <a:lnTo>
                      <a:pt x="3085" y="10181"/>
                    </a:lnTo>
                    <a:lnTo>
                      <a:pt x="2682" y="9839"/>
                    </a:lnTo>
                    <a:lnTo>
                      <a:pt x="2500" y="9657"/>
                    </a:lnTo>
                    <a:lnTo>
                      <a:pt x="2319" y="9456"/>
                    </a:lnTo>
                    <a:lnTo>
                      <a:pt x="2157" y="9274"/>
                    </a:lnTo>
                    <a:lnTo>
                      <a:pt x="1996" y="9073"/>
                    </a:lnTo>
                    <a:lnTo>
                      <a:pt x="1714" y="8629"/>
                    </a:lnTo>
                    <a:lnTo>
                      <a:pt x="1432" y="8165"/>
                    </a:lnTo>
                    <a:lnTo>
                      <a:pt x="1190" y="7702"/>
                    </a:lnTo>
                    <a:lnTo>
                      <a:pt x="968" y="7218"/>
                    </a:lnTo>
                    <a:lnTo>
                      <a:pt x="787" y="6714"/>
                    </a:lnTo>
                    <a:lnTo>
                      <a:pt x="625" y="6210"/>
                    </a:lnTo>
                    <a:lnTo>
                      <a:pt x="524" y="5726"/>
                    </a:lnTo>
                    <a:lnTo>
                      <a:pt x="444" y="5222"/>
                    </a:lnTo>
                    <a:lnTo>
                      <a:pt x="403" y="4718"/>
                    </a:lnTo>
                    <a:lnTo>
                      <a:pt x="403" y="4234"/>
                    </a:lnTo>
                    <a:lnTo>
                      <a:pt x="464" y="3770"/>
                    </a:lnTo>
                    <a:lnTo>
                      <a:pt x="504" y="3549"/>
                    </a:lnTo>
                    <a:lnTo>
                      <a:pt x="565" y="3307"/>
                    </a:lnTo>
                    <a:lnTo>
                      <a:pt x="625" y="3085"/>
                    </a:lnTo>
                    <a:lnTo>
                      <a:pt x="706" y="2883"/>
                    </a:lnTo>
                    <a:lnTo>
                      <a:pt x="807" y="2662"/>
                    </a:lnTo>
                    <a:lnTo>
                      <a:pt x="908" y="2460"/>
                    </a:lnTo>
                    <a:lnTo>
                      <a:pt x="1028" y="2279"/>
                    </a:lnTo>
                    <a:lnTo>
                      <a:pt x="1170" y="2077"/>
                    </a:lnTo>
                    <a:lnTo>
                      <a:pt x="1331" y="1895"/>
                    </a:lnTo>
                    <a:lnTo>
                      <a:pt x="1492" y="1734"/>
                    </a:lnTo>
                    <a:lnTo>
                      <a:pt x="1835" y="1412"/>
                    </a:lnTo>
                    <a:lnTo>
                      <a:pt x="2178" y="1150"/>
                    </a:lnTo>
                    <a:lnTo>
                      <a:pt x="2500" y="928"/>
                    </a:lnTo>
                    <a:lnTo>
                      <a:pt x="2823" y="746"/>
                    </a:lnTo>
                    <a:lnTo>
                      <a:pt x="3125" y="625"/>
                    </a:lnTo>
                    <a:lnTo>
                      <a:pt x="3448" y="525"/>
                    </a:lnTo>
                    <a:lnTo>
                      <a:pt x="3730" y="464"/>
                    </a:lnTo>
                    <a:lnTo>
                      <a:pt x="4012" y="424"/>
                    </a:lnTo>
                    <a:lnTo>
                      <a:pt x="4294" y="404"/>
                    </a:lnTo>
                    <a:lnTo>
                      <a:pt x="4557" y="424"/>
                    </a:lnTo>
                    <a:lnTo>
                      <a:pt x="4798" y="444"/>
                    </a:lnTo>
                    <a:lnTo>
                      <a:pt x="5040" y="484"/>
                    </a:lnTo>
                    <a:lnTo>
                      <a:pt x="5464" y="585"/>
                    </a:lnTo>
                    <a:lnTo>
                      <a:pt x="5847" y="706"/>
                    </a:lnTo>
                    <a:lnTo>
                      <a:pt x="5948" y="746"/>
                    </a:lnTo>
                    <a:lnTo>
                      <a:pt x="6190" y="827"/>
                    </a:lnTo>
                    <a:lnTo>
                      <a:pt x="6492" y="948"/>
                    </a:lnTo>
                    <a:lnTo>
                      <a:pt x="6855" y="1109"/>
                    </a:lnTo>
                    <a:lnTo>
                      <a:pt x="7258" y="1291"/>
                    </a:lnTo>
                    <a:lnTo>
                      <a:pt x="7681" y="1533"/>
                    </a:lnTo>
                    <a:lnTo>
                      <a:pt x="7883" y="1674"/>
                    </a:lnTo>
                    <a:lnTo>
                      <a:pt x="8085" y="1835"/>
                    </a:lnTo>
                    <a:lnTo>
                      <a:pt x="8266" y="1976"/>
                    </a:lnTo>
                    <a:lnTo>
                      <a:pt x="8448" y="2158"/>
                    </a:lnTo>
                    <a:lnTo>
                      <a:pt x="8609" y="2339"/>
                    </a:lnTo>
                    <a:lnTo>
                      <a:pt x="8770" y="2520"/>
                    </a:lnTo>
                    <a:lnTo>
                      <a:pt x="8831" y="2581"/>
                    </a:lnTo>
                    <a:lnTo>
                      <a:pt x="8911" y="2621"/>
                    </a:lnTo>
                    <a:lnTo>
                      <a:pt x="8972" y="2601"/>
                    </a:lnTo>
                    <a:lnTo>
                      <a:pt x="9052" y="2581"/>
                    </a:lnTo>
                    <a:lnTo>
                      <a:pt x="9113" y="2520"/>
                    </a:lnTo>
                    <a:lnTo>
                      <a:pt x="9133" y="2440"/>
                    </a:lnTo>
                    <a:lnTo>
                      <a:pt x="9133" y="2359"/>
                    </a:lnTo>
                    <a:lnTo>
                      <a:pt x="9113" y="2299"/>
                    </a:lnTo>
                    <a:lnTo>
                      <a:pt x="8931" y="2077"/>
                    </a:lnTo>
                    <a:lnTo>
                      <a:pt x="8750" y="1875"/>
                    </a:lnTo>
                    <a:lnTo>
                      <a:pt x="8568" y="1694"/>
                    </a:lnTo>
                    <a:lnTo>
                      <a:pt x="8347" y="1512"/>
                    </a:lnTo>
                    <a:lnTo>
                      <a:pt x="8145" y="1351"/>
                    </a:lnTo>
                    <a:lnTo>
                      <a:pt x="7923" y="1210"/>
                    </a:lnTo>
                    <a:lnTo>
                      <a:pt x="7480" y="948"/>
                    </a:lnTo>
                    <a:lnTo>
                      <a:pt x="7036" y="726"/>
                    </a:lnTo>
                    <a:lnTo>
                      <a:pt x="6653" y="565"/>
                    </a:lnTo>
                    <a:lnTo>
                      <a:pt x="6331" y="444"/>
                    </a:lnTo>
                    <a:lnTo>
                      <a:pt x="6089" y="363"/>
                    </a:lnTo>
                    <a:lnTo>
                      <a:pt x="5968" y="323"/>
                    </a:lnTo>
                    <a:lnTo>
                      <a:pt x="5585" y="202"/>
                    </a:lnTo>
                    <a:lnTo>
                      <a:pt x="5121" y="81"/>
                    </a:lnTo>
                    <a:lnTo>
                      <a:pt x="4859" y="41"/>
                    </a:lnTo>
                    <a:lnTo>
                      <a:pt x="4577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4"/>
              <p:cNvSpPr/>
              <p:nvPr/>
            </p:nvSpPr>
            <p:spPr>
              <a:xfrm>
                <a:off x="4199325" y="630750"/>
                <a:ext cx="7412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976" extrusionOk="0">
                    <a:moveTo>
                      <a:pt x="2682" y="0"/>
                    </a:moveTo>
                    <a:lnTo>
                      <a:pt x="2622" y="61"/>
                    </a:lnTo>
                    <a:lnTo>
                      <a:pt x="2420" y="222"/>
                    </a:lnTo>
                    <a:lnTo>
                      <a:pt x="2198" y="424"/>
                    </a:lnTo>
                    <a:lnTo>
                      <a:pt x="1896" y="645"/>
                    </a:lnTo>
                    <a:lnTo>
                      <a:pt x="1533" y="907"/>
                    </a:lnTo>
                    <a:lnTo>
                      <a:pt x="1110" y="1149"/>
                    </a:lnTo>
                    <a:lnTo>
                      <a:pt x="646" y="1391"/>
                    </a:lnTo>
                    <a:lnTo>
                      <a:pt x="384" y="1492"/>
                    </a:lnTo>
                    <a:lnTo>
                      <a:pt x="142" y="1593"/>
                    </a:lnTo>
                    <a:lnTo>
                      <a:pt x="61" y="1633"/>
                    </a:lnTo>
                    <a:lnTo>
                      <a:pt x="21" y="1694"/>
                    </a:lnTo>
                    <a:lnTo>
                      <a:pt x="1" y="1754"/>
                    </a:lnTo>
                    <a:lnTo>
                      <a:pt x="1" y="1855"/>
                    </a:lnTo>
                    <a:lnTo>
                      <a:pt x="41" y="1895"/>
                    </a:lnTo>
                    <a:lnTo>
                      <a:pt x="82" y="1956"/>
                    </a:lnTo>
                    <a:lnTo>
                      <a:pt x="142" y="1976"/>
                    </a:lnTo>
                    <a:lnTo>
                      <a:pt x="263" y="1976"/>
                    </a:lnTo>
                    <a:lnTo>
                      <a:pt x="545" y="1875"/>
                    </a:lnTo>
                    <a:lnTo>
                      <a:pt x="807" y="1774"/>
                    </a:lnTo>
                    <a:lnTo>
                      <a:pt x="1291" y="1512"/>
                    </a:lnTo>
                    <a:lnTo>
                      <a:pt x="1735" y="1250"/>
                    </a:lnTo>
                    <a:lnTo>
                      <a:pt x="2118" y="988"/>
                    </a:lnTo>
                    <a:lnTo>
                      <a:pt x="2440" y="746"/>
                    </a:lnTo>
                    <a:lnTo>
                      <a:pt x="2682" y="545"/>
                    </a:lnTo>
                    <a:lnTo>
                      <a:pt x="2904" y="343"/>
                    </a:lnTo>
                    <a:lnTo>
                      <a:pt x="2965" y="282"/>
                    </a:lnTo>
                    <a:lnTo>
                      <a:pt x="2965" y="202"/>
                    </a:lnTo>
                    <a:lnTo>
                      <a:pt x="2965" y="121"/>
                    </a:lnTo>
                    <a:lnTo>
                      <a:pt x="2904" y="61"/>
                    </a:lnTo>
                    <a:lnTo>
                      <a:pt x="284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4"/>
              <p:cNvSpPr/>
              <p:nvPr/>
            </p:nvSpPr>
            <p:spPr>
              <a:xfrm>
                <a:off x="3524975" y="639300"/>
                <a:ext cx="1361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2824" extrusionOk="0">
                    <a:moveTo>
                      <a:pt x="202" y="1"/>
                    </a:moveTo>
                    <a:lnTo>
                      <a:pt x="121" y="41"/>
                    </a:lnTo>
                    <a:lnTo>
                      <a:pt x="41" y="122"/>
                    </a:lnTo>
                    <a:lnTo>
                      <a:pt x="0" y="223"/>
                    </a:lnTo>
                    <a:lnTo>
                      <a:pt x="0" y="323"/>
                    </a:lnTo>
                    <a:lnTo>
                      <a:pt x="41" y="424"/>
                    </a:lnTo>
                    <a:lnTo>
                      <a:pt x="101" y="505"/>
                    </a:lnTo>
                    <a:lnTo>
                      <a:pt x="202" y="545"/>
                    </a:lnTo>
                    <a:lnTo>
                      <a:pt x="545" y="626"/>
                    </a:lnTo>
                    <a:lnTo>
                      <a:pt x="928" y="727"/>
                    </a:lnTo>
                    <a:lnTo>
                      <a:pt x="1311" y="868"/>
                    </a:lnTo>
                    <a:lnTo>
                      <a:pt x="1694" y="1029"/>
                    </a:lnTo>
                    <a:lnTo>
                      <a:pt x="2500" y="1392"/>
                    </a:lnTo>
                    <a:lnTo>
                      <a:pt x="3266" y="1795"/>
                    </a:lnTo>
                    <a:lnTo>
                      <a:pt x="3952" y="2158"/>
                    </a:lnTo>
                    <a:lnTo>
                      <a:pt x="4516" y="2481"/>
                    </a:lnTo>
                    <a:lnTo>
                      <a:pt x="5040" y="2783"/>
                    </a:lnTo>
                    <a:lnTo>
                      <a:pt x="5101" y="2823"/>
                    </a:lnTo>
                    <a:lnTo>
                      <a:pt x="5242" y="2823"/>
                    </a:lnTo>
                    <a:lnTo>
                      <a:pt x="5302" y="2783"/>
                    </a:lnTo>
                    <a:lnTo>
                      <a:pt x="5363" y="2743"/>
                    </a:lnTo>
                    <a:lnTo>
                      <a:pt x="5403" y="2702"/>
                    </a:lnTo>
                    <a:lnTo>
                      <a:pt x="5444" y="2602"/>
                    </a:lnTo>
                    <a:lnTo>
                      <a:pt x="5444" y="2481"/>
                    </a:lnTo>
                    <a:lnTo>
                      <a:pt x="5403" y="2400"/>
                    </a:lnTo>
                    <a:lnTo>
                      <a:pt x="5323" y="2319"/>
                    </a:lnTo>
                    <a:lnTo>
                      <a:pt x="4738" y="1977"/>
                    </a:lnTo>
                    <a:lnTo>
                      <a:pt x="4173" y="1654"/>
                    </a:lnTo>
                    <a:lnTo>
                      <a:pt x="3468" y="1271"/>
                    </a:lnTo>
                    <a:lnTo>
                      <a:pt x="2682" y="868"/>
                    </a:lnTo>
                    <a:lnTo>
                      <a:pt x="1855" y="505"/>
                    </a:lnTo>
                    <a:lnTo>
                      <a:pt x="1452" y="344"/>
                    </a:lnTo>
                    <a:lnTo>
                      <a:pt x="1069" y="203"/>
                    </a:lnTo>
                    <a:lnTo>
                      <a:pt x="686" y="82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4"/>
              <p:cNvSpPr/>
              <p:nvPr/>
            </p:nvSpPr>
            <p:spPr>
              <a:xfrm>
                <a:off x="3579900" y="1669025"/>
                <a:ext cx="606350" cy="934475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37379" extrusionOk="0">
                    <a:moveTo>
                      <a:pt x="13246" y="0"/>
                    </a:moveTo>
                    <a:lnTo>
                      <a:pt x="1" y="2944"/>
                    </a:lnTo>
                    <a:lnTo>
                      <a:pt x="13307" y="37378"/>
                    </a:lnTo>
                    <a:lnTo>
                      <a:pt x="24254" y="4496"/>
                    </a:lnTo>
                    <a:lnTo>
                      <a:pt x="132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3782525" y="1679600"/>
                <a:ext cx="248000" cy="92390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36956" extrusionOk="0">
                    <a:moveTo>
                      <a:pt x="5202" y="1"/>
                    </a:moveTo>
                    <a:lnTo>
                      <a:pt x="807" y="8448"/>
                    </a:lnTo>
                    <a:lnTo>
                      <a:pt x="2924" y="10786"/>
                    </a:lnTo>
                    <a:lnTo>
                      <a:pt x="0" y="23508"/>
                    </a:lnTo>
                    <a:lnTo>
                      <a:pt x="5202" y="36955"/>
                    </a:lnTo>
                    <a:lnTo>
                      <a:pt x="9919" y="22762"/>
                    </a:lnTo>
                    <a:lnTo>
                      <a:pt x="7460" y="10786"/>
                    </a:lnTo>
                    <a:lnTo>
                      <a:pt x="9576" y="8448"/>
                    </a:lnTo>
                    <a:lnTo>
                      <a:pt x="52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3604100" y="1609050"/>
                <a:ext cx="552925" cy="320575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12823" extrusionOk="0">
                    <a:moveTo>
                      <a:pt x="3952" y="0"/>
                    </a:moveTo>
                    <a:lnTo>
                      <a:pt x="0" y="5141"/>
                    </a:lnTo>
                    <a:lnTo>
                      <a:pt x="7157" y="12822"/>
                    </a:lnTo>
                    <a:lnTo>
                      <a:pt x="12339" y="2823"/>
                    </a:lnTo>
                    <a:lnTo>
                      <a:pt x="18750" y="12822"/>
                    </a:lnTo>
                    <a:lnTo>
                      <a:pt x="22116" y="6673"/>
                    </a:lnTo>
                    <a:lnTo>
                      <a:pt x="19234" y="222"/>
                    </a:lnTo>
                    <a:lnTo>
                      <a:pt x="12278" y="2399"/>
                    </a:lnTo>
                    <a:lnTo>
                      <a:pt x="39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3599050" y="1674050"/>
                <a:ext cx="563025" cy="260600"/>
              </a:xfrm>
              <a:custGeom>
                <a:avLst/>
                <a:gdLst/>
                <a:ahLst/>
                <a:cxnLst/>
                <a:rect l="l" t="t" r="r" b="b"/>
                <a:pathLst>
                  <a:path w="22521" h="10424" extrusionOk="0">
                    <a:moveTo>
                      <a:pt x="12541" y="1"/>
                    </a:moveTo>
                    <a:lnTo>
                      <a:pt x="12480" y="21"/>
                    </a:lnTo>
                    <a:lnTo>
                      <a:pt x="12420" y="41"/>
                    </a:lnTo>
                    <a:lnTo>
                      <a:pt x="12379" y="81"/>
                    </a:lnTo>
                    <a:lnTo>
                      <a:pt x="12359" y="122"/>
                    </a:lnTo>
                    <a:lnTo>
                      <a:pt x="7299" y="9859"/>
                    </a:lnTo>
                    <a:lnTo>
                      <a:pt x="364" y="2400"/>
                    </a:lnTo>
                    <a:lnTo>
                      <a:pt x="283" y="2360"/>
                    </a:lnTo>
                    <a:lnTo>
                      <a:pt x="202" y="2339"/>
                    </a:lnTo>
                    <a:lnTo>
                      <a:pt x="142" y="2360"/>
                    </a:lnTo>
                    <a:lnTo>
                      <a:pt x="61" y="2400"/>
                    </a:lnTo>
                    <a:lnTo>
                      <a:pt x="21" y="2460"/>
                    </a:lnTo>
                    <a:lnTo>
                      <a:pt x="1" y="2541"/>
                    </a:lnTo>
                    <a:lnTo>
                      <a:pt x="1" y="2622"/>
                    </a:lnTo>
                    <a:lnTo>
                      <a:pt x="61" y="2682"/>
                    </a:lnTo>
                    <a:lnTo>
                      <a:pt x="7198" y="10363"/>
                    </a:lnTo>
                    <a:lnTo>
                      <a:pt x="7279" y="10404"/>
                    </a:lnTo>
                    <a:lnTo>
                      <a:pt x="7359" y="10424"/>
                    </a:lnTo>
                    <a:lnTo>
                      <a:pt x="7380" y="10424"/>
                    </a:lnTo>
                    <a:lnTo>
                      <a:pt x="7480" y="10383"/>
                    </a:lnTo>
                    <a:lnTo>
                      <a:pt x="7541" y="10323"/>
                    </a:lnTo>
                    <a:lnTo>
                      <a:pt x="12541" y="666"/>
                    </a:lnTo>
                    <a:lnTo>
                      <a:pt x="17540" y="10323"/>
                    </a:lnTo>
                    <a:lnTo>
                      <a:pt x="17581" y="10363"/>
                    </a:lnTo>
                    <a:lnTo>
                      <a:pt x="17621" y="10383"/>
                    </a:lnTo>
                    <a:lnTo>
                      <a:pt x="17661" y="10424"/>
                    </a:lnTo>
                    <a:lnTo>
                      <a:pt x="17762" y="10424"/>
                    </a:lnTo>
                    <a:lnTo>
                      <a:pt x="17823" y="10404"/>
                    </a:lnTo>
                    <a:lnTo>
                      <a:pt x="17863" y="10383"/>
                    </a:lnTo>
                    <a:lnTo>
                      <a:pt x="17903" y="10343"/>
                    </a:lnTo>
                    <a:lnTo>
                      <a:pt x="22480" y="4194"/>
                    </a:lnTo>
                    <a:lnTo>
                      <a:pt x="22520" y="4114"/>
                    </a:lnTo>
                    <a:lnTo>
                      <a:pt x="22520" y="4033"/>
                    </a:lnTo>
                    <a:lnTo>
                      <a:pt x="22500" y="3952"/>
                    </a:lnTo>
                    <a:lnTo>
                      <a:pt x="22439" y="3892"/>
                    </a:lnTo>
                    <a:lnTo>
                      <a:pt x="22379" y="3872"/>
                    </a:lnTo>
                    <a:lnTo>
                      <a:pt x="22298" y="3872"/>
                    </a:lnTo>
                    <a:lnTo>
                      <a:pt x="22218" y="3892"/>
                    </a:lnTo>
                    <a:lnTo>
                      <a:pt x="22157" y="3952"/>
                    </a:lnTo>
                    <a:lnTo>
                      <a:pt x="17762" y="9839"/>
                    </a:lnTo>
                    <a:lnTo>
                      <a:pt x="12722" y="122"/>
                    </a:lnTo>
                    <a:lnTo>
                      <a:pt x="12682" y="81"/>
                    </a:lnTo>
                    <a:lnTo>
                      <a:pt x="12641" y="41"/>
                    </a:lnTo>
                    <a:lnTo>
                      <a:pt x="12581" y="21"/>
                    </a:lnTo>
                    <a:lnTo>
                      <a:pt x="1254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4"/>
              <p:cNvSpPr/>
              <p:nvPr/>
            </p:nvSpPr>
            <p:spPr>
              <a:xfrm>
                <a:off x="3855100" y="1944200"/>
                <a:ext cx="1134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44" extrusionOk="0">
                    <a:moveTo>
                      <a:pt x="182" y="1"/>
                    </a:moveTo>
                    <a:lnTo>
                      <a:pt x="101" y="21"/>
                    </a:lnTo>
                    <a:lnTo>
                      <a:pt x="61" y="61"/>
                    </a:lnTo>
                    <a:lnTo>
                      <a:pt x="21" y="102"/>
                    </a:lnTo>
                    <a:lnTo>
                      <a:pt x="0" y="182"/>
                    </a:lnTo>
                    <a:lnTo>
                      <a:pt x="21" y="243"/>
                    </a:lnTo>
                    <a:lnTo>
                      <a:pt x="61" y="283"/>
                    </a:lnTo>
                    <a:lnTo>
                      <a:pt x="101" y="323"/>
                    </a:lnTo>
                    <a:lnTo>
                      <a:pt x="182" y="344"/>
                    </a:lnTo>
                    <a:lnTo>
                      <a:pt x="4375" y="344"/>
                    </a:lnTo>
                    <a:lnTo>
                      <a:pt x="4436" y="323"/>
                    </a:lnTo>
                    <a:lnTo>
                      <a:pt x="4476" y="283"/>
                    </a:lnTo>
                    <a:lnTo>
                      <a:pt x="4516" y="243"/>
                    </a:lnTo>
                    <a:lnTo>
                      <a:pt x="4536" y="182"/>
                    </a:lnTo>
                    <a:lnTo>
                      <a:pt x="4516" y="102"/>
                    </a:lnTo>
                    <a:lnTo>
                      <a:pt x="4476" y="61"/>
                    </a:lnTo>
                    <a:lnTo>
                      <a:pt x="4436" y="21"/>
                    </a:lnTo>
                    <a:lnTo>
                      <a:pt x="437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4"/>
              <p:cNvSpPr/>
              <p:nvPr/>
            </p:nvSpPr>
            <p:spPr>
              <a:xfrm>
                <a:off x="3238175" y="2580775"/>
                <a:ext cx="425925" cy="292875"/>
              </a:xfrm>
              <a:custGeom>
                <a:avLst/>
                <a:gdLst/>
                <a:ahLst/>
                <a:cxnLst/>
                <a:rect l="l" t="t" r="r" b="b"/>
                <a:pathLst>
                  <a:path w="17037" h="11715" extrusionOk="0">
                    <a:moveTo>
                      <a:pt x="15383" y="1"/>
                    </a:moveTo>
                    <a:lnTo>
                      <a:pt x="13710" y="21"/>
                    </a:lnTo>
                    <a:lnTo>
                      <a:pt x="9960" y="81"/>
                    </a:lnTo>
                    <a:lnTo>
                      <a:pt x="7924" y="142"/>
                    </a:lnTo>
                    <a:lnTo>
                      <a:pt x="6130" y="182"/>
                    </a:lnTo>
                    <a:lnTo>
                      <a:pt x="4799" y="243"/>
                    </a:lnTo>
                    <a:lnTo>
                      <a:pt x="4376" y="283"/>
                    </a:lnTo>
                    <a:lnTo>
                      <a:pt x="4174" y="303"/>
                    </a:lnTo>
                    <a:lnTo>
                      <a:pt x="3590" y="525"/>
                    </a:lnTo>
                    <a:lnTo>
                      <a:pt x="3186" y="706"/>
                    </a:lnTo>
                    <a:lnTo>
                      <a:pt x="2743" y="928"/>
                    </a:lnTo>
                    <a:lnTo>
                      <a:pt x="2279" y="1170"/>
                    </a:lnTo>
                    <a:lnTo>
                      <a:pt x="2057" y="1331"/>
                    </a:lnTo>
                    <a:lnTo>
                      <a:pt x="1856" y="1473"/>
                    </a:lnTo>
                    <a:lnTo>
                      <a:pt x="1674" y="1634"/>
                    </a:lnTo>
                    <a:lnTo>
                      <a:pt x="1493" y="1815"/>
                    </a:lnTo>
                    <a:lnTo>
                      <a:pt x="1352" y="1997"/>
                    </a:lnTo>
                    <a:lnTo>
                      <a:pt x="1211" y="2198"/>
                    </a:lnTo>
                    <a:lnTo>
                      <a:pt x="1090" y="2380"/>
                    </a:lnTo>
                    <a:lnTo>
                      <a:pt x="989" y="2581"/>
                    </a:lnTo>
                    <a:lnTo>
                      <a:pt x="908" y="2763"/>
                    </a:lnTo>
                    <a:lnTo>
                      <a:pt x="848" y="2944"/>
                    </a:lnTo>
                    <a:lnTo>
                      <a:pt x="747" y="3307"/>
                    </a:lnTo>
                    <a:lnTo>
                      <a:pt x="707" y="3630"/>
                    </a:lnTo>
                    <a:lnTo>
                      <a:pt x="686" y="3912"/>
                    </a:lnTo>
                    <a:lnTo>
                      <a:pt x="686" y="4134"/>
                    </a:lnTo>
                    <a:lnTo>
                      <a:pt x="686" y="4356"/>
                    </a:lnTo>
                    <a:lnTo>
                      <a:pt x="606" y="4416"/>
                    </a:lnTo>
                    <a:lnTo>
                      <a:pt x="525" y="4497"/>
                    </a:lnTo>
                    <a:lnTo>
                      <a:pt x="424" y="4618"/>
                    </a:lnTo>
                    <a:lnTo>
                      <a:pt x="344" y="4759"/>
                    </a:lnTo>
                    <a:lnTo>
                      <a:pt x="243" y="4920"/>
                    </a:lnTo>
                    <a:lnTo>
                      <a:pt x="162" y="5101"/>
                    </a:lnTo>
                    <a:lnTo>
                      <a:pt x="102" y="5283"/>
                    </a:lnTo>
                    <a:lnTo>
                      <a:pt x="41" y="5505"/>
                    </a:lnTo>
                    <a:lnTo>
                      <a:pt x="21" y="5706"/>
                    </a:lnTo>
                    <a:lnTo>
                      <a:pt x="1" y="5928"/>
                    </a:lnTo>
                    <a:lnTo>
                      <a:pt x="21" y="6150"/>
                    </a:lnTo>
                    <a:lnTo>
                      <a:pt x="61" y="6372"/>
                    </a:lnTo>
                    <a:lnTo>
                      <a:pt x="142" y="6593"/>
                    </a:lnTo>
                    <a:lnTo>
                      <a:pt x="243" y="6795"/>
                    </a:lnTo>
                    <a:lnTo>
                      <a:pt x="404" y="6997"/>
                    </a:lnTo>
                    <a:lnTo>
                      <a:pt x="586" y="7198"/>
                    </a:lnTo>
                    <a:lnTo>
                      <a:pt x="545" y="7238"/>
                    </a:lnTo>
                    <a:lnTo>
                      <a:pt x="505" y="7299"/>
                    </a:lnTo>
                    <a:lnTo>
                      <a:pt x="465" y="7420"/>
                    </a:lnTo>
                    <a:lnTo>
                      <a:pt x="424" y="7561"/>
                    </a:lnTo>
                    <a:lnTo>
                      <a:pt x="404" y="7702"/>
                    </a:lnTo>
                    <a:lnTo>
                      <a:pt x="384" y="7884"/>
                    </a:lnTo>
                    <a:lnTo>
                      <a:pt x="384" y="8085"/>
                    </a:lnTo>
                    <a:lnTo>
                      <a:pt x="384" y="8287"/>
                    </a:lnTo>
                    <a:lnTo>
                      <a:pt x="424" y="8509"/>
                    </a:lnTo>
                    <a:lnTo>
                      <a:pt x="505" y="8710"/>
                    </a:lnTo>
                    <a:lnTo>
                      <a:pt x="606" y="8932"/>
                    </a:lnTo>
                    <a:lnTo>
                      <a:pt x="727" y="9134"/>
                    </a:lnTo>
                    <a:lnTo>
                      <a:pt x="908" y="9335"/>
                    </a:lnTo>
                    <a:lnTo>
                      <a:pt x="1110" y="9517"/>
                    </a:lnTo>
                    <a:lnTo>
                      <a:pt x="1372" y="9698"/>
                    </a:lnTo>
                    <a:lnTo>
                      <a:pt x="1674" y="9839"/>
                    </a:lnTo>
                    <a:lnTo>
                      <a:pt x="1694" y="9920"/>
                    </a:lnTo>
                    <a:lnTo>
                      <a:pt x="1735" y="10142"/>
                    </a:lnTo>
                    <a:lnTo>
                      <a:pt x="1815" y="10444"/>
                    </a:lnTo>
                    <a:lnTo>
                      <a:pt x="1876" y="10605"/>
                    </a:lnTo>
                    <a:lnTo>
                      <a:pt x="1936" y="10787"/>
                    </a:lnTo>
                    <a:lnTo>
                      <a:pt x="2017" y="10968"/>
                    </a:lnTo>
                    <a:lnTo>
                      <a:pt x="2138" y="11129"/>
                    </a:lnTo>
                    <a:lnTo>
                      <a:pt x="2259" y="11291"/>
                    </a:lnTo>
                    <a:lnTo>
                      <a:pt x="2400" y="11432"/>
                    </a:lnTo>
                    <a:lnTo>
                      <a:pt x="2561" y="11553"/>
                    </a:lnTo>
                    <a:lnTo>
                      <a:pt x="2743" y="11654"/>
                    </a:lnTo>
                    <a:lnTo>
                      <a:pt x="2965" y="11694"/>
                    </a:lnTo>
                    <a:lnTo>
                      <a:pt x="3186" y="11714"/>
                    </a:lnTo>
                    <a:lnTo>
                      <a:pt x="3287" y="11694"/>
                    </a:lnTo>
                    <a:lnTo>
                      <a:pt x="3448" y="11654"/>
                    </a:lnTo>
                    <a:lnTo>
                      <a:pt x="3852" y="11492"/>
                    </a:lnTo>
                    <a:lnTo>
                      <a:pt x="4335" y="11291"/>
                    </a:lnTo>
                    <a:lnTo>
                      <a:pt x="4880" y="11049"/>
                    </a:lnTo>
                    <a:lnTo>
                      <a:pt x="5847" y="10585"/>
                    </a:lnTo>
                    <a:lnTo>
                      <a:pt x="6251" y="10384"/>
                    </a:lnTo>
                    <a:lnTo>
                      <a:pt x="6876" y="10565"/>
                    </a:lnTo>
                    <a:lnTo>
                      <a:pt x="7581" y="10767"/>
                    </a:lnTo>
                    <a:lnTo>
                      <a:pt x="8448" y="10988"/>
                    </a:lnTo>
                    <a:lnTo>
                      <a:pt x="8952" y="11109"/>
                    </a:lnTo>
                    <a:lnTo>
                      <a:pt x="9476" y="11210"/>
                    </a:lnTo>
                    <a:lnTo>
                      <a:pt x="10021" y="11291"/>
                    </a:lnTo>
                    <a:lnTo>
                      <a:pt x="10585" y="11371"/>
                    </a:lnTo>
                    <a:lnTo>
                      <a:pt x="11150" y="11412"/>
                    </a:lnTo>
                    <a:lnTo>
                      <a:pt x="11734" y="11452"/>
                    </a:lnTo>
                    <a:lnTo>
                      <a:pt x="12299" y="11452"/>
                    </a:lnTo>
                    <a:lnTo>
                      <a:pt x="12843" y="11412"/>
                    </a:lnTo>
                    <a:lnTo>
                      <a:pt x="13388" y="11351"/>
                    </a:lnTo>
                    <a:lnTo>
                      <a:pt x="13871" y="11250"/>
                    </a:lnTo>
                    <a:lnTo>
                      <a:pt x="14315" y="11109"/>
                    </a:lnTo>
                    <a:lnTo>
                      <a:pt x="14738" y="10968"/>
                    </a:lnTo>
                    <a:lnTo>
                      <a:pt x="15121" y="10787"/>
                    </a:lnTo>
                    <a:lnTo>
                      <a:pt x="15464" y="10605"/>
                    </a:lnTo>
                    <a:lnTo>
                      <a:pt x="15766" y="10424"/>
                    </a:lnTo>
                    <a:lnTo>
                      <a:pt x="16049" y="10222"/>
                    </a:lnTo>
                    <a:lnTo>
                      <a:pt x="16291" y="10041"/>
                    </a:lnTo>
                    <a:lnTo>
                      <a:pt x="16492" y="9859"/>
                    </a:lnTo>
                    <a:lnTo>
                      <a:pt x="16795" y="9537"/>
                    </a:lnTo>
                    <a:lnTo>
                      <a:pt x="16976" y="9315"/>
                    </a:lnTo>
                    <a:lnTo>
                      <a:pt x="17037" y="9234"/>
                    </a:lnTo>
                    <a:lnTo>
                      <a:pt x="153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3233150" y="2575750"/>
                <a:ext cx="436000" cy="302925"/>
              </a:xfrm>
              <a:custGeom>
                <a:avLst/>
                <a:gdLst/>
                <a:ahLst/>
                <a:cxnLst/>
                <a:rect l="l" t="t" r="r" b="b"/>
                <a:pathLst>
                  <a:path w="17440" h="12117" extrusionOk="0">
                    <a:moveTo>
                      <a:pt x="15423" y="403"/>
                    </a:moveTo>
                    <a:lnTo>
                      <a:pt x="17036" y="9375"/>
                    </a:lnTo>
                    <a:lnTo>
                      <a:pt x="16895" y="9556"/>
                    </a:lnTo>
                    <a:lnTo>
                      <a:pt x="16653" y="9798"/>
                    </a:lnTo>
                    <a:lnTo>
                      <a:pt x="16310" y="10101"/>
                    </a:lnTo>
                    <a:lnTo>
                      <a:pt x="16109" y="10262"/>
                    </a:lnTo>
                    <a:lnTo>
                      <a:pt x="15867" y="10443"/>
                    </a:lnTo>
                    <a:lnTo>
                      <a:pt x="15605" y="10605"/>
                    </a:lnTo>
                    <a:lnTo>
                      <a:pt x="15322" y="10766"/>
                    </a:lnTo>
                    <a:lnTo>
                      <a:pt x="15020" y="10907"/>
                    </a:lnTo>
                    <a:lnTo>
                      <a:pt x="14677" y="11048"/>
                    </a:lnTo>
                    <a:lnTo>
                      <a:pt x="14294" y="11169"/>
                    </a:lnTo>
                    <a:lnTo>
                      <a:pt x="13911" y="11270"/>
                    </a:lnTo>
                    <a:lnTo>
                      <a:pt x="13488" y="11351"/>
                    </a:lnTo>
                    <a:lnTo>
                      <a:pt x="13024" y="11411"/>
                    </a:lnTo>
                    <a:lnTo>
                      <a:pt x="12480" y="11451"/>
                    </a:lnTo>
                    <a:lnTo>
                      <a:pt x="11935" y="11451"/>
                    </a:lnTo>
                    <a:lnTo>
                      <a:pt x="11371" y="11411"/>
                    </a:lnTo>
                    <a:lnTo>
                      <a:pt x="10827" y="11351"/>
                    </a:lnTo>
                    <a:lnTo>
                      <a:pt x="10262" y="11290"/>
                    </a:lnTo>
                    <a:lnTo>
                      <a:pt x="9738" y="11210"/>
                    </a:lnTo>
                    <a:lnTo>
                      <a:pt x="9214" y="11109"/>
                    </a:lnTo>
                    <a:lnTo>
                      <a:pt x="8730" y="10988"/>
                    </a:lnTo>
                    <a:lnTo>
                      <a:pt x="7843" y="10786"/>
                    </a:lnTo>
                    <a:lnTo>
                      <a:pt x="7157" y="10585"/>
                    </a:lnTo>
                    <a:lnTo>
                      <a:pt x="6532" y="10383"/>
                    </a:lnTo>
                    <a:lnTo>
                      <a:pt x="6452" y="10363"/>
                    </a:lnTo>
                    <a:lnTo>
                      <a:pt x="6371" y="10383"/>
                    </a:lnTo>
                    <a:lnTo>
                      <a:pt x="5403" y="10867"/>
                    </a:lnTo>
                    <a:lnTo>
                      <a:pt x="4476" y="11290"/>
                    </a:lnTo>
                    <a:lnTo>
                      <a:pt x="3770" y="11593"/>
                    </a:lnTo>
                    <a:lnTo>
                      <a:pt x="3528" y="11673"/>
                    </a:lnTo>
                    <a:lnTo>
                      <a:pt x="3387" y="11714"/>
                    </a:lnTo>
                    <a:lnTo>
                      <a:pt x="3347" y="11714"/>
                    </a:lnTo>
                    <a:lnTo>
                      <a:pt x="3166" y="11693"/>
                    </a:lnTo>
                    <a:lnTo>
                      <a:pt x="2984" y="11633"/>
                    </a:lnTo>
                    <a:lnTo>
                      <a:pt x="2843" y="11552"/>
                    </a:lnTo>
                    <a:lnTo>
                      <a:pt x="2702" y="11451"/>
                    </a:lnTo>
                    <a:lnTo>
                      <a:pt x="2581" y="11310"/>
                    </a:lnTo>
                    <a:lnTo>
                      <a:pt x="2480" y="11169"/>
                    </a:lnTo>
                    <a:lnTo>
                      <a:pt x="2379" y="11028"/>
                    </a:lnTo>
                    <a:lnTo>
                      <a:pt x="2319" y="10867"/>
                    </a:lnTo>
                    <a:lnTo>
                      <a:pt x="2198" y="10564"/>
                    </a:lnTo>
                    <a:lnTo>
                      <a:pt x="2137" y="10282"/>
                    </a:lnTo>
                    <a:lnTo>
                      <a:pt x="2077" y="10020"/>
                    </a:lnTo>
                    <a:lnTo>
                      <a:pt x="2077" y="9960"/>
                    </a:lnTo>
                    <a:lnTo>
                      <a:pt x="2037" y="9899"/>
                    </a:lnTo>
                    <a:lnTo>
                      <a:pt x="1996" y="9859"/>
                    </a:lnTo>
                    <a:lnTo>
                      <a:pt x="1956" y="9839"/>
                    </a:lnTo>
                    <a:lnTo>
                      <a:pt x="1734" y="9738"/>
                    </a:lnTo>
                    <a:lnTo>
                      <a:pt x="1553" y="9637"/>
                    </a:lnTo>
                    <a:lnTo>
                      <a:pt x="1371" y="9516"/>
                    </a:lnTo>
                    <a:lnTo>
                      <a:pt x="1230" y="9375"/>
                    </a:lnTo>
                    <a:lnTo>
                      <a:pt x="1089" y="9214"/>
                    </a:lnTo>
                    <a:lnTo>
                      <a:pt x="988" y="9052"/>
                    </a:lnTo>
                    <a:lnTo>
                      <a:pt x="908" y="8871"/>
                    </a:lnTo>
                    <a:lnTo>
                      <a:pt x="847" y="8689"/>
                    </a:lnTo>
                    <a:lnTo>
                      <a:pt x="807" y="8488"/>
                    </a:lnTo>
                    <a:lnTo>
                      <a:pt x="787" y="8286"/>
                    </a:lnTo>
                    <a:lnTo>
                      <a:pt x="787" y="8105"/>
                    </a:lnTo>
                    <a:lnTo>
                      <a:pt x="807" y="7943"/>
                    </a:lnTo>
                    <a:lnTo>
                      <a:pt x="847" y="7702"/>
                    </a:lnTo>
                    <a:lnTo>
                      <a:pt x="887" y="7581"/>
                    </a:lnTo>
                    <a:lnTo>
                      <a:pt x="928" y="7540"/>
                    </a:lnTo>
                    <a:lnTo>
                      <a:pt x="968" y="7500"/>
                    </a:lnTo>
                    <a:lnTo>
                      <a:pt x="988" y="7460"/>
                    </a:lnTo>
                    <a:lnTo>
                      <a:pt x="1008" y="7419"/>
                    </a:lnTo>
                    <a:lnTo>
                      <a:pt x="1008" y="7359"/>
                    </a:lnTo>
                    <a:lnTo>
                      <a:pt x="988" y="7319"/>
                    </a:lnTo>
                    <a:lnTo>
                      <a:pt x="968" y="7278"/>
                    </a:lnTo>
                    <a:lnTo>
                      <a:pt x="928" y="7238"/>
                    </a:lnTo>
                    <a:lnTo>
                      <a:pt x="787" y="7117"/>
                    </a:lnTo>
                    <a:lnTo>
                      <a:pt x="686" y="6976"/>
                    </a:lnTo>
                    <a:lnTo>
                      <a:pt x="585" y="6835"/>
                    </a:lnTo>
                    <a:lnTo>
                      <a:pt x="504" y="6673"/>
                    </a:lnTo>
                    <a:lnTo>
                      <a:pt x="464" y="6512"/>
                    </a:lnTo>
                    <a:lnTo>
                      <a:pt x="424" y="6331"/>
                    </a:lnTo>
                    <a:lnTo>
                      <a:pt x="404" y="6149"/>
                    </a:lnTo>
                    <a:lnTo>
                      <a:pt x="424" y="5968"/>
                    </a:lnTo>
                    <a:lnTo>
                      <a:pt x="444" y="5726"/>
                    </a:lnTo>
                    <a:lnTo>
                      <a:pt x="504" y="5524"/>
                    </a:lnTo>
                    <a:lnTo>
                      <a:pt x="585" y="5323"/>
                    </a:lnTo>
                    <a:lnTo>
                      <a:pt x="666" y="5141"/>
                    </a:lnTo>
                    <a:lnTo>
                      <a:pt x="746" y="5000"/>
                    </a:lnTo>
                    <a:lnTo>
                      <a:pt x="847" y="4879"/>
                    </a:lnTo>
                    <a:lnTo>
                      <a:pt x="928" y="4778"/>
                    </a:lnTo>
                    <a:lnTo>
                      <a:pt x="988" y="4738"/>
                    </a:lnTo>
                    <a:lnTo>
                      <a:pt x="1049" y="4677"/>
                    </a:lnTo>
                    <a:lnTo>
                      <a:pt x="1089" y="4617"/>
                    </a:lnTo>
                    <a:lnTo>
                      <a:pt x="1109" y="4536"/>
                    </a:lnTo>
                    <a:lnTo>
                      <a:pt x="1089" y="4436"/>
                    </a:lnTo>
                    <a:lnTo>
                      <a:pt x="1089" y="4133"/>
                    </a:lnTo>
                    <a:lnTo>
                      <a:pt x="1109" y="3911"/>
                    </a:lnTo>
                    <a:lnTo>
                      <a:pt x="1129" y="3669"/>
                    </a:lnTo>
                    <a:lnTo>
                      <a:pt x="1190" y="3387"/>
                    </a:lnTo>
                    <a:lnTo>
                      <a:pt x="1291" y="3105"/>
                    </a:lnTo>
                    <a:lnTo>
                      <a:pt x="1412" y="2803"/>
                    </a:lnTo>
                    <a:lnTo>
                      <a:pt x="1593" y="2500"/>
                    </a:lnTo>
                    <a:lnTo>
                      <a:pt x="1714" y="2319"/>
                    </a:lnTo>
                    <a:lnTo>
                      <a:pt x="1875" y="2117"/>
                    </a:lnTo>
                    <a:lnTo>
                      <a:pt x="2117" y="1915"/>
                    </a:lnTo>
                    <a:lnTo>
                      <a:pt x="2399" y="1674"/>
                    </a:lnTo>
                    <a:lnTo>
                      <a:pt x="2782" y="1452"/>
                    </a:lnTo>
                    <a:lnTo>
                      <a:pt x="3226" y="1210"/>
                    </a:lnTo>
                    <a:lnTo>
                      <a:pt x="3791" y="948"/>
                    </a:lnTo>
                    <a:lnTo>
                      <a:pt x="4436" y="706"/>
                    </a:lnTo>
                    <a:lnTo>
                      <a:pt x="4577" y="686"/>
                    </a:lnTo>
                    <a:lnTo>
                      <a:pt x="4859" y="665"/>
                    </a:lnTo>
                    <a:lnTo>
                      <a:pt x="5726" y="625"/>
                    </a:lnTo>
                    <a:lnTo>
                      <a:pt x="8488" y="545"/>
                    </a:lnTo>
                    <a:lnTo>
                      <a:pt x="11976" y="464"/>
                    </a:lnTo>
                    <a:lnTo>
                      <a:pt x="15423" y="403"/>
                    </a:lnTo>
                    <a:close/>
                    <a:moveTo>
                      <a:pt x="15584" y="0"/>
                    </a:moveTo>
                    <a:lnTo>
                      <a:pt x="13145" y="20"/>
                    </a:lnTo>
                    <a:lnTo>
                      <a:pt x="9456" y="101"/>
                    </a:lnTo>
                    <a:lnTo>
                      <a:pt x="7621" y="141"/>
                    </a:lnTo>
                    <a:lnTo>
                      <a:pt x="6028" y="202"/>
                    </a:lnTo>
                    <a:lnTo>
                      <a:pt x="4859" y="262"/>
                    </a:lnTo>
                    <a:lnTo>
                      <a:pt x="4496" y="282"/>
                    </a:lnTo>
                    <a:lnTo>
                      <a:pt x="4295" y="323"/>
                    </a:lnTo>
                    <a:lnTo>
                      <a:pt x="3730" y="545"/>
                    </a:lnTo>
                    <a:lnTo>
                      <a:pt x="3206" y="766"/>
                    </a:lnTo>
                    <a:lnTo>
                      <a:pt x="2722" y="988"/>
                    </a:lnTo>
                    <a:lnTo>
                      <a:pt x="2319" y="1230"/>
                    </a:lnTo>
                    <a:lnTo>
                      <a:pt x="1956" y="1492"/>
                    </a:lnTo>
                    <a:lnTo>
                      <a:pt x="1674" y="1754"/>
                    </a:lnTo>
                    <a:lnTo>
                      <a:pt x="1432" y="2016"/>
                    </a:lnTo>
                    <a:lnTo>
                      <a:pt x="1331" y="2137"/>
                    </a:lnTo>
                    <a:lnTo>
                      <a:pt x="1250" y="2278"/>
                    </a:lnTo>
                    <a:lnTo>
                      <a:pt x="1149" y="2440"/>
                    </a:lnTo>
                    <a:lnTo>
                      <a:pt x="1049" y="2621"/>
                    </a:lnTo>
                    <a:lnTo>
                      <a:pt x="908" y="2944"/>
                    </a:lnTo>
                    <a:lnTo>
                      <a:pt x="787" y="3266"/>
                    </a:lnTo>
                    <a:lnTo>
                      <a:pt x="726" y="3569"/>
                    </a:lnTo>
                    <a:lnTo>
                      <a:pt x="686" y="3851"/>
                    </a:lnTo>
                    <a:lnTo>
                      <a:pt x="686" y="4093"/>
                    </a:lnTo>
                    <a:lnTo>
                      <a:pt x="686" y="4456"/>
                    </a:lnTo>
                    <a:lnTo>
                      <a:pt x="565" y="4557"/>
                    </a:lnTo>
                    <a:lnTo>
                      <a:pt x="464" y="4698"/>
                    </a:lnTo>
                    <a:lnTo>
                      <a:pt x="363" y="4859"/>
                    </a:lnTo>
                    <a:lnTo>
                      <a:pt x="262" y="5040"/>
                    </a:lnTo>
                    <a:lnTo>
                      <a:pt x="162" y="5242"/>
                    </a:lnTo>
                    <a:lnTo>
                      <a:pt x="101" y="5464"/>
                    </a:lnTo>
                    <a:lnTo>
                      <a:pt x="41" y="5685"/>
                    </a:lnTo>
                    <a:lnTo>
                      <a:pt x="0" y="5927"/>
                    </a:lnTo>
                    <a:lnTo>
                      <a:pt x="0" y="6089"/>
                    </a:lnTo>
                    <a:lnTo>
                      <a:pt x="0" y="6270"/>
                    </a:lnTo>
                    <a:lnTo>
                      <a:pt x="21" y="6452"/>
                    </a:lnTo>
                    <a:lnTo>
                      <a:pt x="61" y="6653"/>
                    </a:lnTo>
                    <a:lnTo>
                      <a:pt x="141" y="6835"/>
                    </a:lnTo>
                    <a:lnTo>
                      <a:pt x="222" y="7036"/>
                    </a:lnTo>
                    <a:lnTo>
                      <a:pt x="363" y="7238"/>
                    </a:lnTo>
                    <a:lnTo>
                      <a:pt x="525" y="7419"/>
                    </a:lnTo>
                    <a:lnTo>
                      <a:pt x="444" y="7621"/>
                    </a:lnTo>
                    <a:lnTo>
                      <a:pt x="404" y="7863"/>
                    </a:lnTo>
                    <a:lnTo>
                      <a:pt x="383" y="8105"/>
                    </a:lnTo>
                    <a:lnTo>
                      <a:pt x="383" y="8347"/>
                    </a:lnTo>
                    <a:lnTo>
                      <a:pt x="404" y="8548"/>
                    </a:lnTo>
                    <a:lnTo>
                      <a:pt x="444" y="8770"/>
                    </a:lnTo>
                    <a:lnTo>
                      <a:pt x="525" y="9012"/>
                    </a:lnTo>
                    <a:lnTo>
                      <a:pt x="645" y="9274"/>
                    </a:lnTo>
                    <a:lnTo>
                      <a:pt x="726" y="9395"/>
                    </a:lnTo>
                    <a:lnTo>
                      <a:pt x="807" y="9516"/>
                    </a:lnTo>
                    <a:lnTo>
                      <a:pt x="908" y="9637"/>
                    </a:lnTo>
                    <a:lnTo>
                      <a:pt x="1029" y="9758"/>
                    </a:lnTo>
                    <a:lnTo>
                      <a:pt x="1170" y="9879"/>
                    </a:lnTo>
                    <a:lnTo>
                      <a:pt x="1331" y="9980"/>
                    </a:lnTo>
                    <a:lnTo>
                      <a:pt x="1492" y="10081"/>
                    </a:lnTo>
                    <a:lnTo>
                      <a:pt x="1694" y="10181"/>
                    </a:lnTo>
                    <a:lnTo>
                      <a:pt x="1754" y="10464"/>
                    </a:lnTo>
                    <a:lnTo>
                      <a:pt x="1835" y="10786"/>
                    </a:lnTo>
                    <a:lnTo>
                      <a:pt x="1976" y="11109"/>
                    </a:lnTo>
                    <a:lnTo>
                      <a:pt x="2057" y="11270"/>
                    </a:lnTo>
                    <a:lnTo>
                      <a:pt x="2158" y="11431"/>
                    </a:lnTo>
                    <a:lnTo>
                      <a:pt x="2258" y="11572"/>
                    </a:lnTo>
                    <a:lnTo>
                      <a:pt x="2379" y="11693"/>
                    </a:lnTo>
                    <a:lnTo>
                      <a:pt x="2500" y="11814"/>
                    </a:lnTo>
                    <a:lnTo>
                      <a:pt x="2641" y="11915"/>
                    </a:lnTo>
                    <a:lnTo>
                      <a:pt x="2803" y="11996"/>
                    </a:lnTo>
                    <a:lnTo>
                      <a:pt x="2964" y="12076"/>
                    </a:lnTo>
                    <a:lnTo>
                      <a:pt x="3166" y="12117"/>
                    </a:lnTo>
                    <a:lnTo>
                      <a:pt x="3488" y="12117"/>
                    </a:lnTo>
                    <a:lnTo>
                      <a:pt x="3629" y="12076"/>
                    </a:lnTo>
                    <a:lnTo>
                      <a:pt x="3952" y="11955"/>
                    </a:lnTo>
                    <a:lnTo>
                      <a:pt x="4355" y="11794"/>
                    </a:lnTo>
                    <a:lnTo>
                      <a:pt x="4819" y="11593"/>
                    </a:lnTo>
                    <a:lnTo>
                      <a:pt x="5746" y="11149"/>
                    </a:lnTo>
                    <a:lnTo>
                      <a:pt x="6472" y="10806"/>
                    </a:lnTo>
                    <a:lnTo>
                      <a:pt x="6815" y="10907"/>
                    </a:lnTo>
                    <a:lnTo>
                      <a:pt x="7359" y="11068"/>
                    </a:lnTo>
                    <a:lnTo>
                      <a:pt x="8105" y="11270"/>
                    </a:lnTo>
                    <a:lnTo>
                      <a:pt x="8972" y="11472"/>
                    </a:lnTo>
                    <a:lnTo>
                      <a:pt x="9435" y="11572"/>
                    </a:lnTo>
                    <a:lnTo>
                      <a:pt x="9939" y="11653"/>
                    </a:lnTo>
                    <a:lnTo>
                      <a:pt x="10443" y="11734"/>
                    </a:lnTo>
                    <a:lnTo>
                      <a:pt x="10968" y="11794"/>
                    </a:lnTo>
                    <a:lnTo>
                      <a:pt x="11492" y="11835"/>
                    </a:lnTo>
                    <a:lnTo>
                      <a:pt x="12016" y="11855"/>
                    </a:lnTo>
                    <a:lnTo>
                      <a:pt x="12560" y="11855"/>
                    </a:lnTo>
                    <a:lnTo>
                      <a:pt x="13064" y="11814"/>
                    </a:lnTo>
                    <a:lnTo>
                      <a:pt x="13609" y="11754"/>
                    </a:lnTo>
                    <a:lnTo>
                      <a:pt x="14113" y="11653"/>
                    </a:lnTo>
                    <a:lnTo>
                      <a:pt x="14576" y="11512"/>
                    </a:lnTo>
                    <a:lnTo>
                      <a:pt x="15000" y="11371"/>
                    </a:lnTo>
                    <a:lnTo>
                      <a:pt x="15383" y="11189"/>
                    </a:lnTo>
                    <a:lnTo>
                      <a:pt x="15746" y="11008"/>
                    </a:lnTo>
                    <a:lnTo>
                      <a:pt x="16068" y="10806"/>
                    </a:lnTo>
                    <a:lnTo>
                      <a:pt x="16350" y="10605"/>
                    </a:lnTo>
                    <a:lnTo>
                      <a:pt x="16592" y="10423"/>
                    </a:lnTo>
                    <a:lnTo>
                      <a:pt x="16814" y="10242"/>
                    </a:lnTo>
                    <a:lnTo>
                      <a:pt x="17137" y="9899"/>
                    </a:lnTo>
                    <a:lnTo>
                      <a:pt x="17338" y="9657"/>
                    </a:lnTo>
                    <a:lnTo>
                      <a:pt x="17419" y="9556"/>
                    </a:lnTo>
                    <a:lnTo>
                      <a:pt x="17439" y="9476"/>
                    </a:lnTo>
                    <a:lnTo>
                      <a:pt x="17439" y="9395"/>
                    </a:lnTo>
                    <a:lnTo>
                      <a:pt x="15786" y="161"/>
                    </a:lnTo>
                    <a:lnTo>
                      <a:pt x="15766" y="101"/>
                    </a:lnTo>
                    <a:lnTo>
                      <a:pt x="15726" y="41"/>
                    </a:lnTo>
                    <a:lnTo>
                      <a:pt x="15665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3250275" y="2653875"/>
                <a:ext cx="63025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1634" extrusionOk="0">
                    <a:moveTo>
                      <a:pt x="2299" y="0"/>
                    </a:moveTo>
                    <a:lnTo>
                      <a:pt x="2218" y="20"/>
                    </a:lnTo>
                    <a:lnTo>
                      <a:pt x="102" y="1250"/>
                    </a:lnTo>
                    <a:lnTo>
                      <a:pt x="41" y="1311"/>
                    </a:lnTo>
                    <a:lnTo>
                      <a:pt x="1" y="1371"/>
                    </a:lnTo>
                    <a:lnTo>
                      <a:pt x="1" y="1452"/>
                    </a:lnTo>
                    <a:lnTo>
                      <a:pt x="21" y="1532"/>
                    </a:lnTo>
                    <a:lnTo>
                      <a:pt x="61" y="1573"/>
                    </a:lnTo>
                    <a:lnTo>
                      <a:pt x="102" y="1613"/>
                    </a:lnTo>
                    <a:lnTo>
                      <a:pt x="162" y="1633"/>
                    </a:lnTo>
                    <a:lnTo>
                      <a:pt x="263" y="1633"/>
                    </a:lnTo>
                    <a:lnTo>
                      <a:pt x="303" y="1613"/>
                    </a:lnTo>
                    <a:lnTo>
                      <a:pt x="2420" y="383"/>
                    </a:lnTo>
                    <a:lnTo>
                      <a:pt x="2481" y="323"/>
                    </a:lnTo>
                    <a:lnTo>
                      <a:pt x="2521" y="262"/>
                    </a:lnTo>
                    <a:lnTo>
                      <a:pt x="2521" y="182"/>
                    </a:lnTo>
                    <a:lnTo>
                      <a:pt x="2501" y="101"/>
                    </a:lnTo>
                    <a:lnTo>
                      <a:pt x="2440" y="40"/>
                    </a:lnTo>
                    <a:lnTo>
                      <a:pt x="238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4"/>
              <p:cNvSpPr/>
              <p:nvPr/>
            </p:nvSpPr>
            <p:spPr>
              <a:xfrm>
                <a:off x="3274975" y="2796500"/>
                <a:ext cx="574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412" extrusionOk="0">
                    <a:moveTo>
                      <a:pt x="2077" y="1"/>
                    </a:moveTo>
                    <a:lnTo>
                      <a:pt x="1997" y="21"/>
                    </a:lnTo>
                    <a:lnTo>
                      <a:pt x="101" y="1029"/>
                    </a:lnTo>
                    <a:lnTo>
                      <a:pt x="41" y="1069"/>
                    </a:lnTo>
                    <a:lnTo>
                      <a:pt x="21" y="1150"/>
                    </a:lnTo>
                    <a:lnTo>
                      <a:pt x="1" y="1230"/>
                    </a:lnTo>
                    <a:lnTo>
                      <a:pt x="21" y="1291"/>
                    </a:lnTo>
                    <a:lnTo>
                      <a:pt x="61" y="1351"/>
                    </a:lnTo>
                    <a:lnTo>
                      <a:pt x="101" y="1371"/>
                    </a:lnTo>
                    <a:lnTo>
                      <a:pt x="162" y="1392"/>
                    </a:lnTo>
                    <a:lnTo>
                      <a:pt x="202" y="1412"/>
                    </a:lnTo>
                    <a:lnTo>
                      <a:pt x="263" y="1412"/>
                    </a:lnTo>
                    <a:lnTo>
                      <a:pt x="303" y="1392"/>
                    </a:lnTo>
                    <a:lnTo>
                      <a:pt x="2178" y="384"/>
                    </a:lnTo>
                    <a:lnTo>
                      <a:pt x="2259" y="343"/>
                    </a:lnTo>
                    <a:lnTo>
                      <a:pt x="2279" y="263"/>
                    </a:lnTo>
                    <a:lnTo>
                      <a:pt x="2299" y="182"/>
                    </a:lnTo>
                    <a:lnTo>
                      <a:pt x="2279" y="122"/>
                    </a:lnTo>
                    <a:lnTo>
                      <a:pt x="2218" y="41"/>
                    </a:lnTo>
                    <a:lnTo>
                      <a:pt x="2158" y="21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4"/>
              <p:cNvSpPr/>
              <p:nvPr/>
            </p:nvSpPr>
            <p:spPr>
              <a:xfrm>
                <a:off x="3247775" y="2725950"/>
                <a:ext cx="7057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593" extrusionOk="0">
                    <a:moveTo>
                      <a:pt x="2601" y="0"/>
                    </a:moveTo>
                    <a:lnTo>
                      <a:pt x="2520" y="20"/>
                    </a:lnTo>
                    <a:lnTo>
                      <a:pt x="121" y="1210"/>
                    </a:lnTo>
                    <a:lnTo>
                      <a:pt x="60" y="1250"/>
                    </a:lnTo>
                    <a:lnTo>
                      <a:pt x="20" y="1311"/>
                    </a:lnTo>
                    <a:lnTo>
                      <a:pt x="0" y="1391"/>
                    </a:lnTo>
                    <a:lnTo>
                      <a:pt x="20" y="1472"/>
                    </a:lnTo>
                    <a:lnTo>
                      <a:pt x="60" y="1532"/>
                    </a:lnTo>
                    <a:lnTo>
                      <a:pt x="101" y="1552"/>
                    </a:lnTo>
                    <a:lnTo>
                      <a:pt x="161" y="1593"/>
                    </a:lnTo>
                    <a:lnTo>
                      <a:pt x="202" y="1593"/>
                    </a:lnTo>
                    <a:lnTo>
                      <a:pt x="302" y="1573"/>
                    </a:lnTo>
                    <a:lnTo>
                      <a:pt x="2702" y="403"/>
                    </a:lnTo>
                    <a:lnTo>
                      <a:pt x="2762" y="343"/>
                    </a:lnTo>
                    <a:lnTo>
                      <a:pt x="2802" y="282"/>
                    </a:lnTo>
                    <a:lnTo>
                      <a:pt x="2822" y="202"/>
                    </a:lnTo>
                    <a:lnTo>
                      <a:pt x="2802" y="121"/>
                    </a:lnTo>
                    <a:lnTo>
                      <a:pt x="2742" y="61"/>
                    </a:lnTo>
                    <a:lnTo>
                      <a:pt x="2681" y="20"/>
                    </a:ln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3547650" y="2576750"/>
                <a:ext cx="133575" cy="287325"/>
              </a:xfrm>
              <a:custGeom>
                <a:avLst/>
                <a:gdLst/>
                <a:ahLst/>
                <a:cxnLst/>
                <a:rect l="l" t="t" r="r" b="b"/>
                <a:pathLst>
                  <a:path w="5343" h="11493" extrusionOk="0">
                    <a:moveTo>
                      <a:pt x="3347" y="1"/>
                    </a:moveTo>
                    <a:lnTo>
                      <a:pt x="0" y="41"/>
                    </a:lnTo>
                    <a:lnTo>
                      <a:pt x="2662" y="11492"/>
                    </a:lnTo>
                    <a:lnTo>
                      <a:pt x="5343" y="10887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3542600" y="2571700"/>
                <a:ext cx="143675" cy="297400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11896" extrusionOk="0">
                    <a:moveTo>
                      <a:pt x="3388" y="404"/>
                    </a:moveTo>
                    <a:lnTo>
                      <a:pt x="5303" y="10928"/>
                    </a:lnTo>
                    <a:lnTo>
                      <a:pt x="3025" y="11452"/>
                    </a:lnTo>
                    <a:lnTo>
                      <a:pt x="444" y="444"/>
                    </a:lnTo>
                    <a:lnTo>
                      <a:pt x="3388" y="404"/>
                    </a:lnTo>
                    <a:close/>
                    <a:moveTo>
                      <a:pt x="3549" y="1"/>
                    </a:moveTo>
                    <a:lnTo>
                      <a:pt x="202" y="41"/>
                    </a:lnTo>
                    <a:lnTo>
                      <a:pt x="102" y="61"/>
                    </a:lnTo>
                    <a:lnTo>
                      <a:pt x="41" y="122"/>
                    </a:lnTo>
                    <a:lnTo>
                      <a:pt x="1" y="203"/>
                    </a:lnTo>
                    <a:lnTo>
                      <a:pt x="1" y="283"/>
                    </a:lnTo>
                    <a:lnTo>
                      <a:pt x="2682" y="11734"/>
                    </a:lnTo>
                    <a:lnTo>
                      <a:pt x="2702" y="11795"/>
                    </a:lnTo>
                    <a:lnTo>
                      <a:pt x="2743" y="11855"/>
                    </a:lnTo>
                    <a:lnTo>
                      <a:pt x="2803" y="11876"/>
                    </a:lnTo>
                    <a:lnTo>
                      <a:pt x="2864" y="11896"/>
                    </a:lnTo>
                    <a:lnTo>
                      <a:pt x="2924" y="11896"/>
                    </a:lnTo>
                    <a:lnTo>
                      <a:pt x="5605" y="11291"/>
                    </a:lnTo>
                    <a:lnTo>
                      <a:pt x="5666" y="11251"/>
                    </a:lnTo>
                    <a:lnTo>
                      <a:pt x="5726" y="11210"/>
                    </a:lnTo>
                    <a:lnTo>
                      <a:pt x="5747" y="11130"/>
                    </a:lnTo>
                    <a:lnTo>
                      <a:pt x="5747" y="11049"/>
                    </a:lnTo>
                    <a:lnTo>
                      <a:pt x="3751" y="162"/>
                    </a:lnTo>
                    <a:lnTo>
                      <a:pt x="3731" y="102"/>
                    </a:lnTo>
                    <a:lnTo>
                      <a:pt x="3690" y="41"/>
                    </a:lnTo>
                    <a:lnTo>
                      <a:pt x="363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4"/>
              <p:cNvSpPr/>
              <p:nvPr/>
            </p:nvSpPr>
            <p:spPr>
              <a:xfrm>
                <a:off x="3604100" y="1878175"/>
                <a:ext cx="1019125" cy="996475"/>
              </a:xfrm>
              <a:custGeom>
                <a:avLst/>
                <a:gdLst/>
                <a:ahLst/>
                <a:cxnLst/>
                <a:rect l="l" t="t" r="r" b="b"/>
                <a:pathLst>
                  <a:path w="40765" h="39859" extrusionOk="0">
                    <a:moveTo>
                      <a:pt x="35765" y="1"/>
                    </a:moveTo>
                    <a:lnTo>
                      <a:pt x="28568" y="9597"/>
                    </a:lnTo>
                    <a:lnTo>
                      <a:pt x="29999" y="24859"/>
                    </a:lnTo>
                    <a:lnTo>
                      <a:pt x="0" y="27661"/>
                    </a:lnTo>
                    <a:lnTo>
                      <a:pt x="2117" y="39858"/>
                    </a:lnTo>
                    <a:lnTo>
                      <a:pt x="3690" y="39818"/>
                    </a:lnTo>
                    <a:lnTo>
                      <a:pt x="7863" y="39677"/>
                    </a:lnTo>
                    <a:lnTo>
                      <a:pt x="13790" y="39475"/>
                    </a:lnTo>
                    <a:lnTo>
                      <a:pt x="17157" y="39334"/>
                    </a:lnTo>
                    <a:lnTo>
                      <a:pt x="20645" y="39173"/>
                    </a:lnTo>
                    <a:lnTo>
                      <a:pt x="24153" y="39012"/>
                    </a:lnTo>
                    <a:lnTo>
                      <a:pt x="27560" y="38810"/>
                    </a:lnTo>
                    <a:lnTo>
                      <a:pt x="30806" y="38609"/>
                    </a:lnTo>
                    <a:lnTo>
                      <a:pt x="33729" y="38387"/>
                    </a:lnTo>
                    <a:lnTo>
                      <a:pt x="35060" y="38266"/>
                    </a:lnTo>
                    <a:lnTo>
                      <a:pt x="36289" y="38145"/>
                    </a:lnTo>
                    <a:lnTo>
                      <a:pt x="37358" y="38004"/>
                    </a:lnTo>
                    <a:lnTo>
                      <a:pt x="38326" y="37883"/>
                    </a:lnTo>
                    <a:lnTo>
                      <a:pt x="39112" y="37742"/>
                    </a:lnTo>
                    <a:lnTo>
                      <a:pt x="39737" y="37600"/>
                    </a:lnTo>
                    <a:lnTo>
                      <a:pt x="39999" y="37540"/>
                    </a:lnTo>
                    <a:lnTo>
                      <a:pt x="40200" y="37459"/>
                    </a:lnTo>
                    <a:lnTo>
                      <a:pt x="40362" y="37379"/>
                    </a:lnTo>
                    <a:lnTo>
                      <a:pt x="40463" y="37318"/>
                    </a:lnTo>
                    <a:lnTo>
                      <a:pt x="40543" y="37217"/>
                    </a:lnTo>
                    <a:lnTo>
                      <a:pt x="40604" y="37076"/>
                    </a:lnTo>
                    <a:lnTo>
                      <a:pt x="40664" y="36875"/>
                    </a:lnTo>
                    <a:lnTo>
                      <a:pt x="40704" y="36633"/>
                    </a:lnTo>
                    <a:lnTo>
                      <a:pt x="40725" y="36351"/>
                    </a:lnTo>
                    <a:lnTo>
                      <a:pt x="40745" y="36028"/>
                    </a:lnTo>
                    <a:lnTo>
                      <a:pt x="40765" y="35262"/>
                    </a:lnTo>
                    <a:lnTo>
                      <a:pt x="40725" y="34334"/>
                    </a:lnTo>
                    <a:lnTo>
                      <a:pt x="40664" y="33286"/>
                    </a:lnTo>
                    <a:lnTo>
                      <a:pt x="40583" y="32097"/>
                    </a:lnTo>
                    <a:lnTo>
                      <a:pt x="40463" y="30806"/>
                    </a:lnTo>
                    <a:lnTo>
                      <a:pt x="40321" y="29435"/>
                    </a:lnTo>
                    <a:lnTo>
                      <a:pt x="40140" y="27964"/>
                    </a:lnTo>
                    <a:lnTo>
                      <a:pt x="39737" y="24819"/>
                    </a:lnTo>
                    <a:lnTo>
                      <a:pt x="39273" y="21472"/>
                    </a:lnTo>
                    <a:lnTo>
                      <a:pt x="38769" y="18065"/>
                    </a:lnTo>
                    <a:lnTo>
                      <a:pt x="38225" y="14658"/>
                    </a:lnTo>
                    <a:lnTo>
                      <a:pt x="37701" y="11392"/>
                    </a:lnTo>
                    <a:lnTo>
                      <a:pt x="36733" y="5605"/>
                    </a:lnTo>
                    <a:lnTo>
                      <a:pt x="36027" y="1533"/>
                    </a:lnTo>
                    <a:lnTo>
                      <a:pt x="35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4"/>
              <p:cNvSpPr/>
              <p:nvPr/>
            </p:nvSpPr>
            <p:spPr>
              <a:xfrm>
                <a:off x="4349025" y="2108525"/>
                <a:ext cx="16650" cy="39617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5847" extrusionOk="0">
                    <a:moveTo>
                      <a:pt x="464" y="0"/>
                    </a:moveTo>
                    <a:lnTo>
                      <a:pt x="384" y="20"/>
                    </a:lnTo>
                    <a:lnTo>
                      <a:pt x="323" y="61"/>
                    </a:lnTo>
                    <a:lnTo>
                      <a:pt x="283" y="121"/>
                    </a:lnTo>
                    <a:lnTo>
                      <a:pt x="263" y="202"/>
                    </a:lnTo>
                    <a:lnTo>
                      <a:pt x="1" y="15645"/>
                    </a:lnTo>
                    <a:lnTo>
                      <a:pt x="21" y="15726"/>
                    </a:lnTo>
                    <a:lnTo>
                      <a:pt x="61" y="15786"/>
                    </a:lnTo>
                    <a:lnTo>
                      <a:pt x="122" y="15826"/>
                    </a:lnTo>
                    <a:lnTo>
                      <a:pt x="202" y="15847"/>
                    </a:lnTo>
                    <a:lnTo>
                      <a:pt x="283" y="15826"/>
                    </a:lnTo>
                    <a:lnTo>
                      <a:pt x="343" y="15786"/>
                    </a:lnTo>
                    <a:lnTo>
                      <a:pt x="384" y="15726"/>
                    </a:lnTo>
                    <a:lnTo>
                      <a:pt x="404" y="15645"/>
                    </a:lnTo>
                    <a:lnTo>
                      <a:pt x="666" y="202"/>
                    </a:lnTo>
                    <a:lnTo>
                      <a:pt x="646" y="121"/>
                    </a:lnTo>
                    <a:lnTo>
                      <a:pt x="605" y="61"/>
                    </a:lnTo>
                    <a:lnTo>
                      <a:pt x="545" y="2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4"/>
              <p:cNvSpPr/>
              <p:nvPr/>
            </p:nvSpPr>
            <p:spPr>
              <a:xfrm>
                <a:off x="3647950" y="2840850"/>
                <a:ext cx="7101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28407" h="1513" extrusionOk="0">
                    <a:moveTo>
                      <a:pt x="28225" y="1"/>
                    </a:moveTo>
                    <a:lnTo>
                      <a:pt x="26169" y="122"/>
                    </a:lnTo>
                    <a:lnTo>
                      <a:pt x="24032" y="243"/>
                    </a:lnTo>
                    <a:lnTo>
                      <a:pt x="19617" y="464"/>
                    </a:lnTo>
                    <a:lnTo>
                      <a:pt x="15181" y="666"/>
                    </a:lnTo>
                    <a:lnTo>
                      <a:pt x="10968" y="847"/>
                    </a:lnTo>
                    <a:lnTo>
                      <a:pt x="7178" y="968"/>
                    </a:lnTo>
                    <a:lnTo>
                      <a:pt x="4012" y="1069"/>
                    </a:lnTo>
                    <a:lnTo>
                      <a:pt x="504" y="1190"/>
                    </a:lnTo>
                    <a:lnTo>
                      <a:pt x="323" y="182"/>
                    </a:lnTo>
                    <a:lnTo>
                      <a:pt x="303" y="122"/>
                    </a:lnTo>
                    <a:lnTo>
                      <a:pt x="263" y="81"/>
                    </a:lnTo>
                    <a:lnTo>
                      <a:pt x="202" y="61"/>
                    </a:lnTo>
                    <a:lnTo>
                      <a:pt x="142" y="61"/>
                    </a:lnTo>
                    <a:lnTo>
                      <a:pt x="81" y="81"/>
                    </a:lnTo>
                    <a:lnTo>
                      <a:pt x="21" y="122"/>
                    </a:lnTo>
                    <a:lnTo>
                      <a:pt x="0" y="182"/>
                    </a:lnTo>
                    <a:lnTo>
                      <a:pt x="0" y="243"/>
                    </a:lnTo>
                    <a:lnTo>
                      <a:pt x="202" y="1372"/>
                    </a:lnTo>
                    <a:lnTo>
                      <a:pt x="222" y="1432"/>
                    </a:lnTo>
                    <a:lnTo>
                      <a:pt x="242" y="1472"/>
                    </a:lnTo>
                    <a:lnTo>
                      <a:pt x="303" y="1513"/>
                    </a:lnTo>
                    <a:lnTo>
                      <a:pt x="363" y="1513"/>
                    </a:lnTo>
                    <a:lnTo>
                      <a:pt x="3206" y="1432"/>
                    </a:lnTo>
                    <a:lnTo>
                      <a:pt x="6290" y="1331"/>
                    </a:lnTo>
                    <a:lnTo>
                      <a:pt x="10141" y="1190"/>
                    </a:lnTo>
                    <a:lnTo>
                      <a:pt x="14516" y="1029"/>
                    </a:lnTo>
                    <a:lnTo>
                      <a:pt x="19173" y="827"/>
                    </a:lnTo>
                    <a:lnTo>
                      <a:pt x="23830" y="585"/>
                    </a:lnTo>
                    <a:lnTo>
                      <a:pt x="26088" y="464"/>
                    </a:lnTo>
                    <a:lnTo>
                      <a:pt x="28245" y="323"/>
                    </a:lnTo>
                    <a:lnTo>
                      <a:pt x="28306" y="303"/>
                    </a:lnTo>
                    <a:lnTo>
                      <a:pt x="28366" y="263"/>
                    </a:lnTo>
                    <a:lnTo>
                      <a:pt x="28386" y="202"/>
                    </a:lnTo>
                    <a:lnTo>
                      <a:pt x="28407" y="142"/>
                    </a:lnTo>
                    <a:lnTo>
                      <a:pt x="28386" y="81"/>
                    </a:lnTo>
                    <a:lnTo>
                      <a:pt x="28346" y="41"/>
                    </a:lnTo>
                    <a:lnTo>
                      <a:pt x="2828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3928675" y="2490050"/>
                <a:ext cx="4753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9013" h="2159" extrusionOk="0">
                    <a:moveTo>
                      <a:pt x="18790" y="1"/>
                    </a:moveTo>
                    <a:lnTo>
                      <a:pt x="182" y="1755"/>
                    </a:lnTo>
                    <a:lnTo>
                      <a:pt x="122" y="1775"/>
                    </a:lnTo>
                    <a:lnTo>
                      <a:pt x="61" y="1815"/>
                    </a:lnTo>
                    <a:lnTo>
                      <a:pt x="21" y="1896"/>
                    </a:lnTo>
                    <a:lnTo>
                      <a:pt x="1" y="1977"/>
                    </a:lnTo>
                    <a:lnTo>
                      <a:pt x="21" y="2037"/>
                    </a:lnTo>
                    <a:lnTo>
                      <a:pt x="81" y="2098"/>
                    </a:lnTo>
                    <a:lnTo>
                      <a:pt x="142" y="2138"/>
                    </a:lnTo>
                    <a:lnTo>
                      <a:pt x="202" y="2158"/>
                    </a:lnTo>
                    <a:lnTo>
                      <a:pt x="223" y="2158"/>
                    </a:lnTo>
                    <a:lnTo>
                      <a:pt x="18831" y="424"/>
                    </a:lnTo>
                    <a:lnTo>
                      <a:pt x="18911" y="384"/>
                    </a:lnTo>
                    <a:lnTo>
                      <a:pt x="18972" y="344"/>
                    </a:lnTo>
                    <a:lnTo>
                      <a:pt x="19012" y="283"/>
                    </a:lnTo>
                    <a:lnTo>
                      <a:pt x="19012" y="182"/>
                    </a:lnTo>
                    <a:lnTo>
                      <a:pt x="18992" y="122"/>
                    </a:lnTo>
                    <a:lnTo>
                      <a:pt x="18931" y="61"/>
                    </a:lnTo>
                    <a:lnTo>
                      <a:pt x="18871" y="21"/>
                    </a:lnTo>
                    <a:lnTo>
                      <a:pt x="1879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4"/>
              <p:cNvSpPr/>
              <p:nvPr/>
            </p:nvSpPr>
            <p:spPr>
              <a:xfrm>
                <a:off x="4372225" y="2038975"/>
                <a:ext cx="302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17" extrusionOk="0">
                    <a:moveTo>
                      <a:pt x="948" y="0"/>
                    </a:moveTo>
                    <a:lnTo>
                      <a:pt x="867" y="40"/>
                    </a:lnTo>
                    <a:lnTo>
                      <a:pt x="827" y="101"/>
                    </a:lnTo>
                    <a:lnTo>
                      <a:pt x="20" y="1714"/>
                    </a:lnTo>
                    <a:lnTo>
                      <a:pt x="0" y="1794"/>
                    </a:lnTo>
                    <a:lnTo>
                      <a:pt x="0" y="1875"/>
                    </a:lnTo>
                    <a:lnTo>
                      <a:pt x="40" y="1936"/>
                    </a:lnTo>
                    <a:lnTo>
                      <a:pt x="121" y="1996"/>
                    </a:lnTo>
                    <a:lnTo>
                      <a:pt x="202" y="2016"/>
                    </a:lnTo>
                    <a:lnTo>
                      <a:pt x="262" y="1996"/>
                    </a:lnTo>
                    <a:lnTo>
                      <a:pt x="302" y="1976"/>
                    </a:lnTo>
                    <a:lnTo>
                      <a:pt x="363" y="1936"/>
                    </a:lnTo>
                    <a:lnTo>
                      <a:pt x="383" y="1895"/>
                    </a:lnTo>
                    <a:lnTo>
                      <a:pt x="1189" y="302"/>
                    </a:lnTo>
                    <a:lnTo>
                      <a:pt x="1210" y="222"/>
                    </a:lnTo>
                    <a:lnTo>
                      <a:pt x="1210" y="141"/>
                    </a:lnTo>
                    <a:lnTo>
                      <a:pt x="1169" y="61"/>
                    </a:lnTo>
                    <a:lnTo>
                      <a:pt x="1109" y="20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4"/>
              <p:cNvSpPr/>
              <p:nvPr/>
            </p:nvSpPr>
            <p:spPr>
              <a:xfrm>
                <a:off x="4410525" y="1862550"/>
                <a:ext cx="81175" cy="15072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6029" extrusionOk="0">
                    <a:moveTo>
                      <a:pt x="2964" y="1"/>
                    </a:moveTo>
                    <a:lnTo>
                      <a:pt x="2903" y="41"/>
                    </a:lnTo>
                    <a:lnTo>
                      <a:pt x="2843" y="102"/>
                    </a:lnTo>
                    <a:lnTo>
                      <a:pt x="20" y="5747"/>
                    </a:lnTo>
                    <a:lnTo>
                      <a:pt x="0" y="5827"/>
                    </a:lnTo>
                    <a:lnTo>
                      <a:pt x="0" y="5888"/>
                    </a:lnTo>
                    <a:lnTo>
                      <a:pt x="41" y="5968"/>
                    </a:lnTo>
                    <a:lnTo>
                      <a:pt x="101" y="6009"/>
                    </a:lnTo>
                    <a:lnTo>
                      <a:pt x="202" y="6029"/>
                    </a:lnTo>
                    <a:lnTo>
                      <a:pt x="262" y="6029"/>
                    </a:lnTo>
                    <a:lnTo>
                      <a:pt x="303" y="6009"/>
                    </a:lnTo>
                    <a:lnTo>
                      <a:pt x="343" y="5968"/>
                    </a:lnTo>
                    <a:lnTo>
                      <a:pt x="383" y="5928"/>
                    </a:lnTo>
                    <a:lnTo>
                      <a:pt x="3206" y="283"/>
                    </a:lnTo>
                    <a:lnTo>
                      <a:pt x="3246" y="223"/>
                    </a:lnTo>
                    <a:lnTo>
                      <a:pt x="3226" y="142"/>
                    </a:lnTo>
                    <a:lnTo>
                      <a:pt x="3186" y="61"/>
                    </a:lnTo>
                    <a:lnTo>
                      <a:pt x="3125" y="21"/>
                    </a:lnTo>
                    <a:lnTo>
                      <a:pt x="304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4"/>
              <p:cNvSpPr/>
              <p:nvPr/>
            </p:nvSpPr>
            <p:spPr>
              <a:xfrm>
                <a:off x="3886350" y="1456325"/>
                <a:ext cx="434475" cy="517650"/>
              </a:xfrm>
              <a:custGeom>
                <a:avLst/>
                <a:gdLst/>
                <a:ahLst/>
                <a:cxnLst/>
                <a:rect l="l" t="t" r="r" b="b"/>
                <a:pathLst>
                  <a:path w="17379" h="20706" extrusionOk="0">
                    <a:moveTo>
                      <a:pt x="9879" y="0"/>
                    </a:moveTo>
                    <a:lnTo>
                      <a:pt x="9738" y="41"/>
                    </a:lnTo>
                    <a:lnTo>
                      <a:pt x="9516" y="121"/>
                    </a:lnTo>
                    <a:lnTo>
                      <a:pt x="8871" y="404"/>
                    </a:lnTo>
                    <a:lnTo>
                      <a:pt x="8024" y="827"/>
                    </a:lnTo>
                    <a:lnTo>
                      <a:pt x="7097" y="1311"/>
                    </a:lnTo>
                    <a:lnTo>
                      <a:pt x="6169" y="1815"/>
                    </a:lnTo>
                    <a:lnTo>
                      <a:pt x="5363" y="2278"/>
                    </a:lnTo>
                    <a:lnTo>
                      <a:pt x="4738" y="2662"/>
                    </a:lnTo>
                    <a:lnTo>
                      <a:pt x="4536" y="2803"/>
                    </a:lnTo>
                    <a:lnTo>
                      <a:pt x="4415" y="2883"/>
                    </a:lnTo>
                    <a:lnTo>
                      <a:pt x="4355" y="2964"/>
                    </a:lnTo>
                    <a:lnTo>
                      <a:pt x="4294" y="3085"/>
                    </a:lnTo>
                    <a:lnTo>
                      <a:pt x="4113" y="3488"/>
                    </a:lnTo>
                    <a:lnTo>
                      <a:pt x="3569" y="4839"/>
                    </a:lnTo>
                    <a:lnTo>
                      <a:pt x="2843" y="6653"/>
                    </a:lnTo>
                    <a:lnTo>
                      <a:pt x="2057" y="8730"/>
                    </a:lnTo>
                    <a:lnTo>
                      <a:pt x="625" y="12560"/>
                    </a:lnTo>
                    <a:lnTo>
                      <a:pt x="0" y="14274"/>
                    </a:lnTo>
                    <a:lnTo>
                      <a:pt x="7500" y="20705"/>
                    </a:lnTo>
                    <a:lnTo>
                      <a:pt x="14153" y="13931"/>
                    </a:lnTo>
                    <a:lnTo>
                      <a:pt x="14234" y="13952"/>
                    </a:lnTo>
                    <a:lnTo>
                      <a:pt x="14334" y="13931"/>
                    </a:lnTo>
                    <a:lnTo>
                      <a:pt x="14455" y="13891"/>
                    </a:lnTo>
                    <a:lnTo>
                      <a:pt x="14556" y="13851"/>
                    </a:lnTo>
                    <a:lnTo>
                      <a:pt x="14677" y="13770"/>
                    </a:lnTo>
                    <a:lnTo>
                      <a:pt x="14798" y="13669"/>
                    </a:lnTo>
                    <a:lnTo>
                      <a:pt x="15060" y="13427"/>
                    </a:lnTo>
                    <a:lnTo>
                      <a:pt x="15322" y="13105"/>
                    </a:lnTo>
                    <a:lnTo>
                      <a:pt x="15605" y="12742"/>
                    </a:lnTo>
                    <a:lnTo>
                      <a:pt x="15887" y="12339"/>
                    </a:lnTo>
                    <a:lnTo>
                      <a:pt x="16149" y="11915"/>
                    </a:lnTo>
                    <a:lnTo>
                      <a:pt x="16391" y="11452"/>
                    </a:lnTo>
                    <a:lnTo>
                      <a:pt x="16633" y="11008"/>
                    </a:lnTo>
                    <a:lnTo>
                      <a:pt x="16854" y="10544"/>
                    </a:lnTo>
                    <a:lnTo>
                      <a:pt x="17036" y="10101"/>
                    </a:lnTo>
                    <a:lnTo>
                      <a:pt x="17197" y="9677"/>
                    </a:lnTo>
                    <a:lnTo>
                      <a:pt x="17298" y="9294"/>
                    </a:lnTo>
                    <a:lnTo>
                      <a:pt x="17379" y="8952"/>
                    </a:lnTo>
                    <a:lnTo>
                      <a:pt x="17379" y="8790"/>
                    </a:lnTo>
                    <a:lnTo>
                      <a:pt x="17379" y="8669"/>
                    </a:lnTo>
                    <a:lnTo>
                      <a:pt x="17358" y="8407"/>
                    </a:lnTo>
                    <a:lnTo>
                      <a:pt x="17318" y="8186"/>
                    </a:lnTo>
                    <a:lnTo>
                      <a:pt x="17258" y="7964"/>
                    </a:lnTo>
                    <a:lnTo>
                      <a:pt x="17197" y="7742"/>
                    </a:lnTo>
                    <a:lnTo>
                      <a:pt x="17117" y="7561"/>
                    </a:lnTo>
                    <a:lnTo>
                      <a:pt x="17016" y="7379"/>
                    </a:lnTo>
                    <a:lnTo>
                      <a:pt x="16834" y="7057"/>
                    </a:lnTo>
                    <a:lnTo>
                      <a:pt x="16633" y="6815"/>
                    </a:lnTo>
                    <a:lnTo>
                      <a:pt x="16471" y="6613"/>
                    </a:lnTo>
                    <a:lnTo>
                      <a:pt x="16310" y="6472"/>
                    </a:lnTo>
                    <a:lnTo>
                      <a:pt x="16250" y="6170"/>
                    </a:lnTo>
                    <a:lnTo>
                      <a:pt x="16149" y="5887"/>
                    </a:lnTo>
                    <a:lnTo>
                      <a:pt x="16008" y="5645"/>
                    </a:lnTo>
                    <a:lnTo>
                      <a:pt x="15867" y="5444"/>
                    </a:lnTo>
                    <a:lnTo>
                      <a:pt x="15705" y="5242"/>
                    </a:lnTo>
                    <a:lnTo>
                      <a:pt x="15504" y="5081"/>
                    </a:lnTo>
                    <a:lnTo>
                      <a:pt x="15322" y="4960"/>
                    </a:lnTo>
                    <a:lnTo>
                      <a:pt x="15141" y="4839"/>
                    </a:lnTo>
                    <a:lnTo>
                      <a:pt x="14939" y="4738"/>
                    </a:lnTo>
                    <a:lnTo>
                      <a:pt x="14758" y="4657"/>
                    </a:lnTo>
                    <a:lnTo>
                      <a:pt x="14435" y="4557"/>
                    </a:lnTo>
                    <a:lnTo>
                      <a:pt x="14213" y="4516"/>
                    </a:lnTo>
                    <a:lnTo>
                      <a:pt x="14133" y="4496"/>
                    </a:lnTo>
                    <a:lnTo>
                      <a:pt x="14052" y="4254"/>
                    </a:lnTo>
                    <a:lnTo>
                      <a:pt x="13951" y="4053"/>
                    </a:lnTo>
                    <a:lnTo>
                      <a:pt x="13830" y="3851"/>
                    </a:lnTo>
                    <a:lnTo>
                      <a:pt x="13689" y="3690"/>
                    </a:lnTo>
                    <a:lnTo>
                      <a:pt x="13528" y="3549"/>
                    </a:lnTo>
                    <a:lnTo>
                      <a:pt x="13367" y="3428"/>
                    </a:lnTo>
                    <a:lnTo>
                      <a:pt x="13205" y="3307"/>
                    </a:lnTo>
                    <a:lnTo>
                      <a:pt x="13044" y="3226"/>
                    </a:lnTo>
                    <a:lnTo>
                      <a:pt x="12742" y="3085"/>
                    </a:lnTo>
                    <a:lnTo>
                      <a:pt x="12480" y="3004"/>
                    </a:lnTo>
                    <a:lnTo>
                      <a:pt x="12238" y="2944"/>
                    </a:lnTo>
                    <a:lnTo>
                      <a:pt x="11935" y="2500"/>
                    </a:lnTo>
                    <a:lnTo>
                      <a:pt x="11633" y="2016"/>
                    </a:lnTo>
                    <a:lnTo>
                      <a:pt x="11250" y="1472"/>
                    </a:lnTo>
                    <a:lnTo>
                      <a:pt x="10847" y="948"/>
                    </a:lnTo>
                    <a:lnTo>
                      <a:pt x="10464" y="464"/>
                    </a:lnTo>
                    <a:lnTo>
                      <a:pt x="10282" y="283"/>
                    </a:lnTo>
                    <a:lnTo>
                      <a:pt x="10121" y="141"/>
                    </a:lnTo>
                    <a:lnTo>
                      <a:pt x="10000" y="41"/>
                    </a:lnTo>
                    <a:lnTo>
                      <a:pt x="9939" y="21"/>
                    </a:lnTo>
                    <a:lnTo>
                      <a:pt x="9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>
                <a:off x="3881300" y="1451275"/>
                <a:ext cx="445075" cy="527725"/>
              </a:xfrm>
              <a:custGeom>
                <a:avLst/>
                <a:gdLst/>
                <a:ahLst/>
                <a:cxnLst/>
                <a:rect l="l" t="t" r="r" b="b"/>
                <a:pathLst>
                  <a:path w="17803" h="21109" extrusionOk="0">
                    <a:moveTo>
                      <a:pt x="10081" y="424"/>
                    </a:moveTo>
                    <a:lnTo>
                      <a:pt x="10141" y="444"/>
                    </a:lnTo>
                    <a:lnTo>
                      <a:pt x="10222" y="505"/>
                    </a:lnTo>
                    <a:lnTo>
                      <a:pt x="10424" y="706"/>
                    </a:lnTo>
                    <a:lnTo>
                      <a:pt x="10666" y="1009"/>
                    </a:lnTo>
                    <a:lnTo>
                      <a:pt x="10968" y="1372"/>
                    </a:lnTo>
                    <a:lnTo>
                      <a:pt x="11291" y="1795"/>
                    </a:lnTo>
                    <a:lnTo>
                      <a:pt x="11613" y="2279"/>
                    </a:lnTo>
                    <a:lnTo>
                      <a:pt x="12258" y="3267"/>
                    </a:lnTo>
                    <a:lnTo>
                      <a:pt x="12319" y="3327"/>
                    </a:lnTo>
                    <a:lnTo>
                      <a:pt x="12420" y="3347"/>
                    </a:lnTo>
                    <a:lnTo>
                      <a:pt x="12661" y="3408"/>
                    </a:lnTo>
                    <a:lnTo>
                      <a:pt x="12903" y="3489"/>
                    </a:lnTo>
                    <a:lnTo>
                      <a:pt x="13166" y="3609"/>
                    </a:lnTo>
                    <a:lnTo>
                      <a:pt x="13327" y="3690"/>
                    </a:lnTo>
                    <a:lnTo>
                      <a:pt x="13468" y="3791"/>
                    </a:lnTo>
                    <a:lnTo>
                      <a:pt x="13609" y="3912"/>
                    </a:lnTo>
                    <a:lnTo>
                      <a:pt x="13750" y="4033"/>
                    </a:lnTo>
                    <a:lnTo>
                      <a:pt x="13871" y="4174"/>
                    </a:lnTo>
                    <a:lnTo>
                      <a:pt x="13972" y="4355"/>
                    </a:lnTo>
                    <a:lnTo>
                      <a:pt x="14073" y="4537"/>
                    </a:lnTo>
                    <a:lnTo>
                      <a:pt x="14133" y="4759"/>
                    </a:lnTo>
                    <a:lnTo>
                      <a:pt x="14174" y="4799"/>
                    </a:lnTo>
                    <a:lnTo>
                      <a:pt x="14214" y="4859"/>
                    </a:lnTo>
                    <a:lnTo>
                      <a:pt x="14254" y="4880"/>
                    </a:lnTo>
                    <a:lnTo>
                      <a:pt x="14315" y="4900"/>
                    </a:lnTo>
                    <a:lnTo>
                      <a:pt x="14415" y="4920"/>
                    </a:lnTo>
                    <a:lnTo>
                      <a:pt x="14617" y="4960"/>
                    </a:lnTo>
                    <a:lnTo>
                      <a:pt x="14919" y="5061"/>
                    </a:lnTo>
                    <a:lnTo>
                      <a:pt x="15081" y="5142"/>
                    </a:lnTo>
                    <a:lnTo>
                      <a:pt x="15262" y="5222"/>
                    </a:lnTo>
                    <a:lnTo>
                      <a:pt x="15423" y="5323"/>
                    </a:lnTo>
                    <a:lnTo>
                      <a:pt x="15605" y="5464"/>
                    </a:lnTo>
                    <a:lnTo>
                      <a:pt x="15766" y="5605"/>
                    </a:lnTo>
                    <a:lnTo>
                      <a:pt x="15907" y="5767"/>
                    </a:lnTo>
                    <a:lnTo>
                      <a:pt x="16048" y="5968"/>
                    </a:lnTo>
                    <a:lnTo>
                      <a:pt x="16149" y="6190"/>
                    </a:lnTo>
                    <a:lnTo>
                      <a:pt x="16250" y="6432"/>
                    </a:lnTo>
                    <a:lnTo>
                      <a:pt x="16311" y="6694"/>
                    </a:lnTo>
                    <a:lnTo>
                      <a:pt x="16331" y="6775"/>
                    </a:lnTo>
                    <a:lnTo>
                      <a:pt x="16371" y="6835"/>
                    </a:lnTo>
                    <a:lnTo>
                      <a:pt x="16532" y="6976"/>
                    </a:lnTo>
                    <a:lnTo>
                      <a:pt x="16694" y="7158"/>
                    </a:lnTo>
                    <a:lnTo>
                      <a:pt x="16855" y="7380"/>
                    </a:lnTo>
                    <a:lnTo>
                      <a:pt x="17036" y="7682"/>
                    </a:lnTo>
                    <a:lnTo>
                      <a:pt x="17137" y="7843"/>
                    </a:lnTo>
                    <a:lnTo>
                      <a:pt x="17198" y="8025"/>
                    </a:lnTo>
                    <a:lnTo>
                      <a:pt x="17278" y="8226"/>
                    </a:lnTo>
                    <a:lnTo>
                      <a:pt x="17319" y="8428"/>
                    </a:lnTo>
                    <a:lnTo>
                      <a:pt x="17359" y="8650"/>
                    </a:lnTo>
                    <a:lnTo>
                      <a:pt x="17379" y="8871"/>
                    </a:lnTo>
                    <a:lnTo>
                      <a:pt x="17379" y="9093"/>
                    </a:lnTo>
                    <a:lnTo>
                      <a:pt x="17319" y="9355"/>
                    </a:lnTo>
                    <a:lnTo>
                      <a:pt x="17258" y="9658"/>
                    </a:lnTo>
                    <a:lnTo>
                      <a:pt x="17137" y="9980"/>
                    </a:lnTo>
                    <a:lnTo>
                      <a:pt x="17016" y="10323"/>
                    </a:lnTo>
                    <a:lnTo>
                      <a:pt x="16855" y="10686"/>
                    </a:lnTo>
                    <a:lnTo>
                      <a:pt x="16694" y="11049"/>
                    </a:lnTo>
                    <a:lnTo>
                      <a:pt x="16492" y="11432"/>
                    </a:lnTo>
                    <a:lnTo>
                      <a:pt x="16290" y="11795"/>
                    </a:lnTo>
                    <a:lnTo>
                      <a:pt x="16089" y="12158"/>
                    </a:lnTo>
                    <a:lnTo>
                      <a:pt x="15867" y="12500"/>
                    </a:lnTo>
                    <a:lnTo>
                      <a:pt x="15645" y="12823"/>
                    </a:lnTo>
                    <a:lnTo>
                      <a:pt x="15423" y="13105"/>
                    </a:lnTo>
                    <a:lnTo>
                      <a:pt x="15202" y="13367"/>
                    </a:lnTo>
                    <a:lnTo>
                      <a:pt x="15000" y="13589"/>
                    </a:lnTo>
                    <a:lnTo>
                      <a:pt x="14798" y="13770"/>
                    </a:lnTo>
                    <a:lnTo>
                      <a:pt x="14678" y="13851"/>
                    </a:lnTo>
                    <a:lnTo>
                      <a:pt x="14577" y="13912"/>
                    </a:lnTo>
                    <a:lnTo>
                      <a:pt x="14476" y="13932"/>
                    </a:lnTo>
                    <a:lnTo>
                      <a:pt x="14294" y="13932"/>
                    </a:lnTo>
                    <a:lnTo>
                      <a:pt x="14254" y="13952"/>
                    </a:lnTo>
                    <a:lnTo>
                      <a:pt x="14214" y="13992"/>
                    </a:lnTo>
                    <a:lnTo>
                      <a:pt x="7682" y="20625"/>
                    </a:lnTo>
                    <a:lnTo>
                      <a:pt x="444" y="14416"/>
                    </a:lnTo>
                    <a:lnTo>
                      <a:pt x="1735" y="10887"/>
                    </a:lnTo>
                    <a:lnTo>
                      <a:pt x="3085" y="7339"/>
                    </a:lnTo>
                    <a:lnTo>
                      <a:pt x="3670" y="5807"/>
                    </a:lnTo>
                    <a:lnTo>
                      <a:pt x="4174" y="4537"/>
                    </a:lnTo>
                    <a:lnTo>
                      <a:pt x="4557" y="3650"/>
                    </a:lnTo>
                    <a:lnTo>
                      <a:pt x="4678" y="3388"/>
                    </a:lnTo>
                    <a:lnTo>
                      <a:pt x="4759" y="3247"/>
                    </a:lnTo>
                    <a:lnTo>
                      <a:pt x="4880" y="3146"/>
                    </a:lnTo>
                    <a:lnTo>
                      <a:pt x="5061" y="3025"/>
                    </a:lnTo>
                    <a:lnTo>
                      <a:pt x="5666" y="2662"/>
                    </a:lnTo>
                    <a:lnTo>
                      <a:pt x="6472" y="2198"/>
                    </a:lnTo>
                    <a:lnTo>
                      <a:pt x="7379" y="1714"/>
                    </a:lnTo>
                    <a:lnTo>
                      <a:pt x="8287" y="1231"/>
                    </a:lnTo>
                    <a:lnTo>
                      <a:pt x="9093" y="827"/>
                    </a:lnTo>
                    <a:lnTo>
                      <a:pt x="9718" y="525"/>
                    </a:lnTo>
                    <a:lnTo>
                      <a:pt x="9940" y="444"/>
                    </a:lnTo>
                    <a:lnTo>
                      <a:pt x="10081" y="424"/>
                    </a:lnTo>
                    <a:close/>
                    <a:moveTo>
                      <a:pt x="10081" y="1"/>
                    </a:moveTo>
                    <a:lnTo>
                      <a:pt x="9920" y="41"/>
                    </a:lnTo>
                    <a:lnTo>
                      <a:pt x="9678" y="122"/>
                    </a:lnTo>
                    <a:lnTo>
                      <a:pt x="9375" y="243"/>
                    </a:lnTo>
                    <a:lnTo>
                      <a:pt x="8992" y="424"/>
                    </a:lnTo>
                    <a:lnTo>
                      <a:pt x="8125" y="847"/>
                    </a:lnTo>
                    <a:lnTo>
                      <a:pt x="7178" y="1351"/>
                    </a:lnTo>
                    <a:lnTo>
                      <a:pt x="6230" y="1876"/>
                    </a:lnTo>
                    <a:lnTo>
                      <a:pt x="5404" y="2339"/>
                    </a:lnTo>
                    <a:lnTo>
                      <a:pt x="4779" y="2722"/>
                    </a:lnTo>
                    <a:lnTo>
                      <a:pt x="4577" y="2864"/>
                    </a:lnTo>
                    <a:lnTo>
                      <a:pt x="4476" y="2944"/>
                    </a:lnTo>
                    <a:lnTo>
                      <a:pt x="4355" y="3105"/>
                    </a:lnTo>
                    <a:lnTo>
                      <a:pt x="4194" y="3448"/>
                    </a:lnTo>
                    <a:lnTo>
                      <a:pt x="3751" y="4537"/>
                    </a:lnTo>
                    <a:lnTo>
                      <a:pt x="3146" y="6049"/>
                    </a:lnTo>
                    <a:lnTo>
                      <a:pt x="2440" y="7843"/>
                    </a:lnTo>
                    <a:lnTo>
                      <a:pt x="1049" y="11573"/>
                    </a:lnTo>
                    <a:lnTo>
                      <a:pt x="1" y="14416"/>
                    </a:lnTo>
                    <a:lnTo>
                      <a:pt x="1" y="14476"/>
                    </a:lnTo>
                    <a:lnTo>
                      <a:pt x="1" y="14537"/>
                    </a:lnTo>
                    <a:lnTo>
                      <a:pt x="21" y="14597"/>
                    </a:lnTo>
                    <a:lnTo>
                      <a:pt x="61" y="14637"/>
                    </a:lnTo>
                    <a:lnTo>
                      <a:pt x="7561" y="21048"/>
                    </a:lnTo>
                    <a:lnTo>
                      <a:pt x="7621" y="21089"/>
                    </a:lnTo>
                    <a:lnTo>
                      <a:pt x="7702" y="21109"/>
                    </a:lnTo>
                    <a:lnTo>
                      <a:pt x="7783" y="21089"/>
                    </a:lnTo>
                    <a:lnTo>
                      <a:pt x="7843" y="21048"/>
                    </a:lnTo>
                    <a:lnTo>
                      <a:pt x="14415" y="14355"/>
                    </a:lnTo>
                    <a:lnTo>
                      <a:pt x="14577" y="14335"/>
                    </a:lnTo>
                    <a:lnTo>
                      <a:pt x="14718" y="14295"/>
                    </a:lnTo>
                    <a:lnTo>
                      <a:pt x="14879" y="14214"/>
                    </a:lnTo>
                    <a:lnTo>
                      <a:pt x="15061" y="14093"/>
                    </a:lnTo>
                    <a:lnTo>
                      <a:pt x="15262" y="13912"/>
                    </a:lnTo>
                    <a:lnTo>
                      <a:pt x="15504" y="13670"/>
                    </a:lnTo>
                    <a:lnTo>
                      <a:pt x="15726" y="13387"/>
                    </a:lnTo>
                    <a:lnTo>
                      <a:pt x="15968" y="13085"/>
                    </a:lnTo>
                    <a:lnTo>
                      <a:pt x="16190" y="12742"/>
                    </a:lnTo>
                    <a:lnTo>
                      <a:pt x="16431" y="12379"/>
                    </a:lnTo>
                    <a:lnTo>
                      <a:pt x="16653" y="11996"/>
                    </a:lnTo>
                    <a:lnTo>
                      <a:pt x="16875" y="11593"/>
                    </a:lnTo>
                    <a:lnTo>
                      <a:pt x="17056" y="11190"/>
                    </a:lnTo>
                    <a:lnTo>
                      <a:pt x="17238" y="10807"/>
                    </a:lnTo>
                    <a:lnTo>
                      <a:pt x="17399" y="10424"/>
                    </a:lnTo>
                    <a:lnTo>
                      <a:pt x="17540" y="10061"/>
                    </a:lnTo>
                    <a:lnTo>
                      <a:pt x="17661" y="9698"/>
                    </a:lnTo>
                    <a:lnTo>
                      <a:pt x="17742" y="9375"/>
                    </a:lnTo>
                    <a:lnTo>
                      <a:pt x="17782" y="9093"/>
                    </a:lnTo>
                    <a:lnTo>
                      <a:pt x="17802" y="8851"/>
                    </a:lnTo>
                    <a:lnTo>
                      <a:pt x="17782" y="8630"/>
                    </a:lnTo>
                    <a:lnTo>
                      <a:pt x="17742" y="8408"/>
                    </a:lnTo>
                    <a:lnTo>
                      <a:pt x="17702" y="8206"/>
                    </a:lnTo>
                    <a:lnTo>
                      <a:pt x="17641" y="8005"/>
                    </a:lnTo>
                    <a:lnTo>
                      <a:pt x="17560" y="7803"/>
                    </a:lnTo>
                    <a:lnTo>
                      <a:pt x="17480" y="7642"/>
                    </a:lnTo>
                    <a:lnTo>
                      <a:pt x="17319" y="7319"/>
                    </a:lnTo>
                    <a:lnTo>
                      <a:pt x="17137" y="7057"/>
                    </a:lnTo>
                    <a:lnTo>
                      <a:pt x="16956" y="6835"/>
                    </a:lnTo>
                    <a:lnTo>
                      <a:pt x="16815" y="6674"/>
                    </a:lnTo>
                    <a:lnTo>
                      <a:pt x="16694" y="6573"/>
                    </a:lnTo>
                    <a:lnTo>
                      <a:pt x="16633" y="6291"/>
                    </a:lnTo>
                    <a:lnTo>
                      <a:pt x="16552" y="6049"/>
                    </a:lnTo>
                    <a:lnTo>
                      <a:pt x="16431" y="5827"/>
                    </a:lnTo>
                    <a:lnTo>
                      <a:pt x="16311" y="5626"/>
                    </a:lnTo>
                    <a:lnTo>
                      <a:pt x="16169" y="5444"/>
                    </a:lnTo>
                    <a:lnTo>
                      <a:pt x="16008" y="5283"/>
                    </a:lnTo>
                    <a:lnTo>
                      <a:pt x="15847" y="5142"/>
                    </a:lnTo>
                    <a:lnTo>
                      <a:pt x="15665" y="5001"/>
                    </a:lnTo>
                    <a:lnTo>
                      <a:pt x="15504" y="4900"/>
                    </a:lnTo>
                    <a:lnTo>
                      <a:pt x="15323" y="4799"/>
                    </a:lnTo>
                    <a:lnTo>
                      <a:pt x="15000" y="4658"/>
                    </a:lnTo>
                    <a:lnTo>
                      <a:pt x="14718" y="4577"/>
                    </a:lnTo>
                    <a:lnTo>
                      <a:pt x="14496" y="4517"/>
                    </a:lnTo>
                    <a:lnTo>
                      <a:pt x="14415" y="4315"/>
                    </a:lnTo>
                    <a:lnTo>
                      <a:pt x="14315" y="4114"/>
                    </a:lnTo>
                    <a:lnTo>
                      <a:pt x="14214" y="3952"/>
                    </a:lnTo>
                    <a:lnTo>
                      <a:pt x="14073" y="3791"/>
                    </a:lnTo>
                    <a:lnTo>
                      <a:pt x="13952" y="3650"/>
                    </a:lnTo>
                    <a:lnTo>
                      <a:pt x="13811" y="3529"/>
                    </a:lnTo>
                    <a:lnTo>
                      <a:pt x="13670" y="3428"/>
                    </a:lnTo>
                    <a:lnTo>
                      <a:pt x="13508" y="3327"/>
                    </a:lnTo>
                    <a:lnTo>
                      <a:pt x="13226" y="3186"/>
                    </a:lnTo>
                    <a:lnTo>
                      <a:pt x="12964" y="3065"/>
                    </a:lnTo>
                    <a:lnTo>
                      <a:pt x="12742" y="3005"/>
                    </a:lnTo>
                    <a:lnTo>
                      <a:pt x="12561" y="2964"/>
                    </a:lnTo>
                    <a:lnTo>
                      <a:pt x="11936" y="2017"/>
                    </a:lnTo>
                    <a:lnTo>
                      <a:pt x="11593" y="1533"/>
                    </a:lnTo>
                    <a:lnTo>
                      <a:pt x="11250" y="1049"/>
                    </a:lnTo>
                    <a:lnTo>
                      <a:pt x="10908" y="646"/>
                    </a:lnTo>
                    <a:lnTo>
                      <a:pt x="10585" y="303"/>
                    </a:lnTo>
                    <a:lnTo>
                      <a:pt x="10444" y="182"/>
                    </a:lnTo>
                    <a:lnTo>
                      <a:pt x="10303" y="81"/>
                    </a:lnTo>
                    <a:lnTo>
                      <a:pt x="10182" y="21"/>
                    </a:lnTo>
                    <a:lnTo>
                      <a:pt x="1008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>
                <a:off x="4086450" y="1524875"/>
                <a:ext cx="110900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331" extrusionOk="0">
                    <a:moveTo>
                      <a:pt x="4193" y="0"/>
                    </a:moveTo>
                    <a:lnTo>
                      <a:pt x="161" y="928"/>
                    </a:lnTo>
                    <a:lnTo>
                      <a:pt x="81" y="948"/>
                    </a:lnTo>
                    <a:lnTo>
                      <a:pt x="20" y="1008"/>
                    </a:lnTo>
                    <a:lnTo>
                      <a:pt x="0" y="1089"/>
                    </a:lnTo>
                    <a:lnTo>
                      <a:pt x="0" y="1170"/>
                    </a:lnTo>
                    <a:lnTo>
                      <a:pt x="20" y="1230"/>
                    </a:lnTo>
                    <a:lnTo>
                      <a:pt x="81" y="1290"/>
                    </a:lnTo>
                    <a:lnTo>
                      <a:pt x="121" y="1311"/>
                    </a:lnTo>
                    <a:lnTo>
                      <a:pt x="202" y="1331"/>
                    </a:lnTo>
                    <a:lnTo>
                      <a:pt x="242" y="1331"/>
                    </a:lnTo>
                    <a:lnTo>
                      <a:pt x="4274" y="403"/>
                    </a:lnTo>
                    <a:lnTo>
                      <a:pt x="4355" y="383"/>
                    </a:lnTo>
                    <a:lnTo>
                      <a:pt x="4415" y="323"/>
                    </a:lnTo>
                    <a:lnTo>
                      <a:pt x="4435" y="242"/>
                    </a:lnTo>
                    <a:lnTo>
                      <a:pt x="4435" y="161"/>
                    </a:lnTo>
                    <a:lnTo>
                      <a:pt x="4395" y="81"/>
                    </a:lnTo>
                    <a:lnTo>
                      <a:pt x="4335" y="41"/>
                    </a:lnTo>
                    <a:lnTo>
                      <a:pt x="427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>
                <a:off x="4117675" y="1514275"/>
                <a:ext cx="15150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312" extrusionOk="0">
                    <a:moveTo>
                      <a:pt x="324" y="1"/>
                    </a:moveTo>
                    <a:lnTo>
                      <a:pt x="263" y="41"/>
                    </a:lnTo>
                    <a:lnTo>
                      <a:pt x="203" y="102"/>
                    </a:lnTo>
                    <a:lnTo>
                      <a:pt x="203" y="182"/>
                    </a:lnTo>
                    <a:lnTo>
                      <a:pt x="182" y="384"/>
                    </a:lnTo>
                    <a:lnTo>
                      <a:pt x="142" y="626"/>
                    </a:lnTo>
                    <a:lnTo>
                      <a:pt x="82" y="848"/>
                    </a:lnTo>
                    <a:lnTo>
                      <a:pt x="21" y="1009"/>
                    </a:lnTo>
                    <a:lnTo>
                      <a:pt x="1" y="1089"/>
                    </a:lnTo>
                    <a:lnTo>
                      <a:pt x="21" y="1170"/>
                    </a:lnTo>
                    <a:lnTo>
                      <a:pt x="61" y="1231"/>
                    </a:lnTo>
                    <a:lnTo>
                      <a:pt x="122" y="1291"/>
                    </a:lnTo>
                    <a:lnTo>
                      <a:pt x="162" y="1311"/>
                    </a:lnTo>
                    <a:lnTo>
                      <a:pt x="263" y="1311"/>
                    </a:lnTo>
                    <a:lnTo>
                      <a:pt x="324" y="1271"/>
                    </a:lnTo>
                    <a:lnTo>
                      <a:pt x="364" y="1251"/>
                    </a:lnTo>
                    <a:lnTo>
                      <a:pt x="404" y="1190"/>
                    </a:lnTo>
                    <a:lnTo>
                      <a:pt x="445" y="1069"/>
                    </a:lnTo>
                    <a:lnTo>
                      <a:pt x="485" y="928"/>
                    </a:lnTo>
                    <a:lnTo>
                      <a:pt x="565" y="626"/>
                    </a:lnTo>
                    <a:lnTo>
                      <a:pt x="586" y="344"/>
                    </a:lnTo>
                    <a:lnTo>
                      <a:pt x="606" y="223"/>
                    </a:lnTo>
                    <a:lnTo>
                      <a:pt x="586" y="122"/>
                    </a:lnTo>
                    <a:lnTo>
                      <a:pt x="545" y="61"/>
                    </a:lnTo>
                    <a:lnTo>
                      <a:pt x="485" y="21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>
                <a:off x="4214950" y="1613075"/>
                <a:ext cx="84200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210" extrusionOk="0">
                    <a:moveTo>
                      <a:pt x="3106" y="0"/>
                    </a:moveTo>
                    <a:lnTo>
                      <a:pt x="162" y="807"/>
                    </a:lnTo>
                    <a:lnTo>
                      <a:pt x="82" y="847"/>
                    </a:lnTo>
                    <a:lnTo>
                      <a:pt x="41" y="908"/>
                    </a:lnTo>
                    <a:lnTo>
                      <a:pt x="1" y="988"/>
                    </a:lnTo>
                    <a:lnTo>
                      <a:pt x="21" y="1069"/>
                    </a:lnTo>
                    <a:lnTo>
                      <a:pt x="41" y="1129"/>
                    </a:lnTo>
                    <a:lnTo>
                      <a:pt x="82" y="1170"/>
                    </a:lnTo>
                    <a:lnTo>
                      <a:pt x="142" y="1210"/>
                    </a:lnTo>
                    <a:lnTo>
                      <a:pt x="263" y="1210"/>
                    </a:lnTo>
                    <a:lnTo>
                      <a:pt x="3206" y="404"/>
                    </a:lnTo>
                    <a:lnTo>
                      <a:pt x="3287" y="363"/>
                    </a:lnTo>
                    <a:lnTo>
                      <a:pt x="3348" y="303"/>
                    </a:lnTo>
                    <a:lnTo>
                      <a:pt x="3368" y="222"/>
                    </a:lnTo>
                    <a:lnTo>
                      <a:pt x="3368" y="141"/>
                    </a:lnTo>
                    <a:lnTo>
                      <a:pt x="3327" y="81"/>
                    </a:lnTo>
                    <a:lnTo>
                      <a:pt x="3267" y="20"/>
                    </a:lnTo>
                    <a:lnTo>
                      <a:pt x="318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>
                <a:off x="4153475" y="1563675"/>
                <a:ext cx="9175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1513" extrusionOk="0">
                    <a:moveTo>
                      <a:pt x="3387" y="1"/>
                    </a:moveTo>
                    <a:lnTo>
                      <a:pt x="141" y="1109"/>
                    </a:lnTo>
                    <a:lnTo>
                      <a:pt x="61" y="1150"/>
                    </a:lnTo>
                    <a:lnTo>
                      <a:pt x="21" y="1210"/>
                    </a:lnTo>
                    <a:lnTo>
                      <a:pt x="0" y="1291"/>
                    </a:lnTo>
                    <a:lnTo>
                      <a:pt x="0" y="1371"/>
                    </a:lnTo>
                    <a:lnTo>
                      <a:pt x="41" y="1432"/>
                    </a:lnTo>
                    <a:lnTo>
                      <a:pt x="81" y="1472"/>
                    </a:lnTo>
                    <a:lnTo>
                      <a:pt x="141" y="1492"/>
                    </a:lnTo>
                    <a:lnTo>
                      <a:pt x="202" y="1513"/>
                    </a:lnTo>
                    <a:lnTo>
                      <a:pt x="262" y="1492"/>
                    </a:lnTo>
                    <a:lnTo>
                      <a:pt x="3528" y="384"/>
                    </a:lnTo>
                    <a:lnTo>
                      <a:pt x="3589" y="343"/>
                    </a:lnTo>
                    <a:lnTo>
                      <a:pt x="3649" y="283"/>
                    </a:lnTo>
                    <a:lnTo>
                      <a:pt x="3670" y="202"/>
                    </a:lnTo>
                    <a:lnTo>
                      <a:pt x="3649" y="122"/>
                    </a:lnTo>
                    <a:lnTo>
                      <a:pt x="3609" y="61"/>
                    </a:lnTo>
                    <a:lnTo>
                      <a:pt x="3549" y="21"/>
                    </a:lnTo>
                    <a:lnTo>
                      <a:pt x="346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>
                <a:off x="4235125" y="1702275"/>
                <a:ext cx="45875" cy="10737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4295" extrusionOk="0">
                    <a:moveTo>
                      <a:pt x="1613" y="1"/>
                    </a:moveTo>
                    <a:lnTo>
                      <a:pt x="1533" y="21"/>
                    </a:lnTo>
                    <a:lnTo>
                      <a:pt x="1472" y="81"/>
                    </a:lnTo>
                    <a:lnTo>
                      <a:pt x="1432" y="162"/>
                    </a:lnTo>
                    <a:lnTo>
                      <a:pt x="1371" y="424"/>
                    </a:lnTo>
                    <a:lnTo>
                      <a:pt x="1129" y="1170"/>
                    </a:lnTo>
                    <a:lnTo>
                      <a:pt x="928" y="1735"/>
                    </a:lnTo>
                    <a:lnTo>
                      <a:pt x="686" y="2380"/>
                    </a:lnTo>
                    <a:lnTo>
                      <a:pt x="383" y="3146"/>
                    </a:lnTo>
                    <a:lnTo>
                      <a:pt x="21" y="4013"/>
                    </a:lnTo>
                    <a:lnTo>
                      <a:pt x="0" y="4093"/>
                    </a:lnTo>
                    <a:lnTo>
                      <a:pt x="0" y="4154"/>
                    </a:lnTo>
                    <a:lnTo>
                      <a:pt x="41" y="4234"/>
                    </a:lnTo>
                    <a:lnTo>
                      <a:pt x="121" y="4275"/>
                    </a:lnTo>
                    <a:lnTo>
                      <a:pt x="202" y="4295"/>
                    </a:lnTo>
                    <a:lnTo>
                      <a:pt x="262" y="4295"/>
                    </a:lnTo>
                    <a:lnTo>
                      <a:pt x="303" y="4255"/>
                    </a:lnTo>
                    <a:lnTo>
                      <a:pt x="363" y="4214"/>
                    </a:lnTo>
                    <a:lnTo>
                      <a:pt x="383" y="4174"/>
                    </a:lnTo>
                    <a:lnTo>
                      <a:pt x="766" y="3307"/>
                    </a:lnTo>
                    <a:lnTo>
                      <a:pt x="1069" y="2521"/>
                    </a:lnTo>
                    <a:lnTo>
                      <a:pt x="1311" y="1876"/>
                    </a:lnTo>
                    <a:lnTo>
                      <a:pt x="1512" y="1311"/>
                    </a:lnTo>
                    <a:lnTo>
                      <a:pt x="1754" y="545"/>
                    </a:lnTo>
                    <a:lnTo>
                      <a:pt x="1835" y="263"/>
                    </a:lnTo>
                    <a:lnTo>
                      <a:pt x="1835" y="182"/>
                    </a:lnTo>
                    <a:lnTo>
                      <a:pt x="1815" y="102"/>
                    </a:lnTo>
                    <a:lnTo>
                      <a:pt x="1774" y="41"/>
                    </a:lnTo>
                    <a:lnTo>
                      <a:pt x="169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4"/>
              <p:cNvSpPr/>
              <p:nvPr/>
            </p:nvSpPr>
            <p:spPr>
              <a:xfrm>
                <a:off x="3851575" y="1790475"/>
                <a:ext cx="252525" cy="274725"/>
              </a:xfrm>
              <a:custGeom>
                <a:avLst/>
                <a:gdLst/>
                <a:ahLst/>
                <a:cxnLst/>
                <a:rect l="l" t="t" r="r" b="b"/>
                <a:pathLst>
                  <a:path w="10101" h="10989" extrusionOk="0">
                    <a:moveTo>
                      <a:pt x="1129" y="1"/>
                    </a:moveTo>
                    <a:lnTo>
                      <a:pt x="0" y="4396"/>
                    </a:lnTo>
                    <a:lnTo>
                      <a:pt x="8306" y="10988"/>
                    </a:lnTo>
                    <a:lnTo>
                      <a:pt x="10101" y="699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4"/>
              <p:cNvSpPr/>
              <p:nvPr/>
            </p:nvSpPr>
            <p:spPr>
              <a:xfrm>
                <a:off x="3846525" y="1785450"/>
                <a:ext cx="262625" cy="284800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11392" extrusionOk="0">
                    <a:moveTo>
                      <a:pt x="1452" y="565"/>
                    </a:moveTo>
                    <a:lnTo>
                      <a:pt x="10061" y="7278"/>
                    </a:lnTo>
                    <a:lnTo>
                      <a:pt x="8428" y="10847"/>
                    </a:lnTo>
                    <a:lnTo>
                      <a:pt x="444" y="4516"/>
                    </a:lnTo>
                    <a:lnTo>
                      <a:pt x="1452" y="565"/>
                    </a:lnTo>
                    <a:close/>
                    <a:moveTo>
                      <a:pt x="1311" y="0"/>
                    </a:moveTo>
                    <a:lnTo>
                      <a:pt x="1251" y="20"/>
                    </a:lnTo>
                    <a:lnTo>
                      <a:pt x="1210" y="41"/>
                    </a:lnTo>
                    <a:lnTo>
                      <a:pt x="1170" y="81"/>
                    </a:lnTo>
                    <a:lnTo>
                      <a:pt x="1150" y="121"/>
                    </a:lnTo>
                    <a:lnTo>
                      <a:pt x="1130" y="162"/>
                    </a:lnTo>
                    <a:lnTo>
                      <a:pt x="1" y="4536"/>
                    </a:lnTo>
                    <a:lnTo>
                      <a:pt x="1" y="4597"/>
                    </a:lnTo>
                    <a:lnTo>
                      <a:pt x="1" y="4657"/>
                    </a:lnTo>
                    <a:lnTo>
                      <a:pt x="41" y="4698"/>
                    </a:lnTo>
                    <a:lnTo>
                      <a:pt x="81" y="4758"/>
                    </a:lnTo>
                    <a:lnTo>
                      <a:pt x="8367" y="11331"/>
                    </a:lnTo>
                    <a:lnTo>
                      <a:pt x="8428" y="11371"/>
                    </a:lnTo>
                    <a:lnTo>
                      <a:pt x="8508" y="11391"/>
                    </a:lnTo>
                    <a:lnTo>
                      <a:pt x="8549" y="11371"/>
                    </a:lnTo>
                    <a:lnTo>
                      <a:pt x="8629" y="11331"/>
                    </a:lnTo>
                    <a:lnTo>
                      <a:pt x="8690" y="11270"/>
                    </a:lnTo>
                    <a:lnTo>
                      <a:pt x="10504" y="7298"/>
                    </a:lnTo>
                    <a:lnTo>
                      <a:pt x="10504" y="7218"/>
                    </a:lnTo>
                    <a:lnTo>
                      <a:pt x="10504" y="7157"/>
                    </a:lnTo>
                    <a:lnTo>
                      <a:pt x="10484" y="7097"/>
                    </a:lnTo>
                    <a:lnTo>
                      <a:pt x="10444" y="7036"/>
                    </a:lnTo>
                    <a:lnTo>
                      <a:pt x="1452" y="41"/>
                    </a:lnTo>
                    <a:lnTo>
                      <a:pt x="1412" y="20"/>
                    </a:lnTo>
                    <a:lnTo>
                      <a:pt x="135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4"/>
              <p:cNvSpPr/>
              <p:nvPr/>
            </p:nvSpPr>
            <p:spPr>
              <a:xfrm>
                <a:off x="3228600" y="1815175"/>
                <a:ext cx="859375" cy="996475"/>
              </a:xfrm>
              <a:custGeom>
                <a:avLst/>
                <a:gdLst/>
                <a:ahLst/>
                <a:cxnLst/>
                <a:rect l="l" t="t" r="r" b="b"/>
                <a:pathLst>
                  <a:path w="34375" h="39859" extrusionOk="0">
                    <a:moveTo>
                      <a:pt x="25262" y="1"/>
                    </a:moveTo>
                    <a:lnTo>
                      <a:pt x="15887" y="21593"/>
                    </a:lnTo>
                    <a:lnTo>
                      <a:pt x="13166" y="12218"/>
                    </a:lnTo>
                    <a:lnTo>
                      <a:pt x="10202" y="11674"/>
                    </a:lnTo>
                    <a:lnTo>
                      <a:pt x="122" y="2521"/>
                    </a:lnTo>
                    <a:lnTo>
                      <a:pt x="82" y="2763"/>
                    </a:lnTo>
                    <a:lnTo>
                      <a:pt x="41" y="3065"/>
                    </a:lnTo>
                    <a:lnTo>
                      <a:pt x="21" y="3388"/>
                    </a:lnTo>
                    <a:lnTo>
                      <a:pt x="1" y="3751"/>
                    </a:lnTo>
                    <a:lnTo>
                      <a:pt x="21" y="4557"/>
                    </a:lnTo>
                    <a:lnTo>
                      <a:pt x="61" y="5505"/>
                    </a:lnTo>
                    <a:lnTo>
                      <a:pt x="162" y="6553"/>
                    </a:lnTo>
                    <a:lnTo>
                      <a:pt x="283" y="7722"/>
                    </a:lnTo>
                    <a:lnTo>
                      <a:pt x="465" y="8972"/>
                    </a:lnTo>
                    <a:lnTo>
                      <a:pt x="666" y="10303"/>
                    </a:lnTo>
                    <a:lnTo>
                      <a:pt x="928" y="11714"/>
                    </a:lnTo>
                    <a:lnTo>
                      <a:pt x="1231" y="13186"/>
                    </a:lnTo>
                    <a:lnTo>
                      <a:pt x="1553" y="14698"/>
                    </a:lnTo>
                    <a:lnTo>
                      <a:pt x="1936" y="16270"/>
                    </a:lnTo>
                    <a:lnTo>
                      <a:pt x="2340" y="17843"/>
                    </a:lnTo>
                    <a:lnTo>
                      <a:pt x="2783" y="19456"/>
                    </a:lnTo>
                    <a:lnTo>
                      <a:pt x="3267" y="21089"/>
                    </a:lnTo>
                    <a:lnTo>
                      <a:pt x="3791" y="22702"/>
                    </a:lnTo>
                    <a:lnTo>
                      <a:pt x="4356" y="24294"/>
                    </a:lnTo>
                    <a:lnTo>
                      <a:pt x="4940" y="25887"/>
                    </a:lnTo>
                    <a:lnTo>
                      <a:pt x="5565" y="27439"/>
                    </a:lnTo>
                    <a:lnTo>
                      <a:pt x="5908" y="28185"/>
                    </a:lnTo>
                    <a:lnTo>
                      <a:pt x="6230" y="28931"/>
                    </a:lnTo>
                    <a:lnTo>
                      <a:pt x="6593" y="29677"/>
                    </a:lnTo>
                    <a:lnTo>
                      <a:pt x="6936" y="30383"/>
                    </a:lnTo>
                    <a:lnTo>
                      <a:pt x="7299" y="31088"/>
                    </a:lnTo>
                    <a:lnTo>
                      <a:pt x="7682" y="31774"/>
                    </a:lnTo>
                    <a:lnTo>
                      <a:pt x="8065" y="32439"/>
                    </a:lnTo>
                    <a:lnTo>
                      <a:pt x="8448" y="33105"/>
                    </a:lnTo>
                    <a:lnTo>
                      <a:pt x="8851" y="33730"/>
                    </a:lnTo>
                    <a:lnTo>
                      <a:pt x="9255" y="34314"/>
                    </a:lnTo>
                    <a:lnTo>
                      <a:pt x="9658" y="34899"/>
                    </a:lnTo>
                    <a:lnTo>
                      <a:pt x="10081" y="35463"/>
                    </a:lnTo>
                    <a:lnTo>
                      <a:pt x="10525" y="35988"/>
                    </a:lnTo>
                    <a:lnTo>
                      <a:pt x="10948" y="36492"/>
                    </a:lnTo>
                    <a:lnTo>
                      <a:pt x="11392" y="36955"/>
                    </a:lnTo>
                    <a:lnTo>
                      <a:pt x="11855" y="37399"/>
                    </a:lnTo>
                    <a:lnTo>
                      <a:pt x="12319" y="37802"/>
                    </a:lnTo>
                    <a:lnTo>
                      <a:pt x="12783" y="38185"/>
                    </a:lnTo>
                    <a:lnTo>
                      <a:pt x="13266" y="38528"/>
                    </a:lnTo>
                    <a:lnTo>
                      <a:pt x="13750" y="38830"/>
                    </a:lnTo>
                    <a:lnTo>
                      <a:pt x="14254" y="39092"/>
                    </a:lnTo>
                    <a:lnTo>
                      <a:pt x="14758" y="39314"/>
                    </a:lnTo>
                    <a:lnTo>
                      <a:pt x="15262" y="39516"/>
                    </a:lnTo>
                    <a:lnTo>
                      <a:pt x="15766" y="39657"/>
                    </a:lnTo>
                    <a:lnTo>
                      <a:pt x="16291" y="39758"/>
                    </a:lnTo>
                    <a:lnTo>
                      <a:pt x="16835" y="39838"/>
                    </a:lnTo>
                    <a:lnTo>
                      <a:pt x="17198" y="39858"/>
                    </a:lnTo>
                    <a:lnTo>
                      <a:pt x="17561" y="39838"/>
                    </a:lnTo>
                    <a:lnTo>
                      <a:pt x="17924" y="39778"/>
                    </a:lnTo>
                    <a:lnTo>
                      <a:pt x="18286" y="39657"/>
                    </a:lnTo>
                    <a:lnTo>
                      <a:pt x="18670" y="39516"/>
                    </a:lnTo>
                    <a:lnTo>
                      <a:pt x="19032" y="39314"/>
                    </a:lnTo>
                    <a:lnTo>
                      <a:pt x="19415" y="39072"/>
                    </a:lnTo>
                    <a:lnTo>
                      <a:pt x="19778" y="38810"/>
                    </a:lnTo>
                    <a:lnTo>
                      <a:pt x="20161" y="38508"/>
                    </a:lnTo>
                    <a:lnTo>
                      <a:pt x="20544" y="38165"/>
                    </a:lnTo>
                    <a:lnTo>
                      <a:pt x="20907" y="37782"/>
                    </a:lnTo>
                    <a:lnTo>
                      <a:pt x="21290" y="37379"/>
                    </a:lnTo>
                    <a:lnTo>
                      <a:pt x="21673" y="36935"/>
                    </a:lnTo>
                    <a:lnTo>
                      <a:pt x="22056" y="36471"/>
                    </a:lnTo>
                    <a:lnTo>
                      <a:pt x="22419" y="35967"/>
                    </a:lnTo>
                    <a:lnTo>
                      <a:pt x="22802" y="35443"/>
                    </a:lnTo>
                    <a:lnTo>
                      <a:pt x="23185" y="34899"/>
                    </a:lnTo>
                    <a:lnTo>
                      <a:pt x="23548" y="34334"/>
                    </a:lnTo>
                    <a:lnTo>
                      <a:pt x="23911" y="33750"/>
                    </a:lnTo>
                    <a:lnTo>
                      <a:pt x="24294" y="33145"/>
                    </a:lnTo>
                    <a:lnTo>
                      <a:pt x="25020" y="31855"/>
                    </a:lnTo>
                    <a:lnTo>
                      <a:pt x="25746" y="30524"/>
                    </a:lnTo>
                    <a:lnTo>
                      <a:pt x="26451" y="29133"/>
                    </a:lnTo>
                    <a:lnTo>
                      <a:pt x="27137" y="27701"/>
                    </a:lnTo>
                    <a:lnTo>
                      <a:pt x="27822" y="26250"/>
                    </a:lnTo>
                    <a:lnTo>
                      <a:pt x="28467" y="24798"/>
                    </a:lnTo>
                    <a:lnTo>
                      <a:pt x="29092" y="23306"/>
                    </a:lnTo>
                    <a:lnTo>
                      <a:pt x="29717" y="21855"/>
                    </a:lnTo>
                    <a:lnTo>
                      <a:pt x="30282" y="20403"/>
                    </a:lnTo>
                    <a:lnTo>
                      <a:pt x="30846" y="18992"/>
                    </a:lnTo>
                    <a:lnTo>
                      <a:pt x="31350" y="17641"/>
                    </a:lnTo>
                    <a:lnTo>
                      <a:pt x="31854" y="16331"/>
                    </a:lnTo>
                    <a:lnTo>
                      <a:pt x="32701" y="13932"/>
                    </a:lnTo>
                    <a:lnTo>
                      <a:pt x="33407" y="11896"/>
                    </a:lnTo>
                    <a:lnTo>
                      <a:pt x="33931" y="10323"/>
                    </a:lnTo>
                    <a:lnTo>
                      <a:pt x="34375" y="8952"/>
                    </a:lnTo>
                    <a:lnTo>
                      <a:pt x="252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4"/>
              <p:cNvSpPr/>
              <p:nvPr/>
            </p:nvSpPr>
            <p:spPr>
              <a:xfrm>
                <a:off x="3228600" y="1815175"/>
                <a:ext cx="859375" cy="996475"/>
              </a:xfrm>
              <a:custGeom>
                <a:avLst/>
                <a:gdLst/>
                <a:ahLst/>
                <a:cxnLst/>
                <a:rect l="l" t="t" r="r" b="b"/>
                <a:pathLst>
                  <a:path w="34375" h="39859" fill="none" extrusionOk="0">
                    <a:moveTo>
                      <a:pt x="122" y="2521"/>
                    </a:moveTo>
                    <a:lnTo>
                      <a:pt x="122" y="2521"/>
                    </a:lnTo>
                    <a:lnTo>
                      <a:pt x="82" y="2763"/>
                    </a:lnTo>
                    <a:lnTo>
                      <a:pt x="41" y="3065"/>
                    </a:lnTo>
                    <a:lnTo>
                      <a:pt x="21" y="3388"/>
                    </a:lnTo>
                    <a:lnTo>
                      <a:pt x="1" y="3751"/>
                    </a:lnTo>
                    <a:lnTo>
                      <a:pt x="21" y="4557"/>
                    </a:lnTo>
                    <a:lnTo>
                      <a:pt x="61" y="5505"/>
                    </a:lnTo>
                    <a:lnTo>
                      <a:pt x="162" y="6553"/>
                    </a:lnTo>
                    <a:lnTo>
                      <a:pt x="283" y="7722"/>
                    </a:lnTo>
                    <a:lnTo>
                      <a:pt x="465" y="8972"/>
                    </a:lnTo>
                    <a:lnTo>
                      <a:pt x="666" y="10303"/>
                    </a:lnTo>
                    <a:lnTo>
                      <a:pt x="928" y="11714"/>
                    </a:lnTo>
                    <a:lnTo>
                      <a:pt x="1231" y="13186"/>
                    </a:lnTo>
                    <a:lnTo>
                      <a:pt x="1553" y="14698"/>
                    </a:lnTo>
                    <a:lnTo>
                      <a:pt x="1936" y="16270"/>
                    </a:lnTo>
                    <a:lnTo>
                      <a:pt x="2340" y="17843"/>
                    </a:lnTo>
                    <a:lnTo>
                      <a:pt x="2783" y="19456"/>
                    </a:lnTo>
                    <a:lnTo>
                      <a:pt x="3267" y="21089"/>
                    </a:lnTo>
                    <a:lnTo>
                      <a:pt x="3791" y="22702"/>
                    </a:lnTo>
                    <a:lnTo>
                      <a:pt x="4356" y="24294"/>
                    </a:lnTo>
                    <a:lnTo>
                      <a:pt x="4940" y="25887"/>
                    </a:lnTo>
                    <a:lnTo>
                      <a:pt x="5565" y="27439"/>
                    </a:lnTo>
                    <a:lnTo>
                      <a:pt x="5908" y="28185"/>
                    </a:lnTo>
                    <a:lnTo>
                      <a:pt x="6230" y="28931"/>
                    </a:lnTo>
                    <a:lnTo>
                      <a:pt x="6593" y="29677"/>
                    </a:lnTo>
                    <a:lnTo>
                      <a:pt x="6936" y="30383"/>
                    </a:lnTo>
                    <a:lnTo>
                      <a:pt x="7299" y="31088"/>
                    </a:lnTo>
                    <a:lnTo>
                      <a:pt x="7682" y="31774"/>
                    </a:lnTo>
                    <a:lnTo>
                      <a:pt x="8065" y="32439"/>
                    </a:lnTo>
                    <a:lnTo>
                      <a:pt x="8448" y="33105"/>
                    </a:lnTo>
                    <a:lnTo>
                      <a:pt x="8851" y="33730"/>
                    </a:lnTo>
                    <a:lnTo>
                      <a:pt x="9255" y="34314"/>
                    </a:lnTo>
                    <a:lnTo>
                      <a:pt x="9658" y="34899"/>
                    </a:lnTo>
                    <a:lnTo>
                      <a:pt x="10081" y="35463"/>
                    </a:lnTo>
                    <a:lnTo>
                      <a:pt x="10525" y="35988"/>
                    </a:lnTo>
                    <a:lnTo>
                      <a:pt x="10948" y="36492"/>
                    </a:lnTo>
                    <a:lnTo>
                      <a:pt x="11392" y="36955"/>
                    </a:lnTo>
                    <a:lnTo>
                      <a:pt x="11855" y="37399"/>
                    </a:lnTo>
                    <a:lnTo>
                      <a:pt x="12319" y="37802"/>
                    </a:lnTo>
                    <a:lnTo>
                      <a:pt x="12783" y="38185"/>
                    </a:lnTo>
                    <a:lnTo>
                      <a:pt x="13266" y="38528"/>
                    </a:lnTo>
                    <a:lnTo>
                      <a:pt x="13750" y="38830"/>
                    </a:lnTo>
                    <a:lnTo>
                      <a:pt x="14254" y="39092"/>
                    </a:lnTo>
                    <a:lnTo>
                      <a:pt x="14758" y="39314"/>
                    </a:lnTo>
                    <a:lnTo>
                      <a:pt x="15262" y="39516"/>
                    </a:lnTo>
                    <a:lnTo>
                      <a:pt x="15766" y="39657"/>
                    </a:lnTo>
                    <a:lnTo>
                      <a:pt x="16291" y="39758"/>
                    </a:lnTo>
                    <a:lnTo>
                      <a:pt x="16835" y="39838"/>
                    </a:lnTo>
                    <a:lnTo>
                      <a:pt x="16835" y="39838"/>
                    </a:lnTo>
                    <a:lnTo>
                      <a:pt x="17198" y="39858"/>
                    </a:lnTo>
                    <a:lnTo>
                      <a:pt x="17561" y="39838"/>
                    </a:lnTo>
                    <a:lnTo>
                      <a:pt x="17924" y="39778"/>
                    </a:lnTo>
                    <a:lnTo>
                      <a:pt x="18286" y="39657"/>
                    </a:lnTo>
                    <a:lnTo>
                      <a:pt x="18670" y="39516"/>
                    </a:lnTo>
                    <a:lnTo>
                      <a:pt x="19032" y="39314"/>
                    </a:lnTo>
                    <a:lnTo>
                      <a:pt x="19415" y="39072"/>
                    </a:lnTo>
                    <a:lnTo>
                      <a:pt x="19778" y="38810"/>
                    </a:lnTo>
                    <a:lnTo>
                      <a:pt x="20161" y="38508"/>
                    </a:lnTo>
                    <a:lnTo>
                      <a:pt x="20544" y="38165"/>
                    </a:lnTo>
                    <a:lnTo>
                      <a:pt x="20907" y="37782"/>
                    </a:lnTo>
                    <a:lnTo>
                      <a:pt x="21290" y="37379"/>
                    </a:lnTo>
                    <a:lnTo>
                      <a:pt x="21673" y="36935"/>
                    </a:lnTo>
                    <a:lnTo>
                      <a:pt x="22056" y="36471"/>
                    </a:lnTo>
                    <a:lnTo>
                      <a:pt x="22419" y="35967"/>
                    </a:lnTo>
                    <a:lnTo>
                      <a:pt x="22802" y="35443"/>
                    </a:lnTo>
                    <a:lnTo>
                      <a:pt x="23185" y="34899"/>
                    </a:lnTo>
                    <a:lnTo>
                      <a:pt x="23548" y="34334"/>
                    </a:lnTo>
                    <a:lnTo>
                      <a:pt x="23911" y="33750"/>
                    </a:lnTo>
                    <a:lnTo>
                      <a:pt x="24294" y="33145"/>
                    </a:lnTo>
                    <a:lnTo>
                      <a:pt x="25020" y="31855"/>
                    </a:lnTo>
                    <a:lnTo>
                      <a:pt x="25746" y="30524"/>
                    </a:lnTo>
                    <a:lnTo>
                      <a:pt x="26451" y="29133"/>
                    </a:lnTo>
                    <a:lnTo>
                      <a:pt x="27137" y="27701"/>
                    </a:lnTo>
                    <a:lnTo>
                      <a:pt x="27822" y="26250"/>
                    </a:lnTo>
                    <a:lnTo>
                      <a:pt x="28467" y="24798"/>
                    </a:lnTo>
                    <a:lnTo>
                      <a:pt x="29092" y="23306"/>
                    </a:lnTo>
                    <a:lnTo>
                      <a:pt x="29717" y="21855"/>
                    </a:lnTo>
                    <a:lnTo>
                      <a:pt x="30282" y="20403"/>
                    </a:lnTo>
                    <a:lnTo>
                      <a:pt x="30846" y="18992"/>
                    </a:lnTo>
                    <a:lnTo>
                      <a:pt x="31350" y="17641"/>
                    </a:lnTo>
                    <a:lnTo>
                      <a:pt x="31854" y="16331"/>
                    </a:lnTo>
                    <a:lnTo>
                      <a:pt x="32701" y="13932"/>
                    </a:lnTo>
                    <a:lnTo>
                      <a:pt x="33407" y="11896"/>
                    </a:lnTo>
                    <a:lnTo>
                      <a:pt x="33931" y="10323"/>
                    </a:lnTo>
                    <a:lnTo>
                      <a:pt x="34375" y="8952"/>
                    </a:lnTo>
                    <a:lnTo>
                      <a:pt x="25262" y="1"/>
                    </a:lnTo>
                    <a:lnTo>
                      <a:pt x="15887" y="21593"/>
                    </a:lnTo>
                    <a:lnTo>
                      <a:pt x="13166" y="12218"/>
                    </a:lnTo>
                    <a:lnTo>
                      <a:pt x="10202" y="11674"/>
                    </a:lnTo>
                    <a:lnTo>
                      <a:pt x="122" y="252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4"/>
              <p:cNvSpPr/>
              <p:nvPr/>
            </p:nvSpPr>
            <p:spPr>
              <a:xfrm>
                <a:off x="3526475" y="1989075"/>
                <a:ext cx="113425" cy="4884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9536" extrusionOk="0">
                    <a:moveTo>
                      <a:pt x="223" y="0"/>
                    </a:moveTo>
                    <a:lnTo>
                      <a:pt x="142" y="20"/>
                    </a:lnTo>
                    <a:lnTo>
                      <a:pt x="81" y="61"/>
                    </a:lnTo>
                    <a:lnTo>
                      <a:pt x="21" y="121"/>
                    </a:lnTo>
                    <a:lnTo>
                      <a:pt x="1" y="182"/>
                    </a:lnTo>
                    <a:lnTo>
                      <a:pt x="1" y="262"/>
                    </a:lnTo>
                    <a:lnTo>
                      <a:pt x="4113" y="13830"/>
                    </a:lnTo>
                    <a:lnTo>
                      <a:pt x="1694" y="19233"/>
                    </a:lnTo>
                    <a:lnTo>
                      <a:pt x="1674" y="19314"/>
                    </a:lnTo>
                    <a:lnTo>
                      <a:pt x="1674" y="19395"/>
                    </a:lnTo>
                    <a:lnTo>
                      <a:pt x="1714" y="19455"/>
                    </a:lnTo>
                    <a:lnTo>
                      <a:pt x="1795" y="19516"/>
                    </a:lnTo>
                    <a:lnTo>
                      <a:pt x="1876" y="19536"/>
                    </a:lnTo>
                    <a:lnTo>
                      <a:pt x="1936" y="19516"/>
                    </a:lnTo>
                    <a:lnTo>
                      <a:pt x="1976" y="19496"/>
                    </a:lnTo>
                    <a:lnTo>
                      <a:pt x="2037" y="19455"/>
                    </a:lnTo>
                    <a:lnTo>
                      <a:pt x="2057" y="19415"/>
                    </a:lnTo>
                    <a:lnTo>
                      <a:pt x="4517" y="13931"/>
                    </a:lnTo>
                    <a:lnTo>
                      <a:pt x="4537" y="13871"/>
                    </a:lnTo>
                    <a:lnTo>
                      <a:pt x="4517" y="13790"/>
                    </a:lnTo>
                    <a:lnTo>
                      <a:pt x="404" y="141"/>
                    </a:lnTo>
                    <a:lnTo>
                      <a:pt x="364" y="81"/>
                    </a:lnTo>
                    <a:lnTo>
                      <a:pt x="303" y="2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4"/>
              <p:cNvSpPr/>
              <p:nvPr/>
            </p:nvSpPr>
            <p:spPr>
              <a:xfrm>
                <a:off x="3620725" y="2131200"/>
                <a:ext cx="105375" cy="228850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9154" extrusionOk="0">
                    <a:moveTo>
                      <a:pt x="4013" y="0"/>
                    </a:moveTo>
                    <a:lnTo>
                      <a:pt x="3932" y="21"/>
                    </a:lnTo>
                    <a:lnTo>
                      <a:pt x="3851" y="61"/>
                    </a:lnTo>
                    <a:lnTo>
                      <a:pt x="3811" y="121"/>
                    </a:lnTo>
                    <a:lnTo>
                      <a:pt x="21" y="8871"/>
                    </a:lnTo>
                    <a:lnTo>
                      <a:pt x="1" y="8952"/>
                    </a:lnTo>
                    <a:lnTo>
                      <a:pt x="21" y="9012"/>
                    </a:lnTo>
                    <a:lnTo>
                      <a:pt x="61" y="9093"/>
                    </a:lnTo>
                    <a:lnTo>
                      <a:pt x="122" y="9133"/>
                    </a:lnTo>
                    <a:lnTo>
                      <a:pt x="202" y="9153"/>
                    </a:lnTo>
                    <a:lnTo>
                      <a:pt x="263" y="9133"/>
                    </a:lnTo>
                    <a:lnTo>
                      <a:pt x="323" y="9113"/>
                    </a:lnTo>
                    <a:lnTo>
                      <a:pt x="364" y="9073"/>
                    </a:lnTo>
                    <a:lnTo>
                      <a:pt x="404" y="9032"/>
                    </a:lnTo>
                    <a:lnTo>
                      <a:pt x="4194" y="283"/>
                    </a:lnTo>
                    <a:lnTo>
                      <a:pt x="4214" y="202"/>
                    </a:lnTo>
                    <a:lnTo>
                      <a:pt x="4194" y="121"/>
                    </a:lnTo>
                    <a:lnTo>
                      <a:pt x="4154" y="61"/>
                    </a:lnTo>
                    <a:lnTo>
                      <a:pt x="4073" y="21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4"/>
              <p:cNvSpPr/>
              <p:nvPr/>
            </p:nvSpPr>
            <p:spPr>
              <a:xfrm>
                <a:off x="3282550" y="2259225"/>
                <a:ext cx="603325" cy="557450"/>
              </a:xfrm>
              <a:custGeom>
                <a:avLst/>
                <a:gdLst/>
                <a:ahLst/>
                <a:cxnLst/>
                <a:rect l="l" t="t" r="r" b="b"/>
                <a:pathLst>
                  <a:path w="24133" h="22298" extrusionOk="0">
                    <a:moveTo>
                      <a:pt x="242" y="0"/>
                    </a:moveTo>
                    <a:lnTo>
                      <a:pt x="161" y="20"/>
                    </a:lnTo>
                    <a:lnTo>
                      <a:pt x="81" y="41"/>
                    </a:lnTo>
                    <a:lnTo>
                      <a:pt x="40" y="101"/>
                    </a:lnTo>
                    <a:lnTo>
                      <a:pt x="0" y="182"/>
                    </a:lnTo>
                    <a:lnTo>
                      <a:pt x="20" y="262"/>
                    </a:lnTo>
                    <a:lnTo>
                      <a:pt x="363" y="1553"/>
                    </a:lnTo>
                    <a:lnTo>
                      <a:pt x="806" y="3024"/>
                    </a:lnTo>
                    <a:lnTo>
                      <a:pt x="1311" y="4617"/>
                    </a:lnTo>
                    <a:lnTo>
                      <a:pt x="1895" y="6331"/>
                    </a:lnTo>
                    <a:lnTo>
                      <a:pt x="2218" y="7198"/>
                    </a:lnTo>
                    <a:lnTo>
                      <a:pt x="2560" y="8085"/>
                    </a:lnTo>
                    <a:lnTo>
                      <a:pt x="2903" y="8992"/>
                    </a:lnTo>
                    <a:lnTo>
                      <a:pt x="3286" y="9879"/>
                    </a:lnTo>
                    <a:lnTo>
                      <a:pt x="3669" y="10786"/>
                    </a:lnTo>
                    <a:lnTo>
                      <a:pt x="4093" y="11673"/>
                    </a:lnTo>
                    <a:lnTo>
                      <a:pt x="4516" y="12560"/>
                    </a:lnTo>
                    <a:lnTo>
                      <a:pt x="4960" y="13447"/>
                    </a:lnTo>
                    <a:lnTo>
                      <a:pt x="5423" y="14294"/>
                    </a:lnTo>
                    <a:lnTo>
                      <a:pt x="5927" y="15141"/>
                    </a:lnTo>
                    <a:lnTo>
                      <a:pt x="6431" y="15947"/>
                    </a:lnTo>
                    <a:lnTo>
                      <a:pt x="6935" y="16734"/>
                    </a:lnTo>
                    <a:lnTo>
                      <a:pt x="7480" y="17480"/>
                    </a:lnTo>
                    <a:lnTo>
                      <a:pt x="8044" y="18185"/>
                    </a:lnTo>
                    <a:lnTo>
                      <a:pt x="8629" y="18851"/>
                    </a:lnTo>
                    <a:lnTo>
                      <a:pt x="9213" y="19475"/>
                    </a:lnTo>
                    <a:lnTo>
                      <a:pt x="9516" y="19758"/>
                    </a:lnTo>
                    <a:lnTo>
                      <a:pt x="9838" y="20040"/>
                    </a:lnTo>
                    <a:lnTo>
                      <a:pt x="10141" y="20302"/>
                    </a:lnTo>
                    <a:lnTo>
                      <a:pt x="10463" y="20564"/>
                    </a:lnTo>
                    <a:lnTo>
                      <a:pt x="10786" y="20806"/>
                    </a:lnTo>
                    <a:lnTo>
                      <a:pt x="11108" y="21028"/>
                    </a:lnTo>
                    <a:lnTo>
                      <a:pt x="11451" y="21229"/>
                    </a:lnTo>
                    <a:lnTo>
                      <a:pt x="11794" y="21411"/>
                    </a:lnTo>
                    <a:lnTo>
                      <a:pt x="12117" y="21592"/>
                    </a:lnTo>
                    <a:lnTo>
                      <a:pt x="12479" y="21733"/>
                    </a:lnTo>
                    <a:lnTo>
                      <a:pt x="12822" y="21875"/>
                    </a:lnTo>
                    <a:lnTo>
                      <a:pt x="13185" y="21996"/>
                    </a:lnTo>
                    <a:lnTo>
                      <a:pt x="13548" y="22096"/>
                    </a:lnTo>
                    <a:lnTo>
                      <a:pt x="13911" y="22177"/>
                    </a:lnTo>
                    <a:lnTo>
                      <a:pt x="14274" y="22238"/>
                    </a:lnTo>
                    <a:lnTo>
                      <a:pt x="14637" y="22278"/>
                    </a:lnTo>
                    <a:lnTo>
                      <a:pt x="14838" y="22298"/>
                    </a:lnTo>
                    <a:lnTo>
                      <a:pt x="15282" y="22298"/>
                    </a:lnTo>
                    <a:lnTo>
                      <a:pt x="15524" y="22258"/>
                    </a:lnTo>
                    <a:lnTo>
                      <a:pt x="15786" y="22197"/>
                    </a:lnTo>
                    <a:lnTo>
                      <a:pt x="16028" y="22137"/>
                    </a:lnTo>
                    <a:lnTo>
                      <a:pt x="16290" y="22036"/>
                    </a:lnTo>
                    <a:lnTo>
                      <a:pt x="16532" y="21935"/>
                    </a:lnTo>
                    <a:lnTo>
                      <a:pt x="16794" y="21794"/>
                    </a:lnTo>
                    <a:lnTo>
                      <a:pt x="17056" y="21633"/>
                    </a:lnTo>
                    <a:lnTo>
                      <a:pt x="17338" y="21471"/>
                    </a:lnTo>
                    <a:lnTo>
                      <a:pt x="17600" y="21270"/>
                    </a:lnTo>
                    <a:lnTo>
                      <a:pt x="17862" y="21048"/>
                    </a:lnTo>
                    <a:lnTo>
                      <a:pt x="18144" y="20806"/>
                    </a:lnTo>
                    <a:lnTo>
                      <a:pt x="18427" y="20564"/>
                    </a:lnTo>
                    <a:lnTo>
                      <a:pt x="18689" y="20282"/>
                    </a:lnTo>
                    <a:lnTo>
                      <a:pt x="19253" y="19657"/>
                    </a:lnTo>
                    <a:lnTo>
                      <a:pt x="19838" y="18971"/>
                    </a:lnTo>
                    <a:lnTo>
                      <a:pt x="20423" y="18185"/>
                    </a:lnTo>
                    <a:lnTo>
                      <a:pt x="21007" y="17318"/>
                    </a:lnTo>
                    <a:lnTo>
                      <a:pt x="21612" y="16391"/>
                    </a:lnTo>
                    <a:lnTo>
                      <a:pt x="22217" y="15363"/>
                    </a:lnTo>
                    <a:lnTo>
                      <a:pt x="22842" y="14254"/>
                    </a:lnTo>
                    <a:lnTo>
                      <a:pt x="23467" y="13064"/>
                    </a:lnTo>
                    <a:lnTo>
                      <a:pt x="24112" y="11794"/>
                    </a:lnTo>
                    <a:lnTo>
                      <a:pt x="24132" y="11714"/>
                    </a:lnTo>
                    <a:lnTo>
                      <a:pt x="24112" y="11653"/>
                    </a:lnTo>
                    <a:lnTo>
                      <a:pt x="24072" y="11573"/>
                    </a:lnTo>
                    <a:lnTo>
                      <a:pt x="24011" y="11532"/>
                    </a:lnTo>
                    <a:lnTo>
                      <a:pt x="23931" y="11512"/>
                    </a:lnTo>
                    <a:lnTo>
                      <a:pt x="23850" y="11512"/>
                    </a:lnTo>
                    <a:lnTo>
                      <a:pt x="23789" y="11552"/>
                    </a:lnTo>
                    <a:lnTo>
                      <a:pt x="23729" y="11613"/>
                    </a:lnTo>
                    <a:lnTo>
                      <a:pt x="23084" y="12903"/>
                    </a:lnTo>
                    <a:lnTo>
                      <a:pt x="22459" y="14093"/>
                    </a:lnTo>
                    <a:lnTo>
                      <a:pt x="21834" y="15201"/>
                    </a:lnTo>
                    <a:lnTo>
                      <a:pt x="21209" y="16250"/>
                    </a:lnTo>
                    <a:lnTo>
                      <a:pt x="20604" y="17177"/>
                    </a:lnTo>
                    <a:lnTo>
                      <a:pt x="19999" y="18044"/>
                    </a:lnTo>
                    <a:lnTo>
                      <a:pt x="19415" y="18830"/>
                    </a:lnTo>
                    <a:lnTo>
                      <a:pt x="18830" y="19516"/>
                    </a:lnTo>
                    <a:lnTo>
                      <a:pt x="18548" y="19818"/>
                    </a:lnTo>
                    <a:lnTo>
                      <a:pt x="18265" y="20121"/>
                    </a:lnTo>
                    <a:lnTo>
                      <a:pt x="18003" y="20383"/>
                    </a:lnTo>
                    <a:lnTo>
                      <a:pt x="17721" y="20625"/>
                    </a:lnTo>
                    <a:lnTo>
                      <a:pt x="17459" y="20846"/>
                    </a:lnTo>
                    <a:lnTo>
                      <a:pt x="17177" y="21068"/>
                    </a:lnTo>
                    <a:lnTo>
                      <a:pt x="16915" y="21250"/>
                    </a:lnTo>
                    <a:lnTo>
                      <a:pt x="16653" y="21391"/>
                    </a:lnTo>
                    <a:lnTo>
                      <a:pt x="16391" y="21532"/>
                    </a:lnTo>
                    <a:lnTo>
                      <a:pt x="16149" y="21653"/>
                    </a:lnTo>
                    <a:lnTo>
                      <a:pt x="15887" y="21733"/>
                    </a:lnTo>
                    <a:lnTo>
                      <a:pt x="15645" y="21814"/>
                    </a:lnTo>
                    <a:lnTo>
                      <a:pt x="15403" y="21854"/>
                    </a:lnTo>
                    <a:lnTo>
                      <a:pt x="15161" y="21875"/>
                    </a:lnTo>
                    <a:lnTo>
                      <a:pt x="14919" y="21895"/>
                    </a:lnTo>
                    <a:lnTo>
                      <a:pt x="14697" y="21854"/>
                    </a:lnTo>
                    <a:lnTo>
                      <a:pt x="14435" y="21834"/>
                    </a:lnTo>
                    <a:lnTo>
                      <a:pt x="14153" y="21794"/>
                    </a:lnTo>
                    <a:lnTo>
                      <a:pt x="13870" y="21733"/>
                    </a:lnTo>
                    <a:lnTo>
                      <a:pt x="13548" y="21653"/>
                    </a:lnTo>
                    <a:lnTo>
                      <a:pt x="13205" y="21552"/>
                    </a:lnTo>
                    <a:lnTo>
                      <a:pt x="12842" y="21411"/>
                    </a:lnTo>
                    <a:lnTo>
                      <a:pt x="12479" y="21250"/>
                    </a:lnTo>
                    <a:lnTo>
                      <a:pt x="12076" y="21068"/>
                    </a:lnTo>
                    <a:lnTo>
                      <a:pt x="11673" y="20826"/>
                    </a:lnTo>
                    <a:lnTo>
                      <a:pt x="11270" y="20564"/>
                    </a:lnTo>
                    <a:lnTo>
                      <a:pt x="10826" y="20262"/>
                    </a:lnTo>
                    <a:lnTo>
                      <a:pt x="10383" y="19919"/>
                    </a:lnTo>
                    <a:lnTo>
                      <a:pt x="9919" y="19516"/>
                    </a:lnTo>
                    <a:lnTo>
                      <a:pt x="9455" y="19092"/>
                    </a:lnTo>
                    <a:lnTo>
                      <a:pt x="8971" y="18588"/>
                    </a:lnTo>
                    <a:lnTo>
                      <a:pt x="8488" y="18064"/>
                    </a:lnTo>
                    <a:lnTo>
                      <a:pt x="8004" y="17459"/>
                    </a:lnTo>
                    <a:lnTo>
                      <a:pt x="7500" y="16814"/>
                    </a:lnTo>
                    <a:lnTo>
                      <a:pt x="6996" y="16089"/>
                    </a:lnTo>
                    <a:lnTo>
                      <a:pt x="6492" y="15322"/>
                    </a:lnTo>
                    <a:lnTo>
                      <a:pt x="5988" y="14476"/>
                    </a:lnTo>
                    <a:lnTo>
                      <a:pt x="5464" y="13568"/>
                    </a:lnTo>
                    <a:lnTo>
                      <a:pt x="4960" y="12581"/>
                    </a:lnTo>
                    <a:lnTo>
                      <a:pt x="4435" y="11532"/>
                    </a:lnTo>
                    <a:lnTo>
                      <a:pt x="3911" y="10403"/>
                    </a:lnTo>
                    <a:lnTo>
                      <a:pt x="3407" y="9194"/>
                    </a:lnTo>
                    <a:lnTo>
                      <a:pt x="2883" y="7903"/>
                    </a:lnTo>
                    <a:lnTo>
                      <a:pt x="2379" y="6532"/>
                    </a:lnTo>
                    <a:lnTo>
                      <a:pt x="1875" y="5081"/>
                    </a:lnTo>
                    <a:lnTo>
                      <a:pt x="1391" y="3528"/>
                    </a:lnTo>
                    <a:lnTo>
                      <a:pt x="887" y="1895"/>
                    </a:lnTo>
                    <a:lnTo>
                      <a:pt x="403" y="162"/>
                    </a:lnTo>
                    <a:lnTo>
                      <a:pt x="363" y="81"/>
                    </a:lnTo>
                    <a:lnTo>
                      <a:pt x="323" y="41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4"/>
              <p:cNvSpPr/>
              <p:nvPr/>
            </p:nvSpPr>
            <p:spPr>
              <a:xfrm>
                <a:off x="3272450" y="1827275"/>
                <a:ext cx="213225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4154" extrusionOk="0">
                    <a:moveTo>
                      <a:pt x="202" y="1"/>
                    </a:moveTo>
                    <a:lnTo>
                      <a:pt x="122" y="21"/>
                    </a:lnTo>
                    <a:lnTo>
                      <a:pt x="61" y="61"/>
                    </a:lnTo>
                    <a:lnTo>
                      <a:pt x="21" y="142"/>
                    </a:lnTo>
                    <a:lnTo>
                      <a:pt x="1" y="222"/>
                    </a:lnTo>
                    <a:lnTo>
                      <a:pt x="21" y="303"/>
                    </a:lnTo>
                    <a:lnTo>
                      <a:pt x="61" y="363"/>
                    </a:lnTo>
                    <a:lnTo>
                      <a:pt x="122" y="404"/>
                    </a:lnTo>
                    <a:lnTo>
                      <a:pt x="223" y="424"/>
                    </a:lnTo>
                    <a:lnTo>
                      <a:pt x="868" y="424"/>
                    </a:lnTo>
                    <a:lnTo>
                      <a:pt x="1493" y="484"/>
                    </a:lnTo>
                    <a:lnTo>
                      <a:pt x="2118" y="585"/>
                    </a:lnTo>
                    <a:lnTo>
                      <a:pt x="2702" y="726"/>
                    </a:lnTo>
                    <a:lnTo>
                      <a:pt x="3267" y="888"/>
                    </a:lnTo>
                    <a:lnTo>
                      <a:pt x="3831" y="1089"/>
                    </a:lnTo>
                    <a:lnTo>
                      <a:pt x="4356" y="1331"/>
                    </a:lnTo>
                    <a:lnTo>
                      <a:pt x="4880" y="1573"/>
                    </a:lnTo>
                    <a:lnTo>
                      <a:pt x="5364" y="1855"/>
                    </a:lnTo>
                    <a:lnTo>
                      <a:pt x="5827" y="2158"/>
                    </a:lnTo>
                    <a:lnTo>
                      <a:pt x="6291" y="2460"/>
                    </a:lnTo>
                    <a:lnTo>
                      <a:pt x="6714" y="2783"/>
                    </a:lnTo>
                    <a:lnTo>
                      <a:pt x="7118" y="3105"/>
                    </a:lnTo>
                    <a:lnTo>
                      <a:pt x="7480" y="3428"/>
                    </a:lnTo>
                    <a:lnTo>
                      <a:pt x="7843" y="3750"/>
                    </a:lnTo>
                    <a:lnTo>
                      <a:pt x="8166" y="4093"/>
                    </a:lnTo>
                    <a:lnTo>
                      <a:pt x="8246" y="4134"/>
                    </a:lnTo>
                    <a:lnTo>
                      <a:pt x="8307" y="4154"/>
                    </a:lnTo>
                    <a:lnTo>
                      <a:pt x="8388" y="4134"/>
                    </a:lnTo>
                    <a:lnTo>
                      <a:pt x="8468" y="4093"/>
                    </a:lnTo>
                    <a:lnTo>
                      <a:pt x="8509" y="4013"/>
                    </a:lnTo>
                    <a:lnTo>
                      <a:pt x="8529" y="3932"/>
                    </a:lnTo>
                    <a:lnTo>
                      <a:pt x="8509" y="3871"/>
                    </a:lnTo>
                    <a:lnTo>
                      <a:pt x="8468" y="3791"/>
                    </a:lnTo>
                    <a:lnTo>
                      <a:pt x="8126" y="3468"/>
                    </a:lnTo>
                    <a:lnTo>
                      <a:pt x="7763" y="3125"/>
                    </a:lnTo>
                    <a:lnTo>
                      <a:pt x="7359" y="2783"/>
                    </a:lnTo>
                    <a:lnTo>
                      <a:pt x="6956" y="2440"/>
                    </a:lnTo>
                    <a:lnTo>
                      <a:pt x="6513" y="2117"/>
                    </a:lnTo>
                    <a:lnTo>
                      <a:pt x="6049" y="1795"/>
                    </a:lnTo>
                    <a:lnTo>
                      <a:pt x="5565" y="1492"/>
                    </a:lnTo>
                    <a:lnTo>
                      <a:pt x="5041" y="1210"/>
                    </a:lnTo>
                    <a:lnTo>
                      <a:pt x="4517" y="948"/>
                    </a:lnTo>
                    <a:lnTo>
                      <a:pt x="3972" y="706"/>
                    </a:lnTo>
                    <a:lnTo>
                      <a:pt x="3388" y="505"/>
                    </a:lnTo>
                    <a:lnTo>
                      <a:pt x="2783" y="323"/>
                    </a:lnTo>
                    <a:lnTo>
                      <a:pt x="2178" y="182"/>
                    </a:lnTo>
                    <a:lnTo>
                      <a:pt x="1533" y="81"/>
                    </a:lnTo>
                    <a:lnTo>
                      <a:pt x="888" y="21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4"/>
              <p:cNvSpPr/>
              <p:nvPr/>
            </p:nvSpPr>
            <p:spPr>
              <a:xfrm>
                <a:off x="3491200" y="1937650"/>
                <a:ext cx="287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352" extrusionOk="0">
                    <a:moveTo>
                      <a:pt x="222" y="1"/>
                    </a:moveTo>
                    <a:lnTo>
                      <a:pt x="142" y="21"/>
                    </a:lnTo>
                    <a:lnTo>
                      <a:pt x="61" y="61"/>
                    </a:lnTo>
                    <a:lnTo>
                      <a:pt x="21" y="122"/>
                    </a:lnTo>
                    <a:lnTo>
                      <a:pt x="1" y="202"/>
                    </a:lnTo>
                    <a:lnTo>
                      <a:pt x="1" y="283"/>
                    </a:lnTo>
                    <a:lnTo>
                      <a:pt x="41" y="344"/>
                    </a:lnTo>
                    <a:lnTo>
                      <a:pt x="363" y="727"/>
                    </a:lnTo>
                    <a:lnTo>
                      <a:pt x="605" y="1009"/>
                    </a:lnTo>
                    <a:lnTo>
                      <a:pt x="787" y="1271"/>
                    </a:lnTo>
                    <a:lnTo>
                      <a:pt x="827" y="1311"/>
                    </a:lnTo>
                    <a:lnTo>
                      <a:pt x="867" y="1331"/>
                    </a:lnTo>
                    <a:lnTo>
                      <a:pt x="948" y="1352"/>
                    </a:lnTo>
                    <a:lnTo>
                      <a:pt x="1009" y="1352"/>
                    </a:lnTo>
                    <a:lnTo>
                      <a:pt x="1069" y="1311"/>
                    </a:lnTo>
                    <a:lnTo>
                      <a:pt x="1129" y="1251"/>
                    </a:lnTo>
                    <a:lnTo>
                      <a:pt x="1150" y="1190"/>
                    </a:lnTo>
                    <a:lnTo>
                      <a:pt x="1150" y="1110"/>
                    </a:lnTo>
                    <a:lnTo>
                      <a:pt x="1129" y="1029"/>
                    </a:lnTo>
                    <a:lnTo>
                      <a:pt x="928" y="767"/>
                    </a:lnTo>
                    <a:lnTo>
                      <a:pt x="686" y="464"/>
                    </a:lnTo>
                    <a:lnTo>
                      <a:pt x="363" y="81"/>
                    </a:lnTo>
                    <a:lnTo>
                      <a:pt x="303" y="2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4"/>
              <p:cNvSpPr/>
              <p:nvPr/>
            </p:nvSpPr>
            <p:spPr>
              <a:xfrm>
                <a:off x="3523450" y="238125"/>
                <a:ext cx="94275" cy="19205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7682" extrusionOk="0">
                    <a:moveTo>
                      <a:pt x="444" y="0"/>
                    </a:moveTo>
                    <a:lnTo>
                      <a:pt x="344" y="40"/>
                    </a:lnTo>
                    <a:lnTo>
                      <a:pt x="243" y="101"/>
                    </a:lnTo>
                    <a:lnTo>
                      <a:pt x="162" y="161"/>
                    </a:lnTo>
                    <a:lnTo>
                      <a:pt x="81" y="242"/>
                    </a:lnTo>
                    <a:lnTo>
                      <a:pt x="41" y="343"/>
                    </a:lnTo>
                    <a:lnTo>
                      <a:pt x="1" y="444"/>
                    </a:lnTo>
                    <a:lnTo>
                      <a:pt x="1" y="544"/>
                    </a:lnTo>
                    <a:lnTo>
                      <a:pt x="1" y="645"/>
                    </a:lnTo>
                    <a:lnTo>
                      <a:pt x="41" y="766"/>
                    </a:lnTo>
                    <a:lnTo>
                      <a:pt x="2722" y="7338"/>
                    </a:lnTo>
                    <a:lnTo>
                      <a:pt x="2763" y="7419"/>
                    </a:lnTo>
                    <a:lnTo>
                      <a:pt x="2803" y="7480"/>
                    </a:lnTo>
                    <a:lnTo>
                      <a:pt x="2924" y="7601"/>
                    </a:lnTo>
                    <a:lnTo>
                      <a:pt x="3065" y="7661"/>
                    </a:lnTo>
                    <a:lnTo>
                      <a:pt x="3226" y="7681"/>
                    </a:lnTo>
                    <a:lnTo>
                      <a:pt x="3327" y="7681"/>
                    </a:lnTo>
                    <a:lnTo>
                      <a:pt x="3428" y="7641"/>
                    </a:lnTo>
                    <a:lnTo>
                      <a:pt x="3529" y="7601"/>
                    </a:lnTo>
                    <a:lnTo>
                      <a:pt x="3610" y="7520"/>
                    </a:lnTo>
                    <a:lnTo>
                      <a:pt x="3690" y="7439"/>
                    </a:lnTo>
                    <a:lnTo>
                      <a:pt x="3730" y="7359"/>
                    </a:lnTo>
                    <a:lnTo>
                      <a:pt x="3771" y="7258"/>
                    </a:lnTo>
                    <a:lnTo>
                      <a:pt x="3771" y="7137"/>
                    </a:lnTo>
                    <a:lnTo>
                      <a:pt x="3771" y="7036"/>
                    </a:lnTo>
                    <a:lnTo>
                      <a:pt x="3730" y="6935"/>
                    </a:lnTo>
                    <a:lnTo>
                      <a:pt x="1049" y="343"/>
                    </a:lnTo>
                    <a:lnTo>
                      <a:pt x="1009" y="242"/>
                    </a:lnTo>
                    <a:lnTo>
                      <a:pt x="928" y="161"/>
                    </a:lnTo>
                    <a:lnTo>
                      <a:pt x="848" y="101"/>
                    </a:lnTo>
                    <a:lnTo>
                      <a:pt x="767" y="40"/>
                    </a:lnTo>
                    <a:lnTo>
                      <a:pt x="666" y="20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4"/>
              <p:cNvSpPr/>
              <p:nvPr/>
            </p:nvSpPr>
            <p:spPr>
              <a:xfrm>
                <a:off x="3312775" y="363100"/>
                <a:ext cx="159300" cy="147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5888" extrusionOk="0">
                    <a:moveTo>
                      <a:pt x="525" y="1"/>
                    </a:moveTo>
                    <a:lnTo>
                      <a:pt x="424" y="21"/>
                    </a:lnTo>
                    <a:lnTo>
                      <a:pt x="323" y="41"/>
                    </a:lnTo>
                    <a:lnTo>
                      <a:pt x="222" y="102"/>
                    </a:lnTo>
                    <a:lnTo>
                      <a:pt x="142" y="182"/>
                    </a:lnTo>
                    <a:lnTo>
                      <a:pt x="81" y="263"/>
                    </a:lnTo>
                    <a:lnTo>
                      <a:pt x="41" y="364"/>
                    </a:lnTo>
                    <a:lnTo>
                      <a:pt x="1" y="465"/>
                    </a:lnTo>
                    <a:lnTo>
                      <a:pt x="1" y="565"/>
                    </a:lnTo>
                    <a:lnTo>
                      <a:pt x="21" y="686"/>
                    </a:lnTo>
                    <a:lnTo>
                      <a:pt x="61" y="787"/>
                    </a:lnTo>
                    <a:lnTo>
                      <a:pt x="102" y="868"/>
                    </a:lnTo>
                    <a:lnTo>
                      <a:pt x="182" y="948"/>
                    </a:lnTo>
                    <a:lnTo>
                      <a:pt x="5444" y="5747"/>
                    </a:lnTo>
                    <a:lnTo>
                      <a:pt x="5525" y="5807"/>
                    </a:lnTo>
                    <a:lnTo>
                      <a:pt x="5625" y="5847"/>
                    </a:lnTo>
                    <a:lnTo>
                      <a:pt x="5706" y="5868"/>
                    </a:lnTo>
                    <a:lnTo>
                      <a:pt x="5807" y="5888"/>
                    </a:lnTo>
                    <a:lnTo>
                      <a:pt x="5928" y="5868"/>
                    </a:lnTo>
                    <a:lnTo>
                      <a:pt x="6029" y="5827"/>
                    </a:lnTo>
                    <a:lnTo>
                      <a:pt x="6129" y="5787"/>
                    </a:lnTo>
                    <a:lnTo>
                      <a:pt x="6210" y="5706"/>
                    </a:lnTo>
                    <a:lnTo>
                      <a:pt x="6291" y="5606"/>
                    </a:lnTo>
                    <a:lnTo>
                      <a:pt x="6331" y="5505"/>
                    </a:lnTo>
                    <a:lnTo>
                      <a:pt x="6351" y="5404"/>
                    </a:lnTo>
                    <a:lnTo>
                      <a:pt x="6371" y="5303"/>
                    </a:lnTo>
                    <a:lnTo>
                      <a:pt x="6351" y="5202"/>
                    </a:lnTo>
                    <a:lnTo>
                      <a:pt x="6311" y="5101"/>
                    </a:lnTo>
                    <a:lnTo>
                      <a:pt x="6250" y="5001"/>
                    </a:lnTo>
                    <a:lnTo>
                      <a:pt x="6190" y="4920"/>
                    </a:lnTo>
                    <a:lnTo>
                      <a:pt x="928" y="142"/>
                    </a:lnTo>
                    <a:lnTo>
                      <a:pt x="827" y="81"/>
                    </a:lnTo>
                    <a:lnTo>
                      <a:pt x="726" y="21"/>
                    </a:lnTo>
                    <a:lnTo>
                      <a:pt x="6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4"/>
              <p:cNvSpPr/>
              <p:nvPr/>
            </p:nvSpPr>
            <p:spPr>
              <a:xfrm>
                <a:off x="3191325" y="586400"/>
                <a:ext cx="198600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7944" h="2984" extrusionOk="0">
                    <a:moveTo>
                      <a:pt x="464" y="0"/>
                    </a:moveTo>
                    <a:lnTo>
                      <a:pt x="363" y="20"/>
                    </a:lnTo>
                    <a:lnTo>
                      <a:pt x="262" y="61"/>
                    </a:lnTo>
                    <a:lnTo>
                      <a:pt x="181" y="121"/>
                    </a:lnTo>
                    <a:lnTo>
                      <a:pt x="121" y="202"/>
                    </a:lnTo>
                    <a:lnTo>
                      <a:pt x="61" y="302"/>
                    </a:lnTo>
                    <a:lnTo>
                      <a:pt x="20" y="403"/>
                    </a:lnTo>
                    <a:lnTo>
                      <a:pt x="0" y="504"/>
                    </a:lnTo>
                    <a:lnTo>
                      <a:pt x="0" y="625"/>
                    </a:lnTo>
                    <a:lnTo>
                      <a:pt x="20" y="726"/>
                    </a:lnTo>
                    <a:lnTo>
                      <a:pt x="61" y="806"/>
                    </a:lnTo>
                    <a:lnTo>
                      <a:pt x="121" y="907"/>
                    </a:lnTo>
                    <a:lnTo>
                      <a:pt x="202" y="968"/>
                    </a:lnTo>
                    <a:lnTo>
                      <a:pt x="302" y="1028"/>
                    </a:lnTo>
                    <a:lnTo>
                      <a:pt x="403" y="1069"/>
                    </a:lnTo>
                    <a:lnTo>
                      <a:pt x="7258" y="2964"/>
                    </a:lnTo>
                    <a:lnTo>
                      <a:pt x="7399" y="2984"/>
                    </a:lnTo>
                    <a:lnTo>
                      <a:pt x="7480" y="2984"/>
                    </a:lnTo>
                    <a:lnTo>
                      <a:pt x="7580" y="2943"/>
                    </a:lnTo>
                    <a:lnTo>
                      <a:pt x="7661" y="2923"/>
                    </a:lnTo>
                    <a:lnTo>
                      <a:pt x="7721" y="2863"/>
                    </a:lnTo>
                    <a:lnTo>
                      <a:pt x="7802" y="2823"/>
                    </a:lnTo>
                    <a:lnTo>
                      <a:pt x="7842" y="2742"/>
                    </a:lnTo>
                    <a:lnTo>
                      <a:pt x="7903" y="2661"/>
                    </a:lnTo>
                    <a:lnTo>
                      <a:pt x="7923" y="2581"/>
                    </a:lnTo>
                    <a:lnTo>
                      <a:pt x="7943" y="2460"/>
                    </a:lnTo>
                    <a:lnTo>
                      <a:pt x="7943" y="2359"/>
                    </a:lnTo>
                    <a:lnTo>
                      <a:pt x="7923" y="2258"/>
                    </a:lnTo>
                    <a:lnTo>
                      <a:pt x="7883" y="2157"/>
                    </a:lnTo>
                    <a:lnTo>
                      <a:pt x="7822" y="2077"/>
                    </a:lnTo>
                    <a:lnTo>
                      <a:pt x="7742" y="1996"/>
                    </a:lnTo>
                    <a:lnTo>
                      <a:pt x="7641" y="1935"/>
                    </a:lnTo>
                    <a:lnTo>
                      <a:pt x="7540" y="1895"/>
                    </a:lnTo>
                    <a:lnTo>
                      <a:pt x="685" y="20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5" name="Google Shape;1935;p34"/>
          <p:cNvGrpSpPr/>
          <p:nvPr/>
        </p:nvGrpSpPr>
        <p:grpSpPr>
          <a:xfrm>
            <a:off x="4057997" y="3566860"/>
            <a:ext cx="1028006" cy="918609"/>
            <a:chOff x="2851325" y="4297250"/>
            <a:chExt cx="1141975" cy="1020450"/>
          </a:xfrm>
        </p:grpSpPr>
        <p:sp>
          <p:nvSpPr>
            <p:cNvPr id="1936" name="Google Shape;1936;p34"/>
            <p:cNvSpPr/>
            <p:nvPr/>
          </p:nvSpPr>
          <p:spPr>
            <a:xfrm>
              <a:off x="2851325" y="4297250"/>
              <a:ext cx="740750" cy="757300"/>
            </a:xfrm>
            <a:custGeom>
              <a:avLst/>
              <a:gdLst/>
              <a:ahLst/>
              <a:cxnLst/>
              <a:rect l="l" t="t" r="r" b="b"/>
              <a:pathLst>
                <a:path w="29630" h="30292" extrusionOk="0">
                  <a:moveTo>
                    <a:pt x="15066" y="8738"/>
                  </a:moveTo>
                  <a:lnTo>
                    <a:pt x="15387" y="8758"/>
                  </a:lnTo>
                  <a:lnTo>
                    <a:pt x="15689" y="8798"/>
                  </a:lnTo>
                  <a:lnTo>
                    <a:pt x="15990" y="8838"/>
                  </a:lnTo>
                  <a:lnTo>
                    <a:pt x="16291" y="8919"/>
                  </a:lnTo>
                  <a:lnTo>
                    <a:pt x="16613" y="8999"/>
                  </a:lnTo>
                  <a:lnTo>
                    <a:pt x="16894" y="9080"/>
                  </a:lnTo>
                  <a:lnTo>
                    <a:pt x="17195" y="9200"/>
                  </a:lnTo>
                  <a:lnTo>
                    <a:pt x="17497" y="9321"/>
                  </a:lnTo>
                  <a:lnTo>
                    <a:pt x="17778" y="9461"/>
                  </a:lnTo>
                  <a:lnTo>
                    <a:pt x="18059" y="9622"/>
                  </a:lnTo>
                  <a:lnTo>
                    <a:pt x="18340" y="9783"/>
                  </a:lnTo>
                  <a:lnTo>
                    <a:pt x="18601" y="9983"/>
                  </a:lnTo>
                  <a:lnTo>
                    <a:pt x="18862" y="10184"/>
                  </a:lnTo>
                  <a:lnTo>
                    <a:pt x="19124" y="10405"/>
                  </a:lnTo>
                  <a:lnTo>
                    <a:pt x="19365" y="10626"/>
                  </a:lnTo>
                  <a:lnTo>
                    <a:pt x="19586" y="10847"/>
                  </a:lnTo>
                  <a:lnTo>
                    <a:pt x="19786" y="11088"/>
                  </a:lnTo>
                  <a:lnTo>
                    <a:pt x="19987" y="11349"/>
                  </a:lnTo>
                  <a:lnTo>
                    <a:pt x="20168" y="11590"/>
                  </a:lnTo>
                  <a:lnTo>
                    <a:pt x="20329" y="11872"/>
                  </a:lnTo>
                  <a:lnTo>
                    <a:pt x="20469" y="12133"/>
                  </a:lnTo>
                  <a:lnTo>
                    <a:pt x="20610" y="12414"/>
                  </a:lnTo>
                  <a:lnTo>
                    <a:pt x="20751" y="12695"/>
                  </a:lnTo>
                  <a:lnTo>
                    <a:pt x="20851" y="12976"/>
                  </a:lnTo>
                  <a:lnTo>
                    <a:pt x="20952" y="13278"/>
                  </a:lnTo>
                  <a:lnTo>
                    <a:pt x="21032" y="13579"/>
                  </a:lnTo>
                  <a:lnTo>
                    <a:pt x="21092" y="13880"/>
                  </a:lnTo>
                  <a:lnTo>
                    <a:pt x="21152" y="14182"/>
                  </a:lnTo>
                  <a:lnTo>
                    <a:pt x="21193" y="14483"/>
                  </a:lnTo>
                  <a:lnTo>
                    <a:pt x="21213" y="14784"/>
                  </a:lnTo>
                  <a:lnTo>
                    <a:pt x="21233" y="15106"/>
                  </a:lnTo>
                  <a:lnTo>
                    <a:pt x="21233" y="15407"/>
                  </a:lnTo>
                  <a:lnTo>
                    <a:pt x="21213" y="15708"/>
                  </a:lnTo>
                  <a:lnTo>
                    <a:pt x="21172" y="16030"/>
                  </a:lnTo>
                  <a:lnTo>
                    <a:pt x="21112" y="16331"/>
                  </a:lnTo>
                  <a:lnTo>
                    <a:pt x="21052" y="16632"/>
                  </a:lnTo>
                  <a:lnTo>
                    <a:pt x="20972" y="16934"/>
                  </a:lnTo>
                  <a:lnTo>
                    <a:pt x="20891" y="17235"/>
                  </a:lnTo>
                  <a:lnTo>
                    <a:pt x="20771" y="17536"/>
                  </a:lnTo>
                  <a:lnTo>
                    <a:pt x="20650" y="17817"/>
                  </a:lnTo>
                  <a:lnTo>
                    <a:pt x="20510" y="18119"/>
                  </a:lnTo>
                  <a:lnTo>
                    <a:pt x="20349" y="18400"/>
                  </a:lnTo>
                  <a:lnTo>
                    <a:pt x="20168" y="18681"/>
                  </a:lnTo>
                  <a:lnTo>
                    <a:pt x="19987" y="18942"/>
                  </a:lnTo>
                  <a:lnTo>
                    <a:pt x="19786" y="19203"/>
                  </a:lnTo>
                  <a:lnTo>
                    <a:pt x="19565" y="19445"/>
                  </a:lnTo>
                  <a:lnTo>
                    <a:pt x="19345" y="19686"/>
                  </a:lnTo>
                  <a:lnTo>
                    <a:pt x="19124" y="19907"/>
                  </a:lnTo>
                  <a:lnTo>
                    <a:pt x="18883" y="20107"/>
                  </a:lnTo>
                  <a:lnTo>
                    <a:pt x="18621" y="20308"/>
                  </a:lnTo>
                  <a:lnTo>
                    <a:pt x="18360" y="20489"/>
                  </a:lnTo>
                  <a:lnTo>
                    <a:pt x="18099" y="20650"/>
                  </a:lnTo>
                  <a:lnTo>
                    <a:pt x="17838" y="20810"/>
                  </a:lnTo>
                  <a:lnTo>
                    <a:pt x="17557" y="20951"/>
                  </a:lnTo>
                  <a:lnTo>
                    <a:pt x="17276" y="21072"/>
                  </a:lnTo>
                  <a:lnTo>
                    <a:pt x="16974" y="21192"/>
                  </a:lnTo>
                  <a:lnTo>
                    <a:pt x="16693" y="21293"/>
                  </a:lnTo>
                  <a:lnTo>
                    <a:pt x="16392" y="21373"/>
                  </a:lnTo>
                  <a:lnTo>
                    <a:pt x="16090" y="21433"/>
                  </a:lnTo>
                  <a:lnTo>
                    <a:pt x="15789" y="21493"/>
                  </a:lnTo>
                  <a:lnTo>
                    <a:pt x="15488" y="21534"/>
                  </a:lnTo>
                  <a:lnTo>
                    <a:pt x="15166" y="21554"/>
                  </a:lnTo>
                  <a:lnTo>
                    <a:pt x="14564" y="21554"/>
                  </a:lnTo>
                  <a:lnTo>
                    <a:pt x="14242" y="21534"/>
                  </a:lnTo>
                  <a:lnTo>
                    <a:pt x="13941" y="21514"/>
                  </a:lnTo>
                  <a:lnTo>
                    <a:pt x="13640" y="21453"/>
                  </a:lnTo>
                  <a:lnTo>
                    <a:pt x="13338" y="21393"/>
                  </a:lnTo>
                  <a:lnTo>
                    <a:pt x="13037" y="21313"/>
                  </a:lnTo>
                  <a:lnTo>
                    <a:pt x="12736" y="21212"/>
                  </a:lnTo>
                  <a:lnTo>
                    <a:pt x="12435" y="21112"/>
                  </a:lnTo>
                  <a:lnTo>
                    <a:pt x="12133" y="20971"/>
                  </a:lnTo>
                  <a:lnTo>
                    <a:pt x="11852" y="20831"/>
                  </a:lnTo>
                  <a:lnTo>
                    <a:pt x="11571" y="20670"/>
                  </a:lnTo>
                  <a:lnTo>
                    <a:pt x="11290" y="20509"/>
                  </a:lnTo>
                  <a:lnTo>
                    <a:pt x="11028" y="20328"/>
                  </a:lnTo>
                  <a:lnTo>
                    <a:pt x="10767" y="20107"/>
                  </a:lnTo>
                  <a:lnTo>
                    <a:pt x="10506" y="19907"/>
                  </a:lnTo>
                  <a:lnTo>
                    <a:pt x="10285" y="19686"/>
                  </a:lnTo>
                  <a:lnTo>
                    <a:pt x="10064" y="19445"/>
                  </a:lnTo>
                  <a:lnTo>
                    <a:pt x="9843" y="19203"/>
                  </a:lnTo>
                  <a:lnTo>
                    <a:pt x="9663" y="18962"/>
                  </a:lnTo>
                  <a:lnTo>
                    <a:pt x="9482" y="18701"/>
                  </a:lnTo>
                  <a:lnTo>
                    <a:pt x="9301" y="18440"/>
                  </a:lnTo>
                  <a:lnTo>
                    <a:pt x="9160" y="18159"/>
                  </a:lnTo>
                  <a:lnTo>
                    <a:pt x="9020" y="17878"/>
                  </a:lnTo>
                  <a:lnTo>
                    <a:pt x="8899" y="17597"/>
                  </a:lnTo>
                  <a:lnTo>
                    <a:pt x="8779" y="17315"/>
                  </a:lnTo>
                  <a:lnTo>
                    <a:pt x="8678" y="17014"/>
                  </a:lnTo>
                  <a:lnTo>
                    <a:pt x="8598" y="16733"/>
                  </a:lnTo>
                  <a:lnTo>
                    <a:pt x="8538" y="16431"/>
                  </a:lnTo>
                  <a:lnTo>
                    <a:pt x="8477" y="16130"/>
                  </a:lnTo>
                  <a:lnTo>
                    <a:pt x="8437" y="15809"/>
                  </a:lnTo>
                  <a:lnTo>
                    <a:pt x="8417" y="15507"/>
                  </a:lnTo>
                  <a:lnTo>
                    <a:pt x="8397" y="15206"/>
                  </a:lnTo>
                  <a:lnTo>
                    <a:pt x="8417" y="14885"/>
                  </a:lnTo>
                  <a:lnTo>
                    <a:pt x="8437" y="14583"/>
                  </a:lnTo>
                  <a:lnTo>
                    <a:pt x="8457" y="14282"/>
                  </a:lnTo>
                  <a:lnTo>
                    <a:pt x="8518" y="13961"/>
                  </a:lnTo>
                  <a:lnTo>
                    <a:pt x="8578" y="13659"/>
                  </a:lnTo>
                  <a:lnTo>
                    <a:pt x="8658" y="13358"/>
                  </a:lnTo>
                  <a:lnTo>
                    <a:pt x="8759" y="13057"/>
                  </a:lnTo>
                  <a:lnTo>
                    <a:pt x="8859" y="12755"/>
                  </a:lnTo>
                  <a:lnTo>
                    <a:pt x="8980" y="12474"/>
                  </a:lnTo>
                  <a:lnTo>
                    <a:pt x="9120" y="12193"/>
                  </a:lnTo>
                  <a:lnTo>
                    <a:pt x="9281" y="11912"/>
                  </a:lnTo>
                  <a:lnTo>
                    <a:pt x="9462" y="11631"/>
                  </a:lnTo>
                  <a:lnTo>
                    <a:pt x="9642" y="11349"/>
                  </a:lnTo>
                  <a:lnTo>
                    <a:pt x="9843" y="11088"/>
                  </a:lnTo>
                  <a:lnTo>
                    <a:pt x="10064" y="10847"/>
                  </a:lnTo>
                  <a:lnTo>
                    <a:pt x="10285" y="10606"/>
                  </a:lnTo>
                  <a:lnTo>
                    <a:pt x="10526" y="10385"/>
                  </a:lnTo>
                  <a:lnTo>
                    <a:pt x="10767" y="10184"/>
                  </a:lnTo>
                  <a:lnTo>
                    <a:pt x="11008" y="9983"/>
                  </a:lnTo>
                  <a:lnTo>
                    <a:pt x="11269" y="9803"/>
                  </a:lnTo>
                  <a:lnTo>
                    <a:pt x="11531" y="9642"/>
                  </a:lnTo>
                  <a:lnTo>
                    <a:pt x="11812" y="9481"/>
                  </a:lnTo>
                  <a:lnTo>
                    <a:pt x="12073" y="9341"/>
                  </a:lnTo>
                  <a:lnTo>
                    <a:pt x="12354" y="9220"/>
                  </a:lnTo>
                  <a:lnTo>
                    <a:pt x="12656" y="9120"/>
                  </a:lnTo>
                  <a:lnTo>
                    <a:pt x="12937" y="9019"/>
                  </a:lnTo>
                  <a:lnTo>
                    <a:pt x="13238" y="8939"/>
                  </a:lnTo>
                  <a:lnTo>
                    <a:pt x="13539" y="8859"/>
                  </a:lnTo>
                  <a:lnTo>
                    <a:pt x="13841" y="8818"/>
                  </a:lnTo>
                  <a:lnTo>
                    <a:pt x="14142" y="8778"/>
                  </a:lnTo>
                  <a:lnTo>
                    <a:pt x="14463" y="8738"/>
                  </a:lnTo>
                  <a:close/>
                  <a:moveTo>
                    <a:pt x="14885" y="0"/>
                  </a:moveTo>
                  <a:lnTo>
                    <a:pt x="14142" y="20"/>
                  </a:lnTo>
                  <a:lnTo>
                    <a:pt x="13399" y="80"/>
                  </a:lnTo>
                  <a:lnTo>
                    <a:pt x="12133" y="2491"/>
                  </a:lnTo>
                  <a:lnTo>
                    <a:pt x="11511" y="2652"/>
                  </a:lnTo>
                  <a:lnTo>
                    <a:pt x="10888" y="2832"/>
                  </a:lnTo>
                  <a:lnTo>
                    <a:pt x="10265" y="3033"/>
                  </a:lnTo>
                  <a:lnTo>
                    <a:pt x="9642" y="3294"/>
                  </a:lnTo>
                  <a:lnTo>
                    <a:pt x="7212" y="2029"/>
                  </a:lnTo>
                  <a:lnTo>
                    <a:pt x="6589" y="2411"/>
                  </a:lnTo>
                  <a:lnTo>
                    <a:pt x="5966" y="2832"/>
                  </a:lnTo>
                  <a:lnTo>
                    <a:pt x="5384" y="3294"/>
                  </a:lnTo>
                  <a:lnTo>
                    <a:pt x="4801" y="3777"/>
                  </a:lnTo>
                  <a:lnTo>
                    <a:pt x="5203" y="6468"/>
                  </a:lnTo>
                  <a:lnTo>
                    <a:pt x="4781" y="6970"/>
                  </a:lnTo>
                  <a:lnTo>
                    <a:pt x="4380" y="7493"/>
                  </a:lnTo>
                  <a:lnTo>
                    <a:pt x="3998" y="8035"/>
                  </a:lnTo>
                  <a:lnTo>
                    <a:pt x="3656" y="8597"/>
                  </a:lnTo>
                  <a:lnTo>
                    <a:pt x="965" y="8999"/>
                  </a:lnTo>
                  <a:lnTo>
                    <a:pt x="684" y="9702"/>
                  </a:lnTo>
                  <a:lnTo>
                    <a:pt x="422" y="10405"/>
                  </a:lnTo>
                  <a:lnTo>
                    <a:pt x="201" y="11108"/>
                  </a:lnTo>
                  <a:lnTo>
                    <a:pt x="21" y="11831"/>
                  </a:lnTo>
                  <a:lnTo>
                    <a:pt x="1949" y="13780"/>
                  </a:lnTo>
                  <a:lnTo>
                    <a:pt x="1909" y="14423"/>
                  </a:lnTo>
                  <a:lnTo>
                    <a:pt x="1889" y="15086"/>
                  </a:lnTo>
                  <a:lnTo>
                    <a:pt x="1889" y="15728"/>
                  </a:lnTo>
                  <a:lnTo>
                    <a:pt x="1949" y="16391"/>
                  </a:lnTo>
                  <a:lnTo>
                    <a:pt x="1" y="18300"/>
                  </a:lnTo>
                  <a:lnTo>
                    <a:pt x="181" y="19043"/>
                  </a:lnTo>
                  <a:lnTo>
                    <a:pt x="382" y="19746"/>
                  </a:lnTo>
                  <a:lnTo>
                    <a:pt x="623" y="20469"/>
                  </a:lnTo>
                  <a:lnTo>
                    <a:pt x="905" y="21152"/>
                  </a:lnTo>
                  <a:lnTo>
                    <a:pt x="3596" y="21594"/>
                  </a:lnTo>
                  <a:lnTo>
                    <a:pt x="3938" y="22156"/>
                  </a:lnTo>
                  <a:lnTo>
                    <a:pt x="4299" y="22699"/>
                  </a:lnTo>
                  <a:lnTo>
                    <a:pt x="4701" y="23221"/>
                  </a:lnTo>
                  <a:lnTo>
                    <a:pt x="5123" y="23743"/>
                  </a:lnTo>
                  <a:lnTo>
                    <a:pt x="4681" y="26435"/>
                  </a:lnTo>
                  <a:lnTo>
                    <a:pt x="5243" y="26917"/>
                  </a:lnTo>
                  <a:lnTo>
                    <a:pt x="5846" y="27379"/>
                  </a:lnTo>
                  <a:lnTo>
                    <a:pt x="6469" y="27801"/>
                  </a:lnTo>
                  <a:lnTo>
                    <a:pt x="7091" y="28182"/>
                  </a:lnTo>
                  <a:lnTo>
                    <a:pt x="9522" y="26957"/>
                  </a:lnTo>
                  <a:lnTo>
                    <a:pt x="10145" y="27218"/>
                  </a:lnTo>
                  <a:lnTo>
                    <a:pt x="10767" y="27439"/>
                  </a:lnTo>
                  <a:lnTo>
                    <a:pt x="11390" y="27640"/>
                  </a:lnTo>
                  <a:lnTo>
                    <a:pt x="12013" y="27781"/>
                  </a:lnTo>
                  <a:lnTo>
                    <a:pt x="13238" y="30211"/>
                  </a:lnTo>
                  <a:lnTo>
                    <a:pt x="14001" y="30272"/>
                  </a:lnTo>
                  <a:lnTo>
                    <a:pt x="14745" y="30292"/>
                  </a:lnTo>
                  <a:lnTo>
                    <a:pt x="15488" y="30272"/>
                  </a:lnTo>
                  <a:lnTo>
                    <a:pt x="16231" y="30231"/>
                  </a:lnTo>
                  <a:lnTo>
                    <a:pt x="17497" y="27801"/>
                  </a:lnTo>
                  <a:lnTo>
                    <a:pt x="18119" y="27660"/>
                  </a:lnTo>
                  <a:lnTo>
                    <a:pt x="18762" y="27479"/>
                  </a:lnTo>
                  <a:lnTo>
                    <a:pt x="19365" y="27258"/>
                  </a:lnTo>
                  <a:lnTo>
                    <a:pt x="19987" y="27017"/>
                  </a:lnTo>
                  <a:lnTo>
                    <a:pt x="22418" y="28263"/>
                  </a:lnTo>
                  <a:lnTo>
                    <a:pt x="23041" y="27881"/>
                  </a:lnTo>
                  <a:lnTo>
                    <a:pt x="23663" y="27459"/>
                  </a:lnTo>
                  <a:lnTo>
                    <a:pt x="24246" y="27017"/>
                  </a:lnTo>
                  <a:lnTo>
                    <a:pt x="24828" y="26535"/>
                  </a:lnTo>
                  <a:lnTo>
                    <a:pt x="24427" y="23844"/>
                  </a:lnTo>
                  <a:lnTo>
                    <a:pt x="24848" y="23341"/>
                  </a:lnTo>
                  <a:lnTo>
                    <a:pt x="25250" y="22819"/>
                  </a:lnTo>
                  <a:lnTo>
                    <a:pt x="25632" y="22277"/>
                  </a:lnTo>
                  <a:lnTo>
                    <a:pt x="25973" y="21714"/>
                  </a:lnTo>
                  <a:lnTo>
                    <a:pt x="28665" y="21293"/>
                  </a:lnTo>
                  <a:lnTo>
                    <a:pt x="28966" y="20610"/>
                  </a:lnTo>
                  <a:lnTo>
                    <a:pt x="29207" y="19907"/>
                  </a:lnTo>
                  <a:lnTo>
                    <a:pt x="29428" y="19183"/>
                  </a:lnTo>
                  <a:lnTo>
                    <a:pt x="29609" y="18460"/>
                  </a:lnTo>
                  <a:lnTo>
                    <a:pt x="27681" y="16532"/>
                  </a:lnTo>
                  <a:lnTo>
                    <a:pt x="27741" y="15869"/>
                  </a:lnTo>
                  <a:lnTo>
                    <a:pt x="27761" y="15206"/>
                  </a:lnTo>
                  <a:lnTo>
                    <a:pt x="27741" y="14563"/>
                  </a:lnTo>
                  <a:lnTo>
                    <a:pt x="27701" y="13921"/>
                  </a:lnTo>
                  <a:lnTo>
                    <a:pt x="29629" y="11992"/>
                  </a:lnTo>
                  <a:lnTo>
                    <a:pt x="29448" y="11269"/>
                  </a:lnTo>
                  <a:lnTo>
                    <a:pt x="29248" y="10546"/>
                  </a:lnTo>
                  <a:lnTo>
                    <a:pt x="29006" y="9843"/>
                  </a:lnTo>
                  <a:lnTo>
                    <a:pt x="28725" y="9140"/>
                  </a:lnTo>
                  <a:lnTo>
                    <a:pt x="26034" y="8698"/>
                  </a:lnTo>
                  <a:lnTo>
                    <a:pt x="25692" y="8135"/>
                  </a:lnTo>
                  <a:lnTo>
                    <a:pt x="25331" y="7593"/>
                  </a:lnTo>
                  <a:lnTo>
                    <a:pt x="24929" y="7071"/>
                  </a:lnTo>
                  <a:lnTo>
                    <a:pt x="24507" y="6569"/>
                  </a:lnTo>
                  <a:lnTo>
                    <a:pt x="24949" y="3877"/>
                  </a:lnTo>
                  <a:lnTo>
                    <a:pt x="24386" y="3395"/>
                  </a:lnTo>
                  <a:lnTo>
                    <a:pt x="23784" y="2933"/>
                  </a:lnTo>
                  <a:lnTo>
                    <a:pt x="23181" y="2511"/>
                  </a:lnTo>
                  <a:lnTo>
                    <a:pt x="22538" y="2109"/>
                  </a:lnTo>
                  <a:lnTo>
                    <a:pt x="20108" y="3335"/>
                  </a:lnTo>
                  <a:lnTo>
                    <a:pt x="19485" y="3073"/>
                  </a:lnTo>
                  <a:lnTo>
                    <a:pt x="18862" y="2852"/>
                  </a:lnTo>
                  <a:lnTo>
                    <a:pt x="18240" y="2672"/>
                  </a:lnTo>
                  <a:lnTo>
                    <a:pt x="17617" y="2511"/>
                  </a:lnTo>
                  <a:lnTo>
                    <a:pt x="16392" y="80"/>
                  </a:lnTo>
                  <a:lnTo>
                    <a:pt x="15628" y="20"/>
                  </a:lnTo>
                  <a:lnTo>
                    <a:pt x="14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3005500" y="4459950"/>
              <a:ext cx="432400" cy="432400"/>
            </a:xfrm>
            <a:custGeom>
              <a:avLst/>
              <a:gdLst/>
              <a:ahLst/>
              <a:cxnLst/>
              <a:rect l="l" t="t" r="r" b="b"/>
              <a:pathLst>
                <a:path w="17296" h="17296" extrusionOk="0">
                  <a:moveTo>
                    <a:pt x="8578" y="442"/>
                  </a:moveTo>
                  <a:lnTo>
                    <a:pt x="8979" y="462"/>
                  </a:lnTo>
                  <a:lnTo>
                    <a:pt x="9381" y="482"/>
                  </a:lnTo>
                  <a:lnTo>
                    <a:pt x="9763" y="523"/>
                  </a:lnTo>
                  <a:lnTo>
                    <a:pt x="10164" y="583"/>
                  </a:lnTo>
                  <a:lnTo>
                    <a:pt x="10546" y="663"/>
                  </a:lnTo>
                  <a:lnTo>
                    <a:pt x="10928" y="764"/>
                  </a:lnTo>
                  <a:lnTo>
                    <a:pt x="11330" y="884"/>
                  </a:lnTo>
                  <a:lnTo>
                    <a:pt x="11691" y="1025"/>
                  </a:lnTo>
                  <a:lnTo>
                    <a:pt x="12073" y="1186"/>
                  </a:lnTo>
                  <a:lnTo>
                    <a:pt x="12434" y="1366"/>
                  </a:lnTo>
                  <a:lnTo>
                    <a:pt x="12796" y="1567"/>
                  </a:lnTo>
                  <a:lnTo>
                    <a:pt x="13157" y="1788"/>
                  </a:lnTo>
                  <a:lnTo>
                    <a:pt x="13499" y="2029"/>
                  </a:lnTo>
                  <a:lnTo>
                    <a:pt x="13820" y="2290"/>
                  </a:lnTo>
                  <a:lnTo>
                    <a:pt x="14142" y="2551"/>
                  </a:lnTo>
                  <a:lnTo>
                    <a:pt x="14423" y="2833"/>
                  </a:lnTo>
                  <a:lnTo>
                    <a:pt x="14704" y="3114"/>
                  </a:lnTo>
                  <a:lnTo>
                    <a:pt x="14965" y="3415"/>
                  </a:lnTo>
                  <a:lnTo>
                    <a:pt x="15226" y="3737"/>
                  </a:lnTo>
                  <a:lnTo>
                    <a:pt x="15447" y="4058"/>
                  </a:lnTo>
                  <a:lnTo>
                    <a:pt x="15668" y="4399"/>
                  </a:lnTo>
                  <a:lnTo>
                    <a:pt x="15869" y="4741"/>
                  </a:lnTo>
                  <a:lnTo>
                    <a:pt x="16050" y="5103"/>
                  </a:lnTo>
                  <a:lnTo>
                    <a:pt x="16211" y="5464"/>
                  </a:lnTo>
                  <a:lnTo>
                    <a:pt x="16351" y="5826"/>
                  </a:lnTo>
                  <a:lnTo>
                    <a:pt x="16472" y="6207"/>
                  </a:lnTo>
                  <a:lnTo>
                    <a:pt x="16592" y="6609"/>
                  </a:lnTo>
                  <a:lnTo>
                    <a:pt x="16673" y="6991"/>
                  </a:lnTo>
                  <a:lnTo>
                    <a:pt x="16753" y="7392"/>
                  </a:lnTo>
                  <a:lnTo>
                    <a:pt x="16813" y="7814"/>
                  </a:lnTo>
                  <a:lnTo>
                    <a:pt x="16833" y="8216"/>
                  </a:lnTo>
                  <a:lnTo>
                    <a:pt x="16853" y="8618"/>
                  </a:lnTo>
                  <a:lnTo>
                    <a:pt x="16833" y="9020"/>
                  </a:lnTo>
                  <a:lnTo>
                    <a:pt x="16813" y="9421"/>
                  </a:lnTo>
                  <a:lnTo>
                    <a:pt x="16773" y="9823"/>
                  </a:lnTo>
                  <a:lnTo>
                    <a:pt x="16693" y="10205"/>
                  </a:lnTo>
                  <a:lnTo>
                    <a:pt x="16612" y="10586"/>
                  </a:lnTo>
                  <a:lnTo>
                    <a:pt x="16512" y="10988"/>
                  </a:lnTo>
                  <a:lnTo>
                    <a:pt x="16391" y="11370"/>
                  </a:lnTo>
                  <a:lnTo>
                    <a:pt x="16251" y="11731"/>
                  </a:lnTo>
                  <a:lnTo>
                    <a:pt x="16090" y="12093"/>
                  </a:lnTo>
                  <a:lnTo>
                    <a:pt x="15909" y="12454"/>
                  </a:lnTo>
                  <a:lnTo>
                    <a:pt x="15709" y="12816"/>
                  </a:lnTo>
                  <a:lnTo>
                    <a:pt x="15488" y="13158"/>
                  </a:lnTo>
                  <a:lnTo>
                    <a:pt x="15247" y="13499"/>
                  </a:lnTo>
                  <a:lnTo>
                    <a:pt x="15005" y="13820"/>
                  </a:lnTo>
                  <a:lnTo>
                    <a:pt x="14744" y="14122"/>
                  </a:lnTo>
                  <a:lnTo>
                    <a:pt x="14463" y="14423"/>
                  </a:lnTo>
                  <a:lnTo>
                    <a:pt x="14182" y="14704"/>
                  </a:lnTo>
                  <a:lnTo>
                    <a:pt x="13881" y="14965"/>
                  </a:lnTo>
                  <a:lnTo>
                    <a:pt x="13559" y="15206"/>
                  </a:lnTo>
                  <a:lnTo>
                    <a:pt x="13238" y="15447"/>
                  </a:lnTo>
                  <a:lnTo>
                    <a:pt x="12896" y="15648"/>
                  </a:lnTo>
                  <a:lnTo>
                    <a:pt x="12555" y="15849"/>
                  </a:lnTo>
                  <a:lnTo>
                    <a:pt x="12193" y="16030"/>
                  </a:lnTo>
                  <a:lnTo>
                    <a:pt x="11832" y="16191"/>
                  </a:lnTo>
                  <a:lnTo>
                    <a:pt x="11450" y="16351"/>
                  </a:lnTo>
                  <a:lnTo>
                    <a:pt x="11088" y="16472"/>
                  </a:lnTo>
                  <a:lnTo>
                    <a:pt x="10687" y="16572"/>
                  </a:lnTo>
                  <a:lnTo>
                    <a:pt x="10285" y="16673"/>
                  </a:lnTo>
                  <a:lnTo>
                    <a:pt x="9883" y="16753"/>
                  </a:lnTo>
                  <a:lnTo>
                    <a:pt x="9481" y="16793"/>
                  </a:lnTo>
                  <a:lnTo>
                    <a:pt x="9080" y="16833"/>
                  </a:lnTo>
                  <a:lnTo>
                    <a:pt x="8276" y="16833"/>
                  </a:lnTo>
                  <a:lnTo>
                    <a:pt x="7875" y="16813"/>
                  </a:lnTo>
                  <a:lnTo>
                    <a:pt x="7473" y="16753"/>
                  </a:lnTo>
                  <a:lnTo>
                    <a:pt x="7091" y="16693"/>
                  </a:lnTo>
                  <a:lnTo>
                    <a:pt x="6689" y="16613"/>
                  </a:lnTo>
                  <a:lnTo>
                    <a:pt x="6308" y="16512"/>
                  </a:lnTo>
                  <a:lnTo>
                    <a:pt x="5926" y="16371"/>
                  </a:lnTo>
                  <a:lnTo>
                    <a:pt x="5564" y="16231"/>
                  </a:lnTo>
                  <a:lnTo>
                    <a:pt x="5183" y="16070"/>
                  </a:lnTo>
                  <a:lnTo>
                    <a:pt x="4821" y="15889"/>
                  </a:lnTo>
                  <a:lnTo>
                    <a:pt x="4480" y="15709"/>
                  </a:lnTo>
                  <a:lnTo>
                    <a:pt x="4138" y="15488"/>
                  </a:lnTo>
                  <a:lnTo>
                    <a:pt x="3797" y="15247"/>
                  </a:lnTo>
                  <a:lnTo>
                    <a:pt x="3455" y="14985"/>
                  </a:lnTo>
                  <a:lnTo>
                    <a:pt x="3154" y="14724"/>
                  </a:lnTo>
                  <a:lnTo>
                    <a:pt x="2853" y="14443"/>
                  </a:lnTo>
                  <a:lnTo>
                    <a:pt x="2572" y="14142"/>
                  </a:lnTo>
                  <a:lnTo>
                    <a:pt x="2310" y="13820"/>
                  </a:lnTo>
                  <a:lnTo>
                    <a:pt x="2049" y="13519"/>
                  </a:lnTo>
                  <a:lnTo>
                    <a:pt x="1828" y="13178"/>
                  </a:lnTo>
                  <a:lnTo>
                    <a:pt x="1607" y="12836"/>
                  </a:lnTo>
                  <a:lnTo>
                    <a:pt x="1406" y="12495"/>
                  </a:lnTo>
                  <a:lnTo>
                    <a:pt x="1246" y="12133"/>
                  </a:lnTo>
                  <a:lnTo>
                    <a:pt x="1085" y="11771"/>
                  </a:lnTo>
                  <a:lnTo>
                    <a:pt x="944" y="11410"/>
                  </a:lnTo>
                  <a:lnTo>
                    <a:pt x="804" y="11028"/>
                  </a:lnTo>
                  <a:lnTo>
                    <a:pt x="703" y="10647"/>
                  </a:lnTo>
                  <a:lnTo>
                    <a:pt x="623" y="10265"/>
                  </a:lnTo>
                  <a:lnTo>
                    <a:pt x="543" y="9883"/>
                  </a:lnTo>
                  <a:lnTo>
                    <a:pt x="503" y="9502"/>
                  </a:lnTo>
                  <a:lnTo>
                    <a:pt x="462" y="9100"/>
                  </a:lnTo>
                  <a:lnTo>
                    <a:pt x="462" y="8698"/>
                  </a:lnTo>
                  <a:lnTo>
                    <a:pt x="462" y="8316"/>
                  </a:lnTo>
                  <a:lnTo>
                    <a:pt x="482" y="7915"/>
                  </a:lnTo>
                  <a:lnTo>
                    <a:pt x="523" y="7533"/>
                  </a:lnTo>
                  <a:lnTo>
                    <a:pt x="603" y="7131"/>
                  </a:lnTo>
                  <a:lnTo>
                    <a:pt x="683" y="6750"/>
                  </a:lnTo>
                  <a:lnTo>
                    <a:pt x="784" y="6348"/>
                  </a:lnTo>
                  <a:lnTo>
                    <a:pt x="904" y="5966"/>
                  </a:lnTo>
                  <a:lnTo>
                    <a:pt x="1045" y="5585"/>
                  </a:lnTo>
                  <a:lnTo>
                    <a:pt x="1206" y="5223"/>
                  </a:lnTo>
                  <a:lnTo>
                    <a:pt x="1386" y="4841"/>
                  </a:lnTo>
                  <a:lnTo>
                    <a:pt x="1587" y="4500"/>
                  </a:lnTo>
                  <a:lnTo>
                    <a:pt x="1808" y="4138"/>
                  </a:lnTo>
                  <a:lnTo>
                    <a:pt x="2049" y="3797"/>
                  </a:lnTo>
                  <a:lnTo>
                    <a:pt x="2290" y="3455"/>
                  </a:lnTo>
                  <a:lnTo>
                    <a:pt x="2572" y="3134"/>
                  </a:lnTo>
                  <a:lnTo>
                    <a:pt x="2853" y="2833"/>
                  </a:lnTo>
                  <a:lnTo>
                    <a:pt x="3154" y="2551"/>
                  </a:lnTo>
                  <a:lnTo>
                    <a:pt x="3455" y="2290"/>
                  </a:lnTo>
                  <a:lnTo>
                    <a:pt x="3777" y="2049"/>
                  </a:lnTo>
                  <a:lnTo>
                    <a:pt x="4118" y="1808"/>
                  </a:lnTo>
                  <a:lnTo>
                    <a:pt x="4440" y="1607"/>
                  </a:lnTo>
                  <a:lnTo>
                    <a:pt x="4801" y="1406"/>
                  </a:lnTo>
                  <a:lnTo>
                    <a:pt x="5143" y="1226"/>
                  </a:lnTo>
                  <a:lnTo>
                    <a:pt x="5504" y="1065"/>
                  </a:lnTo>
                  <a:lnTo>
                    <a:pt x="5886" y="924"/>
                  </a:lnTo>
                  <a:lnTo>
                    <a:pt x="6247" y="804"/>
                  </a:lnTo>
                  <a:lnTo>
                    <a:pt x="6629" y="703"/>
                  </a:lnTo>
                  <a:lnTo>
                    <a:pt x="7031" y="603"/>
                  </a:lnTo>
                  <a:lnTo>
                    <a:pt x="7413" y="543"/>
                  </a:lnTo>
                  <a:lnTo>
                    <a:pt x="7794" y="503"/>
                  </a:lnTo>
                  <a:lnTo>
                    <a:pt x="8196" y="462"/>
                  </a:lnTo>
                  <a:lnTo>
                    <a:pt x="8578" y="442"/>
                  </a:lnTo>
                  <a:close/>
                  <a:moveTo>
                    <a:pt x="8156" y="0"/>
                  </a:moveTo>
                  <a:lnTo>
                    <a:pt x="7754" y="41"/>
                  </a:lnTo>
                  <a:lnTo>
                    <a:pt x="7332" y="101"/>
                  </a:lnTo>
                  <a:lnTo>
                    <a:pt x="6930" y="161"/>
                  </a:lnTo>
                  <a:lnTo>
                    <a:pt x="6529" y="261"/>
                  </a:lnTo>
                  <a:lnTo>
                    <a:pt x="6127" y="362"/>
                  </a:lnTo>
                  <a:lnTo>
                    <a:pt x="5725" y="503"/>
                  </a:lnTo>
                  <a:lnTo>
                    <a:pt x="5344" y="643"/>
                  </a:lnTo>
                  <a:lnTo>
                    <a:pt x="4962" y="824"/>
                  </a:lnTo>
                  <a:lnTo>
                    <a:pt x="4580" y="1005"/>
                  </a:lnTo>
                  <a:lnTo>
                    <a:pt x="4219" y="1206"/>
                  </a:lnTo>
                  <a:lnTo>
                    <a:pt x="3857" y="1447"/>
                  </a:lnTo>
                  <a:lnTo>
                    <a:pt x="3516" y="1688"/>
                  </a:lnTo>
                  <a:lnTo>
                    <a:pt x="3174" y="1949"/>
                  </a:lnTo>
                  <a:lnTo>
                    <a:pt x="2853" y="2230"/>
                  </a:lnTo>
                  <a:lnTo>
                    <a:pt x="2531" y="2511"/>
                  </a:lnTo>
                  <a:lnTo>
                    <a:pt x="2230" y="2833"/>
                  </a:lnTo>
                  <a:lnTo>
                    <a:pt x="1949" y="3174"/>
                  </a:lnTo>
                  <a:lnTo>
                    <a:pt x="1668" y="3516"/>
                  </a:lnTo>
                  <a:lnTo>
                    <a:pt x="1427" y="3877"/>
                  </a:lnTo>
                  <a:lnTo>
                    <a:pt x="1185" y="4259"/>
                  </a:lnTo>
                  <a:lnTo>
                    <a:pt x="985" y="4641"/>
                  </a:lnTo>
                  <a:lnTo>
                    <a:pt x="784" y="5022"/>
                  </a:lnTo>
                  <a:lnTo>
                    <a:pt x="623" y="5424"/>
                  </a:lnTo>
                  <a:lnTo>
                    <a:pt x="462" y="5826"/>
                  </a:lnTo>
                  <a:lnTo>
                    <a:pt x="342" y="6227"/>
                  </a:lnTo>
                  <a:lnTo>
                    <a:pt x="241" y="6629"/>
                  </a:lnTo>
                  <a:lnTo>
                    <a:pt x="141" y="7051"/>
                  </a:lnTo>
                  <a:lnTo>
                    <a:pt x="81" y="7453"/>
                  </a:lnTo>
                  <a:lnTo>
                    <a:pt x="41" y="7875"/>
                  </a:lnTo>
                  <a:lnTo>
                    <a:pt x="0" y="8296"/>
                  </a:lnTo>
                  <a:lnTo>
                    <a:pt x="0" y="8718"/>
                  </a:lnTo>
                  <a:lnTo>
                    <a:pt x="20" y="9120"/>
                  </a:lnTo>
                  <a:lnTo>
                    <a:pt x="41" y="9542"/>
                  </a:lnTo>
                  <a:lnTo>
                    <a:pt x="101" y="9944"/>
                  </a:lnTo>
                  <a:lnTo>
                    <a:pt x="181" y="10365"/>
                  </a:lnTo>
                  <a:lnTo>
                    <a:pt x="261" y="10767"/>
                  </a:lnTo>
                  <a:lnTo>
                    <a:pt x="382" y="11169"/>
                  </a:lnTo>
                  <a:lnTo>
                    <a:pt x="503" y="11571"/>
                  </a:lnTo>
                  <a:lnTo>
                    <a:pt x="663" y="11952"/>
                  </a:lnTo>
                  <a:lnTo>
                    <a:pt x="824" y="12334"/>
                  </a:lnTo>
                  <a:lnTo>
                    <a:pt x="1025" y="12716"/>
                  </a:lnTo>
                  <a:lnTo>
                    <a:pt x="1226" y="13077"/>
                  </a:lnTo>
                  <a:lnTo>
                    <a:pt x="1447" y="13439"/>
                  </a:lnTo>
                  <a:lnTo>
                    <a:pt x="1688" y="13780"/>
                  </a:lnTo>
                  <a:lnTo>
                    <a:pt x="1949" y="14122"/>
                  </a:lnTo>
                  <a:lnTo>
                    <a:pt x="2230" y="14443"/>
                  </a:lnTo>
                  <a:lnTo>
                    <a:pt x="2531" y="14764"/>
                  </a:lnTo>
                  <a:lnTo>
                    <a:pt x="2853" y="15046"/>
                  </a:lnTo>
                  <a:lnTo>
                    <a:pt x="3174" y="15347"/>
                  </a:lnTo>
                  <a:lnTo>
                    <a:pt x="3536" y="15608"/>
                  </a:lnTo>
                  <a:lnTo>
                    <a:pt x="3817" y="15809"/>
                  </a:lnTo>
                  <a:lnTo>
                    <a:pt x="4098" y="16010"/>
                  </a:lnTo>
                  <a:lnTo>
                    <a:pt x="4399" y="16171"/>
                  </a:lnTo>
                  <a:lnTo>
                    <a:pt x="4701" y="16351"/>
                  </a:lnTo>
                  <a:lnTo>
                    <a:pt x="5002" y="16492"/>
                  </a:lnTo>
                  <a:lnTo>
                    <a:pt x="5323" y="16633"/>
                  </a:lnTo>
                  <a:lnTo>
                    <a:pt x="5645" y="16753"/>
                  </a:lnTo>
                  <a:lnTo>
                    <a:pt x="5966" y="16874"/>
                  </a:lnTo>
                  <a:lnTo>
                    <a:pt x="6288" y="16974"/>
                  </a:lnTo>
                  <a:lnTo>
                    <a:pt x="6609" y="17054"/>
                  </a:lnTo>
                  <a:lnTo>
                    <a:pt x="6930" y="17135"/>
                  </a:lnTo>
                  <a:lnTo>
                    <a:pt x="7272" y="17195"/>
                  </a:lnTo>
                  <a:lnTo>
                    <a:pt x="7613" y="17235"/>
                  </a:lnTo>
                  <a:lnTo>
                    <a:pt x="7955" y="17275"/>
                  </a:lnTo>
                  <a:lnTo>
                    <a:pt x="8296" y="17295"/>
                  </a:lnTo>
                  <a:lnTo>
                    <a:pt x="8959" y="17295"/>
                  </a:lnTo>
                  <a:lnTo>
                    <a:pt x="9301" y="17275"/>
                  </a:lnTo>
                  <a:lnTo>
                    <a:pt x="9622" y="17235"/>
                  </a:lnTo>
                  <a:lnTo>
                    <a:pt x="9964" y="17195"/>
                  </a:lnTo>
                  <a:lnTo>
                    <a:pt x="10385" y="17115"/>
                  </a:lnTo>
                  <a:lnTo>
                    <a:pt x="10807" y="17014"/>
                  </a:lnTo>
                  <a:lnTo>
                    <a:pt x="11209" y="16914"/>
                  </a:lnTo>
                  <a:lnTo>
                    <a:pt x="11611" y="16773"/>
                  </a:lnTo>
                  <a:lnTo>
                    <a:pt x="12012" y="16613"/>
                  </a:lnTo>
                  <a:lnTo>
                    <a:pt x="12394" y="16452"/>
                  </a:lnTo>
                  <a:lnTo>
                    <a:pt x="12776" y="16251"/>
                  </a:lnTo>
                  <a:lnTo>
                    <a:pt x="13137" y="16050"/>
                  </a:lnTo>
                  <a:lnTo>
                    <a:pt x="13479" y="15809"/>
                  </a:lnTo>
                  <a:lnTo>
                    <a:pt x="13840" y="15568"/>
                  </a:lnTo>
                  <a:lnTo>
                    <a:pt x="14162" y="15307"/>
                  </a:lnTo>
                  <a:lnTo>
                    <a:pt x="14483" y="15026"/>
                  </a:lnTo>
                  <a:lnTo>
                    <a:pt x="14785" y="14744"/>
                  </a:lnTo>
                  <a:lnTo>
                    <a:pt x="15086" y="14423"/>
                  </a:lnTo>
                  <a:lnTo>
                    <a:pt x="15367" y="14102"/>
                  </a:lnTo>
                  <a:lnTo>
                    <a:pt x="15628" y="13760"/>
                  </a:lnTo>
                  <a:lnTo>
                    <a:pt x="15869" y="13399"/>
                  </a:lnTo>
                  <a:lnTo>
                    <a:pt x="16090" y="13037"/>
                  </a:lnTo>
                  <a:lnTo>
                    <a:pt x="16311" y="12675"/>
                  </a:lnTo>
                  <a:lnTo>
                    <a:pt x="16492" y="12294"/>
                  </a:lnTo>
                  <a:lnTo>
                    <a:pt x="16673" y="11912"/>
                  </a:lnTo>
                  <a:lnTo>
                    <a:pt x="16813" y="11510"/>
                  </a:lnTo>
                  <a:lnTo>
                    <a:pt x="16954" y="11109"/>
                  </a:lnTo>
                  <a:lnTo>
                    <a:pt x="17054" y="10707"/>
                  </a:lnTo>
                  <a:lnTo>
                    <a:pt x="17155" y="10285"/>
                  </a:lnTo>
                  <a:lnTo>
                    <a:pt x="17215" y="9883"/>
                  </a:lnTo>
                  <a:lnTo>
                    <a:pt x="17255" y="9461"/>
                  </a:lnTo>
                  <a:lnTo>
                    <a:pt x="17295" y="9040"/>
                  </a:lnTo>
                  <a:lnTo>
                    <a:pt x="17295" y="8618"/>
                  </a:lnTo>
                  <a:lnTo>
                    <a:pt x="17295" y="8196"/>
                  </a:lnTo>
                  <a:lnTo>
                    <a:pt x="17255" y="7754"/>
                  </a:lnTo>
                  <a:lnTo>
                    <a:pt x="17195" y="7332"/>
                  </a:lnTo>
                  <a:lnTo>
                    <a:pt x="17115" y="6910"/>
                  </a:lnTo>
                  <a:lnTo>
                    <a:pt x="17034" y="6489"/>
                  </a:lnTo>
                  <a:lnTo>
                    <a:pt x="16914" y="6087"/>
                  </a:lnTo>
                  <a:lnTo>
                    <a:pt x="16773" y="5685"/>
                  </a:lnTo>
                  <a:lnTo>
                    <a:pt x="16633" y="5283"/>
                  </a:lnTo>
                  <a:lnTo>
                    <a:pt x="16452" y="4902"/>
                  </a:lnTo>
                  <a:lnTo>
                    <a:pt x="16251" y="4520"/>
                  </a:lnTo>
                  <a:lnTo>
                    <a:pt x="16050" y="4158"/>
                  </a:lnTo>
                  <a:lnTo>
                    <a:pt x="15829" y="3797"/>
                  </a:lnTo>
                  <a:lnTo>
                    <a:pt x="15588" y="3455"/>
                  </a:lnTo>
                  <a:lnTo>
                    <a:pt x="15327" y="3134"/>
                  </a:lnTo>
                  <a:lnTo>
                    <a:pt x="15046" y="2813"/>
                  </a:lnTo>
                  <a:lnTo>
                    <a:pt x="14744" y="2511"/>
                  </a:lnTo>
                  <a:lnTo>
                    <a:pt x="14443" y="2210"/>
                  </a:lnTo>
                  <a:lnTo>
                    <a:pt x="14102" y="1929"/>
                  </a:lnTo>
                  <a:lnTo>
                    <a:pt x="13760" y="1668"/>
                  </a:lnTo>
                  <a:lnTo>
                    <a:pt x="13398" y="1406"/>
                  </a:lnTo>
                  <a:lnTo>
                    <a:pt x="13037" y="1186"/>
                  </a:lnTo>
                  <a:lnTo>
                    <a:pt x="12655" y="965"/>
                  </a:lnTo>
                  <a:lnTo>
                    <a:pt x="12254" y="784"/>
                  </a:lnTo>
                  <a:lnTo>
                    <a:pt x="11872" y="603"/>
                  </a:lnTo>
                  <a:lnTo>
                    <a:pt x="11470" y="462"/>
                  </a:lnTo>
                  <a:lnTo>
                    <a:pt x="11068" y="342"/>
                  </a:lnTo>
                  <a:lnTo>
                    <a:pt x="10647" y="221"/>
                  </a:lnTo>
                  <a:lnTo>
                    <a:pt x="10245" y="141"/>
                  </a:lnTo>
                  <a:lnTo>
                    <a:pt x="9823" y="81"/>
                  </a:lnTo>
                  <a:lnTo>
                    <a:pt x="9421" y="20"/>
                  </a:lnTo>
                  <a:lnTo>
                    <a:pt x="8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3460475" y="4792900"/>
              <a:ext cx="532825" cy="524800"/>
            </a:xfrm>
            <a:custGeom>
              <a:avLst/>
              <a:gdLst/>
              <a:ahLst/>
              <a:cxnLst/>
              <a:rect l="l" t="t" r="r" b="b"/>
              <a:pathLst>
                <a:path w="21313" h="20992" extrusionOk="0">
                  <a:moveTo>
                    <a:pt x="10707" y="5986"/>
                  </a:moveTo>
                  <a:lnTo>
                    <a:pt x="11129" y="6006"/>
                  </a:lnTo>
                  <a:lnTo>
                    <a:pt x="11550" y="6087"/>
                  </a:lnTo>
                  <a:lnTo>
                    <a:pt x="11972" y="6187"/>
                  </a:lnTo>
                  <a:lnTo>
                    <a:pt x="12394" y="6328"/>
                  </a:lnTo>
                  <a:lnTo>
                    <a:pt x="12776" y="6529"/>
                  </a:lnTo>
                  <a:lnTo>
                    <a:pt x="13157" y="6750"/>
                  </a:lnTo>
                  <a:lnTo>
                    <a:pt x="13519" y="7011"/>
                  </a:lnTo>
                  <a:lnTo>
                    <a:pt x="13840" y="7312"/>
                  </a:lnTo>
                  <a:lnTo>
                    <a:pt x="14142" y="7633"/>
                  </a:lnTo>
                  <a:lnTo>
                    <a:pt x="14423" y="8015"/>
                  </a:lnTo>
                  <a:lnTo>
                    <a:pt x="14664" y="8417"/>
                  </a:lnTo>
                  <a:lnTo>
                    <a:pt x="14845" y="8818"/>
                  </a:lnTo>
                  <a:lnTo>
                    <a:pt x="14985" y="9240"/>
                  </a:lnTo>
                  <a:lnTo>
                    <a:pt x="15086" y="9662"/>
                  </a:lnTo>
                  <a:lnTo>
                    <a:pt x="15146" y="10104"/>
                  </a:lnTo>
                  <a:lnTo>
                    <a:pt x="15166" y="10546"/>
                  </a:lnTo>
                  <a:lnTo>
                    <a:pt x="15146" y="10968"/>
                  </a:lnTo>
                  <a:lnTo>
                    <a:pt x="15086" y="11410"/>
                  </a:lnTo>
                  <a:lnTo>
                    <a:pt x="14965" y="11811"/>
                  </a:lnTo>
                  <a:lnTo>
                    <a:pt x="14825" y="12233"/>
                  </a:lnTo>
                  <a:lnTo>
                    <a:pt x="14644" y="12615"/>
                  </a:lnTo>
                  <a:lnTo>
                    <a:pt x="14423" y="12997"/>
                  </a:lnTo>
                  <a:lnTo>
                    <a:pt x="14162" y="13358"/>
                  </a:lnTo>
                  <a:lnTo>
                    <a:pt x="13860" y="13680"/>
                  </a:lnTo>
                  <a:lnTo>
                    <a:pt x="13519" y="13981"/>
                  </a:lnTo>
                  <a:lnTo>
                    <a:pt x="13137" y="14262"/>
                  </a:lnTo>
                  <a:lnTo>
                    <a:pt x="12756" y="14503"/>
                  </a:lnTo>
                  <a:lnTo>
                    <a:pt x="12334" y="14684"/>
                  </a:lnTo>
                  <a:lnTo>
                    <a:pt x="11912" y="14825"/>
                  </a:lnTo>
                  <a:lnTo>
                    <a:pt x="11490" y="14925"/>
                  </a:lnTo>
                  <a:lnTo>
                    <a:pt x="11048" y="14985"/>
                  </a:lnTo>
                  <a:lnTo>
                    <a:pt x="10626" y="15005"/>
                  </a:lnTo>
                  <a:lnTo>
                    <a:pt x="10185" y="14985"/>
                  </a:lnTo>
                  <a:lnTo>
                    <a:pt x="9763" y="14925"/>
                  </a:lnTo>
                  <a:lnTo>
                    <a:pt x="9341" y="14804"/>
                  </a:lnTo>
                  <a:lnTo>
                    <a:pt x="8939" y="14664"/>
                  </a:lnTo>
                  <a:lnTo>
                    <a:pt x="8537" y="14483"/>
                  </a:lnTo>
                  <a:lnTo>
                    <a:pt x="8156" y="14262"/>
                  </a:lnTo>
                  <a:lnTo>
                    <a:pt x="7814" y="14001"/>
                  </a:lnTo>
                  <a:lnTo>
                    <a:pt x="7473" y="13700"/>
                  </a:lnTo>
                  <a:lnTo>
                    <a:pt x="7171" y="13358"/>
                  </a:lnTo>
                  <a:lnTo>
                    <a:pt x="6890" y="12977"/>
                  </a:lnTo>
                  <a:lnTo>
                    <a:pt x="6669" y="12595"/>
                  </a:lnTo>
                  <a:lnTo>
                    <a:pt x="6468" y="12173"/>
                  </a:lnTo>
                  <a:lnTo>
                    <a:pt x="6328" y="11751"/>
                  </a:lnTo>
                  <a:lnTo>
                    <a:pt x="6227" y="11329"/>
                  </a:lnTo>
                  <a:lnTo>
                    <a:pt x="6167" y="10887"/>
                  </a:lnTo>
                  <a:lnTo>
                    <a:pt x="6147" y="10466"/>
                  </a:lnTo>
                  <a:lnTo>
                    <a:pt x="6167" y="10024"/>
                  </a:lnTo>
                  <a:lnTo>
                    <a:pt x="6247" y="9602"/>
                  </a:lnTo>
                  <a:lnTo>
                    <a:pt x="6348" y="9180"/>
                  </a:lnTo>
                  <a:lnTo>
                    <a:pt x="6488" y="8778"/>
                  </a:lnTo>
                  <a:lnTo>
                    <a:pt x="6689" y="8377"/>
                  </a:lnTo>
                  <a:lnTo>
                    <a:pt x="6910" y="7995"/>
                  </a:lnTo>
                  <a:lnTo>
                    <a:pt x="7171" y="7653"/>
                  </a:lnTo>
                  <a:lnTo>
                    <a:pt x="7473" y="7312"/>
                  </a:lnTo>
                  <a:lnTo>
                    <a:pt x="7794" y="7011"/>
                  </a:lnTo>
                  <a:lnTo>
                    <a:pt x="8176" y="6729"/>
                  </a:lnTo>
                  <a:lnTo>
                    <a:pt x="8578" y="6508"/>
                  </a:lnTo>
                  <a:lnTo>
                    <a:pt x="8979" y="6308"/>
                  </a:lnTo>
                  <a:lnTo>
                    <a:pt x="9401" y="6167"/>
                  </a:lnTo>
                  <a:lnTo>
                    <a:pt x="9823" y="6067"/>
                  </a:lnTo>
                  <a:lnTo>
                    <a:pt x="10265" y="6006"/>
                  </a:lnTo>
                  <a:lnTo>
                    <a:pt x="10707" y="5986"/>
                  </a:lnTo>
                  <a:close/>
                  <a:moveTo>
                    <a:pt x="8839" y="0"/>
                  </a:moveTo>
                  <a:lnTo>
                    <a:pt x="8337" y="101"/>
                  </a:lnTo>
                  <a:lnTo>
                    <a:pt x="7814" y="221"/>
                  </a:lnTo>
                  <a:lnTo>
                    <a:pt x="7312" y="382"/>
                  </a:lnTo>
                  <a:lnTo>
                    <a:pt x="6830" y="563"/>
                  </a:lnTo>
                  <a:lnTo>
                    <a:pt x="6428" y="2431"/>
                  </a:lnTo>
                  <a:lnTo>
                    <a:pt x="6026" y="2652"/>
                  </a:lnTo>
                  <a:lnTo>
                    <a:pt x="5645" y="2913"/>
                  </a:lnTo>
                  <a:lnTo>
                    <a:pt x="5263" y="3174"/>
                  </a:lnTo>
                  <a:lnTo>
                    <a:pt x="4882" y="3455"/>
                  </a:lnTo>
                  <a:lnTo>
                    <a:pt x="3013" y="3074"/>
                  </a:lnTo>
                  <a:lnTo>
                    <a:pt x="2652" y="3455"/>
                  </a:lnTo>
                  <a:lnTo>
                    <a:pt x="2310" y="3857"/>
                  </a:lnTo>
                  <a:lnTo>
                    <a:pt x="2009" y="4279"/>
                  </a:lnTo>
                  <a:lnTo>
                    <a:pt x="1708" y="4721"/>
                  </a:lnTo>
                  <a:lnTo>
                    <a:pt x="2511" y="6468"/>
                  </a:lnTo>
                  <a:lnTo>
                    <a:pt x="2310" y="6890"/>
                  </a:lnTo>
                  <a:lnTo>
                    <a:pt x="2150" y="7312"/>
                  </a:lnTo>
                  <a:lnTo>
                    <a:pt x="1989" y="7734"/>
                  </a:lnTo>
                  <a:lnTo>
                    <a:pt x="1868" y="8176"/>
                  </a:lnTo>
                  <a:lnTo>
                    <a:pt x="121" y="8979"/>
                  </a:lnTo>
                  <a:lnTo>
                    <a:pt x="61" y="9501"/>
                  </a:lnTo>
                  <a:lnTo>
                    <a:pt x="20" y="10024"/>
                  </a:lnTo>
                  <a:lnTo>
                    <a:pt x="0" y="10546"/>
                  </a:lnTo>
                  <a:lnTo>
                    <a:pt x="20" y="11088"/>
                  </a:lnTo>
                  <a:lnTo>
                    <a:pt x="1688" y="12032"/>
                  </a:lnTo>
                  <a:lnTo>
                    <a:pt x="1768" y="12474"/>
                  </a:lnTo>
                  <a:lnTo>
                    <a:pt x="1889" y="12916"/>
                  </a:lnTo>
                  <a:lnTo>
                    <a:pt x="2029" y="13358"/>
                  </a:lnTo>
                  <a:lnTo>
                    <a:pt x="2170" y="13800"/>
                  </a:lnTo>
                  <a:lnTo>
                    <a:pt x="1226" y="15467"/>
                  </a:lnTo>
                  <a:lnTo>
                    <a:pt x="1487" y="15929"/>
                  </a:lnTo>
                  <a:lnTo>
                    <a:pt x="1768" y="16371"/>
                  </a:lnTo>
                  <a:lnTo>
                    <a:pt x="2069" y="16813"/>
                  </a:lnTo>
                  <a:lnTo>
                    <a:pt x="2391" y="17215"/>
                  </a:lnTo>
                  <a:lnTo>
                    <a:pt x="4299" y="17014"/>
                  </a:lnTo>
                  <a:lnTo>
                    <a:pt x="4640" y="17315"/>
                  </a:lnTo>
                  <a:lnTo>
                    <a:pt x="5002" y="17617"/>
                  </a:lnTo>
                  <a:lnTo>
                    <a:pt x="5364" y="17898"/>
                  </a:lnTo>
                  <a:lnTo>
                    <a:pt x="5745" y="18159"/>
                  </a:lnTo>
                  <a:lnTo>
                    <a:pt x="5966" y="20047"/>
                  </a:lnTo>
                  <a:lnTo>
                    <a:pt x="6428" y="20268"/>
                  </a:lnTo>
                  <a:lnTo>
                    <a:pt x="6930" y="20469"/>
                  </a:lnTo>
                  <a:lnTo>
                    <a:pt x="7433" y="20650"/>
                  </a:lnTo>
                  <a:lnTo>
                    <a:pt x="7935" y="20790"/>
                  </a:lnTo>
                  <a:lnTo>
                    <a:pt x="9341" y="19505"/>
                  </a:lnTo>
                  <a:lnTo>
                    <a:pt x="9803" y="19545"/>
                  </a:lnTo>
                  <a:lnTo>
                    <a:pt x="10265" y="19585"/>
                  </a:lnTo>
                  <a:lnTo>
                    <a:pt x="11189" y="19585"/>
                  </a:lnTo>
                  <a:lnTo>
                    <a:pt x="12474" y="20991"/>
                  </a:lnTo>
                  <a:lnTo>
                    <a:pt x="12997" y="20891"/>
                  </a:lnTo>
                  <a:lnTo>
                    <a:pt x="13499" y="20770"/>
                  </a:lnTo>
                  <a:lnTo>
                    <a:pt x="14001" y="20610"/>
                  </a:lnTo>
                  <a:lnTo>
                    <a:pt x="14503" y="20449"/>
                  </a:lnTo>
                  <a:lnTo>
                    <a:pt x="14885" y="18561"/>
                  </a:lnTo>
                  <a:lnTo>
                    <a:pt x="15287" y="18340"/>
                  </a:lnTo>
                  <a:lnTo>
                    <a:pt x="15688" y="18099"/>
                  </a:lnTo>
                  <a:lnTo>
                    <a:pt x="16070" y="17818"/>
                  </a:lnTo>
                  <a:lnTo>
                    <a:pt x="16432" y="17536"/>
                  </a:lnTo>
                  <a:lnTo>
                    <a:pt x="18300" y="17918"/>
                  </a:lnTo>
                  <a:lnTo>
                    <a:pt x="18661" y="17536"/>
                  </a:lnTo>
                  <a:lnTo>
                    <a:pt x="19003" y="17135"/>
                  </a:lnTo>
                  <a:lnTo>
                    <a:pt x="19324" y="16713"/>
                  </a:lnTo>
                  <a:lnTo>
                    <a:pt x="19605" y="16291"/>
                  </a:lnTo>
                  <a:lnTo>
                    <a:pt x="18802" y="14543"/>
                  </a:lnTo>
                  <a:lnTo>
                    <a:pt x="19003" y="14122"/>
                  </a:lnTo>
                  <a:lnTo>
                    <a:pt x="19184" y="13700"/>
                  </a:lnTo>
                  <a:lnTo>
                    <a:pt x="19324" y="13258"/>
                  </a:lnTo>
                  <a:lnTo>
                    <a:pt x="19445" y="12816"/>
                  </a:lnTo>
                  <a:lnTo>
                    <a:pt x="21192" y="12012"/>
                  </a:lnTo>
                  <a:lnTo>
                    <a:pt x="21253" y="11490"/>
                  </a:lnTo>
                  <a:lnTo>
                    <a:pt x="21293" y="10968"/>
                  </a:lnTo>
                  <a:lnTo>
                    <a:pt x="21313" y="10446"/>
                  </a:lnTo>
                  <a:lnTo>
                    <a:pt x="21293" y="9923"/>
                  </a:lnTo>
                  <a:lnTo>
                    <a:pt x="19626" y="8979"/>
                  </a:lnTo>
                  <a:lnTo>
                    <a:pt x="19545" y="8517"/>
                  </a:lnTo>
                  <a:lnTo>
                    <a:pt x="19425" y="8075"/>
                  </a:lnTo>
                  <a:lnTo>
                    <a:pt x="19304" y="7633"/>
                  </a:lnTo>
                  <a:lnTo>
                    <a:pt x="19143" y="7191"/>
                  </a:lnTo>
                  <a:lnTo>
                    <a:pt x="20088" y="5524"/>
                  </a:lnTo>
                  <a:lnTo>
                    <a:pt x="19826" y="5062"/>
                  </a:lnTo>
                  <a:lnTo>
                    <a:pt x="19545" y="4620"/>
                  </a:lnTo>
                  <a:lnTo>
                    <a:pt x="19244" y="4178"/>
                  </a:lnTo>
                  <a:lnTo>
                    <a:pt x="18922" y="3777"/>
                  </a:lnTo>
                  <a:lnTo>
                    <a:pt x="17014" y="3998"/>
                  </a:lnTo>
                  <a:lnTo>
                    <a:pt x="16673" y="3676"/>
                  </a:lnTo>
                  <a:lnTo>
                    <a:pt x="16331" y="3375"/>
                  </a:lnTo>
                  <a:lnTo>
                    <a:pt x="15950" y="3094"/>
                  </a:lnTo>
                  <a:lnTo>
                    <a:pt x="15568" y="2832"/>
                  </a:lnTo>
                  <a:lnTo>
                    <a:pt x="15367" y="944"/>
                  </a:lnTo>
                  <a:lnTo>
                    <a:pt x="14885" y="723"/>
                  </a:lnTo>
                  <a:lnTo>
                    <a:pt x="14383" y="522"/>
                  </a:lnTo>
                  <a:lnTo>
                    <a:pt x="13901" y="362"/>
                  </a:lnTo>
                  <a:lnTo>
                    <a:pt x="13398" y="201"/>
                  </a:lnTo>
                  <a:lnTo>
                    <a:pt x="11972" y="1507"/>
                  </a:lnTo>
                  <a:lnTo>
                    <a:pt x="11510" y="1446"/>
                  </a:lnTo>
                  <a:lnTo>
                    <a:pt x="11068" y="1406"/>
                  </a:lnTo>
                  <a:lnTo>
                    <a:pt x="10606" y="1406"/>
                  </a:lnTo>
                  <a:lnTo>
                    <a:pt x="10144" y="1426"/>
                  </a:lnTo>
                  <a:lnTo>
                    <a:pt x="8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3572950" y="4901375"/>
              <a:ext cx="307875" cy="307850"/>
            </a:xfrm>
            <a:custGeom>
              <a:avLst/>
              <a:gdLst/>
              <a:ahLst/>
              <a:cxnLst/>
              <a:rect l="l" t="t" r="r" b="b"/>
              <a:pathLst>
                <a:path w="12315" h="12314" extrusionOk="0">
                  <a:moveTo>
                    <a:pt x="6429" y="462"/>
                  </a:moveTo>
                  <a:lnTo>
                    <a:pt x="6730" y="482"/>
                  </a:lnTo>
                  <a:lnTo>
                    <a:pt x="7011" y="522"/>
                  </a:lnTo>
                  <a:lnTo>
                    <a:pt x="7293" y="583"/>
                  </a:lnTo>
                  <a:lnTo>
                    <a:pt x="7574" y="643"/>
                  </a:lnTo>
                  <a:lnTo>
                    <a:pt x="7855" y="723"/>
                  </a:lnTo>
                  <a:lnTo>
                    <a:pt x="8116" y="804"/>
                  </a:lnTo>
                  <a:lnTo>
                    <a:pt x="8377" y="904"/>
                  </a:lnTo>
                  <a:lnTo>
                    <a:pt x="8618" y="1024"/>
                  </a:lnTo>
                  <a:lnTo>
                    <a:pt x="8879" y="1145"/>
                  </a:lnTo>
                  <a:lnTo>
                    <a:pt x="9120" y="1286"/>
                  </a:lnTo>
                  <a:lnTo>
                    <a:pt x="9341" y="1446"/>
                  </a:lnTo>
                  <a:lnTo>
                    <a:pt x="9582" y="1607"/>
                  </a:lnTo>
                  <a:lnTo>
                    <a:pt x="9783" y="1768"/>
                  </a:lnTo>
                  <a:lnTo>
                    <a:pt x="10004" y="1949"/>
                  </a:lnTo>
                  <a:lnTo>
                    <a:pt x="10205" y="2149"/>
                  </a:lnTo>
                  <a:lnTo>
                    <a:pt x="10386" y="2350"/>
                  </a:lnTo>
                  <a:lnTo>
                    <a:pt x="10567" y="2571"/>
                  </a:lnTo>
                  <a:lnTo>
                    <a:pt x="10748" y="2792"/>
                  </a:lnTo>
                  <a:lnTo>
                    <a:pt x="10908" y="3013"/>
                  </a:lnTo>
                  <a:lnTo>
                    <a:pt x="11069" y="3254"/>
                  </a:lnTo>
                  <a:lnTo>
                    <a:pt x="11210" y="3515"/>
                  </a:lnTo>
                  <a:lnTo>
                    <a:pt x="11330" y="3756"/>
                  </a:lnTo>
                  <a:lnTo>
                    <a:pt x="11430" y="4017"/>
                  </a:lnTo>
                  <a:lnTo>
                    <a:pt x="11531" y="4279"/>
                  </a:lnTo>
                  <a:lnTo>
                    <a:pt x="11631" y="4540"/>
                  </a:lnTo>
                  <a:lnTo>
                    <a:pt x="11692" y="4801"/>
                  </a:lnTo>
                  <a:lnTo>
                    <a:pt x="11752" y="5082"/>
                  </a:lnTo>
                  <a:lnTo>
                    <a:pt x="11792" y="5343"/>
                  </a:lnTo>
                  <a:lnTo>
                    <a:pt x="11832" y="5624"/>
                  </a:lnTo>
                  <a:lnTo>
                    <a:pt x="11852" y="5906"/>
                  </a:lnTo>
                  <a:lnTo>
                    <a:pt x="11852" y="6187"/>
                  </a:lnTo>
                  <a:lnTo>
                    <a:pt x="11852" y="6468"/>
                  </a:lnTo>
                  <a:lnTo>
                    <a:pt x="11832" y="6729"/>
                  </a:lnTo>
                  <a:lnTo>
                    <a:pt x="11792" y="7010"/>
                  </a:lnTo>
                  <a:lnTo>
                    <a:pt x="11732" y="7292"/>
                  </a:lnTo>
                  <a:lnTo>
                    <a:pt x="11672" y="7573"/>
                  </a:lnTo>
                  <a:lnTo>
                    <a:pt x="11591" y="7854"/>
                  </a:lnTo>
                  <a:lnTo>
                    <a:pt x="11511" y="8115"/>
                  </a:lnTo>
                  <a:lnTo>
                    <a:pt x="11410" y="8376"/>
                  </a:lnTo>
                  <a:lnTo>
                    <a:pt x="11290" y="8638"/>
                  </a:lnTo>
                  <a:lnTo>
                    <a:pt x="11169" y="8879"/>
                  </a:lnTo>
                  <a:lnTo>
                    <a:pt x="11029" y="9120"/>
                  </a:lnTo>
                  <a:lnTo>
                    <a:pt x="10888" y="9341"/>
                  </a:lnTo>
                  <a:lnTo>
                    <a:pt x="10727" y="9582"/>
                  </a:lnTo>
                  <a:lnTo>
                    <a:pt x="10547" y="9803"/>
                  </a:lnTo>
                  <a:lnTo>
                    <a:pt x="10366" y="10003"/>
                  </a:lnTo>
                  <a:lnTo>
                    <a:pt x="10185" y="10204"/>
                  </a:lnTo>
                  <a:lnTo>
                    <a:pt x="9964" y="10385"/>
                  </a:lnTo>
                  <a:lnTo>
                    <a:pt x="9763" y="10586"/>
                  </a:lnTo>
                  <a:lnTo>
                    <a:pt x="9542" y="10747"/>
                  </a:lnTo>
                  <a:lnTo>
                    <a:pt x="9301" y="10907"/>
                  </a:lnTo>
                  <a:lnTo>
                    <a:pt x="9060" y="11068"/>
                  </a:lnTo>
                  <a:lnTo>
                    <a:pt x="8799" y="11209"/>
                  </a:lnTo>
                  <a:lnTo>
                    <a:pt x="8538" y="11329"/>
                  </a:lnTo>
                  <a:lnTo>
                    <a:pt x="8277" y="11450"/>
                  </a:lnTo>
                  <a:lnTo>
                    <a:pt x="8016" y="11550"/>
                  </a:lnTo>
                  <a:lnTo>
                    <a:pt x="7755" y="11631"/>
                  </a:lnTo>
                  <a:lnTo>
                    <a:pt x="7473" y="11711"/>
                  </a:lnTo>
                  <a:lnTo>
                    <a:pt x="7212" y="11751"/>
                  </a:lnTo>
                  <a:lnTo>
                    <a:pt x="6931" y="11811"/>
                  </a:lnTo>
                  <a:lnTo>
                    <a:pt x="6650" y="11831"/>
                  </a:lnTo>
                  <a:lnTo>
                    <a:pt x="6389" y="11852"/>
                  </a:lnTo>
                  <a:lnTo>
                    <a:pt x="5826" y="11852"/>
                  </a:lnTo>
                  <a:lnTo>
                    <a:pt x="5565" y="11831"/>
                  </a:lnTo>
                  <a:lnTo>
                    <a:pt x="5284" y="11791"/>
                  </a:lnTo>
                  <a:lnTo>
                    <a:pt x="5023" y="11731"/>
                  </a:lnTo>
                  <a:lnTo>
                    <a:pt x="4762" y="11671"/>
                  </a:lnTo>
                  <a:lnTo>
                    <a:pt x="4500" y="11610"/>
                  </a:lnTo>
                  <a:lnTo>
                    <a:pt x="4239" y="11510"/>
                  </a:lnTo>
                  <a:lnTo>
                    <a:pt x="3978" y="11410"/>
                  </a:lnTo>
                  <a:lnTo>
                    <a:pt x="3717" y="11309"/>
                  </a:lnTo>
                  <a:lnTo>
                    <a:pt x="3476" y="11189"/>
                  </a:lnTo>
                  <a:lnTo>
                    <a:pt x="3235" y="11048"/>
                  </a:lnTo>
                  <a:lnTo>
                    <a:pt x="2994" y="10907"/>
                  </a:lnTo>
                  <a:lnTo>
                    <a:pt x="2773" y="10747"/>
                  </a:lnTo>
                  <a:lnTo>
                    <a:pt x="2552" y="10566"/>
                  </a:lnTo>
                  <a:lnTo>
                    <a:pt x="2351" y="10385"/>
                  </a:lnTo>
                  <a:lnTo>
                    <a:pt x="2130" y="10184"/>
                  </a:lnTo>
                  <a:lnTo>
                    <a:pt x="1949" y="9983"/>
                  </a:lnTo>
                  <a:lnTo>
                    <a:pt x="1748" y="9762"/>
                  </a:lnTo>
                  <a:lnTo>
                    <a:pt x="1568" y="9541"/>
                  </a:lnTo>
                  <a:lnTo>
                    <a:pt x="1407" y="9300"/>
                  </a:lnTo>
                  <a:lnTo>
                    <a:pt x="1266" y="9059"/>
                  </a:lnTo>
                  <a:lnTo>
                    <a:pt x="1126" y="8818"/>
                  </a:lnTo>
                  <a:lnTo>
                    <a:pt x="985" y="8557"/>
                  </a:lnTo>
                  <a:lnTo>
                    <a:pt x="885" y="8316"/>
                  </a:lnTo>
                  <a:lnTo>
                    <a:pt x="784" y="8055"/>
                  </a:lnTo>
                  <a:lnTo>
                    <a:pt x="704" y="7774"/>
                  </a:lnTo>
                  <a:lnTo>
                    <a:pt x="624" y="7513"/>
                  </a:lnTo>
                  <a:lnTo>
                    <a:pt x="563" y="7252"/>
                  </a:lnTo>
                  <a:lnTo>
                    <a:pt x="523" y="6970"/>
                  </a:lnTo>
                  <a:lnTo>
                    <a:pt x="483" y="6689"/>
                  </a:lnTo>
                  <a:lnTo>
                    <a:pt x="463" y="6428"/>
                  </a:lnTo>
                  <a:lnTo>
                    <a:pt x="463" y="6147"/>
                  </a:lnTo>
                  <a:lnTo>
                    <a:pt x="463" y="5866"/>
                  </a:lnTo>
                  <a:lnTo>
                    <a:pt x="483" y="5584"/>
                  </a:lnTo>
                  <a:lnTo>
                    <a:pt x="523" y="5303"/>
                  </a:lnTo>
                  <a:lnTo>
                    <a:pt x="583" y="5022"/>
                  </a:lnTo>
                  <a:lnTo>
                    <a:pt x="644" y="4741"/>
                  </a:lnTo>
                  <a:lnTo>
                    <a:pt x="724" y="4479"/>
                  </a:lnTo>
                  <a:lnTo>
                    <a:pt x="804" y="4198"/>
                  </a:lnTo>
                  <a:lnTo>
                    <a:pt x="905" y="3937"/>
                  </a:lnTo>
                  <a:lnTo>
                    <a:pt x="1025" y="3696"/>
                  </a:lnTo>
                  <a:lnTo>
                    <a:pt x="1146" y="3435"/>
                  </a:lnTo>
                  <a:lnTo>
                    <a:pt x="1286" y="3194"/>
                  </a:lnTo>
                  <a:lnTo>
                    <a:pt x="1427" y="2973"/>
                  </a:lnTo>
                  <a:lnTo>
                    <a:pt x="1588" y="2752"/>
                  </a:lnTo>
                  <a:lnTo>
                    <a:pt x="1769" y="2531"/>
                  </a:lnTo>
                  <a:lnTo>
                    <a:pt x="1949" y="2310"/>
                  </a:lnTo>
                  <a:lnTo>
                    <a:pt x="2150" y="2109"/>
                  </a:lnTo>
                  <a:lnTo>
                    <a:pt x="2351" y="1928"/>
                  </a:lnTo>
                  <a:lnTo>
                    <a:pt x="2552" y="1748"/>
                  </a:lnTo>
                  <a:lnTo>
                    <a:pt x="2793" y="1567"/>
                  </a:lnTo>
                  <a:lnTo>
                    <a:pt x="3014" y="1406"/>
                  </a:lnTo>
                  <a:lnTo>
                    <a:pt x="3376" y="1185"/>
                  </a:lnTo>
                  <a:lnTo>
                    <a:pt x="3757" y="1004"/>
                  </a:lnTo>
                  <a:lnTo>
                    <a:pt x="4139" y="844"/>
                  </a:lnTo>
                  <a:lnTo>
                    <a:pt x="4520" y="703"/>
                  </a:lnTo>
                  <a:lnTo>
                    <a:pt x="4922" y="603"/>
                  </a:lnTo>
                  <a:lnTo>
                    <a:pt x="5324" y="522"/>
                  </a:lnTo>
                  <a:lnTo>
                    <a:pt x="5726" y="482"/>
                  </a:lnTo>
                  <a:lnTo>
                    <a:pt x="6148" y="462"/>
                  </a:lnTo>
                  <a:close/>
                  <a:moveTo>
                    <a:pt x="6188" y="0"/>
                  </a:moveTo>
                  <a:lnTo>
                    <a:pt x="5886" y="20"/>
                  </a:lnTo>
                  <a:lnTo>
                    <a:pt x="5585" y="40"/>
                  </a:lnTo>
                  <a:lnTo>
                    <a:pt x="5284" y="60"/>
                  </a:lnTo>
                  <a:lnTo>
                    <a:pt x="4982" y="121"/>
                  </a:lnTo>
                  <a:lnTo>
                    <a:pt x="4701" y="181"/>
                  </a:lnTo>
                  <a:lnTo>
                    <a:pt x="4400" y="261"/>
                  </a:lnTo>
                  <a:lnTo>
                    <a:pt x="4119" y="362"/>
                  </a:lnTo>
                  <a:lnTo>
                    <a:pt x="3838" y="462"/>
                  </a:lnTo>
                  <a:lnTo>
                    <a:pt x="3556" y="583"/>
                  </a:lnTo>
                  <a:lnTo>
                    <a:pt x="3295" y="723"/>
                  </a:lnTo>
                  <a:lnTo>
                    <a:pt x="3034" y="864"/>
                  </a:lnTo>
                  <a:lnTo>
                    <a:pt x="2773" y="1024"/>
                  </a:lnTo>
                  <a:lnTo>
                    <a:pt x="2512" y="1205"/>
                  </a:lnTo>
                  <a:lnTo>
                    <a:pt x="2271" y="1386"/>
                  </a:lnTo>
                  <a:lnTo>
                    <a:pt x="2050" y="1587"/>
                  </a:lnTo>
                  <a:lnTo>
                    <a:pt x="1829" y="1788"/>
                  </a:lnTo>
                  <a:lnTo>
                    <a:pt x="1608" y="2009"/>
                  </a:lnTo>
                  <a:lnTo>
                    <a:pt x="1427" y="2230"/>
                  </a:lnTo>
                  <a:lnTo>
                    <a:pt x="1226" y="2471"/>
                  </a:lnTo>
                  <a:lnTo>
                    <a:pt x="1065" y="2712"/>
                  </a:lnTo>
                  <a:lnTo>
                    <a:pt x="905" y="2973"/>
                  </a:lnTo>
                  <a:lnTo>
                    <a:pt x="744" y="3234"/>
                  </a:lnTo>
                  <a:lnTo>
                    <a:pt x="624" y="3495"/>
                  </a:lnTo>
                  <a:lnTo>
                    <a:pt x="483" y="3776"/>
                  </a:lnTo>
                  <a:lnTo>
                    <a:pt x="383" y="4058"/>
                  </a:lnTo>
                  <a:lnTo>
                    <a:pt x="282" y="4339"/>
                  </a:lnTo>
                  <a:lnTo>
                    <a:pt x="202" y="4640"/>
                  </a:lnTo>
                  <a:lnTo>
                    <a:pt x="141" y="4921"/>
                  </a:lnTo>
                  <a:lnTo>
                    <a:pt x="81" y="5223"/>
                  </a:lnTo>
                  <a:lnTo>
                    <a:pt x="41" y="5544"/>
                  </a:lnTo>
                  <a:lnTo>
                    <a:pt x="21" y="5845"/>
                  </a:lnTo>
                  <a:lnTo>
                    <a:pt x="1" y="6147"/>
                  </a:lnTo>
                  <a:lnTo>
                    <a:pt x="21" y="6448"/>
                  </a:lnTo>
                  <a:lnTo>
                    <a:pt x="41" y="6729"/>
                  </a:lnTo>
                  <a:lnTo>
                    <a:pt x="61" y="7031"/>
                  </a:lnTo>
                  <a:lnTo>
                    <a:pt x="121" y="7332"/>
                  </a:lnTo>
                  <a:lnTo>
                    <a:pt x="182" y="7613"/>
                  </a:lnTo>
                  <a:lnTo>
                    <a:pt x="262" y="7914"/>
                  </a:lnTo>
                  <a:lnTo>
                    <a:pt x="362" y="8196"/>
                  </a:lnTo>
                  <a:lnTo>
                    <a:pt x="463" y="8477"/>
                  </a:lnTo>
                  <a:lnTo>
                    <a:pt x="583" y="8758"/>
                  </a:lnTo>
                  <a:lnTo>
                    <a:pt x="724" y="9019"/>
                  </a:lnTo>
                  <a:lnTo>
                    <a:pt x="865" y="9300"/>
                  </a:lnTo>
                  <a:lnTo>
                    <a:pt x="1025" y="9541"/>
                  </a:lnTo>
                  <a:lnTo>
                    <a:pt x="1266" y="9883"/>
                  </a:lnTo>
                  <a:lnTo>
                    <a:pt x="1507" y="10184"/>
                  </a:lnTo>
                  <a:lnTo>
                    <a:pt x="1769" y="10465"/>
                  </a:lnTo>
                  <a:lnTo>
                    <a:pt x="2050" y="10727"/>
                  </a:lnTo>
                  <a:lnTo>
                    <a:pt x="2351" y="10988"/>
                  </a:lnTo>
                  <a:lnTo>
                    <a:pt x="2652" y="11209"/>
                  </a:lnTo>
                  <a:lnTo>
                    <a:pt x="2974" y="11410"/>
                  </a:lnTo>
                  <a:lnTo>
                    <a:pt x="3295" y="11590"/>
                  </a:lnTo>
                  <a:lnTo>
                    <a:pt x="3637" y="11771"/>
                  </a:lnTo>
                  <a:lnTo>
                    <a:pt x="3978" y="11912"/>
                  </a:lnTo>
                  <a:lnTo>
                    <a:pt x="4340" y="12032"/>
                  </a:lnTo>
                  <a:lnTo>
                    <a:pt x="4681" y="12133"/>
                  </a:lnTo>
                  <a:lnTo>
                    <a:pt x="5063" y="12213"/>
                  </a:lnTo>
                  <a:lnTo>
                    <a:pt x="5424" y="12253"/>
                  </a:lnTo>
                  <a:lnTo>
                    <a:pt x="5786" y="12293"/>
                  </a:lnTo>
                  <a:lnTo>
                    <a:pt x="6168" y="12314"/>
                  </a:lnTo>
                  <a:lnTo>
                    <a:pt x="6610" y="12293"/>
                  </a:lnTo>
                  <a:lnTo>
                    <a:pt x="7051" y="12253"/>
                  </a:lnTo>
                  <a:lnTo>
                    <a:pt x="7473" y="12173"/>
                  </a:lnTo>
                  <a:lnTo>
                    <a:pt x="7915" y="12052"/>
                  </a:lnTo>
                  <a:lnTo>
                    <a:pt x="8337" y="11912"/>
                  </a:lnTo>
                  <a:lnTo>
                    <a:pt x="8739" y="11731"/>
                  </a:lnTo>
                  <a:lnTo>
                    <a:pt x="9161" y="11530"/>
                  </a:lnTo>
                  <a:lnTo>
                    <a:pt x="9542" y="11289"/>
                  </a:lnTo>
                  <a:lnTo>
                    <a:pt x="9803" y="11108"/>
                  </a:lnTo>
                  <a:lnTo>
                    <a:pt x="10044" y="10927"/>
                  </a:lnTo>
                  <a:lnTo>
                    <a:pt x="10265" y="10727"/>
                  </a:lnTo>
                  <a:lnTo>
                    <a:pt x="10486" y="10526"/>
                  </a:lnTo>
                  <a:lnTo>
                    <a:pt x="10707" y="10305"/>
                  </a:lnTo>
                  <a:lnTo>
                    <a:pt x="10908" y="10084"/>
                  </a:lnTo>
                  <a:lnTo>
                    <a:pt x="11089" y="9843"/>
                  </a:lnTo>
                  <a:lnTo>
                    <a:pt x="11250" y="9602"/>
                  </a:lnTo>
                  <a:lnTo>
                    <a:pt x="11410" y="9361"/>
                  </a:lnTo>
                  <a:lnTo>
                    <a:pt x="11571" y="9100"/>
                  </a:lnTo>
                  <a:lnTo>
                    <a:pt x="11712" y="8818"/>
                  </a:lnTo>
                  <a:lnTo>
                    <a:pt x="11832" y="8557"/>
                  </a:lnTo>
                  <a:lnTo>
                    <a:pt x="11933" y="8276"/>
                  </a:lnTo>
                  <a:lnTo>
                    <a:pt x="12033" y="7975"/>
                  </a:lnTo>
                  <a:lnTo>
                    <a:pt x="12113" y="7693"/>
                  </a:lnTo>
                  <a:lnTo>
                    <a:pt x="12194" y="7392"/>
                  </a:lnTo>
                  <a:lnTo>
                    <a:pt x="12234" y="7091"/>
                  </a:lnTo>
                  <a:lnTo>
                    <a:pt x="12274" y="6790"/>
                  </a:lnTo>
                  <a:lnTo>
                    <a:pt x="12294" y="6488"/>
                  </a:lnTo>
                  <a:lnTo>
                    <a:pt x="12314" y="6187"/>
                  </a:lnTo>
                  <a:lnTo>
                    <a:pt x="12314" y="5886"/>
                  </a:lnTo>
                  <a:lnTo>
                    <a:pt x="12294" y="5584"/>
                  </a:lnTo>
                  <a:lnTo>
                    <a:pt x="12254" y="5283"/>
                  </a:lnTo>
                  <a:lnTo>
                    <a:pt x="12194" y="4982"/>
                  </a:lnTo>
                  <a:lnTo>
                    <a:pt x="12134" y="4700"/>
                  </a:lnTo>
                  <a:lnTo>
                    <a:pt x="12053" y="4399"/>
                  </a:lnTo>
                  <a:lnTo>
                    <a:pt x="11973" y="4118"/>
                  </a:lnTo>
                  <a:lnTo>
                    <a:pt x="11852" y="3837"/>
                  </a:lnTo>
                  <a:lnTo>
                    <a:pt x="11732" y="3576"/>
                  </a:lnTo>
                  <a:lnTo>
                    <a:pt x="11611" y="3294"/>
                  </a:lnTo>
                  <a:lnTo>
                    <a:pt x="11451" y="3033"/>
                  </a:lnTo>
                  <a:lnTo>
                    <a:pt x="11290" y="2772"/>
                  </a:lnTo>
                  <a:lnTo>
                    <a:pt x="11109" y="2511"/>
                  </a:lnTo>
                  <a:lnTo>
                    <a:pt x="10928" y="2270"/>
                  </a:lnTo>
                  <a:lnTo>
                    <a:pt x="10727" y="2049"/>
                  </a:lnTo>
                  <a:lnTo>
                    <a:pt x="10527" y="1828"/>
                  </a:lnTo>
                  <a:lnTo>
                    <a:pt x="10306" y="1607"/>
                  </a:lnTo>
                  <a:lnTo>
                    <a:pt x="10085" y="1426"/>
                  </a:lnTo>
                  <a:lnTo>
                    <a:pt x="9844" y="1225"/>
                  </a:lnTo>
                  <a:lnTo>
                    <a:pt x="9603" y="1065"/>
                  </a:lnTo>
                  <a:lnTo>
                    <a:pt x="9341" y="904"/>
                  </a:lnTo>
                  <a:lnTo>
                    <a:pt x="9100" y="743"/>
                  </a:lnTo>
                  <a:lnTo>
                    <a:pt x="8819" y="623"/>
                  </a:lnTo>
                  <a:lnTo>
                    <a:pt x="8558" y="482"/>
                  </a:lnTo>
                  <a:lnTo>
                    <a:pt x="8277" y="382"/>
                  </a:lnTo>
                  <a:lnTo>
                    <a:pt x="7975" y="281"/>
                  </a:lnTo>
                  <a:lnTo>
                    <a:pt x="7694" y="201"/>
                  </a:lnTo>
                  <a:lnTo>
                    <a:pt x="7393" y="141"/>
                  </a:lnTo>
                  <a:lnTo>
                    <a:pt x="7092" y="80"/>
                  </a:lnTo>
                  <a:lnTo>
                    <a:pt x="6790" y="40"/>
                  </a:lnTo>
                  <a:lnTo>
                    <a:pt x="6489" y="20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3592050" y="4463975"/>
              <a:ext cx="329950" cy="326425"/>
            </a:xfrm>
            <a:custGeom>
              <a:avLst/>
              <a:gdLst/>
              <a:ahLst/>
              <a:cxnLst/>
              <a:rect l="l" t="t" r="r" b="b"/>
              <a:pathLst>
                <a:path w="13198" h="13057" extrusionOk="0">
                  <a:moveTo>
                    <a:pt x="6649" y="3736"/>
                  </a:moveTo>
                  <a:lnTo>
                    <a:pt x="6930" y="3756"/>
                  </a:lnTo>
                  <a:lnTo>
                    <a:pt x="7211" y="3797"/>
                  </a:lnTo>
                  <a:lnTo>
                    <a:pt x="7473" y="3877"/>
                  </a:lnTo>
                  <a:lnTo>
                    <a:pt x="7714" y="3977"/>
                  </a:lnTo>
                  <a:lnTo>
                    <a:pt x="7955" y="4098"/>
                  </a:lnTo>
                  <a:lnTo>
                    <a:pt x="8196" y="4238"/>
                  </a:lnTo>
                  <a:lnTo>
                    <a:pt x="8397" y="4399"/>
                  </a:lnTo>
                  <a:lnTo>
                    <a:pt x="8597" y="4580"/>
                  </a:lnTo>
                  <a:lnTo>
                    <a:pt x="8778" y="4781"/>
                  </a:lnTo>
                  <a:lnTo>
                    <a:pt x="8939" y="5002"/>
                  </a:lnTo>
                  <a:lnTo>
                    <a:pt x="9080" y="5243"/>
                  </a:lnTo>
                  <a:lnTo>
                    <a:pt x="9180" y="5484"/>
                  </a:lnTo>
                  <a:lnTo>
                    <a:pt x="9280" y="5745"/>
                  </a:lnTo>
                  <a:lnTo>
                    <a:pt x="9341" y="6026"/>
                  </a:lnTo>
                  <a:lnTo>
                    <a:pt x="9381" y="6307"/>
                  </a:lnTo>
                  <a:lnTo>
                    <a:pt x="9381" y="6589"/>
                  </a:lnTo>
                  <a:lnTo>
                    <a:pt x="9361" y="6870"/>
                  </a:lnTo>
                  <a:lnTo>
                    <a:pt x="9321" y="7131"/>
                  </a:lnTo>
                  <a:lnTo>
                    <a:pt x="9240" y="7392"/>
                  </a:lnTo>
                  <a:lnTo>
                    <a:pt x="9160" y="7653"/>
                  </a:lnTo>
                  <a:lnTo>
                    <a:pt x="9039" y="7894"/>
                  </a:lnTo>
                  <a:lnTo>
                    <a:pt x="8899" y="8115"/>
                  </a:lnTo>
                  <a:lnTo>
                    <a:pt x="8718" y="8336"/>
                  </a:lnTo>
                  <a:lnTo>
                    <a:pt x="8537" y="8537"/>
                  </a:lnTo>
                  <a:lnTo>
                    <a:pt x="8336" y="8698"/>
                  </a:lnTo>
                  <a:lnTo>
                    <a:pt x="8115" y="8859"/>
                  </a:lnTo>
                  <a:lnTo>
                    <a:pt x="7894" y="8999"/>
                  </a:lnTo>
                  <a:lnTo>
                    <a:pt x="7653" y="9120"/>
                  </a:lnTo>
                  <a:lnTo>
                    <a:pt x="7392" y="9200"/>
                  </a:lnTo>
                  <a:lnTo>
                    <a:pt x="7111" y="9280"/>
                  </a:lnTo>
                  <a:lnTo>
                    <a:pt x="6830" y="9300"/>
                  </a:lnTo>
                  <a:lnTo>
                    <a:pt x="6549" y="9321"/>
                  </a:lnTo>
                  <a:lnTo>
                    <a:pt x="6267" y="9300"/>
                  </a:lnTo>
                  <a:lnTo>
                    <a:pt x="5986" y="9260"/>
                  </a:lnTo>
                  <a:lnTo>
                    <a:pt x="5725" y="9180"/>
                  </a:lnTo>
                  <a:lnTo>
                    <a:pt x="5484" y="9079"/>
                  </a:lnTo>
                  <a:lnTo>
                    <a:pt x="5243" y="8959"/>
                  </a:lnTo>
                  <a:lnTo>
                    <a:pt x="5002" y="8818"/>
                  </a:lnTo>
                  <a:lnTo>
                    <a:pt x="4801" y="8658"/>
                  </a:lnTo>
                  <a:lnTo>
                    <a:pt x="4600" y="8477"/>
                  </a:lnTo>
                  <a:lnTo>
                    <a:pt x="4419" y="8276"/>
                  </a:lnTo>
                  <a:lnTo>
                    <a:pt x="4259" y="8055"/>
                  </a:lnTo>
                  <a:lnTo>
                    <a:pt x="4118" y="7814"/>
                  </a:lnTo>
                  <a:lnTo>
                    <a:pt x="4018" y="7573"/>
                  </a:lnTo>
                  <a:lnTo>
                    <a:pt x="3917" y="7312"/>
                  </a:lnTo>
                  <a:lnTo>
                    <a:pt x="3857" y="7051"/>
                  </a:lnTo>
                  <a:lnTo>
                    <a:pt x="3817" y="6749"/>
                  </a:lnTo>
                  <a:lnTo>
                    <a:pt x="3817" y="6468"/>
                  </a:lnTo>
                  <a:lnTo>
                    <a:pt x="3837" y="6187"/>
                  </a:lnTo>
                  <a:lnTo>
                    <a:pt x="3877" y="5926"/>
                  </a:lnTo>
                  <a:lnTo>
                    <a:pt x="3957" y="5665"/>
                  </a:lnTo>
                  <a:lnTo>
                    <a:pt x="4038" y="5404"/>
                  </a:lnTo>
                  <a:lnTo>
                    <a:pt x="4158" y="5162"/>
                  </a:lnTo>
                  <a:lnTo>
                    <a:pt x="4299" y="4942"/>
                  </a:lnTo>
                  <a:lnTo>
                    <a:pt x="4480" y="4721"/>
                  </a:lnTo>
                  <a:lnTo>
                    <a:pt x="4660" y="4540"/>
                  </a:lnTo>
                  <a:lnTo>
                    <a:pt x="4861" y="4359"/>
                  </a:lnTo>
                  <a:lnTo>
                    <a:pt x="5062" y="4198"/>
                  </a:lnTo>
                  <a:lnTo>
                    <a:pt x="5303" y="4058"/>
                  </a:lnTo>
                  <a:lnTo>
                    <a:pt x="5544" y="3937"/>
                  </a:lnTo>
                  <a:lnTo>
                    <a:pt x="5805" y="3857"/>
                  </a:lnTo>
                  <a:lnTo>
                    <a:pt x="6087" y="3797"/>
                  </a:lnTo>
                  <a:lnTo>
                    <a:pt x="6368" y="3756"/>
                  </a:lnTo>
                  <a:lnTo>
                    <a:pt x="6649" y="3736"/>
                  </a:lnTo>
                  <a:close/>
                  <a:moveTo>
                    <a:pt x="7473" y="0"/>
                  </a:moveTo>
                  <a:lnTo>
                    <a:pt x="6709" y="904"/>
                  </a:lnTo>
                  <a:lnTo>
                    <a:pt x="6428" y="904"/>
                  </a:lnTo>
                  <a:lnTo>
                    <a:pt x="6127" y="924"/>
                  </a:lnTo>
                  <a:lnTo>
                    <a:pt x="5846" y="944"/>
                  </a:lnTo>
                  <a:lnTo>
                    <a:pt x="5564" y="984"/>
                  </a:lnTo>
                  <a:lnTo>
                    <a:pt x="4660" y="221"/>
                  </a:lnTo>
                  <a:lnTo>
                    <a:pt x="4359" y="342"/>
                  </a:lnTo>
                  <a:lnTo>
                    <a:pt x="4058" y="442"/>
                  </a:lnTo>
                  <a:lnTo>
                    <a:pt x="3756" y="583"/>
                  </a:lnTo>
                  <a:lnTo>
                    <a:pt x="3475" y="723"/>
                  </a:lnTo>
                  <a:lnTo>
                    <a:pt x="3375" y="1908"/>
                  </a:lnTo>
                  <a:lnTo>
                    <a:pt x="3154" y="2089"/>
                  </a:lnTo>
                  <a:lnTo>
                    <a:pt x="2933" y="2270"/>
                  </a:lnTo>
                  <a:lnTo>
                    <a:pt x="2712" y="2451"/>
                  </a:lnTo>
                  <a:lnTo>
                    <a:pt x="2511" y="2652"/>
                  </a:lnTo>
                  <a:lnTo>
                    <a:pt x="1326" y="2571"/>
                  </a:lnTo>
                  <a:lnTo>
                    <a:pt x="1145" y="2832"/>
                  </a:lnTo>
                  <a:lnTo>
                    <a:pt x="964" y="3114"/>
                  </a:lnTo>
                  <a:lnTo>
                    <a:pt x="804" y="3395"/>
                  </a:lnTo>
                  <a:lnTo>
                    <a:pt x="663" y="3676"/>
                  </a:lnTo>
                  <a:lnTo>
                    <a:pt x="1286" y="4680"/>
                  </a:lnTo>
                  <a:lnTo>
                    <a:pt x="1185" y="4962"/>
                  </a:lnTo>
                  <a:lnTo>
                    <a:pt x="1125" y="5243"/>
                  </a:lnTo>
                  <a:lnTo>
                    <a:pt x="1065" y="5504"/>
                  </a:lnTo>
                  <a:lnTo>
                    <a:pt x="1025" y="5805"/>
                  </a:lnTo>
                  <a:lnTo>
                    <a:pt x="0" y="6428"/>
                  </a:lnTo>
                  <a:lnTo>
                    <a:pt x="0" y="6749"/>
                  </a:lnTo>
                  <a:lnTo>
                    <a:pt x="20" y="7071"/>
                  </a:lnTo>
                  <a:lnTo>
                    <a:pt x="60" y="7392"/>
                  </a:lnTo>
                  <a:lnTo>
                    <a:pt x="121" y="7714"/>
                  </a:lnTo>
                  <a:lnTo>
                    <a:pt x="1205" y="8176"/>
                  </a:lnTo>
                  <a:lnTo>
                    <a:pt x="1306" y="8437"/>
                  </a:lnTo>
                  <a:lnTo>
                    <a:pt x="1406" y="8698"/>
                  </a:lnTo>
                  <a:lnTo>
                    <a:pt x="1527" y="8959"/>
                  </a:lnTo>
                  <a:lnTo>
                    <a:pt x="1647" y="9220"/>
                  </a:lnTo>
                  <a:lnTo>
                    <a:pt x="1205" y="10305"/>
                  </a:lnTo>
                  <a:lnTo>
                    <a:pt x="1406" y="10586"/>
                  </a:lnTo>
                  <a:lnTo>
                    <a:pt x="1607" y="10827"/>
                  </a:lnTo>
                  <a:lnTo>
                    <a:pt x="1828" y="11068"/>
                  </a:lnTo>
                  <a:lnTo>
                    <a:pt x="2049" y="11289"/>
                  </a:lnTo>
                  <a:lnTo>
                    <a:pt x="3214" y="11028"/>
                  </a:lnTo>
                  <a:lnTo>
                    <a:pt x="3435" y="11189"/>
                  </a:lnTo>
                  <a:lnTo>
                    <a:pt x="3676" y="11329"/>
                  </a:lnTo>
                  <a:lnTo>
                    <a:pt x="3917" y="11470"/>
                  </a:lnTo>
                  <a:lnTo>
                    <a:pt x="4178" y="11610"/>
                  </a:lnTo>
                  <a:lnTo>
                    <a:pt x="4460" y="12755"/>
                  </a:lnTo>
                  <a:lnTo>
                    <a:pt x="4761" y="12856"/>
                  </a:lnTo>
                  <a:lnTo>
                    <a:pt x="5082" y="12936"/>
                  </a:lnTo>
                  <a:lnTo>
                    <a:pt x="5404" y="13017"/>
                  </a:lnTo>
                  <a:lnTo>
                    <a:pt x="5725" y="13057"/>
                  </a:lnTo>
                  <a:lnTo>
                    <a:pt x="6488" y="12153"/>
                  </a:lnTo>
                  <a:lnTo>
                    <a:pt x="6770" y="12153"/>
                  </a:lnTo>
                  <a:lnTo>
                    <a:pt x="7071" y="12133"/>
                  </a:lnTo>
                  <a:lnTo>
                    <a:pt x="7352" y="12113"/>
                  </a:lnTo>
                  <a:lnTo>
                    <a:pt x="7633" y="12072"/>
                  </a:lnTo>
                  <a:lnTo>
                    <a:pt x="8537" y="12836"/>
                  </a:lnTo>
                  <a:lnTo>
                    <a:pt x="8839" y="12735"/>
                  </a:lnTo>
                  <a:lnTo>
                    <a:pt x="9140" y="12615"/>
                  </a:lnTo>
                  <a:lnTo>
                    <a:pt x="9441" y="12474"/>
                  </a:lnTo>
                  <a:lnTo>
                    <a:pt x="9722" y="12334"/>
                  </a:lnTo>
                  <a:lnTo>
                    <a:pt x="9823" y="11148"/>
                  </a:lnTo>
                  <a:lnTo>
                    <a:pt x="10044" y="10968"/>
                  </a:lnTo>
                  <a:lnTo>
                    <a:pt x="10265" y="10787"/>
                  </a:lnTo>
                  <a:lnTo>
                    <a:pt x="10486" y="10606"/>
                  </a:lnTo>
                  <a:lnTo>
                    <a:pt x="10687" y="10405"/>
                  </a:lnTo>
                  <a:lnTo>
                    <a:pt x="11872" y="10486"/>
                  </a:lnTo>
                  <a:lnTo>
                    <a:pt x="12052" y="10224"/>
                  </a:lnTo>
                  <a:lnTo>
                    <a:pt x="12233" y="9943"/>
                  </a:lnTo>
                  <a:lnTo>
                    <a:pt x="12394" y="9662"/>
                  </a:lnTo>
                  <a:lnTo>
                    <a:pt x="12535" y="9381"/>
                  </a:lnTo>
                  <a:lnTo>
                    <a:pt x="11912" y="8376"/>
                  </a:lnTo>
                  <a:lnTo>
                    <a:pt x="12012" y="8095"/>
                  </a:lnTo>
                  <a:lnTo>
                    <a:pt x="12073" y="7834"/>
                  </a:lnTo>
                  <a:lnTo>
                    <a:pt x="12133" y="7553"/>
                  </a:lnTo>
                  <a:lnTo>
                    <a:pt x="12173" y="7252"/>
                  </a:lnTo>
                  <a:lnTo>
                    <a:pt x="13197" y="6629"/>
                  </a:lnTo>
                  <a:lnTo>
                    <a:pt x="13197" y="6307"/>
                  </a:lnTo>
                  <a:lnTo>
                    <a:pt x="13177" y="5986"/>
                  </a:lnTo>
                  <a:lnTo>
                    <a:pt x="13137" y="5665"/>
                  </a:lnTo>
                  <a:lnTo>
                    <a:pt x="13077" y="5343"/>
                  </a:lnTo>
                  <a:lnTo>
                    <a:pt x="11992" y="4901"/>
                  </a:lnTo>
                  <a:lnTo>
                    <a:pt x="11892" y="4620"/>
                  </a:lnTo>
                  <a:lnTo>
                    <a:pt x="11791" y="4359"/>
                  </a:lnTo>
                  <a:lnTo>
                    <a:pt x="11671" y="4098"/>
                  </a:lnTo>
                  <a:lnTo>
                    <a:pt x="11550" y="3837"/>
                  </a:lnTo>
                  <a:lnTo>
                    <a:pt x="11992" y="2752"/>
                  </a:lnTo>
                  <a:lnTo>
                    <a:pt x="11791" y="2491"/>
                  </a:lnTo>
                  <a:lnTo>
                    <a:pt x="11590" y="2230"/>
                  </a:lnTo>
                  <a:lnTo>
                    <a:pt x="11370" y="1989"/>
                  </a:lnTo>
                  <a:lnTo>
                    <a:pt x="11149" y="1768"/>
                  </a:lnTo>
                  <a:lnTo>
                    <a:pt x="9984" y="2049"/>
                  </a:lnTo>
                  <a:lnTo>
                    <a:pt x="9763" y="1868"/>
                  </a:lnTo>
                  <a:lnTo>
                    <a:pt x="9521" y="1728"/>
                  </a:lnTo>
                  <a:lnTo>
                    <a:pt x="9280" y="1587"/>
                  </a:lnTo>
                  <a:lnTo>
                    <a:pt x="9019" y="1446"/>
                  </a:lnTo>
                  <a:lnTo>
                    <a:pt x="8738" y="301"/>
                  </a:lnTo>
                  <a:lnTo>
                    <a:pt x="8437" y="201"/>
                  </a:lnTo>
                  <a:lnTo>
                    <a:pt x="8115" y="121"/>
                  </a:lnTo>
                  <a:lnTo>
                    <a:pt x="7794" y="40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3659825" y="4529750"/>
              <a:ext cx="194375" cy="194875"/>
            </a:xfrm>
            <a:custGeom>
              <a:avLst/>
              <a:gdLst/>
              <a:ahLst/>
              <a:cxnLst/>
              <a:rect l="l" t="t" r="r" b="b"/>
              <a:pathLst>
                <a:path w="7775" h="7795" extrusionOk="0">
                  <a:moveTo>
                    <a:pt x="3938" y="462"/>
                  </a:moveTo>
                  <a:lnTo>
                    <a:pt x="4280" y="483"/>
                  </a:lnTo>
                  <a:lnTo>
                    <a:pt x="4621" y="543"/>
                  </a:lnTo>
                  <a:lnTo>
                    <a:pt x="4942" y="623"/>
                  </a:lnTo>
                  <a:lnTo>
                    <a:pt x="5244" y="744"/>
                  </a:lnTo>
                  <a:lnTo>
                    <a:pt x="5545" y="884"/>
                  </a:lnTo>
                  <a:lnTo>
                    <a:pt x="5846" y="1065"/>
                  </a:lnTo>
                  <a:lnTo>
                    <a:pt x="6107" y="1286"/>
                  </a:lnTo>
                  <a:lnTo>
                    <a:pt x="6369" y="1507"/>
                  </a:lnTo>
                  <a:lnTo>
                    <a:pt x="6590" y="1768"/>
                  </a:lnTo>
                  <a:lnTo>
                    <a:pt x="6770" y="2029"/>
                  </a:lnTo>
                  <a:lnTo>
                    <a:pt x="6951" y="2331"/>
                  </a:lnTo>
                  <a:lnTo>
                    <a:pt x="7092" y="2632"/>
                  </a:lnTo>
                  <a:lnTo>
                    <a:pt x="7192" y="2953"/>
                  </a:lnTo>
                  <a:lnTo>
                    <a:pt x="7273" y="3275"/>
                  </a:lnTo>
                  <a:lnTo>
                    <a:pt x="7313" y="3616"/>
                  </a:lnTo>
                  <a:lnTo>
                    <a:pt x="7333" y="3958"/>
                  </a:lnTo>
                  <a:lnTo>
                    <a:pt x="7293" y="4299"/>
                  </a:lnTo>
                  <a:lnTo>
                    <a:pt x="7252" y="4621"/>
                  </a:lnTo>
                  <a:lnTo>
                    <a:pt x="7172" y="4942"/>
                  </a:lnTo>
                  <a:lnTo>
                    <a:pt x="7052" y="5263"/>
                  </a:lnTo>
                  <a:lnTo>
                    <a:pt x="6891" y="5565"/>
                  </a:lnTo>
                  <a:lnTo>
                    <a:pt x="6710" y="5846"/>
                  </a:lnTo>
                  <a:lnTo>
                    <a:pt x="6509" y="6127"/>
                  </a:lnTo>
                  <a:lnTo>
                    <a:pt x="6268" y="6368"/>
                  </a:lnTo>
                  <a:lnTo>
                    <a:pt x="6027" y="6589"/>
                  </a:lnTo>
                  <a:lnTo>
                    <a:pt x="5746" y="6790"/>
                  </a:lnTo>
                  <a:lnTo>
                    <a:pt x="5465" y="6951"/>
                  </a:lnTo>
                  <a:lnTo>
                    <a:pt x="5163" y="7091"/>
                  </a:lnTo>
                  <a:lnTo>
                    <a:pt x="4842" y="7212"/>
                  </a:lnTo>
                  <a:lnTo>
                    <a:pt x="4500" y="7272"/>
                  </a:lnTo>
                  <a:lnTo>
                    <a:pt x="4179" y="7332"/>
                  </a:lnTo>
                  <a:lnTo>
                    <a:pt x="3838" y="7332"/>
                  </a:lnTo>
                  <a:lnTo>
                    <a:pt x="3496" y="7312"/>
                  </a:lnTo>
                  <a:lnTo>
                    <a:pt x="3155" y="7252"/>
                  </a:lnTo>
                  <a:lnTo>
                    <a:pt x="2833" y="7172"/>
                  </a:lnTo>
                  <a:lnTo>
                    <a:pt x="2532" y="7051"/>
                  </a:lnTo>
                  <a:lnTo>
                    <a:pt x="2231" y="6910"/>
                  </a:lnTo>
                  <a:lnTo>
                    <a:pt x="1929" y="6730"/>
                  </a:lnTo>
                  <a:lnTo>
                    <a:pt x="1668" y="6529"/>
                  </a:lnTo>
                  <a:lnTo>
                    <a:pt x="1407" y="6288"/>
                  </a:lnTo>
                  <a:lnTo>
                    <a:pt x="1186" y="6027"/>
                  </a:lnTo>
                  <a:lnTo>
                    <a:pt x="1005" y="5766"/>
                  </a:lnTo>
                  <a:lnTo>
                    <a:pt x="825" y="5464"/>
                  </a:lnTo>
                  <a:lnTo>
                    <a:pt x="684" y="5163"/>
                  </a:lnTo>
                  <a:lnTo>
                    <a:pt x="583" y="4842"/>
                  </a:lnTo>
                  <a:lnTo>
                    <a:pt x="503" y="4520"/>
                  </a:lnTo>
                  <a:lnTo>
                    <a:pt x="463" y="4179"/>
                  </a:lnTo>
                  <a:lnTo>
                    <a:pt x="443" y="3837"/>
                  </a:lnTo>
                  <a:lnTo>
                    <a:pt x="463" y="3496"/>
                  </a:lnTo>
                  <a:lnTo>
                    <a:pt x="523" y="3174"/>
                  </a:lnTo>
                  <a:lnTo>
                    <a:pt x="604" y="2853"/>
                  </a:lnTo>
                  <a:lnTo>
                    <a:pt x="724" y="2531"/>
                  </a:lnTo>
                  <a:lnTo>
                    <a:pt x="885" y="2230"/>
                  </a:lnTo>
                  <a:lnTo>
                    <a:pt x="1066" y="1949"/>
                  </a:lnTo>
                  <a:lnTo>
                    <a:pt x="1266" y="1668"/>
                  </a:lnTo>
                  <a:lnTo>
                    <a:pt x="1507" y="1427"/>
                  </a:lnTo>
                  <a:lnTo>
                    <a:pt x="1749" y="1206"/>
                  </a:lnTo>
                  <a:lnTo>
                    <a:pt x="2030" y="1005"/>
                  </a:lnTo>
                  <a:lnTo>
                    <a:pt x="2311" y="844"/>
                  </a:lnTo>
                  <a:lnTo>
                    <a:pt x="2612" y="704"/>
                  </a:lnTo>
                  <a:lnTo>
                    <a:pt x="2934" y="603"/>
                  </a:lnTo>
                  <a:lnTo>
                    <a:pt x="3275" y="523"/>
                  </a:lnTo>
                  <a:lnTo>
                    <a:pt x="3597" y="483"/>
                  </a:lnTo>
                  <a:lnTo>
                    <a:pt x="3938" y="462"/>
                  </a:lnTo>
                  <a:close/>
                  <a:moveTo>
                    <a:pt x="3958" y="0"/>
                  </a:moveTo>
                  <a:lnTo>
                    <a:pt x="3576" y="21"/>
                  </a:lnTo>
                  <a:lnTo>
                    <a:pt x="3175" y="81"/>
                  </a:lnTo>
                  <a:lnTo>
                    <a:pt x="2813" y="161"/>
                  </a:lnTo>
                  <a:lnTo>
                    <a:pt x="2452" y="282"/>
                  </a:lnTo>
                  <a:lnTo>
                    <a:pt x="2110" y="442"/>
                  </a:lnTo>
                  <a:lnTo>
                    <a:pt x="1789" y="623"/>
                  </a:lnTo>
                  <a:lnTo>
                    <a:pt x="1467" y="844"/>
                  </a:lnTo>
                  <a:lnTo>
                    <a:pt x="1186" y="1105"/>
                  </a:lnTo>
                  <a:lnTo>
                    <a:pt x="925" y="1387"/>
                  </a:lnTo>
                  <a:lnTo>
                    <a:pt x="684" y="1688"/>
                  </a:lnTo>
                  <a:lnTo>
                    <a:pt x="483" y="2009"/>
                  </a:lnTo>
                  <a:lnTo>
                    <a:pt x="322" y="2351"/>
                  </a:lnTo>
                  <a:lnTo>
                    <a:pt x="182" y="2712"/>
                  </a:lnTo>
                  <a:lnTo>
                    <a:pt x="81" y="3074"/>
                  </a:lnTo>
                  <a:lnTo>
                    <a:pt x="21" y="3455"/>
                  </a:lnTo>
                  <a:lnTo>
                    <a:pt x="1" y="3837"/>
                  </a:lnTo>
                  <a:lnTo>
                    <a:pt x="1" y="4219"/>
                  </a:lnTo>
                  <a:lnTo>
                    <a:pt x="61" y="4600"/>
                  </a:lnTo>
                  <a:lnTo>
                    <a:pt x="142" y="4982"/>
                  </a:lnTo>
                  <a:lnTo>
                    <a:pt x="262" y="5344"/>
                  </a:lnTo>
                  <a:lnTo>
                    <a:pt x="423" y="5685"/>
                  </a:lnTo>
                  <a:lnTo>
                    <a:pt x="624" y="6007"/>
                  </a:lnTo>
                  <a:lnTo>
                    <a:pt x="845" y="6308"/>
                  </a:lnTo>
                  <a:lnTo>
                    <a:pt x="1086" y="6609"/>
                  </a:lnTo>
                  <a:lnTo>
                    <a:pt x="1367" y="6870"/>
                  </a:lnTo>
                  <a:lnTo>
                    <a:pt x="1648" y="7071"/>
                  </a:lnTo>
                  <a:lnTo>
                    <a:pt x="1929" y="7272"/>
                  </a:lnTo>
                  <a:lnTo>
                    <a:pt x="2231" y="7413"/>
                  </a:lnTo>
                  <a:lnTo>
                    <a:pt x="2552" y="7553"/>
                  </a:lnTo>
                  <a:lnTo>
                    <a:pt x="2873" y="7654"/>
                  </a:lnTo>
                  <a:lnTo>
                    <a:pt x="3195" y="7734"/>
                  </a:lnTo>
                  <a:lnTo>
                    <a:pt x="3536" y="7774"/>
                  </a:lnTo>
                  <a:lnTo>
                    <a:pt x="3878" y="7794"/>
                  </a:lnTo>
                  <a:lnTo>
                    <a:pt x="4199" y="7774"/>
                  </a:lnTo>
                  <a:lnTo>
                    <a:pt x="4601" y="7714"/>
                  </a:lnTo>
                  <a:lnTo>
                    <a:pt x="4983" y="7634"/>
                  </a:lnTo>
                  <a:lnTo>
                    <a:pt x="5344" y="7513"/>
                  </a:lnTo>
                  <a:lnTo>
                    <a:pt x="5686" y="7352"/>
                  </a:lnTo>
                  <a:lnTo>
                    <a:pt x="6007" y="7152"/>
                  </a:lnTo>
                  <a:lnTo>
                    <a:pt x="6328" y="6931"/>
                  </a:lnTo>
                  <a:lnTo>
                    <a:pt x="6590" y="6690"/>
                  </a:lnTo>
                  <a:lnTo>
                    <a:pt x="6851" y="6408"/>
                  </a:lnTo>
                  <a:lnTo>
                    <a:pt x="7092" y="6107"/>
                  </a:lnTo>
                  <a:lnTo>
                    <a:pt x="7273" y="5806"/>
                  </a:lnTo>
                  <a:lnTo>
                    <a:pt x="7453" y="5464"/>
                  </a:lnTo>
                  <a:lnTo>
                    <a:pt x="7594" y="5103"/>
                  </a:lnTo>
                  <a:lnTo>
                    <a:pt x="7694" y="4741"/>
                  </a:lnTo>
                  <a:lnTo>
                    <a:pt x="7755" y="4359"/>
                  </a:lnTo>
                  <a:lnTo>
                    <a:pt x="7775" y="3978"/>
                  </a:lnTo>
                  <a:lnTo>
                    <a:pt x="7755" y="3576"/>
                  </a:lnTo>
                  <a:lnTo>
                    <a:pt x="7714" y="3174"/>
                  </a:lnTo>
                  <a:lnTo>
                    <a:pt x="7614" y="2813"/>
                  </a:lnTo>
                  <a:lnTo>
                    <a:pt x="7493" y="2431"/>
                  </a:lnTo>
                  <a:lnTo>
                    <a:pt x="7333" y="2090"/>
                  </a:lnTo>
                  <a:lnTo>
                    <a:pt x="7152" y="1768"/>
                  </a:lnTo>
                  <a:lnTo>
                    <a:pt x="6931" y="1467"/>
                  </a:lnTo>
                  <a:lnTo>
                    <a:pt x="6670" y="1186"/>
                  </a:lnTo>
                  <a:lnTo>
                    <a:pt x="6409" y="925"/>
                  </a:lnTo>
                  <a:lnTo>
                    <a:pt x="6107" y="704"/>
                  </a:lnTo>
                  <a:lnTo>
                    <a:pt x="5786" y="503"/>
                  </a:lnTo>
                  <a:lnTo>
                    <a:pt x="5445" y="342"/>
                  </a:lnTo>
                  <a:lnTo>
                    <a:pt x="5103" y="201"/>
                  </a:lnTo>
                  <a:lnTo>
                    <a:pt x="4742" y="101"/>
                  </a:lnTo>
                  <a:lnTo>
                    <a:pt x="4360" y="41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2" name="Google Shape;1942;p34"/>
          <p:cNvSpPr/>
          <p:nvPr/>
        </p:nvSpPr>
        <p:spPr>
          <a:xfrm flipH="1">
            <a:off x="7669188" y="377825"/>
            <a:ext cx="994850" cy="1167075"/>
          </a:xfrm>
          <a:custGeom>
            <a:avLst/>
            <a:gdLst/>
            <a:ahLst/>
            <a:cxnLst/>
            <a:rect l="l" t="t" r="r" b="b"/>
            <a:pathLst>
              <a:path w="39794" h="46683" extrusionOk="0">
                <a:moveTo>
                  <a:pt x="19546" y="0"/>
                </a:moveTo>
                <a:lnTo>
                  <a:pt x="19043" y="20"/>
                </a:lnTo>
                <a:lnTo>
                  <a:pt x="18521" y="60"/>
                </a:lnTo>
                <a:lnTo>
                  <a:pt x="18019" y="101"/>
                </a:lnTo>
                <a:lnTo>
                  <a:pt x="17517" y="141"/>
                </a:lnTo>
                <a:lnTo>
                  <a:pt x="17015" y="221"/>
                </a:lnTo>
                <a:lnTo>
                  <a:pt x="16513" y="301"/>
                </a:lnTo>
                <a:lnTo>
                  <a:pt x="16030" y="382"/>
                </a:lnTo>
                <a:lnTo>
                  <a:pt x="15548" y="482"/>
                </a:lnTo>
                <a:lnTo>
                  <a:pt x="15066" y="603"/>
                </a:lnTo>
                <a:lnTo>
                  <a:pt x="14584" y="723"/>
                </a:lnTo>
                <a:lnTo>
                  <a:pt x="14122" y="864"/>
                </a:lnTo>
                <a:lnTo>
                  <a:pt x="13640" y="1004"/>
                </a:lnTo>
                <a:lnTo>
                  <a:pt x="13178" y="1165"/>
                </a:lnTo>
                <a:lnTo>
                  <a:pt x="12736" y="1346"/>
                </a:lnTo>
                <a:lnTo>
                  <a:pt x="11832" y="1707"/>
                </a:lnTo>
                <a:lnTo>
                  <a:pt x="10948" y="2129"/>
                </a:lnTo>
                <a:lnTo>
                  <a:pt x="10105" y="2571"/>
                </a:lnTo>
                <a:lnTo>
                  <a:pt x="9281" y="3073"/>
                </a:lnTo>
                <a:lnTo>
                  <a:pt x="8478" y="3596"/>
                </a:lnTo>
                <a:lnTo>
                  <a:pt x="7714" y="4178"/>
                </a:lnTo>
                <a:lnTo>
                  <a:pt x="6971" y="4781"/>
                </a:lnTo>
                <a:lnTo>
                  <a:pt x="6248" y="5404"/>
                </a:lnTo>
                <a:lnTo>
                  <a:pt x="5585" y="6087"/>
                </a:lnTo>
                <a:lnTo>
                  <a:pt x="4922" y="6790"/>
                </a:lnTo>
                <a:lnTo>
                  <a:pt x="4320" y="7513"/>
                </a:lnTo>
                <a:lnTo>
                  <a:pt x="3737" y="8276"/>
                </a:lnTo>
                <a:lnTo>
                  <a:pt x="3195" y="9080"/>
                </a:lnTo>
                <a:lnTo>
                  <a:pt x="2693" y="9883"/>
                </a:lnTo>
                <a:lnTo>
                  <a:pt x="2231" y="10727"/>
                </a:lnTo>
                <a:lnTo>
                  <a:pt x="1809" y="11590"/>
                </a:lnTo>
                <a:lnTo>
                  <a:pt x="1427" y="12494"/>
                </a:lnTo>
                <a:lnTo>
                  <a:pt x="1086" y="13398"/>
                </a:lnTo>
                <a:lnTo>
                  <a:pt x="925" y="13860"/>
                </a:lnTo>
                <a:lnTo>
                  <a:pt x="784" y="14322"/>
                </a:lnTo>
                <a:lnTo>
                  <a:pt x="664" y="14804"/>
                </a:lnTo>
                <a:lnTo>
                  <a:pt x="543" y="15266"/>
                </a:lnTo>
                <a:lnTo>
                  <a:pt x="423" y="15748"/>
                </a:lnTo>
                <a:lnTo>
                  <a:pt x="322" y="16251"/>
                </a:lnTo>
                <a:lnTo>
                  <a:pt x="242" y="16733"/>
                </a:lnTo>
                <a:lnTo>
                  <a:pt x="162" y="17215"/>
                </a:lnTo>
                <a:lnTo>
                  <a:pt x="101" y="17717"/>
                </a:lnTo>
                <a:lnTo>
                  <a:pt x="61" y="18219"/>
                </a:lnTo>
                <a:lnTo>
                  <a:pt x="21" y="18721"/>
                </a:lnTo>
                <a:lnTo>
                  <a:pt x="1" y="19244"/>
                </a:lnTo>
                <a:lnTo>
                  <a:pt x="1" y="19746"/>
                </a:lnTo>
                <a:lnTo>
                  <a:pt x="1" y="20268"/>
                </a:lnTo>
                <a:lnTo>
                  <a:pt x="1" y="20770"/>
                </a:lnTo>
                <a:lnTo>
                  <a:pt x="41" y="21272"/>
                </a:lnTo>
                <a:lnTo>
                  <a:pt x="81" y="21795"/>
                </a:lnTo>
                <a:lnTo>
                  <a:pt x="141" y="22297"/>
                </a:lnTo>
                <a:lnTo>
                  <a:pt x="202" y="22799"/>
                </a:lnTo>
                <a:lnTo>
                  <a:pt x="282" y="23281"/>
                </a:lnTo>
                <a:lnTo>
                  <a:pt x="362" y="23783"/>
                </a:lnTo>
                <a:lnTo>
                  <a:pt x="463" y="24265"/>
                </a:lnTo>
                <a:lnTo>
                  <a:pt x="583" y="24748"/>
                </a:lnTo>
                <a:lnTo>
                  <a:pt x="704" y="25230"/>
                </a:lnTo>
                <a:lnTo>
                  <a:pt x="845" y="25692"/>
                </a:lnTo>
                <a:lnTo>
                  <a:pt x="985" y="26154"/>
                </a:lnTo>
                <a:lnTo>
                  <a:pt x="1146" y="26616"/>
                </a:lnTo>
                <a:lnTo>
                  <a:pt x="1327" y="27078"/>
                </a:lnTo>
                <a:lnTo>
                  <a:pt x="1688" y="27982"/>
                </a:lnTo>
                <a:lnTo>
                  <a:pt x="2110" y="28845"/>
                </a:lnTo>
                <a:lnTo>
                  <a:pt x="2552" y="29709"/>
                </a:lnTo>
                <a:lnTo>
                  <a:pt x="3054" y="30533"/>
                </a:lnTo>
                <a:lnTo>
                  <a:pt x="3596" y="31336"/>
                </a:lnTo>
                <a:lnTo>
                  <a:pt x="4159" y="32099"/>
                </a:lnTo>
                <a:lnTo>
                  <a:pt x="4762" y="32843"/>
                </a:lnTo>
                <a:lnTo>
                  <a:pt x="5404" y="33546"/>
                </a:lnTo>
                <a:lnTo>
                  <a:pt x="6067" y="34229"/>
                </a:lnTo>
                <a:lnTo>
                  <a:pt x="6770" y="34872"/>
                </a:lnTo>
                <a:lnTo>
                  <a:pt x="7513" y="35494"/>
                </a:lnTo>
                <a:lnTo>
                  <a:pt x="8257" y="36077"/>
                </a:lnTo>
                <a:lnTo>
                  <a:pt x="9060" y="36599"/>
                </a:lnTo>
                <a:lnTo>
                  <a:pt x="9864" y="37121"/>
                </a:lnTo>
                <a:lnTo>
                  <a:pt x="10707" y="37583"/>
                </a:lnTo>
                <a:lnTo>
                  <a:pt x="11571" y="38005"/>
                </a:lnTo>
                <a:lnTo>
                  <a:pt x="12475" y="38387"/>
                </a:lnTo>
                <a:lnTo>
                  <a:pt x="13379" y="38728"/>
                </a:lnTo>
                <a:lnTo>
                  <a:pt x="13841" y="38889"/>
                </a:lnTo>
                <a:lnTo>
                  <a:pt x="14303" y="39030"/>
                </a:lnTo>
                <a:lnTo>
                  <a:pt x="14785" y="39150"/>
                </a:lnTo>
                <a:lnTo>
                  <a:pt x="15267" y="39271"/>
                </a:lnTo>
                <a:lnTo>
                  <a:pt x="15729" y="39391"/>
                </a:lnTo>
                <a:lnTo>
                  <a:pt x="16231" y="39471"/>
                </a:lnTo>
                <a:lnTo>
                  <a:pt x="16713" y="39572"/>
                </a:lnTo>
                <a:lnTo>
                  <a:pt x="17216" y="39632"/>
                </a:lnTo>
                <a:lnTo>
                  <a:pt x="17698" y="39692"/>
                </a:lnTo>
                <a:lnTo>
                  <a:pt x="18200" y="39753"/>
                </a:lnTo>
                <a:lnTo>
                  <a:pt x="18702" y="39773"/>
                </a:lnTo>
                <a:lnTo>
                  <a:pt x="19224" y="39813"/>
                </a:lnTo>
                <a:lnTo>
                  <a:pt x="20249" y="39813"/>
                </a:lnTo>
                <a:lnTo>
                  <a:pt x="20771" y="39793"/>
                </a:lnTo>
                <a:lnTo>
                  <a:pt x="21273" y="39773"/>
                </a:lnTo>
                <a:lnTo>
                  <a:pt x="30393" y="46683"/>
                </a:lnTo>
                <a:lnTo>
                  <a:pt x="26636" y="38628"/>
                </a:lnTo>
                <a:lnTo>
                  <a:pt x="27360" y="38367"/>
                </a:lnTo>
                <a:lnTo>
                  <a:pt x="28083" y="38065"/>
                </a:lnTo>
                <a:lnTo>
                  <a:pt x="28766" y="37724"/>
                </a:lnTo>
                <a:lnTo>
                  <a:pt x="29449" y="37362"/>
                </a:lnTo>
                <a:lnTo>
                  <a:pt x="30112" y="36981"/>
                </a:lnTo>
                <a:lnTo>
                  <a:pt x="30754" y="36579"/>
                </a:lnTo>
                <a:lnTo>
                  <a:pt x="31397" y="36157"/>
                </a:lnTo>
                <a:lnTo>
                  <a:pt x="32000" y="35695"/>
                </a:lnTo>
                <a:lnTo>
                  <a:pt x="32602" y="35233"/>
                </a:lnTo>
                <a:lnTo>
                  <a:pt x="33185" y="34731"/>
                </a:lnTo>
                <a:lnTo>
                  <a:pt x="33727" y="34209"/>
                </a:lnTo>
                <a:lnTo>
                  <a:pt x="34270" y="33666"/>
                </a:lnTo>
                <a:lnTo>
                  <a:pt x="34792" y="33124"/>
                </a:lnTo>
                <a:lnTo>
                  <a:pt x="35274" y="32541"/>
                </a:lnTo>
                <a:lnTo>
                  <a:pt x="35756" y="31939"/>
                </a:lnTo>
                <a:lnTo>
                  <a:pt x="36198" y="31336"/>
                </a:lnTo>
                <a:lnTo>
                  <a:pt x="36620" y="30693"/>
                </a:lnTo>
                <a:lnTo>
                  <a:pt x="37022" y="30051"/>
                </a:lnTo>
                <a:lnTo>
                  <a:pt x="37403" y="29388"/>
                </a:lnTo>
                <a:lnTo>
                  <a:pt x="37765" y="28705"/>
                </a:lnTo>
                <a:lnTo>
                  <a:pt x="38086" y="28002"/>
                </a:lnTo>
                <a:lnTo>
                  <a:pt x="38387" y="27299"/>
                </a:lnTo>
                <a:lnTo>
                  <a:pt x="38649" y="26575"/>
                </a:lnTo>
                <a:lnTo>
                  <a:pt x="38910" y="25832"/>
                </a:lnTo>
                <a:lnTo>
                  <a:pt x="39111" y="25089"/>
                </a:lnTo>
                <a:lnTo>
                  <a:pt x="39311" y="24326"/>
                </a:lnTo>
                <a:lnTo>
                  <a:pt x="39472" y="23562"/>
                </a:lnTo>
                <a:lnTo>
                  <a:pt x="39593" y="22779"/>
                </a:lnTo>
                <a:lnTo>
                  <a:pt x="39693" y="21996"/>
                </a:lnTo>
                <a:lnTo>
                  <a:pt x="39753" y="21192"/>
                </a:lnTo>
                <a:lnTo>
                  <a:pt x="39794" y="20389"/>
                </a:lnTo>
                <a:lnTo>
                  <a:pt x="39794" y="19565"/>
                </a:lnTo>
                <a:lnTo>
                  <a:pt x="39773" y="19043"/>
                </a:lnTo>
                <a:lnTo>
                  <a:pt x="39753" y="18541"/>
                </a:lnTo>
                <a:lnTo>
                  <a:pt x="39713" y="18038"/>
                </a:lnTo>
                <a:lnTo>
                  <a:pt x="39653" y="17536"/>
                </a:lnTo>
                <a:lnTo>
                  <a:pt x="39593" y="17034"/>
                </a:lnTo>
                <a:lnTo>
                  <a:pt x="39512" y="16532"/>
                </a:lnTo>
                <a:lnTo>
                  <a:pt x="39432" y="16050"/>
                </a:lnTo>
                <a:lnTo>
                  <a:pt x="39332" y="15568"/>
                </a:lnTo>
                <a:lnTo>
                  <a:pt x="39211" y="15086"/>
                </a:lnTo>
                <a:lnTo>
                  <a:pt x="39091" y="14603"/>
                </a:lnTo>
                <a:lnTo>
                  <a:pt x="38950" y="14121"/>
                </a:lnTo>
                <a:lnTo>
                  <a:pt x="38809" y="13659"/>
                </a:lnTo>
                <a:lnTo>
                  <a:pt x="38649" y="13197"/>
                </a:lnTo>
                <a:lnTo>
                  <a:pt x="38468" y="12735"/>
                </a:lnTo>
                <a:lnTo>
                  <a:pt x="38106" y="11852"/>
                </a:lnTo>
                <a:lnTo>
                  <a:pt x="37684" y="10968"/>
                </a:lnTo>
                <a:lnTo>
                  <a:pt x="37222" y="10124"/>
                </a:lnTo>
                <a:lnTo>
                  <a:pt x="36740" y="9300"/>
                </a:lnTo>
                <a:lnTo>
                  <a:pt x="36198" y="8497"/>
                </a:lnTo>
                <a:lnTo>
                  <a:pt x="35636" y="7734"/>
                </a:lnTo>
                <a:lnTo>
                  <a:pt x="35033" y="6990"/>
                </a:lnTo>
                <a:lnTo>
                  <a:pt x="34390" y="6267"/>
                </a:lnTo>
                <a:lnTo>
                  <a:pt x="33727" y="5584"/>
                </a:lnTo>
                <a:lnTo>
                  <a:pt x="33024" y="4942"/>
                </a:lnTo>
                <a:lnTo>
                  <a:pt x="32281" y="4339"/>
                </a:lnTo>
                <a:lnTo>
                  <a:pt x="31518" y="3756"/>
                </a:lnTo>
                <a:lnTo>
                  <a:pt x="30734" y="3214"/>
                </a:lnTo>
                <a:lnTo>
                  <a:pt x="29911" y="2712"/>
                </a:lnTo>
                <a:lnTo>
                  <a:pt x="29067" y="2250"/>
                </a:lnTo>
                <a:lnTo>
                  <a:pt x="28203" y="1828"/>
                </a:lnTo>
                <a:lnTo>
                  <a:pt x="27319" y="1446"/>
                </a:lnTo>
                <a:lnTo>
                  <a:pt x="26415" y="1105"/>
                </a:lnTo>
                <a:lnTo>
                  <a:pt x="25953" y="944"/>
                </a:lnTo>
                <a:lnTo>
                  <a:pt x="25491" y="804"/>
                </a:lnTo>
                <a:lnTo>
                  <a:pt x="25009" y="663"/>
                </a:lnTo>
                <a:lnTo>
                  <a:pt x="24527" y="542"/>
                </a:lnTo>
                <a:lnTo>
                  <a:pt x="24045" y="442"/>
                </a:lnTo>
                <a:lnTo>
                  <a:pt x="23563" y="342"/>
                </a:lnTo>
                <a:lnTo>
                  <a:pt x="23081" y="261"/>
                </a:lnTo>
                <a:lnTo>
                  <a:pt x="22579" y="181"/>
                </a:lnTo>
                <a:lnTo>
                  <a:pt x="22077" y="121"/>
                </a:lnTo>
                <a:lnTo>
                  <a:pt x="21595" y="80"/>
                </a:lnTo>
                <a:lnTo>
                  <a:pt x="21072" y="40"/>
                </a:lnTo>
                <a:lnTo>
                  <a:pt x="20570" y="20"/>
                </a:lnTo>
                <a:lnTo>
                  <a:pt x="200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3" name="Google Shape;1943;p34"/>
          <p:cNvGrpSpPr/>
          <p:nvPr/>
        </p:nvGrpSpPr>
        <p:grpSpPr>
          <a:xfrm>
            <a:off x="7873359" y="3460086"/>
            <a:ext cx="1034082" cy="1553342"/>
            <a:chOff x="4112038" y="3686550"/>
            <a:chExt cx="919920" cy="1381854"/>
          </a:xfrm>
        </p:grpSpPr>
        <p:sp>
          <p:nvSpPr>
            <p:cNvPr id="1944" name="Google Shape;1944;p34"/>
            <p:cNvSpPr/>
            <p:nvPr/>
          </p:nvSpPr>
          <p:spPr>
            <a:xfrm>
              <a:off x="4163768" y="4971504"/>
              <a:ext cx="831900" cy="969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112038" y="3686550"/>
              <a:ext cx="919920" cy="1166487"/>
            </a:xfrm>
            <a:custGeom>
              <a:avLst/>
              <a:gdLst/>
              <a:ahLst/>
              <a:cxnLst/>
              <a:rect l="l" t="t" r="r" b="b"/>
              <a:pathLst>
                <a:path w="32000" h="40577" extrusionOk="0">
                  <a:moveTo>
                    <a:pt x="16010" y="0"/>
                  </a:moveTo>
                  <a:lnTo>
                    <a:pt x="15186" y="20"/>
                  </a:lnTo>
                  <a:lnTo>
                    <a:pt x="14363" y="81"/>
                  </a:lnTo>
                  <a:lnTo>
                    <a:pt x="13559" y="181"/>
                  </a:lnTo>
                  <a:lnTo>
                    <a:pt x="12776" y="322"/>
                  </a:lnTo>
                  <a:lnTo>
                    <a:pt x="11992" y="502"/>
                  </a:lnTo>
                  <a:lnTo>
                    <a:pt x="11249" y="703"/>
                  </a:lnTo>
                  <a:lnTo>
                    <a:pt x="10506" y="944"/>
                  </a:lnTo>
                  <a:lnTo>
                    <a:pt x="9763" y="1226"/>
                  </a:lnTo>
                  <a:lnTo>
                    <a:pt x="9060" y="1527"/>
                  </a:lnTo>
                  <a:lnTo>
                    <a:pt x="8377" y="1888"/>
                  </a:lnTo>
                  <a:lnTo>
                    <a:pt x="7694" y="2250"/>
                  </a:lnTo>
                  <a:lnTo>
                    <a:pt x="7051" y="2652"/>
                  </a:lnTo>
                  <a:lnTo>
                    <a:pt x="6428" y="3094"/>
                  </a:lnTo>
                  <a:lnTo>
                    <a:pt x="5826" y="3556"/>
                  </a:lnTo>
                  <a:lnTo>
                    <a:pt x="5243" y="4038"/>
                  </a:lnTo>
                  <a:lnTo>
                    <a:pt x="4681" y="4560"/>
                  </a:lnTo>
                  <a:lnTo>
                    <a:pt x="4158" y="5102"/>
                  </a:lnTo>
                  <a:lnTo>
                    <a:pt x="3656" y="5665"/>
                  </a:lnTo>
                  <a:lnTo>
                    <a:pt x="3174" y="6247"/>
                  </a:lnTo>
                  <a:lnTo>
                    <a:pt x="2732" y="6850"/>
                  </a:lnTo>
                  <a:lnTo>
                    <a:pt x="2310" y="7493"/>
                  </a:lnTo>
                  <a:lnTo>
                    <a:pt x="1929" y="8136"/>
                  </a:lnTo>
                  <a:lnTo>
                    <a:pt x="1567" y="8798"/>
                  </a:lnTo>
                  <a:lnTo>
                    <a:pt x="1246" y="9501"/>
                  </a:lnTo>
                  <a:lnTo>
                    <a:pt x="964" y="10205"/>
                  </a:lnTo>
                  <a:lnTo>
                    <a:pt x="723" y="10928"/>
                  </a:lnTo>
                  <a:lnTo>
                    <a:pt x="502" y="11651"/>
                  </a:lnTo>
                  <a:lnTo>
                    <a:pt x="322" y="12414"/>
                  </a:lnTo>
                  <a:lnTo>
                    <a:pt x="181" y="13177"/>
                  </a:lnTo>
                  <a:lnTo>
                    <a:pt x="81" y="13961"/>
                  </a:lnTo>
                  <a:lnTo>
                    <a:pt x="20" y="14744"/>
                  </a:lnTo>
                  <a:lnTo>
                    <a:pt x="0" y="15548"/>
                  </a:lnTo>
                  <a:lnTo>
                    <a:pt x="0" y="16030"/>
                  </a:lnTo>
                  <a:lnTo>
                    <a:pt x="20" y="16512"/>
                  </a:lnTo>
                  <a:lnTo>
                    <a:pt x="61" y="16974"/>
                  </a:lnTo>
                  <a:lnTo>
                    <a:pt x="121" y="17456"/>
                  </a:lnTo>
                  <a:lnTo>
                    <a:pt x="181" y="17918"/>
                  </a:lnTo>
                  <a:lnTo>
                    <a:pt x="261" y="18380"/>
                  </a:lnTo>
                  <a:lnTo>
                    <a:pt x="362" y="18842"/>
                  </a:lnTo>
                  <a:lnTo>
                    <a:pt x="462" y="19284"/>
                  </a:lnTo>
                  <a:lnTo>
                    <a:pt x="502" y="19404"/>
                  </a:lnTo>
                  <a:lnTo>
                    <a:pt x="502" y="19445"/>
                  </a:lnTo>
                  <a:lnTo>
                    <a:pt x="643" y="19947"/>
                  </a:lnTo>
                  <a:lnTo>
                    <a:pt x="784" y="20429"/>
                  </a:lnTo>
                  <a:lnTo>
                    <a:pt x="924" y="20911"/>
                  </a:lnTo>
                  <a:lnTo>
                    <a:pt x="1085" y="21373"/>
                  </a:lnTo>
                  <a:lnTo>
                    <a:pt x="1447" y="22317"/>
                  </a:lnTo>
                  <a:lnTo>
                    <a:pt x="1828" y="23221"/>
                  </a:lnTo>
                  <a:lnTo>
                    <a:pt x="2250" y="24105"/>
                  </a:lnTo>
                  <a:lnTo>
                    <a:pt x="2692" y="24989"/>
                  </a:lnTo>
                  <a:lnTo>
                    <a:pt x="3154" y="25832"/>
                  </a:lnTo>
                  <a:lnTo>
                    <a:pt x="3596" y="26636"/>
                  </a:lnTo>
                  <a:lnTo>
                    <a:pt x="4500" y="28203"/>
                  </a:lnTo>
                  <a:lnTo>
                    <a:pt x="5343" y="29669"/>
                  </a:lnTo>
                  <a:lnTo>
                    <a:pt x="5725" y="30352"/>
                  </a:lnTo>
                  <a:lnTo>
                    <a:pt x="6067" y="31015"/>
                  </a:lnTo>
                  <a:lnTo>
                    <a:pt x="6368" y="31638"/>
                  </a:lnTo>
                  <a:lnTo>
                    <a:pt x="6609" y="32240"/>
                  </a:lnTo>
                  <a:lnTo>
                    <a:pt x="6730" y="32702"/>
                  </a:lnTo>
                  <a:lnTo>
                    <a:pt x="6850" y="33245"/>
                  </a:lnTo>
                  <a:lnTo>
                    <a:pt x="6930" y="33847"/>
                  </a:lnTo>
                  <a:lnTo>
                    <a:pt x="7011" y="34490"/>
                  </a:lnTo>
                  <a:lnTo>
                    <a:pt x="7071" y="35173"/>
                  </a:lnTo>
                  <a:lnTo>
                    <a:pt x="7111" y="35856"/>
                  </a:lnTo>
                  <a:lnTo>
                    <a:pt x="7171" y="37242"/>
                  </a:lnTo>
                  <a:lnTo>
                    <a:pt x="7212" y="38528"/>
                  </a:lnTo>
                  <a:lnTo>
                    <a:pt x="7212" y="39572"/>
                  </a:lnTo>
                  <a:lnTo>
                    <a:pt x="7192" y="40576"/>
                  </a:lnTo>
                  <a:lnTo>
                    <a:pt x="24808" y="40576"/>
                  </a:lnTo>
                  <a:lnTo>
                    <a:pt x="24808" y="39572"/>
                  </a:lnTo>
                  <a:lnTo>
                    <a:pt x="24808" y="38528"/>
                  </a:lnTo>
                  <a:lnTo>
                    <a:pt x="24828" y="37242"/>
                  </a:lnTo>
                  <a:lnTo>
                    <a:pt x="24888" y="35856"/>
                  </a:lnTo>
                  <a:lnTo>
                    <a:pt x="24928" y="35173"/>
                  </a:lnTo>
                  <a:lnTo>
                    <a:pt x="24989" y="34490"/>
                  </a:lnTo>
                  <a:lnTo>
                    <a:pt x="25069" y="33847"/>
                  </a:lnTo>
                  <a:lnTo>
                    <a:pt x="25170" y="33245"/>
                  </a:lnTo>
                  <a:lnTo>
                    <a:pt x="25270" y="32702"/>
                  </a:lnTo>
                  <a:lnTo>
                    <a:pt x="25411" y="32240"/>
                  </a:lnTo>
                  <a:lnTo>
                    <a:pt x="25652" y="31638"/>
                  </a:lnTo>
                  <a:lnTo>
                    <a:pt x="25953" y="31015"/>
                  </a:lnTo>
                  <a:lnTo>
                    <a:pt x="26274" y="30352"/>
                  </a:lnTo>
                  <a:lnTo>
                    <a:pt x="26656" y="29669"/>
                  </a:lnTo>
                  <a:lnTo>
                    <a:pt x="27500" y="28203"/>
                  </a:lnTo>
                  <a:lnTo>
                    <a:pt x="28404" y="26636"/>
                  </a:lnTo>
                  <a:lnTo>
                    <a:pt x="28866" y="25832"/>
                  </a:lnTo>
                  <a:lnTo>
                    <a:pt x="29307" y="24989"/>
                  </a:lnTo>
                  <a:lnTo>
                    <a:pt x="29749" y="24105"/>
                  </a:lnTo>
                  <a:lnTo>
                    <a:pt x="30171" y="23221"/>
                  </a:lnTo>
                  <a:lnTo>
                    <a:pt x="30553" y="22317"/>
                  </a:lnTo>
                  <a:lnTo>
                    <a:pt x="30914" y="21373"/>
                  </a:lnTo>
                  <a:lnTo>
                    <a:pt x="31075" y="20911"/>
                  </a:lnTo>
                  <a:lnTo>
                    <a:pt x="31236" y="20429"/>
                  </a:lnTo>
                  <a:lnTo>
                    <a:pt x="31376" y="19947"/>
                  </a:lnTo>
                  <a:lnTo>
                    <a:pt x="31497" y="19445"/>
                  </a:lnTo>
                  <a:lnTo>
                    <a:pt x="31517" y="19404"/>
                  </a:lnTo>
                  <a:lnTo>
                    <a:pt x="31537" y="19284"/>
                  </a:lnTo>
                  <a:lnTo>
                    <a:pt x="31638" y="18842"/>
                  </a:lnTo>
                  <a:lnTo>
                    <a:pt x="31738" y="18380"/>
                  </a:lnTo>
                  <a:lnTo>
                    <a:pt x="31818" y="17918"/>
                  </a:lnTo>
                  <a:lnTo>
                    <a:pt x="31879" y="17456"/>
                  </a:lnTo>
                  <a:lnTo>
                    <a:pt x="31939" y="16974"/>
                  </a:lnTo>
                  <a:lnTo>
                    <a:pt x="31979" y="16512"/>
                  </a:lnTo>
                  <a:lnTo>
                    <a:pt x="31999" y="16030"/>
                  </a:lnTo>
                  <a:lnTo>
                    <a:pt x="31999" y="15548"/>
                  </a:lnTo>
                  <a:lnTo>
                    <a:pt x="31979" y="14744"/>
                  </a:lnTo>
                  <a:lnTo>
                    <a:pt x="31919" y="13961"/>
                  </a:lnTo>
                  <a:lnTo>
                    <a:pt x="31818" y="13177"/>
                  </a:lnTo>
                  <a:lnTo>
                    <a:pt x="31678" y="12414"/>
                  </a:lnTo>
                  <a:lnTo>
                    <a:pt x="31497" y="11651"/>
                  </a:lnTo>
                  <a:lnTo>
                    <a:pt x="31296" y="10928"/>
                  </a:lnTo>
                  <a:lnTo>
                    <a:pt x="31035" y="10205"/>
                  </a:lnTo>
                  <a:lnTo>
                    <a:pt x="30754" y="9501"/>
                  </a:lnTo>
                  <a:lnTo>
                    <a:pt x="30432" y="8798"/>
                  </a:lnTo>
                  <a:lnTo>
                    <a:pt x="30071" y="8136"/>
                  </a:lnTo>
                  <a:lnTo>
                    <a:pt x="29689" y="7493"/>
                  </a:lnTo>
                  <a:lnTo>
                    <a:pt x="29267" y="6850"/>
                  </a:lnTo>
                  <a:lnTo>
                    <a:pt x="28825" y="6247"/>
                  </a:lnTo>
                  <a:lnTo>
                    <a:pt x="28343" y="5665"/>
                  </a:lnTo>
                  <a:lnTo>
                    <a:pt x="27841" y="5102"/>
                  </a:lnTo>
                  <a:lnTo>
                    <a:pt x="27319" y="4560"/>
                  </a:lnTo>
                  <a:lnTo>
                    <a:pt x="26756" y="4038"/>
                  </a:lnTo>
                  <a:lnTo>
                    <a:pt x="26174" y="3556"/>
                  </a:lnTo>
                  <a:lnTo>
                    <a:pt x="25571" y="3094"/>
                  </a:lnTo>
                  <a:lnTo>
                    <a:pt x="24949" y="2652"/>
                  </a:lnTo>
                  <a:lnTo>
                    <a:pt x="24306" y="2250"/>
                  </a:lnTo>
                  <a:lnTo>
                    <a:pt x="23623" y="1888"/>
                  </a:lnTo>
                  <a:lnTo>
                    <a:pt x="22940" y="1527"/>
                  </a:lnTo>
                  <a:lnTo>
                    <a:pt x="22237" y="1226"/>
                  </a:lnTo>
                  <a:lnTo>
                    <a:pt x="21514" y="944"/>
                  </a:lnTo>
                  <a:lnTo>
                    <a:pt x="20770" y="703"/>
                  </a:lnTo>
                  <a:lnTo>
                    <a:pt x="20007" y="502"/>
                  </a:lnTo>
                  <a:lnTo>
                    <a:pt x="19224" y="322"/>
                  </a:lnTo>
                  <a:lnTo>
                    <a:pt x="18440" y="181"/>
                  </a:lnTo>
                  <a:lnTo>
                    <a:pt x="17637" y="81"/>
                  </a:lnTo>
                  <a:lnTo>
                    <a:pt x="16833" y="20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385744" y="4110980"/>
              <a:ext cx="367307" cy="654293"/>
            </a:xfrm>
            <a:custGeom>
              <a:avLst/>
              <a:gdLst/>
              <a:ahLst/>
              <a:cxnLst/>
              <a:rect l="l" t="t" r="r" b="b"/>
              <a:pathLst>
                <a:path w="12777" h="22760" extrusionOk="0">
                  <a:moveTo>
                    <a:pt x="6469" y="0"/>
                  </a:moveTo>
                  <a:lnTo>
                    <a:pt x="6348" y="20"/>
                  </a:lnTo>
                  <a:lnTo>
                    <a:pt x="6248" y="101"/>
                  </a:lnTo>
                  <a:lnTo>
                    <a:pt x="6167" y="181"/>
                  </a:lnTo>
                  <a:lnTo>
                    <a:pt x="6147" y="302"/>
                  </a:lnTo>
                  <a:lnTo>
                    <a:pt x="6067" y="884"/>
                  </a:lnTo>
                  <a:lnTo>
                    <a:pt x="6007" y="1246"/>
                  </a:lnTo>
                  <a:lnTo>
                    <a:pt x="5906" y="1647"/>
                  </a:lnTo>
                  <a:lnTo>
                    <a:pt x="5766" y="2049"/>
                  </a:lnTo>
                  <a:lnTo>
                    <a:pt x="5685" y="2250"/>
                  </a:lnTo>
                  <a:lnTo>
                    <a:pt x="5605" y="2431"/>
                  </a:lnTo>
                  <a:lnTo>
                    <a:pt x="5484" y="2592"/>
                  </a:lnTo>
                  <a:lnTo>
                    <a:pt x="5384" y="2752"/>
                  </a:lnTo>
                  <a:lnTo>
                    <a:pt x="5243" y="2893"/>
                  </a:lnTo>
                  <a:lnTo>
                    <a:pt x="5103" y="3013"/>
                  </a:lnTo>
                  <a:lnTo>
                    <a:pt x="5002" y="3054"/>
                  </a:lnTo>
                  <a:lnTo>
                    <a:pt x="4882" y="3074"/>
                  </a:lnTo>
                  <a:lnTo>
                    <a:pt x="4761" y="3054"/>
                  </a:lnTo>
                  <a:lnTo>
                    <a:pt x="4601" y="3033"/>
                  </a:lnTo>
                  <a:lnTo>
                    <a:pt x="4440" y="2993"/>
                  </a:lnTo>
                  <a:lnTo>
                    <a:pt x="4279" y="2913"/>
                  </a:lnTo>
                  <a:lnTo>
                    <a:pt x="3918" y="2752"/>
                  </a:lnTo>
                  <a:lnTo>
                    <a:pt x="3516" y="2531"/>
                  </a:lnTo>
                  <a:lnTo>
                    <a:pt x="3134" y="2270"/>
                  </a:lnTo>
                  <a:lnTo>
                    <a:pt x="2773" y="2009"/>
                  </a:lnTo>
                  <a:lnTo>
                    <a:pt x="2451" y="1748"/>
                  </a:lnTo>
                  <a:lnTo>
                    <a:pt x="2371" y="1688"/>
                  </a:lnTo>
                  <a:lnTo>
                    <a:pt x="2270" y="1668"/>
                  </a:lnTo>
                  <a:lnTo>
                    <a:pt x="2170" y="1688"/>
                  </a:lnTo>
                  <a:lnTo>
                    <a:pt x="2070" y="1708"/>
                  </a:lnTo>
                  <a:lnTo>
                    <a:pt x="1989" y="1788"/>
                  </a:lnTo>
                  <a:lnTo>
                    <a:pt x="1929" y="1868"/>
                  </a:lnTo>
                  <a:lnTo>
                    <a:pt x="1909" y="1969"/>
                  </a:lnTo>
                  <a:lnTo>
                    <a:pt x="1909" y="2069"/>
                  </a:lnTo>
                  <a:lnTo>
                    <a:pt x="2029" y="2571"/>
                  </a:lnTo>
                  <a:lnTo>
                    <a:pt x="2130" y="3154"/>
                  </a:lnTo>
                  <a:lnTo>
                    <a:pt x="2210" y="3737"/>
                  </a:lnTo>
                  <a:lnTo>
                    <a:pt x="2270" y="4339"/>
                  </a:lnTo>
                  <a:lnTo>
                    <a:pt x="2311" y="4902"/>
                  </a:lnTo>
                  <a:lnTo>
                    <a:pt x="2311" y="5163"/>
                  </a:lnTo>
                  <a:lnTo>
                    <a:pt x="2291" y="5404"/>
                  </a:lnTo>
                  <a:lnTo>
                    <a:pt x="2270" y="5625"/>
                  </a:lnTo>
                  <a:lnTo>
                    <a:pt x="2230" y="5826"/>
                  </a:lnTo>
                  <a:lnTo>
                    <a:pt x="2170" y="5986"/>
                  </a:lnTo>
                  <a:lnTo>
                    <a:pt x="2110" y="6107"/>
                  </a:lnTo>
                  <a:lnTo>
                    <a:pt x="2050" y="6207"/>
                  </a:lnTo>
                  <a:lnTo>
                    <a:pt x="1969" y="6268"/>
                  </a:lnTo>
                  <a:lnTo>
                    <a:pt x="1869" y="6308"/>
                  </a:lnTo>
                  <a:lnTo>
                    <a:pt x="1788" y="6328"/>
                  </a:lnTo>
                  <a:lnTo>
                    <a:pt x="1608" y="6328"/>
                  </a:lnTo>
                  <a:lnTo>
                    <a:pt x="1427" y="6308"/>
                  </a:lnTo>
                  <a:lnTo>
                    <a:pt x="1266" y="6247"/>
                  </a:lnTo>
                  <a:lnTo>
                    <a:pt x="1085" y="6147"/>
                  </a:lnTo>
                  <a:lnTo>
                    <a:pt x="925" y="6067"/>
                  </a:lnTo>
                  <a:lnTo>
                    <a:pt x="764" y="5966"/>
                  </a:lnTo>
                  <a:lnTo>
                    <a:pt x="563" y="5806"/>
                  </a:lnTo>
                  <a:lnTo>
                    <a:pt x="463" y="5745"/>
                  </a:lnTo>
                  <a:lnTo>
                    <a:pt x="362" y="5725"/>
                  </a:lnTo>
                  <a:lnTo>
                    <a:pt x="262" y="5725"/>
                  </a:lnTo>
                  <a:lnTo>
                    <a:pt x="161" y="5765"/>
                  </a:lnTo>
                  <a:lnTo>
                    <a:pt x="81" y="5826"/>
                  </a:lnTo>
                  <a:lnTo>
                    <a:pt x="41" y="5926"/>
                  </a:lnTo>
                  <a:lnTo>
                    <a:pt x="1" y="6026"/>
                  </a:lnTo>
                  <a:lnTo>
                    <a:pt x="21" y="6127"/>
                  </a:lnTo>
                  <a:lnTo>
                    <a:pt x="3556" y="22498"/>
                  </a:lnTo>
                  <a:lnTo>
                    <a:pt x="3596" y="22598"/>
                  </a:lnTo>
                  <a:lnTo>
                    <a:pt x="3677" y="22679"/>
                  </a:lnTo>
                  <a:lnTo>
                    <a:pt x="3757" y="22739"/>
                  </a:lnTo>
                  <a:lnTo>
                    <a:pt x="3877" y="22759"/>
                  </a:lnTo>
                  <a:lnTo>
                    <a:pt x="3938" y="22739"/>
                  </a:lnTo>
                  <a:lnTo>
                    <a:pt x="4018" y="22719"/>
                  </a:lnTo>
                  <a:lnTo>
                    <a:pt x="4058" y="22699"/>
                  </a:lnTo>
                  <a:lnTo>
                    <a:pt x="4118" y="22659"/>
                  </a:lnTo>
                  <a:lnTo>
                    <a:pt x="4159" y="22598"/>
                  </a:lnTo>
                  <a:lnTo>
                    <a:pt x="4179" y="22538"/>
                  </a:lnTo>
                  <a:lnTo>
                    <a:pt x="4199" y="22478"/>
                  </a:lnTo>
                  <a:lnTo>
                    <a:pt x="4199" y="22418"/>
                  </a:lnTo>
                  <a:lnTo>
                    <a:pt x="4199" y="22357"/>
                  </a:lnTo>
                  <a:lnTo>
                    <a:pt x="824" y="6770"/>
                  </a:lnTo>
                  <a:lnTo>
                    <a:pt x="824" y="6770"/>
                  </a:lnTo>
                  <a:lnTo>
                    <a:pt x="1065" y="6870"/>
                  </a:lnTo>
                  <a:lnTo>
                    <a:pt x="1326" y="6950"/>
                  </a:lnTo>
                  <a:lnTo>
                    <a:pt x="1608" y="6991"/>
                  </a:lnTo>
                  <a:lnTo>
                    <a:pt x="1728" y="7011"/>
                  </a:lnTo>
                  <a:lnTo>
                    <a:pt x="1869" y="6991"/>
                  </a:lnTo>
                  <a:lnTo>
                    <a:pt x="1989" y="6971"/>
                  </a:lnTo>
                  <a:lnTo>
                    <a:pt x="2090" y="6930"/>
                  </a:lnTo>
                  <a:lnTo>
                    <a:pt x="2210" y="6890"/>
                  </a:lnTo>
                  <a:lnTo>
                    <a:pt x="2311" y="6830"/>
                  </a:lnTo>
                  <a:lnTo>
                    <a:pt x="2411" y="6770"/>
                  </a:lnTo>
                  <a:lnTo>
                    <a:pt x="2491" y="6689"/>
                  </a:lnTo>
                  <a:lnTo>
                    <a:pt x="2592" y="6589"/>
                  </a:lnTo>
                  <a:lnTo>
                    <a:pt x="2652" y="6488"/>
                  </a:lnTo>
                  <a:lnTo>
                    <a:pt x="2753" y="6328"/>
                  </a:lnTo>
                  <a:lnTo>
                    <a:pt x="2813" y="6167"/>
                  </a:lnTo>
                  <a:lnTo>
                    <a:pt x="2873" y="5966"/>
                  </a:lnTo>
                  <a:lnTo>
                    <a:pt x="2913" y="5745"/>
                  </a:lnTo>
                  <a:lnTo>
                    <a:pt x="2953" y="5524"/>
                  </a:lnTo>
                  <a:lnTo>
                    <a:pt x="2953" y="5283"/>
                  </a:lnTo>
                  <a:lnTo>
                    <a:pt x="2974" y="4781"/>
                  </a:lnTo>
                  <a:lnTo>
                    <a:pt x="2933" y="4259"/>
                  </a:lnTo>
                  <a:lnTo>
                    <a:pt x="2893" y="3757"/>
                  </a:lnTo>
                  <a:lnTo>
                    <a:pt x="2813" y="3254"/>
                  </a:lnTo>
                  <a:lnTo>
                    <a:pt x="2753" y="2813"/>
                  </a:lnTo>
                  <a:lnTo>
                    <a:pt x="3054" y="3013"/>
                  </a:lnTo>
                  <a:lnTo>
                    <a:pt x="3395" y="3234"/>
                  </a:lnTo>
                  <a:lnTo>
                    <a:pt x="3757" y="3415"/>
                  </a:lnTo>
                  <a:lnTo>
                    <a:pt x="4139" y="3576"/>
                  </a:lnTo>
                  <a:lnTo>
                    <a:pt x="4319" y="3636"/>
                  </a:lnTo>
                  <a:lnTo>
                    <a:pt x="4500" y="3676"/>
                  </a:lnTo>
                  <a:lnTo>
                    <a:pt x="4681" y="3716"/>
                  </a:lnTo>
                  <a:lnTo>
                    <a:pt x="5022" y="3716"/>
                  </a:lnTo>
                  <a:lnTo>
                    <a:pt x="5183" y="3696"/>
                  </a:lnTo>
                  <a:lnTo>
                    <a:pt x="5324" y="3636"/>
                  </a:lnTo>
                  <a:lnTo>
                    <a:pt x="5464" y="3556"/>
                  </a:lnTo>
                  <a:lnTo>
                    <a:pt x="5645" y="3415"/>
                  </a:lnTo>
                  <a:lnTo>
                    <a:pt x="5826" y="3254"/>
                  </a:lnTo>
                  <a:lnTo>
                    <a:pt x="5967" y="3074"/>
                  </a:lnTo>
                  <a:lnTo>
                    <a:pt x="6107" y="2873"/>
                  </a:lnTo>
                  <a:lnTo>
                    <a:pt x="6228" y="2652"/>
                  </a:lnTo>
                  <a:lnTo>
                    <a:pt x="6328" y="2431"/>
                  </a:lnTo>
                  <a:lnTo>
                    <a:pt x="6429" y="2210"/>
                  </a:lnTo>
                  <a:lnTo>
                    <a:pt x="6509" y="1969"/>
                  </a:lnTo>
                  <a:lnTo>
                    <a:pt x="6589" y="2210"/>
                  </a:lnTo>
                  <a:lnTo>
                    <a:pt x="6690" y="2431"/>
                  </a:lnTo>
                  <a:lnTo>
                    <a:pt x="6790" y="2652"/>
                  </a:lnTo>
                  <a:lnTo>
                    <a:pt x="6911" y="2853"/>
                  </a:lnTo>
                  <a:lnTo>
                    <a:pt x="7051" y="3054"/>
                  </a:lnTo>
                  <a:lnTo>
                    <a:pt x="7172" y="3214"/>
                  </a:lnTo>
                  <a:lnTo>
                    <a:pt x="7332" y="3335"/>
                  </a:lnTo>
                  <a:lnTo>
                    <a:pt x="7473" y="3435"/>
                  </a:lnTo>
                  <a:lnTo>
                    <a:pt x="7594" y="3475"/>
                  </a:lnTo>
                  <a:lnTo>
                    <a:pt x="7694" y="3495"/>
                  </a:lnTo>
                  <a:lnTo>
                    <a:pt x="7975" y="3495"/>
                  </a:lnTo>
                  <a:lnTo>
                    <a:pt x="8297" y="3435"/>
                  </a:lnTo>
                  <a:lnTo>
                    <a:pt x="8638" y="3335"/>
                  </a:lnTo>
                  <a:lnTo>
                    <a:pt x="9000" y="3194"/>
                  </a:lnTo>
                  <a:lnTo>
                    <a:pt x="9381" y="3013"/>
                  </a:lnTo>
                  <a:lnTo>
                    <a:pt x="9763" y="2833"/>
                  </a:lnTo>
                  <a:lnTo>
                    <a:pt x="10125" y="2632"/>
                  </a:lnTo>
                  <a:lnTo>
                    <a:pt x="10024" y="3114"/>
                  </a:lnTo>
                  <a:lnTo>
                    <a:pt x="9924" y="3656"/>
                  </a:lnTo>
                  <a:lnTo>
                    <a:pt x="9843" y="4219"/>
                  </a:lnTo>
                  <a:lnTo>
                    <a:pt x="9803" y="4781"/>
                  </a:lnTo>
                  <a:lnTo>
                    <a:pt x="9803" y="5062"/>
                  </a:lnTo>
                  <a:lnTo>
                    <a:pt x="9823" y="5323"/>
                  </a:lnTo>
                  <a:lnTo>
                    <a:pt x="9843" y="5564"/>
                  </a:lnTo>
                  <a:lnTo>
                    <a:pt x="9904" y="5806"/>
                  </a:lnTo>
                  <a:lnTo>
                    <a:pt x="9964" y="6026"/>
                  </a:lnTo>
                  <a:lnTo>
                    <a:pt x="10044" y="6207"/>
                  </a:lnTo>
                  <a:lnTo>
                    <a:pt x="10165" y="6388"/>
                  </a:lnTo>
                  <a:lnTo>
                    <a:pt x="10285" y="6529"/>
                  </a:lnTo>
                  <a:lnTo>
                    <a:pt x="10506" y="6669"/>
                  </a:lnTo>
                  <a:lnTo>
                    <a:pt x="10727" y="6770"/>
                  </a:lnTo>
                  <a:lnTo>
                    <a:pt x="10948" y="6850"/>
                  </a:lnTo>
                  <a:lnTo>
                    <a:pt x="11149" y="6870"/>
                  </a:lnTo>
                  <a:lnTo>
                    <a:pt x="11370" y="6870"/>
                  </a:lnTo>
                  <a:lnTo>
                    <a:pt x="11591" y="6830"/>
                  </a:lnTo>
                  <a:lnTo>
                    <a:pt x="11792" y="6770"/>
                  </a:lnTo>
                  <a:lnTo>
                    <a:pt x="11993" y="6709"/>
                  </a:lnTo>
                  <a:lnTo>
                    <a:pt x="11993" y="6709"/>
                  </a:lnTo>
                  <a:lnTo>
                    <a:pt x="9100" y="22337"/>
                  </a:lnTo>
                  <a:lnTo>
                    <a:pt x="9100" y="22398"/>
                  </a:lnTo>
                  <a:lnTo>
                    <a:pt x="9120" y="22458"/>
                  </a:lnTo>
                  <a:lnTo>
                    <a:pt x="9140" y="22518"/>
                  </a:lnTo>
                  <a:lnTo>
                    <a:pt x="9160" y="22578"/>
                  </a:lnTo>
                  <a:lnTo>
                    <a:pt x="9201" y="22619"/>
                  </a:lnTo>
                  <a:lnTo>
                    <a:pt x="9261" y="22659"/>
                  </a:lnTo>
                  <a:lnTo>
                    <a:pt x="9301" y="22699"/>
                  </a:lnTo>
                  <a:lnTo>
                    <a:pt x="9381" y="22719"/>
                  </a:lnTo>
                  <a:lnTo>
                    <a:pt x="9502" y="22719"/>
                  </a:lnTo>
                  <a:lnTo>
                    <a:pt x="9562" y="22699"/>
                  </a:lnTo>
                  <a:lnTo>
                    <a:pt x="9622" y="22659"/>
                  </a:lnTo>
                  <a:lnTo>
                    <a:pt x="9663" y="22619"/>
                  </a:lnTo>
                  <a:lnTo>
                    <a:pt x="9703" y="22578"/>
                  </a:lnTo>
                  <a:lnTo>
                    <a:pt x="9743" y="22518"/>
                  </a:lnTo>
                  <a:lnTo>
                    <a:pt x="9763" y="22458"/>
                  </a:lnTo>
                  <a:lnTo>
                    <a:pt x="12776" y="6067"/>
                  </a:lnTo>
                  <a:lnTo>
                    <a:pt x="12776" y="5966"/>
                  </a:lnTo>
                  <a:lnTo>
                    <a:pt x="12756" y="5866"/>
                  </a:lnTo>
                  <a:lnTo>
                    <a:pt x="12696" y="5785"/>
                  </a:lnTo>
                  <a:lnTo>
                    <a:pt x="12615" y="5725"/>
                  </a:lnTo>
                  <a:lnTo>
                    <a:pt x="12515" y="5685"/>
                  </a:lnTo>
                  <a:lnTo>
                    <a:pt x="12415" y="5685"/>
                  </a:lnTo>
                  <a:lnTo>
                    <a:pt x="12314" y="5705"/>
                  </a:lnTo>
                  <a:lnTo>
                    <a:pt x="12234" y="5765"/>
                  </a:lnTo>
                  <a:lnTo>
                    <a:pt x="12073" y="5906"/>
                  </a:lnTo>
                  <a:lnTo>
                    <a:pt x="11912" y="6006"/>
                  </a:lnTo>
                  <a:lnTo>
                    <a:pt x="11691" y="6107"/>
                  </a:lnTo>
                  <a:lnTo>
                    <a:pt x="11470" y="6187"/>
                  </a:lnTo>
                  <a:lnTo>
                    <a:pt x="11350" y="6207"/>
                  </a:lnTo>
                  <a:lnTo>
                    <a:pt x="11229" y="6207"/>
                  </a:lnTo>
                  <a:lnTo>
                    <a:pt x="11089" y="6187"/>
                  </a:lnTo>
                  <a:lnTo>
                    <a:pt x="10968" y="6167"/>
                  </a:lnTo>
                  <a:lnTo>
                    <a:pt x="10848" y="6107"/>
                  </a:lnTo>
                  <a:lnTo>
                    <a:pt x="10707" y="6006"/>
                  </a:lnTo>
                  <a:lnTo>
                    <a:pt x="10627" y="5906"/>
                  </a:lnTo>
                  <a:lnTo>
                    <a:pt x="10566" y="5785"/>
                  </a:lnTo>
                  <a:lnTo>
                    <a:pt x="10526" y="5605"/>
                  </a:lnTo>
                  <a:lnTo>
                    <a:pt x="10486" y="5404"/>
                  </a:lnTo>
                  <a:lnTo>
                    <a:pt x="10466" y="5183"/>
                  </a:lnTo>
                  <a:lnTo>
                    <a:pt x="10466" y="4942"/>
                  </a:lnTo>
                  <a:lnTo>
                    <a:pt x="10506" y="4379"/>
                  </a:lnTo>
                  <a:lnTo>
                    <a:pt x="10587" y="3777"/>
                  </a:lnTo>
                  <a:lnTo>
                    <a:pt x="10687" y="3174"/>
                  </a:lnTo>
                  <a:lnTo>
                    <a:pt x="10808" y="2592"/>
                  </a:lnTo>
                  <a:lnTo>
                    <a:pt x="10948" y="2029"/>
                  </a:lnTo>
                  <a:lnTo>
                    <a:pt x="10968" y="1929"/>
                  </a:lnTo>
                  <a:lnTo>
                    <a:pt x="10948" y="1848"/>
                  </a:lnTo>
                  <a:lnTo>
                    <a:pt x="10908" y="1748"/>
                  </a:lnTo>
                  <a:lnTo>
                    <a:pt x="10828" y="1688"/>
                  </a:lnTo>
                  <a:lnTo>
                    <a:pt x="10747" y="1627"/>
                  </a:lnTo>
                  <a:lnTo>
                    <a:pt x="10647" y="1607"/>
                  </a:lnTo>
                  <a:lnTo>
                    <a:pt x="10546" y="1627"/>
                  </a:lnTo>
                  <a:lnTo>
                    <a:pt x="10466" y="1668"/>
                  </a:lnTo>
                  <a:lnTo>
                    <a:pt x="10024" y="1929"/>
                  </a:lnTo>
                  <a:lnTo>
                    <a:pt x="9582" y="2150"/>
                  </a:lnTo>
                  <a:lnTo>
                    <a:pt x="9160" y="2371"/>
                  </a:lnTo>
                  <a:lnTo>
                    <a:pt x="8779" y="2551"/>
                  </a:lnTo>
                  <a:lnTo>
                    <a:pt x="8437" y="2692"/>
                  </a:lnTo>
                  <a:lnTo>
                    <a:pt x="8136" y="2792"/>
                  </a:lnTo>
                  <a:lnTo>
                    <a:pt x="7915" y="2853"/>
                  </a:lnTo>
                  <a:lnTo>
                    <a:pt x="7835" y="2853"/>
                  </a:lnTo>
                  <a:lnTo>
                    <a:pt x="7774" y="2833"/>
                  </a:lnTo>
                  <a:lnTo>
                    <a:pt x="7714" y="2792"/>
                  </a:lnTo>
                  <a:lnTo>
                    <a:pt x="7634" y="2712"/>
                  </a:lnTo>
                  <a:lnTo>
                    <a:pt x="7473" y="2511"/>
                  </a:lnTo>
                  <a:lnTo>
                    <a:pt x="7332" y="2230"/>
                  </a:lnTo>
                  <a:lnTo>
                    <a:pt x="7192" y="1889"/>
                  </a:lnTo>
                  <a:lnTo>
                    <a:pt x="7051" y="1527"/>
                  </a:lnTo>
                  <a:lnTo>
                    <a:pt x="6951" y="1125"/>
                  </a:lnTo>
                  <a:lnTo>
                    <a:pt x="6850" y="703"/>
                  </a:lnTo>
                  <a:lnTo>
                    <a:pt x="6810" y="302"/>
                  </a:lnTo>
                  <a:lnTo>
                    <a:pt x="6770" y="181"/>
                  </a:lnTo>
                  <a:lnTo>
                    <a:pt x="6690" y="101"/>
                  </a:lnTo>
                  <a:lnTo>
                    <a:pt x="6589" y="20"/>
                  </a:lnTo>
                  <a:lnTo>
                    <a:pt x="6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284121" y="4709217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3"/>
                  </a:lnTo>
                  <a:lnTo>
                    <a:pt x="19967" y="2733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4284121" y="4787756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71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71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284121" y="4866869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0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284121" y="4945408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0"/>
                  </a:moveTo>
                  <a:lnTo>
                    <a:pt x="101" y="20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0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322815" y="4778528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0"/>
                  </a:moveTo>
                  <a:lnTo>
                    <a:pt x="201" y="20"/>
                  </a:lnTo>
                  <a:lnTo>
                    <a:pt x="141" y="60"/>
                  </a:lnTo>
                  <a:lnTo>
                    <a:pt x="101" y="101"/>
                  </a:lnTo>
                  <a:lnTo>
                    <a:pt x="60" y="141"/>
                  </a:lnTo>
                  <a:lnTo>
                    <a:pt x="20" y="201"/>
                  </a:lnTo>
                  <a:lnTo>
                    <a:pt x="0" y="261"/>
                  </a:lnTo>
                  <a:lnTo>
                    <a:pt x="0" y="322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63"/>
                  </a:lnTo>
                  <a:lnTo>
                    <a:pt x="141" y="60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03"/>
                  </a:lnTo>
                  <a:lnTo>
                    <a:pt x="17235" y="56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22"/>
                  </a:lnTo>
                  <a:lnTo>
                    <a:pt x="17335" y="261"/>
                  </a:lnTo>
                  <a:lnTo>
                    <a:pt x="17315" y="201"/>
                  </a:lnTo>
                  <a:lnTo>
                    <a:pt x="17275" y="141"/>
                  </a:lnTo>
                  <a:lnTo>
                    <a:pt x="17235" y="101"/>
                  </a:lnTo>
                  <a:lnTo>
                    <a:pt x="17195" y="60"/>
                  </a:lnTo>
                  <a:lnTo>
                    <a:pt x="17134" y="20"/>
                  </a:lnTo>
                  <a:lnTo>
                    <a:pt x="17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322815" y="4857066"/>
              <a:ext cx="498367" cy="19060"/>
            </a:xfrm>
            <a:custGeom>
              <a:avLst/>
              <a:gdLst/>
              <a:ahLst/>
              <a:cxnLst/>
              <a:rect l="l" t="t" r="r" b="b"/>
              <a:pathLst>
                <a:path w="17336" h="663" extrusionOk="0">
                  <a:moveTo>
                    <a:pt x="322" y="0"/>
                  </a:moveTo>
                  <a:lnTo>
                    <a:pt x="261" y="20"/>
                  </a:lnTo>
                  <a:lnTo>
                    <a:pt x="201" y="40"/>
                  </a:lnTo>
                  <a:lnTo>
                    <a:pt x="141" y="60"/>
                  </a:lnTo>
                  <a:lnTo>
                    <a:pt x="101" y="100"/>
                  </a:lnTo>
                  <a:lnTo>
                    <a:pt x="60" y="161"/>
                  </a:lnTo>
                  <a:lnTo>
                    <a:pt x="20" y="201"/>
                  </a:lnTo>
                  <a:lnTo>
                    <a:pt x="0" y="281"/>
                  </a:lnTo>
                  <a:lnTo>
                    <a:pt x="0" y="341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83"/>
                  </a:lnTo>
                  <a:lnTo>
                    <a:pt x="141" y="62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23"/>
                  </a:lnTo>
                  <a:lnTo>
                    <a:pt x="17235" y="58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41"/>
                  </a:lnTo>
                  <a:lnTo>
                    <a:pt x="17335" y="281"/>
                  </a:lnTo>
                  <a:lnTo>
                    <a:pt x="17315" y="201"/>
                  </a:lnTo>
                  <a:lnTo>
                    <a:pt x="17275" y="161"/>
                  </a:lnTo>
                  <a:lnTo>
                    <a:pt x="17235" y="100"/>
                  </a:lnTo>
                  <a:lnTo>
                    <a:pt x="17195" y="60"/>
                  </a:lnTo>
                  <a:lnTo>
                    <a:pt x="17134" y="40"/>
                  </a:lnTo>
                  <a:lnTo>
                    <a:pt x="17074" y="20"/>
                  </a:lnTo>
                  <a:lnTo>
                    <a:pt x="17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322815" y="4936151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1"/>
                  </a:moveTo>
                  <a:lnTo>
                    <a:pt x="201" y="2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60" y="142"/>
                  </a:lnTo>
                  <a:lnTo>
                    <a:pt x="20" y="202"/>
                  </a:lnTo>
                  <a:lnTo>
                    <a:pt x="0" y="262"/>
                  </a:lnTo>
                  <a:lnTo>
                    <a:pt x="0" y="322"/>
                  </a:lnTo>
                  <a:lnTo>
                    <a:pt x="0" y="403"/>
                  </a:lnTo>
                  <a:lnTo>
                    <a:pt x="20" y="463"/>
                  </a:lnTo>
                  <a:lnTo>
                    <a:pt x="60" y="523"/>
                  </a:lnTo>
                  <a:lnTo>
                    <a:pt x="101" y="563"/>
                  </a:lnTo>
                  <a:lnTo>
                    <a:pt x="141" y="604"/>
                  </a:lnTo>
                  <a:lnTo>
                    <a:pt x="201" y="644"/>
                  </a:lnTo>
                  <a:lnTo>
                    <a:pt x="261" y="664"/>
                  </a:lnTo>
                  <a:lnTo>
                    <a:pt x="17074" y="664"/>
                  </a:lnTo>
                  <a:lnTo>
                    <a:pt x="17134" y="644"/>
                  </a:lnTo>
                  <a:lnTo>
                    <a:pt x="17195" y="604"/>
                  </a:lnTo>
                  <a:lnTo>
                    <a:pt x="17235" y="563"/>
                  </a:lnTo>
                  <a:lnTo>
                    <a:pt x="17275" y="523"/>
                  </a:lnTo>
                  <a:lnTo>
                    <a:pt x="17315" y="463"/>
                  </a:lnTo>
                  <a:lnTo>
                    <a:pt x="17335" y="403"/>
                  </a:lnTo>
                  <a:lnTo>
                    <a:pt x="17335" y="322"/>
                  </a:lnTo>
                  <a:lnTo>
                    <a:pt x="17335" y="262"/>
                  </a:lnTo>
                  <a:lnTo>
                    <a:pt x="17315" y="202"/>
                  </a:lnTo>
                  <a:lnTo>
                    <a:pt x="17275" y="142"/>
                  </a:lnTo>
                  <a:lnTo>
                    <a:pt x="17235" y="101"/>
                  </a:lnTo>
                  <a:lnTo>
                    <a:pt x="17195" y="61"/>
                  </a:lnTo>
                  <a:lnTo>
                    <a:pt x="17134" y="21"/>
                  </a:lnTo>
                  <a:lnTo>
                    <a:pt x="17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5" name="Google Shape;2925;p45"/>
          <p:cNvGrpSpPr/>
          <p:nvPr/>
        </p:nvGrpSpPr>
        <p:grpSpPr>
          <a:xfrm>
            <a:off x="6348326" y="883634"/>
            <a:ext cx="1839617" cy="3715715"/>
            <a:chOff x="3566925" y="2950700"/>
            <a:chExt cx="1246775" cy="2518275"/>
          </a:xfrm>
        </p:grpSpPr>
        <p:sp>
          <p:nvSpPr>
            <p:cNvPr id="2926" name="Google Shape;2926;p45"/>
            <p:cNvSpPr/>
            <p:nvPr/>
          </p:nvSpPr>
          <p:spPr>
            <a:xfrm>
              <a:off x="4501875" y="5382250"/>
              <a:ext cx="311825" cy="86725"/>
            </a:xfrm>
            <a:custGeom>
              <a:avLst/>
              <a:gdLst/>
              <a:ahLst/>
              <a:cxnLst/>
              <a:rect l="l" t="t" r="r" b="b"/>
              <a:pathLst>
                <a:path w="12473" h="3469" extrusionOk="0">
                  <a:moveTo>
                    <a:pt x="5649" y="0"/>
                  </a:moveTo>
                  <a:lnTo>
                    <a:pt x="0" y="690"/>
                  </a:lnTo>
                  <a:lnTo>
                    <a:pt x="243" y="3468"/>
                  </a:lnTo>
                  <a:lnTo>
                    <a:pt x="1529" y="3468"/>
                  </a:lnTo>
                  <a:lnTo>
                    <a:pt x="1529" y="2816"/>
                  </a:lnTo>
                  <a:lnTo>
                    <a:pt x="4903" y="3468"/>
                  </a:lnTo>
                  <a:lnTo>
                    <a:pt x="12473" y="3468"/>
                  </a:lnTo>
                  <a:lnTo>
                    <a:pt x="5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5"/>
            <p:cNvSpPr/>
            <p:nvPr/>
          </p:nvSpPr>
          <p:spPr>
            <a:xfrm>
              <a:off x="4364850" y="3463850"/>
              <a:ext cx="207900" cy="178075"/>
            </a:xfrm>
            <a:custGeom>
              <a:avLst/>
              <a:gdLst/>
              <a:ahLst/>
              <a:cxnLst/>
              <a:rect l="l" t="t" r="r" b="b"/>
              <a:pathLst>
                <a:path w="8316" h="7123" extrusionOk="0">
                  <a:moveTo>
                    <a:pt x="1659" y="1"/>
                  </a:moveTo>
                  <a:lnTo>
                    <a:pt x="0" y="4979"/>
                  </a:lnTo>
                  <a:lnTo>
                    <a:pt x="6749" y="7123"/>
                  </a:lnTo>
                  <a:lnTo>
                    <a:pt x="8315" y="2853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5"/>
            <p:cNvSpPr/>
            <p:nvPr/>
          </p:nvSpPr>
          <p:spPr>
            <a:xfrm>
              <a:off x="4362525" y="3461075"/>
              <a:ext cx="212550" cy="183175"/>
            </a:xfrm>
            <a:custGeom>
              <a:avLst/>
              <a:gdLst/>
              <a:ahLst/>
              <a:cxnLst/>
              <a:rect l="l" t="t" r="r" b="b"/>
              <a:pathLst>
                <a:path w="8502" h="7327" extrusionOk="0">
                  <a:moveTo>
                    <a:pt x="1808" y="242"/>
                  </a:moveTo>
                  <a:lnTo>
                    <a:pt x="8278" y="3020"/>
                  </a:lnTo>
                  <a:lnTo>
                    <a:pt x="6767" y="7122"/>
                  </a:lnTo>
                  <a:lnTo>
                    <a:pt x="224" y="5034"/>
                  </a:lnTo>
                  <a:lnTo>
                    <a:pt x="1808" y="242"/>
                  </a:lnTo>
                  <a:close/>
                  <a:moveTo>
                    <a:pt x="1752" y="0"/>
                  </a:moveTo>
                  <a:lnTo>
                    <a:pt x="1715" y="19"/>
                  </a:lnTo>
                  <a:lnTo>
                    <a:pt x="1678" y="37"/>
                  </a:lnTo>
                  <a:lnTo>
                    <a:pt x="1659" y="75"/>
                  </a:lnTo>
                  <a:lnTo>
                    <a:pt x="0" y="5071"/>
                  </a:lnTo>
                  <a:lnTo>
                    <a:pt x="0" y="5108"/>
                  </a:lnTo>
                  <a:lnTo>
                    <a:pt x="0" y="5146"/>
                  </a:lnTo>
                  <a:lnTo>
                    <a:pt x="37" y="5164"/>
                  </a:lnTo>
                  <a:lnTo>
                    <a:pt x="56" y="5183"/>
                  </a:lnTo>
                  <a:lnTo>
                    <a:pt x="6805" y="7327"/>
                  </a:lnTo>
                  <a:lnTo>
                    <a:pt x="6842" y="7327"/>
                  </a:lnTo>
                  <a:lnTo>
                    <a:pt x="6898" y="7308"/>
                  </a:lnTo>
                  <a:lnTo>
                    <a:pt x="6917" y="7271"/>
                  </a:lnTo>
                  <a:lnTo>
                    <a:pt x="8501" y="3002"/>
                  </a:lnTo>
                  <a:lnTo>
                    <a:pt x="8501" y="2964"/>
                  </a:lnTo>
                  <a:lnTo>
                    <a:pt x="8501" y="2927"/>
                  </a:lnTo>
                  <a:lnTo>
                    <a:pt x="8464" y="2890"/>
                  </a:lnTo>
                  <a:lnTo>
                    <a:pt x="8445" y="2871"/>
                  </a:lnTo>
                  <a:lnTo>
                    <a:pt x="1790" y="19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5"/>
            <p:cNvSpPr/>
            <p:nvPr/>
          </p:nvSpPr>
          <p:spPr>
            <a:xfrm>
              <a:off x="4342475" y="3002900"/>
              <a:ext cx="441400" cy="535550"/>
            </a:xfrm>
            <a:custGeom>
              <a:avLst/>
              <a:gdLst/>
              <a:ahLst/>
              <a:cxnLst/>
              <a:rect l="l" t="t" r="r" b="b"/>
              <a:pathLst>
                <a:path w="17656" h="21422" extrusionOk="0">
                  <a:moveTo>
                    <a:pt x="7961" y="1"/>
                  </a:moveTo>
                  <a:lnTo>
                    <a:pt x="7644" y="19"/>
                  </a:lnTo>
                  <a:lnTo>
                    <a:pt x="7327" y="38"/>
                  </a:lnTo>
                  <a:lnTo>
                    <a:pt x="6749" y="131"/>
                  </a:lnTo>
                  <a:lnTo>
                    <a:pt x="6190" y="262"/>
                  </a:lnTo>
                  <a:lnTo>
                    <a:pt x="5668" y="411"/>
                  </a:lnTo>
                  <a:lnTo>
                    <a:pt x="5165" y="597"/>
                  </a:lnTo>
                  <a:lnTo>
                    <a:pt x="4698" y="821"/>
                  </a:lnTo>
                  <a:lnTo>
                    <a:pt x="4270" y="1063"/>
                  </a:lnTo>
                  <a:lnTo>
                    <a:pt x="3860" y="1343"/>
                  </a:lnTo>
                  <a:lnTo>
                    <a:pt x="3468" y="1623"/>
                  </a:lnTo>
                  <a:lnTo>
                    <a:pt x="3114" y="1940"/>
                  </a:lnTo>
                  <a:lnTo>
                    <a:pt x="2778" y="2257"/>
                  </a:lnTo>
                  <a:lnTo>
                    <a:pt x="2461" y="2592"/>
                  </a:lnTo>
                  <a:lnTo>
                    <a:pt x="2182" y="2946"/>
                  </a:lnTo>
                  <a:lnTo>
                    <a:pt x="1921" y="3301"/>
                  </a:lnTo>
                  <a:lnTo>
                    <a:pt x="1678" y="3655"/>
                  </a:lnTo>
                  <a:lnTo>
                    <a:pt x="1455" y="4009"/>
                  </a:lnTo>
                  <a:lnTo>
                    <a:pt x="1249" y="4363"/>
                  </a:lnTo>
                  <a:lnTo>
                    <a:pt x="1082" y="4717"/>
                  </a:lnTo>
                  <a:lnTo>
                    <a:pt x="914" y="5053"/>
                  </a:lnTo>
                  <a:lnTo>
                    <a:pt x="765" y="5389"/>
                  </a:lnTo>
                  <a:lnTo>
                    <a:pt x="541" y="6022"/>
                  </a:lnTo>
                  <a:lnTo>
                    <a:pt x="355" y="6563"/>
                  </a:lnTo>
                  <a:lnTo>
                    <a:pt x="243" y="7011"/>
                  </a:lnTo>
                  <a:lnTo>
                    <a:pt x="168" y="7327"/>
                  </a:lnTo>
                  <a:lnTo>
                    <a:pt x="131" y="7626"/>
                  </a:lnTo>
                  <a:lnTo>
                    <a:pt x="75" y="8017"/>
                  </a:lnTo>
                  <a:lnTo>
                    <a:pt x="56" y="8465"/>
                  </a:lnTo>
                  <a:lnTo>
                    <a:pt x="19" y="8987"/>
                  </a:lnTo>
                  <a:lnTo>
                    <a:pt x="0" y="9546"/>
                  </a:lnTo>
                  <a:lnTo>
                    <a:pt x="0" y="10161"/>
                  </a:lnTo>
                  <a:lnTo>
                    <a:pt x="0" y="10795"/>
                  </a:lnTo>
                  <a:lnTo>
                    <a:pt x="19" y="11466"/>
                  </a:lnTo>
                  <a:lnTo>
                    <a:pt x="56" y="12137"/>
                  </a:lnTo>
                  <a:lnTo>
                    <a:pt x="131" y="12809"/>
                  </a:lnTo>
                  <a:lnTo>
                    <a:pt x="205" y="13480"/>
                  </a:lnTo>
                  <a:lnTo>
                    <a:pt x="317" y="14132"/>
                  </a:lnTo>
                  <a:lnTo>
                    <a:pt x="448" y="14766"/>
                  </a:lnTo>
                  <a:lnTo>
                    <a:pt x="616" y="15344"/>
                  </a:lnTo>
                  <a:lnTo>
                    <a:pt x="709" y="15624"/>
                  </a:lnTo>
                  <a:lnTo>
                    <a:pt x="802" y="15885"/>
                  </a:lnTo>
                  <a:lnTo>
                    <a:pt x="914" y="16127"/>
                  </a:lnTo>
                  <a:lnTo>
                    <a:pt x="1026" y="16351"/>
                  </a:lnTo>
                  <a:lnTo>
                    <a:pt x="1287" y="16798"/>
                  </a:lnTo>
                  <a:lnTo>
                    <a:pt x="1566" y="17246"/>
                  </a:lnTo>
                  <a:lnTo>
                    <a:pt x="1883" y="17656"/>
                  </a:lnTo>
                  <a:lnTo>
                    <a:pt x="2238" y="18066"/>
                  </a:lnTo>
                  <a:lnTo>
                    <a:pt x="2592" y="18476"/>
                  </a:lnTo>
                  <a:lnTo>
                    <a:pt x="2965" y="18849"/>
                  </a:lnTo>
                  <a:lnTo>
                    <a:pt x="3337" y="19222"/>
                  </a:lnTo>
                  <a:lnTo>
                    <a:pt x="3729" y="19557"/>
                  </a:lnTo>
                  <a:lnTo>
                    <a:pt x="4102" y="19874"/>
                  </a:lnTo>
                  <a:lnTo>
                    <a:pt x="4475" y="20173"/>
                  </a:lnTo>
                  <a:lnTo>
                    <a:pt x="4829" y="20434"/>
                  </a:lnTo>
                  <a:lnTo>
                    <a:pt x="5183" y="20676"/>
                  </a:lnTo>
                  <a:lnTo>
                    <a:pt x="5481" y="20862"/>
                  </a:lnTo>
                  <a:lnTo>
                    <a:pt x="5780" y="21030"/>
                  </a:lnTo>
                  <a:lnTo>
                    <a:pt x="6022" y="21161"/>
                  </a:lnTo>
                  <a:lnTo>
                    <a:pt x="6227" y="21254"/>
                  </a:lnTo>
                  <a:lnTo>
                    <a:pt x="6470" y="21329"/>
                  </a:lnTo>
                  <a:lnTo>
                    <a:pt x="6768" y="21384"/>
                  </a:lnTo>
                  <a:lnTo>
                    <a:pt x="7122" y="21422"/>
                  </a:lnTo>
                  <a:lnTo>
                    <a:pt x="8036" y="21422"/>
                  </a:lnTo>
                  <a:lnTo>
                    <a:pt x="8558" y="21384"/>
                  </a:lnTo>
                  <a:lnTo>
                    <a:pt x="9117" y="21310"/>
                  </a:lnTo>
                  <a:lnTo>
                    <a:pt x="9713" y="21179"/>
                  </a:lnTo>
                  <a:lnTo>
                    <a:pt x="10329" y="21030"/>
                  </a:lnTo>
                  <a:lnTo>
                    <a:pt x="10646" y="20918"/>
                  </a:lnTo>
                  <a:lnTo>
                    <a:pt x="10963" y="20807"/>
                  </a:lnTo>
                  <a:lnTo>
                    <a:pt x="11279" y="20695"/>
                  </a:lnTo>
                  <a:lnTo>
                    <a:pt x="11596" y="20546"/>
                  </a:lnTo>
                  <a:lnTo>
                    <a:pt x="11932" y="20396"/>
                  </a:lnTo>
                  <a:lnTo>
                    <a:pt x="12249" y="20229"/>
                  </a:lnTo>
                  <a:lnTo>
                    <a:pt x="12566" y="20042"/>
                  </a:lnTo>
                  <a:lnTo>
                    <a:pt x="12901" y="19837"/>
                  </a:lnTo>
                  <a:lnTo>
                    <a:pt x="13218" y="19613"/>
                  </a:lnTo>
                  <a:lnTo>
                    <a:pt x="13535" y="19371"/>
                  </a:lnTo>
                  <a:lnTo>
                    <a:pt x="13834" y="19129"/>
                  </a:lnTo>
                  <a:lnTo>
                    <a:pt x="14151" y="18849"/>
                  </a:lnTo>
                  <a:lnTo>
                    <a:pt x="14449" y="18551"/>
                  </a:lnTo>
                  <a:lnTo>
                    <a:pt x="14747" y="18234"/>
                  </a:lnTo>
                  <a:lnTo>
                    <a:pt x="14934" y="17954"/>
                  </a:lnTo>
                  <a:lnTo>
                    <a:pt x="15120" y="17674"/>
                  </a:lnTo>
                  <a:lnTo>
                    <a:pt x="15269" y="17376"/>
                  </a:lnTo>
                  <a:lnTo>
                    <a:pt x="15400" y="17059"/>
                  </a:lnTo>
                  <a:lnTo>
                    <a:pt x="15530" y="16761"/>
                  </a:lnTo>
                  <a:lnTo>
                    <a:pt x="15623" y="16444"/>
                  </a:lnTo>
                  <a:lnTo>
                    <a:pt x="15698" y="16127"/>
                  </a:lnTo>
                  <a:lnTo>
                    <a:pt x="15773" y="15829"/>
                  </a:lnTo>
                  <a:lnTo>
                    <a:pt x="15884" y="15251"/>
                  </a:lnTo>
                  <a:lnTo>
                    <a:pt x="15940" y="14729"/>
                  </a:lnTo>
                  <a:lnTo>
                    <a:pt x="15996" y="14300"/>
                  </a:lnTo>
                  <a:lnTo>
                    <a:pt x="16034" y="13983"/>
                  </a:lnTo>
                  <a:lnTo>
                    <a:pt x="16108" y="13685"/>
                  </a:lnTo>
                  <a:lnTo>
                    <a:pt x="16239" y="13331"/>
                  </a:lnTo>
                  <a:lnTo>
                    <a:pt x="16388" y="12939"/>
                  </a:lnTo>
                  <a:lnTo>
                    <a:pt x="16574" y="12510"/>
                  </a:lnTo>
                  <a:lnTo>
                    <a:pt x="16928" y="11671"/>
                  </a:lnTo>
                  <a:lnTo>
                    <a:pt x="17096" y="11261"/>
                  </a:lnTo>
                  <a:lnTo>
                    <a:pt x="17227" y="10888"/>
                  </a:lnTo>
                  <a:lnTo>
                    <a:pt x="17339" y="10534"/>
                  </a:lnTo>
                  <a:lnTo>
                    <a:pt x="17450" y="10068"/>
                  </a:lnTo>
                  <a:lnTo>
                    <a:pt x="17544" y="9490"/>
                  </a:lnTo>
                  <a:lnTo>
                    <a:pt x="17600" y="9173"/>
                  </a:lnTo>
                  <a:lnTo>
                    <a:pt x="17618" y="8838"/>
                  </a:lnTo>
                  <a:lnTo>
                    <a:pt x="17637" y="8483"/>
                  </a:lnTo>
                  <a:lnTo>
                    <a:pt x="17655" y="8111"/>
                  </a:lnTo>
                  <a:lnTo>
                    <a:pt x="17637" y="7738"/>
                  </a:lnTo>
                  <a:lnTo>
                    <a:pt x="17618" y="7346"/>
                  </a:lnTo>
                  <a:lnTo>
                    <a:pt x="17581" y="6936"/>
                  </a:lnTo>
                  <a:lnTo>
                    <a:pt x="17506" y="6526"/>
                  </a:lnTo>
                  <a:lnTo>
                    <a:pt x="17432" y="6116"/>
                  </a:lnTo>
                  <a:lnTo>
                    <a:pt x="17320" y="5706"/>
                  </a:lnTo>
                  <a:lnTo>
                    <a:pt x="17189" y="5277"/>
                  </a:lnTo>
                  <a:lnTo>
                    <a:pt x="17022" y="4867"/>
                  </a:lnTo>
                  <a:lnTo>
                    <a:pt x="16835" y="4456"/>
                  </a:lnTo>
                  <a:lnTo>
                    <a:pt x="16611" y="4046"/>
                  </a:lnTo>
                  <a:lnTo>
                    <a:pt x="16350" y="3655"/>
                  </a:lnTo>
                  <a:lnTo>
                    <a:pt x="16052" y="3263"/>
                  </a:lnTo>
                  <a:lnTo>
                    <a:pt x="15717" y="2872"/>
                  </a:lnTo>
                  <a:lnTo>
                    <a:pt x="15344" y="2518"/>
                  </a:lnTo>
                  <a:lnTo>
                    <a:pt x="14934" y="2163"/>
                  </a:lnTo>
                  <a:lnTo>
                    <a:pt x="14486" y="1828"/>
                  </a:lnTo>
                  <a:lnTo>
                    <a:pt x="13983" y="1511"/>
                  </a:lnTo>
                  <a:lnTo>
                    <a:pt x="13442" y="1213"/>
                  </a:lnTo>
                  <a:lnTo>
                    <a:pt x="12864" y="951"/>
                  </a:lnTo>
                  <a:lnTo>
                    <a:pt x="12212" y="690"/>
                  </a:lnTo>
                  <a:lnTo>
                    <a:pt x="11522" y="485"/>
                  </a:lnTo>
                  <a:lnTo>
                    <a:pt x="10776" y="280"/>
                  </a:lnTo>
                  <a:lnTo>
                    <a:pt x="10385" y="206"/>
                  </a:lnTo>
                  <a:lnTo>
                    <a:pt x="10012" y="150"/>
                  </a:lnTo>
                  <a:lnTo>
                    <a:pt x="9658" y="94"/>
                  </a:lnTo>
                  <a:lnTo>
                    <a:pt x="9303" y="38"/>
                  </a:lnTo>
                  <a:lnTo>
                    <a:pt x="8949" y="19"/>
                  </a:lnTo>
                  <a:lnTo>
                    <a:pt x="8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5"/>
            <p:cNvSpPr/>
            <p:nvPr/>
          </p:nvSpPr>
          <p:spPr>
            <a:xfrm>
              <a:off x="4342475" y="3002900"/>
              <a:ext cx="441400" cy="535550"/>
            </a:xfrm>
            <a:custGeom>
              <a:avLst/>
              <a:gdLst/>
              <a:ahLst/>
              <a:cxnLst/>
              <a:rect l="l" t="t" r="r" b="b"/>
              <a:pathLst>
                <a:path w="17656" h="21422" fill="none" extrusionOk="0">
                  <a:moveTo>
                    <a:pt x="6227" y="21254"/>
                  </a:moveTo>
                  <a:lnTo>
                    <a:pt x="6227" y="21254"/>
                  </a:lnTo>
                  <a:lnTo>
                    <a:pt x="6022" y="21161"/>
                  </a:lnTo>
                  <a:lnTo>
                    <a:pt x="5780" y="21030"/>
                  </a:lnTo>
                  <a:lnTo>
                    <a:pt x="5481" y="20862"/>
                  </a:lnTo>
                  <a:lnTo>
                    <a:pt x="5183" y="20676"/>
                  </a:lnTo>
                  <a:lnTo>
                    <a:pt x="4829" y="20434"/>
                  </a:lnTo>
                  <a:lnTo>
                    <a:pt x="4475" y="20173"/>
                  </a:lnTo>
                  <a:lnTo>
                    <a:pt x="4102" y="19874"/>
                  </a:lnTo>
                  <a:lnTo>
                    <a:pt x="3729" y="19557"/>
                  </a:lnTo>
                  <a:lnTo>
                    <a:pt x="3337" y="19222"/>
                  </a:lnTo>
                  <a:lnTo>
                    <a:pt x="2965" y="18849"/>
                  </a:lnTo>
                  <a:lnTo>
                    <a:pt x="2592" y="18476"/>
                  </a:lnTo>
                  <a:lnTo>
                    <a:pt x="2238" y="18066"/>
                  </a:lnTo>
                  <a:lnTo>
                    <a:pt x="1883" y="17656"/>
                  </a:lnTo>
                  <a:lnTo>
                    <a:pt x="1566" y="17246"/>
                  </a:lnTo>
                  <a:lnTo>
                    <a:pt x="1287" y="16798"/>
                  </a:lnTo>
                  <a:lnTo>
                    <a:pt x="1026" y="16351"/>
                  </a:lnTo>
                  <a:lnTo>
                    <a:pt x="1026" y="16351"/>
                  </a:lnTo>
                  <a:lnTo>
                    <a:pt x="914" y="16127"/>
                  </a:lnTo>
                  <a:lnTo>
                    <a:pt x="802" y="15885"/>
                  </a:lnTo>
                  <a:lnTo>
                    <a:pt x="709" y="15624"/>
                  </a:lnTo>
                  <a:lnTo>
                    <a:pt x="616" y="15344"/>
                  </a:lnTo>
                  <a:lnTo>
                    <a:pt x="448" y="14766"/>
                  </a:lnTo>
                  <a:lnTo>
                    <a:pt x="317" y="14132"/>
                  </a:lnTo>
                  <a:lnTo>
                    <a:pt x="205" y="13480"/>
                  </a:lnTo>
                  <a:lnTo>
                    <a:pt x="131" y="12809"/>
                  </a:lnTo>
                  <a:lnTo>
                    <a:pt x="56" y="12137"/>
                  </a:lnTo>
                  <a:lnTo>
                    <a:pt x="19" y="11466"/>
                  </a:lnTo>
                  <a:lnTo>
                    <a:pt x="0" y="10795"/>
                  </a:lnTo>
                  <a:lnTo>
                    <a:pt x="0" y="10161"/>
                  </a:lnTo>
                  <a:lnTo>
                    <a:pt x="0" y="9546"/>
                  </a:lnTo>
                  <a:lnTo>
                    <a:pt x="19" y="8987"/>
                  </a:lnTo>
                  <a:lnTo>
                    <a:pt x="56" y="8465"/>
                  </a:lnTo>
                  <a:lnTo>
                    <a:pt x="75" y="8017"/>
                  </a:lnTo>
                  <a:lnTo>
                    <a:pt x="131" y="7626"/>
                  </a:lnTo>
                  <a:lnTo>
                    <a:pt x="168" y="7327"/>
                  </a:lnTo>
                  <a:lnTo>
                    <a:pt x="168" y="7327"/>
                  </a:lnTo>
                  <a:lnTo>
                    <a:pt x="243" y="7011"/>
                  </a:lnTo>
                  <a:lnTo>
                    <a:pt x="355" y="6563"/>
                  </a:lnTo>
                  <a:lnTo>
                    <a:pt x="541" y="6022"/>
                  </a:lnTo>
                  <a:lnTo>
                    <a:pt x="765" y="5389"/>
                  </a:lnTo>
                  <a:lnTo>
                    <a:pt x="914" y="5053"/>
                  </a:lnTo>
                  <a:lnTo>
                    <a:pt x="1082" y="4717"/>
                  </a:lnTo>
                  <a:lnTo>
                    <a:pt x="1249" y="4363"/>
                  </a:lnTo>
                  <a:lnTo>
                    <a:pt x="1455" y="4009"/>
                  </a:lnTo>
                  <a:lnTo>
                    <a:pt x="1678" y="3655"/>
                  </a:lnTo>
                  <a:lnTo>
                    <a:pt x="1921" y="3301"/>
                  </a:lnTo>
                  <a:lnTo>
                    <a:pt x="2182" y="2946"/>
                  </a:lnTo>
                  <a:lnTo>
                    <a:pt x="2461" y="2592"/>
                  </a:lnTo>
                  <a:lnTo>
                    <a:pt x="2778" y="2257"/>
                  </a:lnTo>
                  <a:lnTo>
                    <a:pt x="3114" y="1940"/>
                  </a:lnTo>
                  <a:lnTo>
                    <a:pt x="3468" y="1623"/>
                  </a:lnTo>
                  <a:lnTo>
                    <a:pt x="3860" y="1343"/>
                  </a:lnTo>
                  <a:lnTo>
                    <a:pt x="4270" y="1063"/>
                  </a:lnTo>
                  <a:lnTo>
                    <a:pt x="4698" y="821"/>
                  </a:lnTo>
                  <a:lnTo>
                    <a:pt x="5165" y="597"/>
                  </a:lnTo>
                  <a:lnTo>
                    <a:pt x="5668" y="411"/>
                  </a:lnTo>
                  <a:lnTo>
                    <a:pt x="6190" y="262"/>
                  </a:lnTo>
                  <a:lnTo>
                    <a:pt x="6749" y="131"/>
                  </a:lnTo>
                  <a:lnTo>
                    <a:pt x="7327" y="38"/>
                  </a:lnTo>
                  <a:lnTo>
                    <a:pt x="7644" y="19"/>
                  </a:lnTo>
                  <a:lnTo>
                    <a:pt x="7961" y="1"/>
                  </a:lnTo>
                  <a:lnTo>
                    <a:pt x="8278" y="1"/>
                  </a:lnTo>
                  <a:lnTo>
                    <a:pt x="8614" y="1"/>
                  </a:lnTo>
                  <a:lnTo>
                    <a:pt x="8949" y="19"/>
                  </a:lnTo>
                  <a:lnTo>
                    <a:pt x="9303" y="38"/>
                  </a:lnTo>
                  <a:lnTo>
                    <a:pt x="9658" y="94"/>
                  </a:lnTo>
                  <a:lnTo>
                    <a:pt x="10012" y="150"/>
                  </a:lnTo>
                  <a:lnTo>
                    <a:pt x="10385" y="206"/>
                  </a:lnTo>
                  <a:lnTo>
                    <a:pt x="10776" y="280"/>
                  </a:lnTo>
                  <a:lnTo>
                    <a:pt x="10776" y="280"/>
                  </a:lnTo>
                  <a:lnTo>
                    <a:pt x="11522" y="485"/>
                  </a:lnTo>
                  <a:lnTo>
                    <a:pt x="12212" y="690"/>
                  </a:lnTo>
                  <a:lnTo>
                    <a:pt x="12864" y="951"/>
                  </a:lnTo>
                  <a:lnTo>
                    <a:pt x="13442" y="1213"/>
                  </a:lnTo>
                  <a:lnTo>
                    <a:pt x="13983" y="1511"/>
                  </a:lnTo>
                  <a:lnTo>
                    <a:pt x="14486" y="1828"/>
                  </a:lnTo>
                  <a:lnTo>
                    <a:pt x="14934" y="2163"/>
                  </a:lnTo>
                  <a:lnTo>
                    <a:pt x="15344" y="2518"/>
                  </a:lnTo>
                  <a:lnTo>
                    <a:pt x="15717" y="2872"/>
                  </a:lnTo>
                  <a:lnTo>
                    <a:pt x="16052" y="3263"/>
                  </a:lnTo>
                  <a:lnTo>
                    <a:pt x="16350" y="3655"/>
                  </a:lnTo>
                  <a:lnTo>
                    <a:pt x="16611" y="4046"/>
                  </a:lnTo>
                  <a:lnTo>
                    <a:pt x="16835" y="4456"/>
                  </a:lnTo>
                  <a:lnTo>
                    <a:pt x="17022" y="4867"/>
                  </a:lnTo>
                  <a:lnTo>
                    <a:pt x="17189" y="5277"/>
                  </a:lnTo>
                  <a:lnTo>
                    <a:pt x="17320" y="5706"/>
                  </a:lnTo>
                  <a:lnTo>
                    <a:pt x="17432" y="6116"/>
                  </a:lnTo>
                  <a:lnTo>
                    <a:pt x="17506" y="6526"/>
                  </a:lnTo>
                  <a:lnTo>
                    <a:pt x="17581" y="6936"/>
                  </a:lnTo>
                  <a:lnTo>
                    <a:pt x="17618" y="7346"/>
                  </a:lnTo>
                  <a:lnTo>
                    <a:pt x="17637" y="7738"/>
                  </a:lnTo>
                  <a:lnTo>
                    <a:pt x="17655" y="8111"/>
                  </a:lnTo>
                  <a:lnTo>
                    <a:pt x="17637" y="8483"/>
                  </a:lnTo>
                  <a:lnTo>
                    <a:pt x="17618" y="8838"/>
                  </a:lnTo>
                  <a:lnTo>
                    <a:pt x="17600" y="9173"/>
                  </a:lnTo>
                  <a:lnTo>
                    <a:pt x="17544" y="9490"/>
                  </a:lnTo>
                  <a:lnTo>
                    <a:pt x="17450" y="10068"/>
                  </a:lnTo>
                  <a:lnTo>
                    <a:pt x="17339" y="10534"/>
                  </a:lnTo>
                  <a:lnTo>
                    <a:pt x="17227" y="10888"/>
                  </a:lnTo>
                  <a:lnTo>
                    <a:pt x="17227" y="10888"/>
                  </a:lnTo>
                  <a:lnTo>
                    <a:pt x="17096" y="11261"/>
                  </a:lnTo>
                  <a:lnTo>
                    <a:pt x="16928" y="11671"/>
                  </a:lnTo>
                  <a:lnTo>
                    <a:pt x="16574" y="12510"/>
                  </a:lnTo>
                  <a:lnTo>
                    <a:pt x="16388" y="12939"/>
                  </a:lnTo>
                  <a:lnTo>
                    <a:pt x="16239" y="13331"/>
                  </a:lnTo>
                  <a:lnTo>
                    <a:pt x="16108" y="13685"/>
                  </a:lnTo>
                  <a:lnTo>
                    <a:pt x="16034" y="13983"/>
                  </a:lnTo>
                  <a:lnTo>
                    <a:pt x="16034" y="13983"/>
                  </a:lnTo>
                  <a:lnTo>
                    <a:pt x="15996" y="14300"/>
                  </a:lnTo>
                  <a:lnTo>
                    <a:pt x="15940" y="14729"/>
                  </a:lnTo>
                  <a:lnTo>
                    <a:pt x="15884" y="15251"/>
                  </a:lnTo>
                  <a:lnTo>
                    <a:pt x="15773" y="15829"/>
                  </a:lnTo>
                  <a:lnTo>
                    <a:pt x="15698" y="16127"/>
                  </a:lnTo>
                  <a:lnTo>
                    <a:pt x="15623" y="16444"/>
                  </a:lnTo>
                  <a:lnTo>
                    <a:pt x="15530" y="16761"/>
                  </a:lnTo>
                  <a:lnTo>
                    <a:pt x="15400" y="17059"/>
                  </a:lnTo>
                  <a:lnTo>
                    <a:pt x="15269" y="17376"/>
                  </a:lnTo>
                  <a:lnTo>
                    <a:pt x="15120" y="17674"/>
                  </a:lnTo>
                  <a:lnTo>
                    <a:pt x="14934" y="17954"/>
                  </a:lnTo>
                  <a:lnTo>
                    <a:pt x="14747" y="18234"/>
                  </a:lnTo>
                  <a:lnTo>
                    <a:pt x="14747" y="18234"/>
                  </a:lnTo>
                  <a:lnTo>
                    <a:pt x="14449" y="18551"/>
                  </a:lnTo>
                  <a:lnTo>
                    <a:pt x="14151" y="18849"/>
                  </a:lnTo>
                  <a:lnTo>
                    <a:pt x="13834" y="19129"/>
                  </a:lnTo>
                  <a:lnTo>
                    <a:pt x="13535" y="19371"/>
                  </a:lnTo>
                  <a:lnTo>
                    <a:pt x="13218" y="19613"/>
                  </a:lnTo>
                  <a:lnTo>
                    <a:pt x="12901" y="19837"/>
                  </a:lnTo>
                  <a:lnTo>
                    <a:pt x="12566" y="20042"/>
                  </a:lnTo>
                  <a:lnTo>
                    <a:pt x="12249" y="20229"/>
                  </a:lnTo>
                  <a:lnTo>
                    <a:pt x="11932" y="20396"/>
                  </a:lnTo>
                  <a:lnTo>
                    <a:pt x="11596" y="20546"/>
                  </a:lnTo>
                  <a:lnTo>
                    <a:pt x="11279" y="20695"/>
                  </a:lnTo>
                  <a:lnTo>
                    <a:pt x="10963" y="20807"/>
                  </a:lnTo>
                  <a:lnTo>
                    <a:pt x="10646" y="20918"/>
                  </a:lnTo>
                  <a:lnTo>
                    <a:pt x="10329" y="21030"/>
                  </a:lnTo>
                  <a:lnTo>
                    <a:pt x="9713" y="21179"/>
                  </a:lnTo>
                  <a:lnTo>
                    <a:pt x="9117" y="21310"/>
                  </a:lnTo>
                  <a:lnTo>
                    <a:pt x="8558" y="21384"/>
                  </a:lnTo>
                  <a:lnTo>
                    <a:pt x="8036" y="21422"/>
                  </a:lnTo>
                  <a:lnTo>
                    <a:pt x="7551" y="21422"/>
                  </a:lnTo>
                  <a:lnTo>
                    <a:pt x="7122" y="21422"/>
                  </a:lnTo>
                  <a:lnTo>
                    <a:pt x="6768" y="21384"/>
                  </a:lnTo>
                  <a:lnTo>
                    <a:pt x="6470" y="21329"/>
                  </a:lnTo>
                  <a:lnTo>
                    <a:pt x="6227" y="212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5"/>
            <p:cNvSpPr/>
            <p:nvPr/>
          </p:nvSpPr>
          <p:spPr>
            <a:xfrm>
              <a:off x="4340150" y="3000575"/>
              <a:ext cx="445600" cy="540200"/>
            </a:xfrm>
            <a:custGeom>
              <a:avLst/>
              <a:gdLst/>
              <a:ahLst/>
              <a:cxnLst/>
              <a:rect l="l" t="t" r="r" b="b"/>
              <a:pathLst>
                <a:path w="17824" h="21608" extrusionOk="0">
                  <a:moveTo>
                    <a:pt x="8520" y="168"/>
                  </a:moveTo>
                  <a:lnTo>
                    <a:pt x="8968" y="187"/>
                  </a:lnTo>
                  <a:lnTo>
                    <a:pt x="9415" y="224"/>
                  </a:lnTo>
                  <a:lnTo>
                    <a:pt x="9881" y="280"/>
                  </a:lnTo>
                  <a:lnTo>
                    <a:pt x="10366" y="355"/>
                  </a:lnTo>
                  <a:lnTo>
                    <a:pt x="10850" y="467"/>
                  </a:lnTo>
                  <a:lnTo>
                    <a:pt x="11372" y="597"/>
                  </a:lnTo>
                  <a:lnTo>
                    <a:pt x="11876" y="728"/>
                  </a:lnTo>
                  <a:lnTo>
                    <a:pt x="12361" y="895"/>
                  </a:lnTo>
                  <a:lnTo>
                    <a:pt x="12827" y="1082"/>
                  </a:lnTo>
                  <a:lnTo>
                    <a:pt x="13274" y="1268"/>
                  </a:lnTo>
                  <a:lnTo>
                    <a:pt x="13703" y="1473"/>
                  </a:lnTo>
                  <a:lnTo>
                    <a:pt x="14094" y="1697"/>
                  </a:lnTo>
                  <a:lnTo>
                    <a:pt x="14486" y="1939"/>
                  </a:lnTo>
                  <a:lnTo>
                    <a:pt x="14840" y="2200"/>
                  </a:lnTo>
                  <a:lnTo>
                    <a:pt x="15176" y="2480"/>
                  </a:lnTo>
                  <a:lnTo>
                    <a:pt x="15493" y="2760"/>
                  </a:lnTo>
                  <a:lnTo>
                    <a:pt x="15791" y="3077"/>
                  </a:lnTo>
                  <a:lnTo>
                    <a:pt x="16071" y="3394"/>
                  </a:lnTo>
                  <a:lnTo>
                    <a:pt x="16332" y="3729"/>
                  </a:lnTo>
                  <a:lnTo>
                    <a:pt x="16555" y="4083"/>
                  </a:lnTo>
                  <a:lnTo>
                    <a:pt x="16779" y="4438"/>
                  </a:lnTo>
                  <a:lnTo>
                    <a:pt x="17021" y="4941"/>
                  </a:lnTo>
                  <a:lnTo>
                    <a:pt x="17208" y="5444"/>
                  </a:lnTo>
                  <a:lnTo>
                    <a:pt x="17376" y="5948"/>
                  </a:lnTo>
                  <a:lnTo>
                    <a:pt x="17487" y="6432"/>
                  </a:lnTo>
                  <a:lnTo>
                    <a:pt x="17581" y="6936"/>
                  </a:lnTo>
                  <a:lnTo>
                    <a:pt x="17637" y="7420"/>
                  </a:lnTo>
                  <a:lnTo>
                    <a:pt x="17655" y="7887"/>
                  </a:lnTo>
                  <a:lnTo>
                    <a:pt x="17655" y="8334"/>
                  </a:lnTo>
                  <a:lnTo>
                    <a:pt x="17655" y="8763"/>
                  </a:lnTo>
                  <a:lnTo>
                    <a:pt x="17618" y="9173"/>
                  </a:lnTo>
                  <a:lnTo>
                    <a:pt x="17562" y="9564"/>
                  </a:lnTo>
                  <a:lnTo>
                    <a:pt x="17506" y="9919"/>
                  </a:lnTo>
                  <a:lnTo>
                    <a:pt x="17450" y="10236"/>
                  </a:lnTo>
                  <a:lnTo>
                    <a:pt x="17376" y="10515"/>
                  </a:lnTo>
                  <a:lnTo>
                    <a:pt x="17301" y="10758"/>
                  </a:lnTo>
                  <a:lnTo>
                    <a:pt x="17226" y="10963"/>
                  </a:lnTo>
                  <a:lnTo>
                    <a:pt x="17115" y="11280"/>
                  </a:lnTo>
                  <a:lnTo>
                    <a:pt x="16984" y="11634"/>
                  </a:lnTo>
                  <a:lnTo>
                    <a:pt x="16667" y="12380"/>
                  </a:lnTo>
                  <a:lnTo>
                    <a:pt x="16462" y="12864"/>
                  </a:lnTo>
                  <a:lnTo>
                    <a:pt x="16294" y="13312"/>
                  </a:lnTo>
                  <a:lnTo>
                    <a:pt x="16145" y="13722"/>
                  </a:lnTo>
                  <a:lnTo>
                    <a:pt x="16089" y="13890"/>
                  </a:lnTo>
                  <a:lnTo>
                    <a:pt x="16052" y="14057"/>
                  </a:lnTo>
                  <a:lnTo>
                    <a:pt x="15996" y="14561"/>
                  </a:lnTo>
                  <a:lnTo>
                    <a:pt x="15940" y="14952"/>
                  </a:lnTo>
                  <a:lnTo>
                    <a:pt x="15884" y="15381"/>
                  </a:lnTo>
                  <a:lnTo>
                    <a:pt x="15791" y="15847"/>
                  </a:lnTo>
                  <a:lnTo>
                    <a:pt x="15679" y="16351"/>
                  </a:lnTo>
                  <a:lnTo>
                    <a:pt x="15530" y="16854"/>
                  </a:lnTo>
                  <a:lnTo>
                    <a:pt x="15437" y="17096"/>
                  </a:lnTo>
                  <a:lnTo>
                    <a:pt x="15325" y="17339"/>
                  </a:lnTo>
                  <a:lnTo>
                    <a:pt x="15213" y="17581"/>
                  </a:lnTo>
                  <a:lnTo>
                    <a:pt x="15082" y="17823"/>
                  </a:lnTo>
                  <a:lnTo>
                    <a:pt x="14933" y="18047"/>
                  </a:lnTo>
                  <a:lnTo>
                    <a:pt x="14766" y="18271"/>
                  </a:lnTo>
                  <a:lnTo>
                    <a:pt x="14467" y="18588"/>
                  </a:lnTo>
                  <a:lnTo>
                    <a:pt x="14169" y="18886"/>
                  </a:lnTo>
                  <a:lnTo>
                    <a:pt x="13871" y="19166"/>
                  </a:lnTo>
                  <a:lnTo>
                    <a:pt x="13554" y="19427"/>
                  </a:lnTo>
                  <a:lnTo>
                    <a:pt x="13237" y="19650"/>
                  </a:lnTo>
                  <a:lnTo>
                    <a:pt x="12920" y="19874"/>
                  </a:lnTo>
                  <a:lnTo>
                    <a:pt x="12603" y="20079"/>
                  </a:lnTo>
                  <a:lnTo>
                    <a:pt x="12286" y="20266"/>
                  </a:lnTo>
                  <a:lnTo>
                    <a:pt x="11950" y="20433"/>
                  </a:lnTo>
                  <a:lnTo>
                    <a:pt x="11633" y="20583"/>
                  </a:lnTo>
                  <a:lnTo>
                    <a:pt x="11317" y="20732"/>
                  </a:lnTo>
                  <a:lnTo>
                    <a:pt x="11000" y="20844"/>
                  </a:lnTo>
                  <a:lnTo>
                    <a:pt x="10683" y="20955"/>
                  </a:lnTo>
                  <a:lnTo>
                    <a:pt x="10366" y="21067"/>
                  </a:lnTo>
                  <a:lnTo>
                    <a:pt x="9751" y="21216"/>
                  </a:lnTo>
                  <a:lnTo>
                    <a:pt x="9173" y="21328"/>
                  </a:lnTo>
                  <a:lnTo>
                    <a:pt x="8613" y="21403"/>
                  </a:lnTo>
                  <a:lnTo>
                    <a:pt x="8110" y="21440"/>
                  </a:lnTo>
                  <a:lnTo>
                    <a:pt x="7644" y="21440"/>
                  </a:lnTo>
                  <a:lnTo>
                    <a:pt x="7215" y="21422"/>
                  </a:lnTo>
                  <a:lnTo>
                    <a:pt x="6861" y="21384"/>
                  </a:lnTo>
                  <a:lnTo>
                    <a:pt x="6581" y="21328"/>
                  </a:lnTo>
                  <a:lnTo>
                    <a:pt x="6357" y="21272"/>
                  </a:lnTo>
                  <a:lnTo>
                    <a:pt x="6152" y="21198"/>
                  </a:lnTo>
                  <a:lnTo>
                    <a:pt x="5929" y="21067"/>
                  </a:lnTo>
                  <a:lnTo>
                    <a:pt x="5649" y="20900"/>
                  </a:lnTo>
                  <a:lnTo>
                    <a:pt x="5332" y="20713"/>
                  </a:lnTo>
                  <a:lnTo>
                    <a:pt x="4997" y="20471"/>
                  </a:lnTo>
                  <a:lnTo>
                    <a:pt x="4642" y="20210"/>
                  </a:lnTo>
                  <a:lnTo>
                    <a:pt x="4288" y="19930"/>
                  </a:lnTo>
                  <a:lnTo>
                    <a:pt x="3897" y="19613"/>
                  </a:lnTo>
                  <a:lnTo>
                    <a:pt x="3524" y="19278"/>
                  </a:lnTo>
                  <a:lnTo>
                    <a:pt x="3132" y="18905"/>
                  </a:lnTo>
                  <a:lnTo>
                    <a:pt x="2759" y="18532"/>
                  </a:lnTo>
                  <a:lnTo>
                    <a:pt x="2405" y="18140"/>
                  </a:lnTo>
                  <a:lnTo>
                    <a:pt x="2051" y="17730"/>
                  </a:lnTo>
                  <a:lnTo>
                    <a:pt x="1734" y="17301"/>
                  </a:lnTo>
                  <a:lnTo>
                    <a:pt x="1436" y="16854"/>
                  </a:lnTo>
                  <a:lnTo>
                    <a:pt x="1193" y="16407"/>
                  </a:lnTo>
                  <a:lnTo>
                    <a:pt x="1063" y="16183"/>
                  </a:lnTo>
                  <a:lnTo>
                    <a:pt x="970" y="15940"/>
                  </a:lnTo>
                  <a:lnTo>
                    <a:pt x="858" y="15661"/>
                  </a:lnTo>
                  <a:lnTo>
                    <a:pt x="765" y="15400"/>
                  </a:lnTo>
                  <a:lnTo>
                    <a:pt x="615" y="14803"/>
                  </a:lnTo>
                  <a:lnTo>
                    <a:pt x="485" y="14169"/>
                  </a:lnTo>
                  <a:lnTo>
                    <a:pt x="373" y="13517"/>
                  </a:lnTo>
                  <a:lnTo>
                    <a:pt x="298" y="12864"/>
                  </a:lnTo>
                  <a:lnTo>
                    <a:pt x="224" y="12175"/>
                  </a:lnTo>
                  <a:lnTo>
                    <a:pt x="187" y="11503"/>
                  </a:lnTo>
                  <a:lnTo>
                    <a:pt x="168" y="10851"/>
                  </a:lnTo>
                  <a:lnTo>
                    <a:pt x="168" y="10198"/>
                  </a:lnTo>
                  <a:lnTo>
                    <a:pt x="168" y="9602"/>
                  </a:lnTo>
                  <a:lnTo>
                    <a:pt x="187" y="9042"/>
                  </a:lnTo>
                  <a:lnTo>
                    <a:pt x="224" y="8539"/>
                  </a:lnTo>
                  <a:lnTo>
                    <a:pt x="261" y="8092"/>
                  </a:lnTo>
                  <a:lnTo>
                    <a:pt x="298" y="7719"/>
                  </a:lnTo>
                  <a:lnTo>
                    <a:pt x="354" y="7439"/>
                  </a:lnTo>
                  <a:lnTo>
                    <a:pt x="392" y="7215"/>
                  </a:lnTo>
                  <a:lnTo>
                    <a:pt x="522" y="6693"/>
                  </a:lnTo>
                  <a:lnTo>
                    <a:pt x="634" y="6358"/>
                  </a:lnTo>
                  <a:lnTo>
                    <a:pt x="765" y="5966"/>
                  </a:lnTo>
                  <a:lnTo>
                    <a:pt x="932" y="5538"/>
                  </a:lnTo>
                  <a:lnTo>
                    <a:pt x="1137" y="5090"/>
                  </a:lnTo>
                  <a:lnTo>
                    <a:pt x="1361" y="4605"/>
                  </a:lnTo>
                  <a:lnTo>
                    <a:pt x="1641" y="4121"/>
                  </a:lnTo>
                  <a:lnTo>
                    <a:pt x="1958" y="3636"/>
                  </a:lnTo>
                  <a:lnTo>
                    <a:pt x="2312" y="3133"/>
                  </a:lnTo>
                  <a:lnTo>
                    <a:pt x="2498" y="2890"/>
                  </a:lnTo>
                  <a:lnTo>
                    <a:pt x="2703" y="2648"/>
                  </a:lnTo>
                  <a:lnTo>
                    <a:pt x="2927" y="2424"/>
                  </a:lnTo>
                  <a:lnTo>
                    <a:pt x="3151" y="2200"/>
                  </a:lnTo>
                  <a:lnTo>
                    <a:pt x="3393" y="1977"/>
                  </a:lnTo>
                  <a:lnTo>
                    <a:pt x="3654" y="1753"/>
                  </a:lnTo>
                  <a:lnTo>
                    <a:pt x="3915" y="1548"/>
                  </a:lnTo>
                  <a:lnTo>
                    <a:pt x="4195" y="1361"/>
                  </a:lnTo>
                  <a:lnTo>
                    <a:pt x="4530" y="1156"/>
                  </a:lnTo>
                  <a:lnTo>
                    <a:pt x="4885" y="951"/>
                  </a:lnTo>
                  <a:lnTo>
                    <a:pt x="5258" y="783"/>
                  </a:lnTo>
                  <a:lnTo>
                    <a:pt x="5630" y="634"/>
                  </a:lnTo>
                  <a:lnTo>
                    <a:pt x="6003" y="504"/>
                  </a:lnTo>
                  <a:lnTo>
                    <a:pt x="6395" y="392"/>
                  </a:lnTo>
                  <a:lnTo>
                    <a:pt x="6805" y="317"/>
                  </a:lnTo>
                  <a:lnTo>
                    <a:pt x="7215" y="243"/>
                  </a:lnTo>
                  <a:lnTo>
                    <a:pt x="7644" y="206"/>
                  </a:lnTo>
                  <a:lnTo>
                    <a:pt x="8073" y="168"/>
                  </a:lnTo>
                  <a:close/>
                  <a:moveTo>
                    <a:pt x="8501" y="0"/>
                  </a:moveTo>
                  <a:lnTo>
                    <a:pt x="8054" y="19"/>
                  </a:lnTo>
                  <a:lnTo>
                    <a:pt x="7625" y="38"/>
                  </a:lnTo>
                  <a:lnTo>
                    <a:pt x="7196" y="94"/>
                  </a:lnTo>
                  <a:lnTo>
                    <a:pt x="6768" y="150"/>
                  </a:lnTo>
                  <a:lnTo>
                    <a:pt x="6357" y="243"/>
                  </a:lnTo>
                  <a:lnTo>
                    <a:pt x="5966" y="355"/>
                  </a:lnTo>
                  <a:lnTo>
                    <a:pt x="5574" y="485"/>
                  </a:lnTo>
                  <a:lnTo>
                    <a:pt x="5183" y="634"/>
                  </a:lnTo>
                  <a:lnTo>
                    <a:pt x="4810" y="821"/>
                  </a:lnTo>
                  <a:lnTo>
                    <a:pt x="4456" y="1007"/>
                  </a:lnTo>
                  <a:lnTo>
                    <a:pt x="4102" y="1231"/>
                  </a:lnTo>
                  <a:lnTo>
                    <a:pt x="3822" y="1417"/>
                  </a:lnTo>
                  <a:lnTo>
                    <a:pt x="3561" y="1622"/>
                  </a:lnTo>
                  <a:lnTo>
                    <a:pt x="3300" y="1828"/>
                  </a:lnTo>
                  <a:lnTo>
                    <a:pt x="3058" y="2051"/>
                  </a:lnTo>
                  <a:lnTo>
                    <a:pt x="2834" y="2275"/>
                  </a:lnTo>
                  <a:lnTo>
                    <a:pt x="2610" y="2499"/>
                  </a:lnTo>
                  <a:lnTo>
                    <a:pt x="2405" y="2741"/>
                  </a:lnTo>
                  <a:lnTo>
                    <a:pt x="2219" y="2983"/>
                  </a:lnTo>
                  <a:lnTo>
                    <a:pt x="1864" y="3468"/>
                  </a:lnTo>
                  <a:lnTo>
                    <a:pt x="1548" y="3953"/>
                  </a:lnTo>
                  <a:lnTo>
                    <a:pt x="1268" y="4438"/>
                  </a:lnTo>
                  <a:lnTo>
                    <a:pt x="1026" y="4904"/>
                  </a:lnTo>
                  <a:lnTo>
                    <a:pt x="820" y="5370"/>
                  </a:lnTo>
                  <a:lnTo>
                    <a:pt x="653" y="5799"/>
                  </a:lnTo>
                  <a:lnTo>
                    <a:pt x="522" y="6190"/>
                  </a:lnTo>
                  <a:lnTo>
                    <a:pt x="410" y="6544"/>
                  </a:lnTo>
                  <a:lnTo>
                    <a:pt x="243" y="7104"/>
                  </a:lnTo>
                  <a:lnTo>
                    <a:pt x="187" y="7402"/>
                  </a:lnTo>
                  <a:lnTo>
                    <a:pt x="149" y="7700"/>
                  </a:lnTo>
                  <a:lnTo>
                    <a:pt x="93" y="8073"/>
                  </a:lnTo>
                  <a:lnTo>
                    <a:pt x="56" y="8520"/>
                  </a:lnTo>
                  <a:lnTo>
                    <a:pt x="37" y="9024"/>
                  </a:lnTo>
                  <a:lnTo>
                    <a:pt x="19" y="9602"/>
                  </a:lnTo>
                  <a:lnTo>
                    <a:pt x="0" y="10198"/>
                  </a:lnTo>
                  <a:lnTo>
                    <a:pt x="19" y="10851"/>
                  </a:lnTo>
                  <a:lnTo>
                    <a:pt x="37" y="11522"/>
                  </a:lnTo>
                  <a:lnTo>
                    <a:pt x="75" y="12193"/>
                  </a:lnTo>
                  <a:lnTo>
                    <a:pt x="131" y="12883"/>
                  </a:lnTo>
                  <a:lnTo>
                    <a:pt x="224" y="13573"/>
                  </a:lnTo>
                  <a:lnTo>
                    <a:pt x="317" y="14225"/>
                  </a:lnTo>
                  <a:lnTo>
                    <a:pt x="466" y="14859"/>
                  </a:lnTo>
                  <a:lnTo>
                    <a:pt x="615" y="15456"/>
                  </a:lnTo>
                  <a:lnTo>
                    <a:pt x="709" y="15735"/>
                  </a:lnTo>
                  <a:lnTo>
                    <a:pt x="820" y="15996"/>
                  </a:lnTo>
                  <a:lnTo>
                    <a:pt x="932" y="16257"/>
                  </a:lnTo>
                  <a:lnTo>
                    <a:pt x="1044" y="16500"/>
                  </a:lnTo>
                  <a:lnTo>
                    <a:pt x="1305" y="16947"/>
                  </a:lnTo>
                  <a:lnTo>
                    <a:pt x="1603" y="17395"/>
                  </a:lnTo>
                  <a:lnTo>
                    <a:pt x="1939" y="17823"/>
                  </a:lnTo>
                  <a:lnTo>
                    <a:pt x="2275" y="18252"/>
                  </a:lnTo>
                  <a:lnTo>
                    <a:pt x="2647" y="18662"/>
                  </a:lnTo>
                  <a:lnTo>
                    <a:pt x="3020" y="19035"/>
                  </a:lnTo>
                  <a:lnTo>
                    <a:pt x="3412" y="19408"/>
                  </a:lnTo>
                  <a:lnTo>
                    <a:pt x="3803" y="19744"/>
                  </a:lnTo>
                  <a:lnTo>
                    <a:pt x="4176" y="20061"/>
                  </a:lnTo>
                  <a:lnTo>
                    <a:pt x="4549" y="20359"/>
                  </a:lnTo>
                  <a:lnTo>
                    <a:pt x="4922" y="20620"/>
                  </a:lnTo>
                  <a:lnTo>
                    <a:pt x="5258" y="20844"/>
                  </a:lnTo>
                  <a:lnTo>
                    <a:pt x="5574" y="21049"/>
                  </a:lnTo>
                  <a:lnTo>
                    <a:pt x="5854" y="21216"/>
                  </a:lnTo>
                  <a:lnTo>
                    <a:pt x="6096" y="21347"/>
                  </a:lnTo>
                  <a:lnTo>
                    <a:pt x="6302" y="21422"/>
                  </a:lnTo>
                  <a:lnTo>
                    <a:pt x="6544" y="21496"/>
                  </a:lnTo>
                  <a:lnTo>
                    <a:pt x="6861" y="21552"/>
                  </a:lnTo>
                  <a:lnTo>
                    <a:pt x="7271" y="21589"/>
                  </a:lnTo>
                  <a:lnTo>
                    <a:pt x="7737" y="21608"/>
                  </a:lnTo>
                  <a:lnTo>
                    <a:pt x="8091" y="21589"/>
                  </a:lnTo>
                  <a:lnTo>
                    <a:pt x="8464" y="21571"/>
                  </a:lnTo>
                  <a:lnTo>
                    <a:pt x="8874" y="21533"/>
                  </a:lnTo>
                  <a:lnTo>
                    <a:pt x="9303" y="21459"/>
                  </a:lnTo>
                  <a:lnTo>
                    <a:pt x="9732" y="21384"/>
                  </a:lnTo>
                  <a:lnTo>
                    <a:pt x="10198" y="21272"/>
                  </a:lnTo>
                  <a:lnTo>
                    <a:pt x="10645" y="21142"/>
                  </a:lnTo>
                  <a:lnTo>
                    <a:pt x="11130" y="20974"/>
                  </a:lnTo>
                  <a:lnTo>
                    <a:pt x="11615" y="20769"/>
                  </a:lnTo>
                  <a:lnTo>
                    <a:pt x="12081" y="20545"/>
                  </a:lnTo>
                  <a:lnTo>
                    <a:pt x="12566" y="20284"/>
                  </a:lnTo>
                  <a:lnTo>
                    <a:pt x="13050" y="19986"/>
                  </a:lnTo>
                  <a:lnTo>
                    <a:pt x="13535" y="19650"/>
                  </a:lnTo>
                  <a:lnTo>
                    <a:pt x="14001" y="19259"/>
                  </a:lnTo>
                  <a:lnTo>
                    <a:pt x="14449" y="18849"/>
                  </a:lnTo>
                  <a:lnTo>
                    <a:pt x="14896" y="18383"/>
                  </a:lnTo>
                  <a:lnTo>
                    <a:pt x="15064" y="18159"/>
                  </a:lnTo>
                  <a:lnTo>
                    <a:pt x="15213" y="17917"/>
                  </a:lnTo>
                  <a:lnTo>
                    <a:pt x="15362" y="17674"/>
                  </a:lnTo>
                  <a:lnTo>
                    <a:pt x="15474" y="17413"/>
                  </a:lnTo>
                  <a:lnTo>
                    <a:pt x="15586" y="17171"/>
                  </a:lnTo>
                  <a:lnTo>
                    <a:pt x="15679" y="16910"/>
                  </a:lnTo>
                  <a:lnTo>
                    <a:pt x="15847" y="16407"/>
                  </a:lnTo>
                  <a:lnTo>
                    <a:pt x="15959" y="15903"/>
                  </a:lnTo>
                  <a:lnTo>
                    <a:pt x="16033" y="15418"/>
                  </a:lnTo>
                  <a:lnTo>
                    <a:pt x="16108" y="14971"/>
                  </a:lnTo>
                  <a:lnTo>
                    <a:pt x="16145" y="14579"/>
                  </a:lnTo>
                  <a:lnTo>
                    <a:pt x="16220" y="14076"/>
                  </a:lnTo>
                  <a:lnTo>
                    <a:pt x="16257" y="13927"/>
                  </a:lnTo>
                  <a:lnTo>
                    <a:pt x="16294" y="13759"/>
                  </a:lnTo>
                  <a:lnTo>
                    <a:pt x="16443" y="13349"/>
                  </a:lnTo>
                  <a:lnTo>
                    <a:pt x="16816" y="12436"/>
                  </a:lnTo>
                  <a:lnTo>
                    <a:pt x="17133" y="11690"/>
                  </a:lnTo>
                  <a:lnTo>
                    <a:pt x="17282" y="11336"/>
                  </a:lnTo>
                  <a:lnTo>
                    <a:pt x="17394" y="11019"/>
                  </a:lnTo>
                  <a:lnTo>
                    <a:pt x="17450" y="10814"/>
                  </a:lnTo>
                  <a:lnTo>
                    <a:pt x="17525" y="10571"/>
                  </a:lnTo>
                  <a:lnTo>
                    <a:pt x="17599" y="10273"/>
                  </a:lnTo>
                  <a:lnTo>
                    <a:pt x="17674" y="9956"/>
                  </a:lnTo>
                  <a:lnTo>
                    <a:pt x="17730" y="9583"/>
                  </a:lnTo>
                  <a:lnTo>
                    <a:pt x="17767" y="9192"/>
                  </a:lnTo>
                  <a:lnTo>
                    <a:pt x="17804" y="8781"/>
                  </a:lnTo>
                  <a:lnTo>
                    <a:pt x="17823" y="8334"/>
                  </a:lnTo>
                  <a:lnTo>
                    <a:pt x="17823" y="7868"/>
                  </a:lnTo>
                  <a:lnTo>
                    <a:pt x="17786" y="7402"/>
                  </a:lnTo>
                  <a:lnTo>
                    <a:pt x="17730" y="6898"/>
                  </a:lnTo>
                  <a:lnTo>
                    <a:pt x="17655" y="6395"/>
                  </a:lnTo>
                  <a:lnTo>
                    <a:pt x="17525" y="5892"/>
                  </a:lnTo>
                  <a:lnTo>
                    <a:pt x="17357" y="5388"/>
                  </a:lnTo>
                  <a:lnTo>
                    <a:pt x="17171" y="4866"/>
                  </a:lnTo>
                  <a:lnTo>
                    <a:pt x="17040" y="4624"/>
                  </a:lnTo>
                  <a:lnTo>
                    <a:pt x="16910" y="4363"/>
                  </a:lnTo>
                  <a:lnTo>
                    <a:pt x="16704" y="3990"/>
                  </a:lnTo>
                  <a:lnTo>
                    <a:pt x="16462" y="3636"/>
                  </a:lnTo>
                  <a:lnTo>
                    <a:pt x="16201" y="3300"/>
                  </a:lnTo>
                  <a:lnTo>
                    <a:pt x="15921" y="2965"/>
                  </a:lnTo>
                  <a:lnTo>
                    <a:pt x="15623" y="2648"/>
                  </a:lnTo>
                  <a:lnTo>
                    <a:pt x="15288" y="2350"/>
                  </a:lnTo>
                  <a:lnTo>
                    <a:pt x="14952" y="2070"/>
                  </a:lnTo>
                  <a:lnTo>
                    <a:pt x="14579" y="1809"/>
                  </a:lnTo>
                  <a:lnTo>
                    <a:pt x="14188" y="1567"/>
                  </a:lnTo>
                  <a:lnTo>
                    <a:pt x="13777" y="1343"/>
                  </a:lnTo>
                  <a:lnTo>
                    <a:pt x="13349" y="1119"/>
                  </a:lnTo>
                  <a:lnTo>
                    <a:pt x="12901" y="933"/>
                  </a:lnTo>
                  <a:lnTo>
                    <a:pt x="12417" y="746"/>
                  </a:lnTo>
                  <a:lnTo>
                    <a:pt x="11932" y="578"/>
                  </a:lnTo>
                  <a:lnTo>
                    <a:pt x="11410" y="429"/>
                  </a:lnTo>
                  <a:lnTo>
                    <a:pt x="10888" y="299"/>
                  </a:lnTo>
                  <a:lnTo>
                    <a:pt x="10384" y="206"/>
                  </a:lnTo>
                  <a:lnTo>
                    <a:pt x="9900" y="112"/>
                  </a:lnTo>
                  <a:lnTo>
                    <a:pt x="9434" y="56"/>
                  </a:lnTo>
                  <a:lnTo>
                    <a:pt x="8968" y="19"/>
                  </a:lnTo>
                  <a:lnTo>
                    <a:pt x="8501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5"/>
            <p:cNvSpPr/>
            <p:nvPr/>
          </p:nvSpPr>
          <p:spPr>
            <a:xfrm>
              <a:off x="4340150" y="3000575"/>
              <a:ext cx="445600" cy="540200"/>
            </a:xfrm>
            <a:custGeom>
              <a:avLst/>
              <a:gdLst/>
              <a:ahLst/>
              <a:cxnLst/>
              <a:rect l="l" t="t" r="r" b="b"/>
              <a:pathLst>
                <a:path w="17824" h="21608" fill="none" extrusionOk="0">
                  <a:moveTo>
                    <a:pt x="7737" y="21608"/>
                  </a:moveTo>
                  <a:lnTo>
                    <a:pt x="7737" y="21608"/>
                  </a:lnTo>
                  <a:lnTo>
                    <a:pt x="7271" y="21589"/>
                  </a:lnTo>
                  <a:lnTo>
                    <a:pt x="6861" y="21552"/>
                  </a:lnTo>
                  <a:lnTo>
                    <a:pt x="6544" y="21496"/>
                  </a:lnTo>
                  <a:lnTo>
                    <a:pt x="6302" y="21422"/>
                  </a:lnTo>
                  <a:lnTo>
                    <a:pt x="6302" y="21422"/>
                  </a:lnTo>
                  <a:lnTo>
                    <a:pt x="6096" y="21347"/>
                  </a:lnTo>
                  <a:lnTo>
                    <a:pt x="5854" y="21216"/>
                  </a:lnTo>
                  <a:lnTo>
                    <a:pt x="5574" y="21049"/>
                  </a:lnTo>
                  <a:lnTo>
                    <a:pt x="5258" y="20844"/>
                  </a:lnTo>
                  <a:lnTo>
                    <a:pt x="4922" y="20620"/>
                  </a:lnTo>
                  <a:lnTo>
                    <a:pt x="4549" y="20359"/>
                  </a:lnTo>
                  <a:lnTo>
                    <a:pt x="4176" y="20061"/>
                  </a:lnTo>
                  <a:lnTo>
                    <a:pt x="3803" y="19744"/>
                  </a:lnTo>
                  <a:lnTo>
                    <a:pt x="3412" y="19408"/>
                  </a:lnTo>
                  <a:lnTo>
                    <a:pt x="3020" y="19035"/>
                  </a:lnTo>
                  <a:lnTo>
                    <a:pt x="2647" y="18662"/>
                  </a:lnTo>
                  <a:lnTo>
                    <a:pt x="2275" y="18252"/>
                  </a:lnTo>
                  <a:lnTo>
                    <a:pt x="1939" y="17823"/>
                  </a:lnTo>
                  <a:lnTo>
                    <a:pt x="1603" y="17395"/>
                  </a:lnTo>
                  <a:lnTo>
                    <a:pt x="1305" y="16947"/>
                  </a:lnTo>
                  <a:lnTo>
                    <a:pt x="1044" y="16500"/>
                  </a:lnTo>
                  <a:lnTo>
                    <a:pt x="1044" y="16500"/>
                  </a:lnTo>
                  <a:lnTo>
                    <a:pt x="932" y="16257"/>
                  </a:lnTo>
                  <a:lnTo>
                    <a:pt x="820" y="15996"/>
                  </a:lnTo>
                  <a:lnTo>
                    <a:pt x="709" y="15735"/>
                  </a:lnTo>
                  <a:lnTo>
                    <a:pt x="615" y="15456"/>
                  </a:lnTo>
                  <a:lnTo>
                    <a:pt x="466" y="14859"/>
                  </a:lnTo>
                  <a:lnTo>
                    <a:pt x="317" y="14225"/>
                  </a:lnTo>
                  <a:lnTo>
                    <a:pt x="224" y="13573"/>
                  </a:lnTo>
                  <a:lnTo>
                    <a:pt x="131" y="12883"/>
                  </a:lnTo>
                  <a:lnTo>
                    <a:pt x="75" y="12193"/>
                  </a:lnTo>
                  <a:lnTo>
                    <a:pt x="37" y="11522"/>
                  </a:lnTo>
                  <a:lnTo>
                    <a:pt x="19" y="10851"/>
                  </a:lnTo>
                  <a:lnTo>
                    <a:pt x="0" y="10198"/>
                  </a:lnTo>
                  <a:lnTo>
                    <a:pt x="19" y="9602"/>
                  </a:lnTo>
                  <a:lnTo>
                    <a:pt x="37" y="9024"/>
                  </a:lnTo>
                  <a:lnTo>
                    <a:pt x="56" y="8520"/>
                  </a:lnTo>
                  <a:lnTo>
                    <a:pt x="93" y="8073"/>
                  </a:lnTo>
                  <a:lnTo>
                    <a:pt x="149" y="7700"/>
                  </a:lnTo>
                  <a:lnTo>
                    <a:pt x="187" y="7402"/>
                  </a:lnTo>
                  <a:lnTo>
                    <a:pt x="187" y="7402"/>
                  </a:lnTo>
                  <a:lnTo>
                    <a:pt x="243" y="7104"/>
                  </a:lnTo>
                  <a:lnTo>
                    <a:pt x="410" y="6544"/>
                  </a:lnTo>
                  <a:lnTo>
                    <a:pt x="522" y="6190"/>
                  </a:lnTo>
                  <a:lnTo>
                    <a:pt x="653" y="5799"/>
                  </a:lnTo>
                  <a:lnTo>
                    <a:pt x="820" y="5370"/>
                  </a:lnTo>
                  <a:lnTo>
                    <a:pt x="1026" y="4904"/>
                  </a:lnTo>
                  <a:lnTo>
                    <a:pt x="1268" y="4438"/>
                  </a:lnTo>
                  <a:lnTo>
                    <a:pt x="1548" y="3953"/>
                  </a:lnTo>
                  <a:lnTo>
                    <a:pt x="1864" y="3468"/>
                  </a:lnTo>
                  <a:lnTo>
                    <a:pt x="2219" y="2983"/>
                  </a:lnTo>
                  <a:lnTo>
                    <a:pt x="2405" y="2741"/>
                  </a:lnTo>
                  <a:lnTo>
                    <a:pt x="2610" y="2499"/>
                  </a:lnTo>
                  <a:lnTo>
                    <a:pt x="2834" y="2275"/>
                  </a:lnTo>
                  <a:lnTo>
                    <a:pt x="3058" y="2051"/>
                  </a:lnTo>
                  <a:lnTo>
                    <a:pt x="3300" y="1828"/>
                  </a:lnTo>
                  <a:lnTo>
                    <a:pt x="3561" y="1622"/>
                  </a:lnTo>
                  <a:lnTo>
                    <a:pt x="3822" y="1417"/>
                  </a:lnTo>
                  <a:lnTo>
                    <a:pt x="4102" y="1231"/>
                  </a:lnTo>
                  <a:lnTo>
                    <a:pt x="4102" y="1231"/>
                  </a:lnTo>
                  <a:lnTo>
                    <a:pt x="4456" y="1007"/>
                  </a:lnTo>
                  <a:lnTo>
                    <a:pt x="4810" y="821"/>
                  </a:lnTo>
                  <a:lnTo>
                    <a:pt x="5183" y="634"/>
                  </a:lnTo>
                  <a:lnTo>
                    <a:pt x="5574" y="485"/>
                  </a:lnTo>
                  <a:lnTo>
                    <a:pt x="5966" y="355"/>
                  </a:lnTo>
                  <a:lnTo>
                    <a:pt x="6357" y="243"/>
                  </a:lnTo>
                  <a:lnTo>
                    <a:pt x="6768" y="150"/>
                  </a:lnTo>
                  <a:lnTo>
                    <a:pt x="7196" y="94"/>
                  </a:lnTo>
                  <a:lnTo>
                    <a:pt x="7625" y="38"/>
                  </a:lnTo>
                  <a:lnTo>
                    <a:pt x="8054" y="19"/>
                  </a:lnTo>
                  <a:lnTo>
                    <a:pt x="8501" y="0"/>
                  </a:lnTo>
                  <a:lnTo>
                    <a:pt x="8968" y="19"/>
                  </a:lnTo>
                  <a:lnTo>
                    <a:pt x="9434" y="56"/>
                  </a:lnTo>
                  <a:lnTo>
                    <a:pt x="9900" y="112"/>
                  </a:lnTo>
                  <a:lnTo>
                    <a:pt x="10384" y="206"/>
                  </a:lnTo>
                  <a:lnTo>
                    <a:pt x="10888" y="299"/>
                  </a:lnTo>
                  <a:lnTo>
                    <a:pt x="10888" y="299"/>
                  </a:lnTo>
                  <a:lnTo>
                    <a:pt x="11410" y="429"/>
                  </a:lnTo>
                  <a:lnTo>
                    <a:pt x="11932" y="578"/>
                  </a:lnTo>
                  <a:lnTo>
                    <a:pt x="12417" y="746"/>
                  </a:lnTo>
                  <a:lnTo>
                    <a:pt x="12901" y="933"/>
                  </a:lnTo>
                  <a:lnTo>
                    <a:pt x="13349" y="1119"/>
                  </a:lnTo>
                  <a:lnTo>
                    <a:pt x="13777" y="1343"/>
                  </a:lnTo>
                  <a:lnTo>
                    <a:pt x="14188" y="1567"/>
                  </a:lnTo>
                  <a:lnTo>
                    <a:pt x="14579" y="1809"/>
                  </a:lnTo>
                  <a:lnTo>
                    <a:pt x="14952" y="2070"/>
                  </a:lnTo>
                  <a:lnTo>
                    <a:pt x="15288" y="2350"/>
                  </a:lnTo>
                  <a:lnTo>
                    <a:pt x="15623" y="2648"/>
                  </a:lnTo>
                  <a:lnTo>
                    <a:pt x="15921" y="2965"/>
                  </a:lnTo>
                  <a:lnTo>
                    <a:pt x="16201" y="3300"/>
                  </a:lnTo>
                  <a:lnTo>
                    <a:pt x="16462" y="3636"/>
                  </a:lnTo>
                  <a:lnTo>
                    <a:pt x="16704" y="3990"/>
                  </a:lnTo>
                  <a:lnTo>
                    <a:pt x="16910" y="4363"/>
                  </a:lnTo>
                  <a:lnTo>
                    <a:pt x="16910" y="4363"/>
                  </a:lnTo>
                  <a:lnTo>
                    <a:pt x="17040" y="4624"/>
                  </a:lnTo>
                  <a:lnTo>
                    <a:pt x="17171" y="4866"/>
                  </a:lnTo>
                  <a:lnTo>
                    <a:pt x="17357" y="5388"/>
                  </a:lnTo>
                  <a:lnTo>
                    <a:pt x="17525" y="5892"/>
                  </a:lnTo>
                  <a:lnTo>
                    <a:pt x="17655" y="6395"/>
                  </a:lnTo>
                  <a:lnTo>
                    <a:pt x="17730" y="6898"/>
                  </a:lnTo>
                  <a:lnTo>
                    <a:pt x="17786" y="7402"/>
                  </a:lnTo>
                  <a:lnTo>
                    <a:pt x="17823" y="7868"/>
                  </a:lnTo>
                  <a:lnTo>
                    <a:pt x="17823" y="8334"/>
                  </a:lnTo>
                  <a:lnTo>
                    <a:pt x="17804" y="8781"/>
                  </a:lnTo>
                  <a:lnTo>
                    <a:pt x="17767" y="9192"/>
                  </a:lnTo>
                  <a:lnTo>
                    <a:pt x="17730" y="9583"/>
                  </a:lnTo>
                  <a:lnTo>
                    <a:pt x="17674" y="9956"/>
                  </a:lnTo>
                  <a:lnTo>
                    <a:pt x="17599" y="10273"/>
                  </a:lnTo>
                  <a:lnTo>
                    <a:pt x="17525" y="10571"/>
                  </a:lnTo>
                  <a:lnTo>
                    <a:pt x="17450" y="10814"/>
                  </a:lnTo>
                  <a:lnTo>
                    <a:pt x="17394" y="11019"/>
                  </a:lnTo>
                  <a:lnTo>
                    <a:pt x="17394" y="11019"/>
                  </a:lnTo>
                  <a:lnTo>
                    <a:pt x="17282" y="11336"/>
                  </a:lnTo>
                  <a:lnTo>
                    <a:pt x="17133" y="11690"/>
                  </a:lnTo>
                  <a:lnTo>
                    <a:pt x="16816" y="12436"/>
                  </a:lnTo>
                  <a:lnTo>
                    <a:pt x="16816" y="12436"/>
                  </a:lnTo>
                  <a:lnTo>
                    <a:pt x="16443" y="13349"/>
                  </a:lnTo>
                  <a:lnTo>
                    <a:pt x="16294" y="13759"/>
                  </a:lnTo>
                  <a:lnTo>
                    <a:pt x="16257" y="13927"/>
                  </a:lnTo>
                  <a:lnTo>
                    <a:pt x="16220" y="14076"/>
                  </a:lnTo>
                  <a:lnTo>
                    <a:pt x="16220" y="14076"/>
                  </a:lnTo>
                  <a:lnTo>
                    <a:pt x="16145" y="14579"/>
                  </a:lnTo>
                  <a:lnTo>
                    <a:pt x="16145" y="14579"/>
                  </a:lnTo>
                  <a:lnTo>
                    <a:pt x="16108" y="14971"/>
                  </a:lnTo>
                  <a:lnTo>
                    <a:pt x="16033" y="15418"/>
                  </a:lnTo>
                  <a:lnTo>
                    <a:pt x="15959" y="15903"/>
                  </a:lnTo>
                  <a:lnTo>
                    <a:pt x="15847" y="16407"/>
                  </a:lnTo>
                  <a:lnTo>
                    <a:pt x="15679" y="16910"/>
                  </a:lnTo>
                  <a:lnTo>
                    <a:pt x="15586" y="17171"/>
                  </a:lnTo>
                  <a:lnTo>
                    <a:pt x="15474" y="17413"/>
                  </a:lnTo>
                  <a:lnTo>
                    <a:pt x="15362" y="17674"/>
                  </a:lnTo>
                  <a:lnTo>
                    <a:pt x="15213" y="17917"/>
                  </a:lnTo>
                  <a:lnTo>
                    <a:pt x="15064" y="18159"/>
                  </a:lnTo>
                  <a:lnTo>
                    <a:pt x="14896" y="18383"/>
                  </a:lnTo>
                  <a:lnTo>
                    <a:pt x="14896" y="18383"/>
                  </a:lnTo>
                  <a:lnTo>
                    <a:pt x="14449" y="18849"/>
                  </a:lnTo>
                  <a:lnTo>
                    <a:pt x="14001" y="19259"/>
                  </a:lnTo>
                  <a:lnTo>
                    <a:pt x="13535" y="19650"/>
                  </a:lnTo>
                  <a:lnTo>
                    <a:pt x="13050" y="19986"/>
                  </a:lnTo>
                  <a:lnTo>
                    <a:pt x="12566" y="20284"/>
                  </a:lnTo>
                  <a:lnTo>
                    <a:pt x="12081" y="20545"/>
                  </a:lnTo>
                  <a:lnTo>
                    <a:pt x="11615" y="20769"/>
                  </a:lnTo>
                  <a:lnTo>
                    <a:pt x="11130" y="20974"/>
                  </a:lnTo>
                  <a:lnTo>
                    <a:pt x="10645" y="21142"/>
                  </a:lnTo>
                  <a:lnTo>
                    <a:pt x="10198" y="21272"/>
                  </a:lnTo>
                  <a:lnTo>
                    <a:pt x="9732" y="21384"/>
                  </a:lnTo>
                  <a:lnTo>
                    <a:pt x="9303" y="21459"/>
                  </a:lnTo>
                  <a:lnTo>
                    <a:pt x="8874" y="21533"/>
                  </a:lnTo>
                  <a:lnTo>
                    <a:pt x="8464" y="21571"/>
                  </a:lnTo>
                  <a:lnTo>
                    <a:pt x="8091" y="21589"/>
                  </a:lnTo>
                  <a:lnTo>
                    <a:pt x="7737" y="216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5"/>
            <p:cNvSpPr/>
            <p:nvPr/>
          </p:nvSpPr>
          <p:spPr>
            <a:xfrm>
              <a:off x="4344325" y="3004775"/>
              <a:ext cx="437225" cy="531825"/>
            </a:xfrm>
            <a:custGeom>
              <a:avLst/>
              <a:gdLst/>
              <a:ahLst/>
              <a:cxnLst/>
              <a:rect l="l" t="t" r="r" b="b"/>
              <a:pathLst>
                <a:path w="17489" h="21273" fill="none" extrusionOk="0">
                  <a:moveTo>
                    <a:pt x="6190" y="21104"/>
                  </a:moveTo>
                  <a:lnTo>
                    <a:pt x="6190" y="21104"/>
                  </a:lnTo>
                  <a:lnTo>
                    <a:pt x="6414" y="21160"/>
                  </a:lnTo>
                  <a:lnTo>
                    <a:pt x="6694" y="21216"/>
                  </a:lnTo>
                  <a:lnTo>
                    <a:pt x="7048" y="21254"/>
                  </a:lnTo>
                  <a:lnTo>
                    <a:pt x="7477" y="21272"/>
                  </a:lnTo>
                  <a:lnTo>
                    <a:pt x="7943" y="21272"/>
                  </a:lnTo>
                  <a:lnTo>
                    <a:pt x="8446" y="21235"/>
                  </a:lnTo>
                  <a:lnTo>
                    <a:pt x="9006" y="21160"/>
                  </a:lnTo>
                  <a:lnTo>
                    <a:pt x="9584" y="21048"/>
                  </a:lnTo>
                  <a:lnTo>
                    <a:pt x="10199" y="20899"/>
                  </a:lnTo>
                  <a:lnTo>
                    <a:pt x="10516" y="20787"/>
                  </a:lnTo>
                  <a:lnTo>
                    <a:pt x="10833" y="20676"/>
                  </a:lnTo>
                  <a:lnTo>
                    <a:pt x="11150" y="20564"/>
                  </a:lnTo>
                  <a:lnTo>
                    <a:pt x="11466" y="20415"/>
                  </a:lnTo>
                  <a:lnTo>
                    <a:pt x="11783" y="20265"/>
                  </a:lnTo>
                  <a:lnTo>
                    <a:pt x="12119" y="20098"/>
                  </a:lnTo>
                  <a:lnTo>
                    <a:pt x="12436" y="19911"/>
                  </a:lnTo>
                  <a:lnTo>
                    <a:pt x="12753" y="19706"/>
                  </a:lnTo>
                  <a:lnTo>
                    <a:pt x="13070" y="19482"/>
                  </a:lnTo>
                  <a:lnTo>
                    <a:pt x="13387" y="19259"/>
                  </a:lnTo>
                  <a:lnTo>
                    <a:pt x="13704" y="18998"/>
                  </a:lnTo>
                  <a:lnTo>
                    <a:pt x="14002" y="18718"/>
                  </a:lnTo>
                  <a:lnTo>
                    <a:pt x="14300" y="18420"/>
                  </a:lnTo>
                  <a:lnTo>
                    <a:pt x="14599" y="18103"/>
                  </a:lnTo>
                  <a:lnTo>
                    <a:pt x="14599" y="18103"/>
                  </a:lnTo>
                  <a:lnTo>
                    <a:pt x="14766" y="17879"/>
                  </a:lnTo>
                  <a:lnTo>
                    <a:pt x="14915" y="17655"/>
                  </a:lnTo>
                  <a:lnTo>
                    <a:pt x="15046" y="17413"/>
                  </a:lnTo>
                  <a:lnTo>
                    <a:pt x="15158" y="17171"/>
                  </a:lnTo>
                  <a:lnTo>
                    <a:pt x="15270" y="16928"/>
                  </a:lnTo>
                  <a:lnTo>
                    <a:pt x="15363" y="16686"/>
                  </a:lnTo>
                  <a:lnTo>
                    <a:pt x="15512" y="16183"/>
                  </a:lnTo>
                  <a:lnTo>
                    <a:pt x="15624" y="15679"/>
                  </a:lnTo>
                  <a:lnTo>
                    <a:pt x="15717" y="15213"/>
                  </a:lnTo>
                  <a:lnTo>
                    <a:pt x="15773" y="14784"/>
                  </a:lnTo>
                  <a:lnTo>
                    <a:pt x="15829" y="14393"/>
                  </a:lnTo>
                  <a:lnTo>
                    <a:pt x="15829" y="14393"/>
                  </a:lnTo>
                  <a:lnTo>
                    <a:pt x="15885" y="13889"/>
                  </a:lnTo>
                  <a:lnTo>
                    <a:pt x="15885" y="13889"/>
                  </a:lnTo>
                  <a:lnTo>
                    <a:pt x="15922" y="13722"/>
                  </a:lnTo>
                  <a:lnTo>
                    <a:pt x="15978" y="13554"/>
                  </a:lnTo>
                  <a:lnTo>
                    <a:pt x="16127" y="13144"/>
                  </a:lnTo>
                  <a:lnTo>
                    <a:pt x="16295" y="12696"/>
                  </a:lnTo>
                  <a:lnTo>
                    <a:pt x="16500" y="12212"/>
                  </a:lnTo>
                  <a:lnTo>
                    <a:pt x="16500" y="12212"/>
                  </a:lnTo>
                  <a:lnTo>
                    <a:pt x="16817" y="11466"/>
                  </a:lnTo>
                  <a:lnTo>
                    <a:pt x="16948" y="11112"/>
                  </a:lnTo>
                  <a:lnTo>
                    <a:pt x="17059" y="10795"/>
                  </a:lnTo>
                  <a:lnTo>
                    <a:pt x="17059" y="10795"/>
                  </a:lnTo>
                  <a:lnTo>
                    <a:pt x="17134" y="10590"/>
                  </a:lnTo>
                  <a:lnTo>
                    <a:pt x="17209" y="10347"/>
                  </a:lnTo>
                  <a:lnTo>
                    <a:pt x="17283" y="10068"/>
                  </a:lnTo>
                  <a:lnTo>
                    <a:pt x="17339" y="9751"/>
                  </a:lnTo>
                  <a:lnTo>
                    <a:pt x="17395" y="9396"/>
                  </a:lnTo>
                  <a:lnTo>
                    <a:pt x="17451" y="9005"/>
                  </a:lnTo>
                  <a:lnTo>
                    <a:pt x="17488" y="8595"/>
                  </a:lnTo>
                  <a:lnTo>
                    <a:pt x="17488" y="8166"/>
                  </a:lnTo>
                  <a:lnTo>
                    <a:pt x="17488" y="7719"/>
                  </a:lnTo>
                  <a:lnTo>
                    <a:pt x="17470" y="7252"/>
                  </a:lnTo>
                  <a:lnTo>
                    <a:pt x="17414" y="6768"/>
                  </a:lnTo>
                  <a:lnTo>
                    <a:pt x="17320" y="6264"/>
                  </a:lnTo>
                  <a:lnTo>
                    <a:pt x="17209" y="5780"/>
                  </a:lnTo>
                  <a:lnTo>
                    <a:pt x="17041" y="5276"/>
                  </a:lnTo>
                  <a:lnTo>
                    <a:pt x="16854" y="4773"/>
                  </a:lnTo>
                  <a:lnTo>
                    <a:pt x="16612" y="4270"/>
                  </a:lnTo>
                  <a:lnTo>
                    <a:pt x="16612" y="4270"/>
                  </a:lnTo>
                  <a:lnTo>
                    <a:pt x="16388" y="3915"/>
                  </a:lnTo>
                  <a:lnTo>
                    <a:pt x="16165" y="3561"/>
                  </a:lnTo>
                  <a:lnTo>
                    <a:pt x="15904" y="3226"/>
                  </a:lnTo>
                  <a:lnTo>
                    <a:pt x="15624" y="2909"/>
                  </a:lnTo>
                  <a:lnTo>
                    <a:pt x="15326" y="2592"/>
                  </a:lnTo>
                  <a:lnTo>
                    <a:pt x="15009" y="2312"/>
                  </a:lnTo>
                  <a:lnTo>
                    <a:pt x="14673" y="2032"/>
                  </a:lnTo>
                  <a:lnTo>
                    <a:pt x="14319" y="1771"/>
                  </a:lnTo>
                  <a:lnTo>
                    <a:pt x="13927" y="1529"/>
                  </a:lnTo>
                  <a:lnTo>
                    <a:pt x="13536" y="1305"/>
                  </a:lnTo>
                  <a:lnTo>
                    <a:pt x="13107" y="1100"/>
                  </a:lnTo>
                  <a:lnTo>
                    <a:pt x="12660" y="914"/>
                  </a:lnTo>
                  <a:lnTo>
                    <a:pt x="12194" y="727"/>
                  </a:lnTo>
                  <a:lnTo>
                    <a:pt x="11709" y="560"/>
                  </a:lnTo>
                  <a:lnTo>
                    <a:pt x="11205" y="429"/>
                  </a:lnTo>
                  <a:lnTo>
                    <a:pt x="10683" y="299"/>
                  </a:lnTo>
                  <a:lnTo>
                    <a:pt x="10683" y="299"/>
                  </a:lnTo>
                  <a:lnTo>
                    <a:pt x="10199" y="187"/>
                  </a:lnTo>
                  <a:lnTo>
                    <a:pt x="9714" y="112"/>
                  </a:lnTo>
                  <a:lnTo>
                    <a:pt x="9248" y="56"/>
                  </a:lnTo>
                  <a:lnTo>
                    <a:pt x="8801" y="19"/>
                  </a:lnTo>
                  <a:lnTo>
                    <a:pt x="8353" y="0"/>
                  </a:lnTo>
                  <a:lnTo>
                    <a:pt x="7906" y="0"/>
                  </a:lnTo>
                  <a:lnTo>
                    <a:pt x="7477" y="38"/>
                  </a:lnTo>
                  <a:lnTo>
                    <a:pt x="7048" y="75"/>
                  </a:lnTo>
                  <a:lnTo>
                    <a:pt x="6638" y="149"/>
                  </a:lnTo>
                  <a:lnTo>
                    <a:pt x="6228" y="224"/>
                  </a:lnTo>
                  <a:lnTo>
                    <a:pt x="5836" y="336"/>
                  </a:lnTo>
                  <a:lnTo>
                    <a:pt x="5463" y="466"/>
                  </a:lnTo>
                  <a:lnTo>
                    <a:pt x="5091" y="615"/>
                  </a:lnTo>
                  <a:lnTo>
                    <a:pt x="4718" y="783"/>
                  </a:lnTo>
                  <a:lnTo>
                    <a:pt x="4363" y="988"/>
                  </a:lnTo>
                  <a:lnTo>
                    <a:pt x="4028" y="1193"/>
                  </a:lnTo>
                  <a:lnTo>
                    <a:pt x="4028" y="1193"/>
                  </a:lnTo>
                  <a:lnTo>
                    <a:pt x="3748" y="1380"/>
                  </a:lnTo>
                  <a:lnTo>
                    <a:pt x="3487" y="1585"/>
                  </a:lnTo>
                  <a:lnTo>
                    <a:pt x="3226" y="1809"/>
                  </a:lnTo>
                  <a:lnTo>
                    <a:pt x="2984" y="2032"/>
                  </a:lnTo>
                  <a:lnTo>
                    <a:pt x="2760" y="2256"/>
                  </a:lnTo>
                  <a:lnTo>
                    <a:pt x="2536" y="2480"/>
                  </a:lnTo>
                  <a:lnTo>
                    <a:pt x="2331" y="2722"/>
                  </a:lnTo>
                  <a:lnTo>
                    <a:pt x="2145" y="2965"/>
                  </a:lnTo>
                  <a:lnTo>
                    <a:pt x="1791" y="3468"/>
                  </a:lnTo>
                  <a:lnTo>
                    <a:pt x="1474" y="3953"/>
                  </a:lnTo>
                  <a:lnTo>
                    <a:pt x="1194" y="4437"/>
                  </a:lnTo>
                  <a:lnTo>
                    <a:pt x="970" y="4922"/>
                  </a:lnTo>
                  <a:lnTo>
                    <a:pt x="765" y="5370"/>
                  </a:lnTo>
                  <a:lnTo>
                    <a:pt x="598" y="5798"/>
                  </a:lnTo>
                  <a:lnTo>
                    <a:pt x="467" y="6190"/>
                  </a:lnTo>
                  <a:lnTo>
                    <a:pt x="355" y="6525"/>
                  </a:lnTo>
                  <a:lnTo>
                    <a:pt x="225" y="7047"/>
                  </a:lnTo>
                  <a:lnTo>
                    <a:pt x="187" y="7271"/>
                  </a:lnTo>
                  <a:lnTo>
                    <a:pt x="187" y="7271"/>
                  </a:lnTo>
                  <a:lnTo>
                    <a:pt x="131" y="7551"/>
                  </a:lnTo>
                  <a:lnTo>
                    <a:pt x="94" y="7924"/>
                  </a:lnTo>
                  <a:lnTo>
                    <a:pt x="57" y="8371"/>
                  </a:lnTo>
                  <a:lnTo>
                    <a:pt x="20" y="8874"/>
                  </a:lnTo>
                  <a:lnTo>
                    <a:pt x="1" y="9434"/>
                  </a:lnTo>
                  <a:lnTo>
                    <a:pt x="1" y="10030"/>
                  </a:lnTo>
                  <a:lnTo>
                    <a:pt x="1" y="10683"/>
                  </a:lnTo>
                  <a:lnTo>
                    <a:pt x="20" y="11335"/>
                  </a:lnTo>
                  <a:lnTo>
                    <a:pt x="57" y="12007"/>
                  </a:lnTo>
                  <a:lnTo>
                    <a:pt x="131" y="12696"/>
                  </a:lnTo>
                  <a:lnTo>
                    <a:pt x="206" y="13349"/>
                  </a:lnTo>
                  <a:lnTo>
                    <a:pt x="318" y="14001"/>
                  </a:lnTo>
                  <a:lnTo>
                    <a:pt x="448" y="14635"/>
                  </a:lnTo>
                  <a:lnTo>
                    <a:pt x="598" y="15232"/>
                  </a:lnTo>
                  <a:lnTo>
                    <a:pt x="691" y="15493"/>
                  </a:lnTo>
                  <a:lnTo>
                    <a:pt x="803" y="15772"/>
                  </a:lnTo>
                  <a:lnTo>
                    <a:pt x="896" y="16015"/>
                  </a:lnTo>
                  <a:lnTo>
                    <a:pt x="1026" y="16239"/>
                  </a:lnTo>
                  <a:lnTo>
                    <a:pt x="1026" y="16239"/>
                  </a:lnTo>
                  <a:lnTo>
                    <a:pt x="1269" y="16686"/>
                  </a:lnTo>
                  <a:lnTo>
                    <a:pt x="1567" y="17133"/>
                  </a:lnTo>
                  <a:lnTo>
                    <a:pt x="1884" y="17562"/>
                  </a:lnTo>
                  <a:lnTo>
                    <a:pt x="2238" y="17972"/>
                  </a:lnTo>
                  <a:lnTo>
                    <a:pt x="2592" y="18364"/>
                  </a:lnTo>
                  <a:lnTo>
                    <a:pt x="2965" y="18737"/>
                  </a:lnTo>
                  <a:lnTo>
                    <a:pt x="3357" y="19110"/>
                  </a:lnTo>
                  <a:lnTo>
                    <a:pt x="3730" y="19445"/>
                  </a:lnTo>
                  <a:lnTo>
                    <a:pt x="4121" y="19762"/>
                  </a:lnTo>
                  <a:lnTo>
                    <a:pt x="4475" y="20042"/>
                  </a:lnTo>
                  <a:lnTo>
                    <a:pt x="4830" y="20303"/>
                  </a:lnTo>
                  <a:lnTo>
                    <a:pt x="5165" y="20545"/>
                  </a:lnTo>
                  <a:lnTo>
                    <a:pt x="5482" y="20732"/>
                  </a:lnTo>
                  <a:lnTo>
                    <a:pt x="5762" y="20899"/>
                  </a:lnTo>
                  <a:lnTo>
                    <a:pt x="5985" y="21030"/>
                  </a:lnTo>
                  <a:lnTo>
                    <a:pt x="6190" y="21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5"/>
            <p:cNvSpPr/>
            <p:nvPr/>
          </p:nvSpPr>
          <p:spPr>
            <a:xfrm>
              <a:off x="4501875" y="32056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858" y="1"/>
                  </a:moveTo>
                  <a:lnTo>
                    <a:pt x="671" y="56"/>
                  </a:lnTo>
                  <a:lnTo>
                    <a:pt x="485" y="131"/>
                  </a:lnTo>
                  <a:lnTo>
                    <a:pt x="336" y="243"/>
                  </a:lnTo>
                  <a:lnTo>
                    <a:pt x="205" y="373"/>
                  </a:lnTo>
                  <a:lnTo>
                    <a:pt x="112" y="541"/>
                  </a:lnTo>
                  <a:lnTo>
                    <a:pt x="38" y="728"/>
                  </a:lnTo>
                  <a:lnTo>
                    <a:pt x="0" y="914"/>
                  </a:lnTo>
                  <a:lnTo>
                    <a:pt x="19" y="1119"/>
                  </a:lnTo>
                  <a:lnTo>
                    <a:pt x="56" y="1306"/>
                  </a:lnTo>
                  <a:lnTo>
                    <a:pt x="131" y="1473"/>
                  </a:lnTo>
                  <a:lnTo>
                    <a:pt x="243" y="1622"/>
                  </a:lnTo>
                  <a:lnTo>
                    <a:pt x="373" y="1753"/>
                  </a:lnTo>
                  <a:lnTo>
                    <a:pt x="541" y="1865"/>
                  </a:lnTo>
                  <a:lnTo>
                    <a:pt x="727" y="1939"/>
                  </a:lnTo>
                  <a:lnTo>
                    <a:pt x="932" y="1958"/>
                  </a:lnTo>
                  <a:lnTo>
                    <a:pt x="1119" y="1958"/>
                  </a:lnTo>
                  <a:lnTo>
                    <a:pt x="1305" y="1902"/>
                  </a:lnTo>
                  <a:lnTo>
                    <a:pt x="1473" y="1828"/>
                  </a:lnTo>
                  <a:lnTo>
                    <a:pt x="1622" y="1716"/>
                  </a:lnTo>
                  <a:lnTo>
                    <a:pt x="1753" y="1585"/>
                  </a:lnTo>
                  <a:lnTo>
                    <a:pt x="1865" y="1417"/>
                  </a:lnTo>
                  <a:lnTo>
                    <a:pt x="1939" y="1231"/>
                  </a:lnTo>
                  <a:lnTo>
                    <a:pt x="1958" y="1045"/>
                  </a:lnTo>
                  <a:lnTo>
                    <a:pt x="1958" y="839"/>
                  </a:lnTo>
                  <a:lnTo>
                    <a:pt x="1921" y="653"/>
                  </a:lnTo>
                  <a:lnTo>
                    <a:pt x="1827" y="485"/>
                  </a:lnTo>
                  <a:lnTo>
                    <a:pt x="1734" y="336"/>
                  </a:lnTo>
                  <a:lnTo>
                    <a:pt x="1585" y="206"/>
                  </a:lnTo>
                  <a:lnTo>
                    <a:pt x="1417" y="94"/>
                  </a:lnTo>
                  <a:lnTo>
                    <a:pt x="1231" y="38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5"/>
            <p:cNvSpPr/>
            <p:nvPr/>
          </p:nvSpPr>
          <p:spPr>
            <a:xfrm>
              <a:off x="4660350" y="324807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44" y="0"/>
                  </a:moveTo>
                  <a:lnTo>
                    <a:pt x="858" y="19"/>
                  </a:lnTo>
                  <a:lnTo>
                    <a:pt x="671" y="56"/>
                  </a:lnTo>
                  <a:lnTo>
                    <a:pt x="503" y="131"/>
                  </a:lnTo>
                  <a:lnTo>
                    <a:pt x="336" y="242"/>
                  </a:lnTo>
                  <a:lnTo>
                    <a:pt x="205" y="392"/>
                  </a:lnTo>
                  <a:lnTo>
                    <a:pt x="112" y="541"/>
                  </a:lnTo>
                  <a:lnTo>
                    <a:pt x="37" y="727"/>
                  </a:lnTo>
                  <a:lnTo>
                    <a:pt x="0" y="932"/>
                  </a:lnTo>
                  <a:lnTo>
                    <a:pt x="19" y="1119"/>
                  </a:lnTo>
                  <a:lnTo>
                    <a:pt x="56" y="1305"/>
                  </a:lnTo>
                  <a:lnTo>
                    <a:pt x="131" y="1473"/>
                  </a:lnTo>
                  <a:lnTo>
                    <a:pt x="242" y="1641"/>
                  </a:lnTo>
                  <a:lnTo>
                    <a:pt x="392" y="1771"/>
                  </a:lnTo>
                  <a:lnTo>
                    <a:pt x="541" y="1864"/>
                  </a:lnTo>
                  <a:lnTo>
                    <a:pt x="727" y="1939"/>
                  </a:lnTo>
                  <a:lnTo>
                    <a:pt x="932" y="1976"/>
                  </a:lnTo>
                  <a:lnTo>
                    <a:pt x="1119" y="1958"/>
                  </a:lnTo>
                  <a:lnTo>
                    <a:pt x="1305" y="1920"/>
                  </a:lnTo>
                  <a:lnTo>
                    <a:pt x="1473" y="1846"/>
                  </a:lnTo>
                  <a:lnTo>
                    <a:pt x="1641" y="1734"/>
                  </a:lnTo>
                  <a:lnTo>
                    <a:pt x="1771" y="1603"/>
                  </a:lnTo>
                  <a:lnTo>
                    <a:pt x="1864" y="1436"/>
                  </a:lnTo>
                  <a:lnTo>
                    <a:pt x="1939" y="1249"/>
                  </a:lnTo>
                  <a:lnTo>
                    <a:pt x="1976" y="1044"/>
                  </a:lnTo>
                  <a:lnTo>
                    <a:pt x="1958" y="858"/>
                  </a:lnTo>
                  <a:lnTo>
                    <a:pt x="1920" y="671"/>
                  </a:lnTo>
                  <a:lnTo>
                    <a:pt x="1846" y="503"/>
                  </a:lnTo>
                  <a:lnTo>
                    <a:pt x="1734" y="354"/>
                  </a:lnTo>
                  <a:lnTo>
                    <a:pt x="1585" y="224"/>
                  </a:lnTo>
                  <a:lnTo>
                    <a:pt x="1436" y="112"/>
                  </a:lnTo>
                  <a:lnTo>
                    <a:pt x="1249" y="37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5"/>
            <p:cNvSpPr/>
            <p:nvPr/>
          </p:nvSpPr>
          <p:spPr>
            <a:xfrm>
              <a:off x="4500475" y="3142275"/>
              <a:ext cx="77850" cy="20525"/>
            </a:xfrm>
            <a:custGeom>
              <a:avLst/>
              <a:gdLst/>
              <a:ahLst/>
              <a:cxnLst/>
              <a:rect l="l" t="t" r="r" b="b"/>
              <a:pathLst>
                <a:path w="3114" h="821" extrusionOk="0">
                  <a:moveTo>
                    <a:pt x="1268" y="0"/>
                  </a:moveTo>
                  <a:lnTo>
                    <a:pt x="1044" y="37"/>
                  </a:lnTo>
                  <a:lnTo>
                    <a:pt x="839" y="75"/>
                  </a:lnTo>
                  <a:lnTo>
                    <a:pt x="653" y="112"/>
                  </a:lnTo>
                  <a:lnTo>
                    <a:pt x="336" y="224"/>
                  </a:lnTo>
                  <a:lnTo>
                    <a:pt x="131" y="317"/>
                  </a:lnTo>
                  <a:lnTo>
                    <a:pt x="56" y="354"/>
                  </a:lnTo>
                  <a:lnTo>
                    <a:pt x="19" y="373"/>
                  </a:lnTo>
                  <a:lnTo>
                    <a:pt x="0" y="410"/>
                  </a:lnTo>
                  <a:lnTo>
                    <a:pt x="0" y="447"/>
                  </a:lnTo>
                  <a:lnTo>
                    <a:pt x="19" y="485"/>
                  </a:lnTo>
                  <a:lnTo>
                    <a:pt x="38" y="522"/>
                  </a:lnTo>
                  <a:lnTo>
                    <a:pt x="75" y="541"/>
                  </a:lnTo>
                  <a:lnTo>
                    <a:pt x="112" y="541"/>
                  </a:lnTo>
                  <a:lnTo>
                    <a:pt x="150" y="522"/>
                  </a:lnTo>
                  <a:lnTo>
                    <a:pt x="243" y="466"/>
                  </a:lnTo>
                  <a:lnTo>
                    <a:pt x="429" y="392"/>
                  </a:lnTo>
                  <a:lnTo>
                    <a:pt x="727" y="280"/>
                  </a:lnTo>
                  <a:lnTo>
                    <a:pt x="895" y="242"/>
                  </a:lnTo>
                  <a:lnTo>
                    <a:pt x="1082" y="205"/>
                  </a:lnTo>
                  <a:lnTo>
                    <a:pt x="1305" y="186"/>
                  </a:lnTo>
                  <a:lnTo>
                    <a:pt x="1511" y="186"/>
                  </a:lnTo>
                  <a:lnTo>
                    <a:pt x="1753" y="205"/>
                  </a:lnTo>
                  <a:lnTo>
                    <a:pt x="1977" y="261"/>
                  </a:lnTo>
                  <a:lnTo>
                    <a:pt x="2219" y="336"/>
                  </a:lnTo>
                  <a:lnTo>
                    <a:pt x="2461" y="447"/>
                  </a:lnTo>
                  <a:lnTo>
                    <a:pt x="2704" y="597"/>
                  </a:lnTo>
                  <a:lnTo>
                    <a:pt x="2946" y="802"/>
                  </a:lnTo>
                  <a:lnTo>
                    <a:pt x="2983" y="820"/>
                  </a:lnTo>
                  <a:lnTo>
                    <a:pt x="3058" y="820"/>
                  </a:lnTo>
                  <a:lnTo>
                    <a:pt x="3095" y="783"/>
                  </a:lnTo>
                  <a:lnTo>
                    <a:pt x="3114" y="764"/>
                  </a:lnTo>
                  <a:lnTo>
                    <a:pt x="3114" y="727"/>
                  </a:lnTo>
                  <a:lnTo>
                    <a:pt x="3114" y="690"/>
                  </a:lnTo>
                  <a:lnTo>
                    <a:pt x="3077" y="653"/>
                  </a:lnTo>
                  <a:lnTo>
                    <a:pt x="2816" y="447"/>
                  </a:lnTo>
                  <a:lnTo>
                    <a:pt x="2555" y="280"/>
                  </a:lnTo>
                  <a:lnTo>
                    <a:pt x="2294" y="149"/>
                  </a:lnTo>
                  <a:lnTo>
                    <a:pt x="2014" y="75"/>
                  </a:lnTo>
                  <a:lnTo>
                    <a:pt x="1772" y="19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5"/>
            <p:cNvSpPr/>
            <p:nvPr/>
          </p:nvSpPr>
          <p:spPr>
            <a:xfrm>
              <a:off x="4668725" y="3182350"/>
              <a:ext cx="71325" cy="36375"/>
            </a:xfrm>
            <a:custGeom>
              <a:avLst/>
              <a:gdLst/>
              <a:ahLst/>
              <a:cxnLst/>
              <a:rect l="l" t="t" r="r" b="b"/>
              <a:pathLst>
                <a:path w="2853" h="1455" extrusionOk="0">
                  <a:moveTo>
                    <a:pt x="411" y="0"/>
                  </a:moveTo>
                  <a:lnTo>
                    <a:pt x="75" y="56"/>
                  </a:lnTo>
                  <a:lnTo>
                    <a:pt x="38" y="56"/>
                  </a:lnTo>
                  <a:lnTo>
                    <a:pt x="1" y="94"/>
                  </a:lnTo>
                  <a:lnTo>
                    <a:pt x="1" y="131"/>
                  </a:lnTo>
                  <a:lnTo>
                    <a:pt x="1" y="168"/>
                  </a:lnTo>
                  <a:lnTo>
                    <a:pt x="1" y="205"/>
                  </a:lnTo>
                  <a:lnTo>
                    <a:pt x="38" y="224"/>
                  </a:lnTo>
                  <a:lnTo>
                    <a:pt x="75" y="243"/>
                  </a:lnTo>
                  <a:lnTo>
                    <a:pt x="112" y="243"/>
                  </a:lnTo>
                  <a:lnTo>
                    <a:pt x="411" y="187"/>
                  </a:lnTo>
                  <a:lnTo>
                    <a:pt x="709" y="187"/>
                  </a:lnTo>
                  <a:lnTo>
                    <a:pt x="970" y="205"/>
                  </a:lnTo>
                  <a:lnTo>
                    <a:pt x="1212" y="261"/>
                  </a:lnTo>
                  <a:lnTo>
                    <a:pt x="1455" y="336"/>
                  </a:lnTo>
                  <a:lnTo>
                    <a:pt x="1660" y="429"/>
                  </a:lnTo>
                  <a:lnTo>
                    <a:pt x="1846" y="541"/>
                  </a:lnTo>
                  <a:lnTo>
                    <a:pt x="2014" y="671"/>
                  </a:lnTo>
                  <a:lnTo>
                    <a:pt x="2163" y="783"/>
                  </a:lnTo>
                  <a:lnTo>
                    <a:pt x="2294" y="914"/>
                  </a:lnTo>
                  <a:lnTo>
                    <a:pt x="2499" y="1156"/>
                  </a:lnTo>
                  <a:lnTo>
                    <a:pt x="2629" y="1324"/>
                  </a:lnTo>
                  <a:lnTo>
                    <a:pt x="2667" y="1399"/>
                  </a:lnTo>
                  <a:lnTo>
                    <a:pt x="2704" y="1436"/>
                  </a:lnTo>
                  <a:lnTo>
                    <a:pt x="2760" y="1455"/>
                  </a:lnTo>
                  <a:lnTo>
                    <a:pt x="2797" y="1436"/>
                  </a:lnTo>
                  <a:lnTo>
                    <a:pt x="2834" y="1417"/>
                  </a:lnTo>
                  <a:lnTo>
                    <a:pt x="2853" y="1380"/>
                  </a:lnTo>
                  <a:lnTo>
                    <a:pt x="2853" y="1343"/>
                  </a:lnTo>
                  <a:lnTo>
                    <a:pt x="2853" y="1305"/>
                  </a:lnTo>
                  <a:lnTo>
                    <a:pt x="2797" y="1231"/>
                  </a:lnTo>
                  <a:lnTo>
                    <a:pt x="2667" y="1044"/>
                  </a:lnTo>
                  <a:lnTo>
                    <a:pt x="2443" y="802"/>
                  </a:lnTo>
                  <a:lnTo>
                    <a:pt x="2312" y="671"/>
                  </a:lnTo>
                  <a:lnTo>
                    <a:pt x="2145" y="522"/>
                  </a:lnTo>
                  <a:lnTo>
                    <a:pt x="1958" y="392"/>
                  </a:lnTo>
                  <a:lnTo>
                    <a:pt x="1753" y="280"/>
                  </a:lnTo>
                  <a:lnTo>
                    <a:pt x="1529" y="168"/>
                  </a:lnTo>
                  <a:lnTo>
                    <a:pt x="1268" y="75"/>
                  </a:lnTo>
                  <a:lnTo>
                    <a:pt x="1007" y="19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5"/>
            <p:cNvSpPr/>
            <p:nvPr/>
          </p:nvSpPr>
          <p:spPr>
            <a:xfrm>
              <a:off x="4592300" y="3227550"/>
              <a:ext cx="66200" cy="147775"/>
            </a:xfrm>
            <a:custGeom>
              <a:avLst/>
              <a:gdLst/>
              <a:ahLst/>
              <a:cxnLst/>
              <a:rect l="l" t="t" r="r" b="b"/>
              <a:pathLst>
                <a:path w="2648" h="5911" extrusionOk="0">
                  <a:moveTo>
                    <a:pt x="1939" y="1"/>
                  </a:moveTo>
                  <a:lnTo>
                    <a:pt x="1902" y="19"/>
                  </a:lnTo>
                  <a:lnTo>
                    <a:pt x="1864" y="38"/>
                  </a:lnTo>
                  <a:lnTo>
                    <a:pt x="1846" y="75"/>
                  </a:lnTo>
                  <a:lnTo>
                    <a:pt x="1305" y="1790"/>
                  </a:lnTo>
                  <a:lnTo>
                    <a:pt x="1305" y="1809"/>
                  </a:lnTo>
                  <a:lnTo>
                    <a:pt x="1324" y="1846"/>
                  </a:lnTo>
                  <a:lnTo>
                    <a:pt x="2386" y="4401"/>
                  </a:lnTo>
                  <a:lnTo>
                    <a:pt x="634" y="4028"/>
                  </a:lnTo>
                  <a:lnTo>
                    <a:pt x="597" y="4028"/>
                  </a:lnTo>
                  <a:lnTo>
                    <a:pt x="559" y="4046"/>
                  </a:lnTo>
                  <a:lnTo>
                    <a:pt x="541" y="4065"/>
                  </a:lnTo>
                  <a:lnTo>
                    <a:pt x="522" y="4102"/>
                  </a:lnTo>
                  <a:lnTo>
                    <a:pt x="0" y="5799"/>
                  </a:lnTo>
                  <a:lnTo>
                    <a:pt x="0" y="5836"/>
                  </a:lnTo>
                  <a:lnTo>
                    <a:pt x="19" y="5873"/>
                  </a:lnTo>
                  <a:lnTo>
                    <a:pt x="37" y="5892"/>
                  </a:lnTo>
                  <a:lnTo>
                    <a:pt x="75" y="5911"/>
                  </a:lnTo>
                  <a:lnTo>
                    <a:pt x="93" y="5911"/>
                  </a:lnTo>
                  <a:lnTo>
                    <a:pt x="168" y="5892"/>
                  </a:lnTo>
                  <a:lnTo>
                    <a:pt x="187" y="5855"/>
                  </a:lnTo>
                  <a:lnTo>
                    <a:pt x="671" y="4233"/>
                  </a:lnTo>
                  <a:lnTo>
                    <a:pt x="2536" y="4624"/>
                  </a:lnTo>
                  <a:lnTo>
                    <a:pt x="2592" y="4624"/>
                  </a:lnTo>
                  <a:lnTo>
                    <a:pt x="2629" y="4587"/>
                  </a:lnTo>
                  <a:lnTo>
                    <a:pt x="2647" y="4531"/>
                  </a:lnTo>
                  <a:lnTo>
                    <a:pt x="2647" y="4494"/>
                  </a:lnTo>
                  <a:lnTo>
                    <a:pt x="1510" y="1809"/>
                  </a:lnTo>
                  <a:lnTo>
                    <a:pt x="2032" y="131"/>
                  </a:lnTo>
                  <a:lnTo>
                    <a:pt x="2051" y="94"/>
                  </a:lnTo>
                  <a:lnTo>
                    <a:pt x="2032" y="57"/>
                  </a:lnTo>
                  <a:lnTo>
                    <a:pt x="2014" y="38"/>
                  </a:lnTo>
                  <a:lnTo>
                    <a:pt x="1976" y="19"/>
                  </a:lnTo>
                  <a:lnTo>
                    <a:pt x="193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5"/>
            <p:cNvSpPr/>
            <p:nvPr/>
          </p:nvSpPr>
          <p:spPr>
            <a:xfrm>
              <a:off x="4498600" y="3340825"/>
              <a:ext cx="128200" cy="103475"/>
            </a:xfrm>
            <a:custGeom>
              <a:avLst/>
              <a:gdLst/>
              <a:ahLst/>
              <a:cxnLst/>
              <a:rect l="l" t="t" r="r" b="b"/>
              <a:pathLst>
                <a:path w="5128" h="4139" extrusionOk="0">
                  <a:moveTo>
                    <a:pt x="243" y="242"/>
                  </a:moveTo>
                  <a:lnTo>
                    <a:pt x="4885" y="2498"/>
                  </a:lnTo>
                  <a:lnTo>
                    <a:pt x="4736" y="2703"/>
                  </a:lnTo>
                  <a:lnTo>
                    <a:pt x="4512" y="2964"/>
                  </a:lnTo>
                  <a:lnTo>
                    <a:pt x="4363" y="3113"/>
                  </a:lnTo>
                  <a:lnTo>
                    <a:pt x="4214" y="3263"/>
                  </a:lnTo>
                  <a:lnTo>
                    <a:pt x="4028" y="3412"/>
                  </a:lnTo>
                  <a:lnTo>
                    <a:pt x="3823" y="3561"/>
                  </a:lnTo>
                  <a:lnTo>
                    <a:pt x="3618" y="3673"/>
                  </a:lnTo>
                  <a:lnTo>
                    <a:pt x="3375" y="3785"/>
                  </a:lnTo>
                  <a:lnTo>
                    <a:pt x="3133" y="3878"/>
                  </a:lnTo>
                  <a:lnTo>
                    <a:pt x="2872" y="3934"/>
                  </a:lnTo>
                  <a:lnTo>
                    <a:pt x="2592" y="3952"/>
                  </a:lnTo>
                  <a:lnTo>
                    <a:pt x="2294" y="3934"/>
                  </a:lnTo>
                  <a:lnTo>
                    <a:pt x="1996" y="3878"/>
                  </a:lnTo>
                  <a:lnTo>
                    <a:pt x="1828" y="3822"/>
                  </a:lnTo>
                  <a:lnTo>
                    <a:pt x="1679" y="3766"/>
                  </a:lnTo>
                  <a:lnTo>
                    <a:pt x="1511" y="3691"/>
                  </a:lnTo>
                  <a:lnTo>
                    <a:pt x="1362" y="3617"/>
                  </a:lnTo>
                  <a:lnTo>
                    <a:pt x="1231" y="3542"/>
                  </a:lnTo>
                  <a:lnTo>
                    <a:pt x="1119" y="3449"/>
                  </a:lnTo>
                  <a:lnTo>
                    <a:pt x="1008" y="3337"/>
                  </a:lnTo>
                  <a:lnTo>
                    <a:pt x="896" y="3225"/>
                  </a:lnTo>
                  <a:lnTo>
                    <a:pt x="709" y="3002"/>
                  </a:lnTo>
                  <a:lnTo>
                    <a:pt x="560" y="2759"/>
                  </a:lnTo>
                  <a:lnTo>
                    <a:pt x="448" y="2498"/>
                  </a:lnTo>
                  <a:lnTo>
                    <a:pt x="355" y="2219"/>
                  </a:lnTo>
                  <a:lnTo>
                    <a:pt x="280" y="1958"/>
                  </a:lnTo>
                  <a:lnTo>
                    <a:pt x="243" y="1678"/>
                  </a:lnTo>
                  <a:lnTo>
                    <a:pt x="206" y="1417"/>
                  </a:lnTo>
                  <a:lnTo>
                    <a:pt x="206" y="1156"/>
                  </a:lnTo>
                  <a:lnTo>
                    <a:pt x="206" y="932"/>
                  </a:lnTo>
                  <a:lnTo>
                    <a:pt x="225" y="522"/>
                  </a:lnTo>
                  <a:lnTo>
                    <a:pt x="243" y="242"/>
                  </a:lnTo>
                  <a:close/>
                  <a:moveTo>
                    <a:pt x="131" y="0"/>
                  </a:moveTo>
                  <a:lnTo>
                    <a:pt x="94" y="37"/>
                  </a:lnTo>
                  <a:lnTo>
                    <a:pt x="75" y="75"/>
                  </a:lnTo>
                  <a:lnTo>
                    <a:pt x="57" y="205"/>
                  </a:lnTo>
                  <a:lnTo>
                    <a:pt x="19" y="578"/>
                  </a:lnTo>
                  <a:lnTo>
                    <a:pt x="1" y="820"/>
                  </a:lnTo>
                  <a:lnTo>
                    <a:pt x="1" y="1081"/>
                  </a:lnTo>
                  <a:lnTo>
                    <a:pt x="19" y="1380"/>
                  </a:lnTo>
                  <a:lnTo>
                    <a:pt x="38" y="1697"/>
                  </a:lnTo>
                  <a:lnTo>
                    <a:pt x="94" y="2032"/>
                  </a:lnTo>
                  <a:lnTo>
                    <a:pt x="187" y="2349"/>
                  </a:lnTo>
                  <a:lnTo>
                    <a:pt x="318" y="2685"/>
                  </a:lnTo>
                  <a:lnTo>
                    <a:pt x="392" y="2834"/>
                  </a:lnTo>
                  <a:lnTo>
                    <a:pt x="467" y="2983"/>
                  </a:lnTo>
                  <a:lnTo>
                    <a:pt x="560" y="3132"/>
                  </a:lnTo>
                  <a:lnTo>
                    <a:pt x="672" y="3281"/>
                  </a:lnTo>
                  <a:lnTo>
                    <a:pt x="802" y="3412"/>
                  </a:lnTo>
                  <a:lnTo>
                    <a:pt x="933" y="3542"/>
                  </a:lnTo>
                  <a:lnTo>
                    <a:pt x="1063" y="3654"/>
                  </a:lnTo>
                  <a:lnTo>
                    <a:pt x="1231" y="3766"/>
                  </a:lnTo>
                  <a:lnTo>
                    <a:pt x="1399" y="3859"/>
                  </a:lnTo>
                  <a:lnTo>
                    <a:pt x="1604" y="3952"/>
                  </a:lnTo>
                  <a:lnTo>
                    <a:pt x="1847" y="4046"/>
                  </a:lnTo>
                  <a:lnTo>
                    <a:pt x="2089" y="4102"/>
                  </a:lnTo>
                  <a:lnTo>
                    <a:pt x="2313" y="4139"/>
                  </a:lnTo>
                  <a:lnTo>
                    <a:pt x="2536" y="4139"/>
                  </a:lnTo>
                  <a:lnTo>
                    <a:pt x="2835" y="4120"/>
                  </a:lnTo>
                  <a:lnTo>
                    <a:pt x="3096" y="4064"/>
                  </a:lnTo>
                  <a:lnTo>
                    <a:pt x="3357" y="3990"/>
                  </a:lnTo>
                  <a:lnTo>
                    <a:pt x="3599" y="3896"/>
                  </a:lnTo>
                  <a:lnTo>
                    <a:pt x="3823" y="3766"/>
                  </a:lnTo>
                  <a:lnTo>
                    <a:pt x="4046" y="3635"/>
                  </a:lnTo>
                  <a:lnTo>
                    <a:pt x="4233" y="3486"/>
                  </a:lnTo>
                  <a:lnTo>
                    <a:pt x="4401" y="3337"/>
                  </a:lnTo>
                  <a:lnTo>
                    <a:pt x="4568" y="3188"/>
                  </a:lnTo>
                  <a:lnTo>
                    <a:pt x="4699" y="3039"/>
                  </a:lnTo>
                  <a:lnTo>
                    <a:pt x="4923" y="2778"/>
                  </a:lnTo>
                  <a:lnTo>
                    <a:pt x="5053" y="2591"/>
                  </a:lnTo>
                  <a:lnTo>
                    <a:pt x="5109" y="2517"/>
                  </a:lnTo>
                  <a:lnTo>
                    <a:pt x="5128" y="2480"/>
                  </a:lnTo>
                  <a:lnTo>
                    <a:pt x="5109" y="2424"/>
                  </a:lnTo>
                  <a:lnTo>
                    <a:pt x="5090" y="2386"/>
                  </a:lnTo>
                  <a:lnTo>
                    <a:pt x="5072" y="236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5"/>
            <p:cNvSpPr/>
            <p:nvPr/>
          </p:nvSpPr>
          <p:spPr>
            <a:xfrm>
              <a:off x="4334550" y="2950700"/>
              <a:ext cx="478225" cy="303925"/>
            </a:xfrm>
            <a:custGeom>
              <a:avLst/>
              <a:gdLst/>
              <a:ahLst/>
              <a:cxnLst/>
              <a:rect l="l" t="t" r="r" b="b"/>
              <a:pathLst>
                <a:path w="19129" h="12157" extrusionOk="0">
                  <a:moveTo>
                    <a:pt x="12137" y="1"/>
                  </a:moveTo>
                  <a:lnTo>
                    <a:pt x="11522" y="38"/>
                  </a:lnTo>
                  <a:lnTo>
                    <a:pt x="10888" y="94"/>
                  </a:lnTo>
                  <a:lnTo>
                    <a:pt x="10552" y="150"/>
                  </a:lnTo>
                  <a:lnTo>
                    <a:pt x="10217" y="206"/>
                  </a:lnTo>
                  <a:lnTo>
                    <a:pt x="9863" y="280"/>
                  </a:lnTo>
                  <a:lnTo>
                    <a:pt x="9508" y="374"/>
                  </a:lnTo>
                  <a:lnTo>
                    <a:pt x="9154" y="485"/>
                  </a:lnTo>
                  <a:lnTo>
                    <a:pt x="8800" y="616"/>
                  </a:lnTo>
                  <a:lnTo>
                    <a:pt x="8446" y="765"/>
                  </a:lnTo>
                  <a:lnTo>
                    <a:pt x="8092" y="914"/>
                  </a:lnTo>
                  <a:lnTo>
                    <a:pt x="7719" y="1101"/>
                  </a:lnTo>
                  <a:lnTo>
                    <a:pt x="7364" y="1306"/>
                  </a:lnTo>
                  <a:lnTo>
                    <a:pt x="7010" y="1529"/>
                  </a:lnTo>
                  <a:lnTo>
                    <a:pt x="6656" y="1790"/>
                  </a:lnTo>
                  <a:lnTo>
                    <a:pt x="6395" y="1828"/>
                  </a:lnTo>
                  <a:lnTo>
                    <a:pt x="6078" y="1902"/>
                  </a:lnTo>
                  <a:lnTo>
                    <a:pt x="5668" y="2014"/>
                  </a:lnTo>
                  <a:lnTo>
                    <a:pt x="5183" y="2182"/>
                  </a:lnTo>
                  <a:lnTo>
                    <a:pt x="4922" y="2294"/>
                  </a:lnTo>
                  <a:lnTo>
                    <a:pt x="4643" y="2424"/>
                  </a:lnTo>
                  <a:lnTo>
                    <a:pt x="4363" y="2573"/>
                  </a:lnTo>
                  <a:lnTo>
                    <a:pt x="4065" y="2723"/>
                  </a:lnTo>
                  <a:lnTo>
                    <a:pt x="3766" y="2909"/>
                  </a:lnTo>
                  <a:lnTo>
                    <a:pt x="3468" y="3133"/>
                  </a:lnTo>
                  <a:lnTo>
                    <a:pt x="3151" y="3356"/>
                  </a:lnTo>
                  <a:lnTo>
                    <a:pt x="2853" y="3617"/>
                  </a:lnTo>
                  <a:lnTo>
                    <a:pt x="2555" y="3897"/>
                  </a:lnTo>
                  <a:lnTo>
                    <a:pt x="2256" y="4195"/>
                  </a:lnTo>
                  <a:lnTo>
                    <a:pt x="1977" y="4531"/>
                  </a:lnTo>
                  <a:lnTo>
                    <a:pt x="1697" y="4904"/>
                  </a:lnTo>
                  <a:lnTo>
                    <a:pt x="1436" y="5295"/>
                  </a:lnTo>
                  <a:lnTo>
                    <a:pt x="1194" y="5724"/>
                  </a:lnTo>
                  <a:lnTo>
                    <a:pt x="970" y="6190"/>
                  </a:lnTo>
                  <a:lnTo>
                    <a:pt x="746" y="6675"/>
                  </a:lnTo>
                  <a:lnTo>
                    <a:pt x="560" y="7216"/>
                  </a:lnTo>
                  <a:lnTo>
                    <a:pt x="392" y="7775"/>
                  </a:lnTo>
                  <a:lnTo>
                    <a:pt x="261" y="8371"/>
                  </a:lnTo>
                  <a:lnTo>
                    <a:pt x="150" y="9024"/>
                  </a:lnTo>
                  <a:lnTo>
                    <a:pt x="56" y="9714"/>
                  </a:lnTo>
                  <a:lnTo>
                    <a:pt x="0" y="10422"/>
                  </a:lnTo>
                  <a:lnTo>
                    <a:pt x="1604" y="11988"/>
                  </a:lnTo>
                  <a:lnTo>
                    <a:pt x="1734" y="11895"/>
                  </a:lnTo>
                  <a:lnTo>
                    <a:pt x="2126" y="11578"/>
                  </a:lnTo>
                  <a:lnTo>
                    <a:pt x="2387" y="11336"/>
                  </a:lnTo>
                  <a:lnTo>
                    <a:pt x="2685" y="11056"/>
                  </a:lnTo>
                  <a:lnTo>
                    <a:pt x="3002" y="10721"/>
                  </a:lnTo>
                  <a:lnTo>
                    <a:pt x="3375" y="10329"/>
                  </a:lnTo>
                  <a:lnTo>
                    <a:pt x="3748" y="9900"/>
                  </a:lnTo>
                  <a:lnTo>
                    <a:pt x="4121" y="9415"/>
                  </a:lnTo>
                  <a:lnTo>
                    <a:pt x="4512" y="8875"/>
                  </a:lnTo>
                  <a:lnTo>
                    <a:pt x="4904" y="8297"/>
                  </a:lnTo>
                  <a:lnTo>
                    <a:pt x="5276" y="7663"/>
                  </a:lnTo>
                  <a:lnTo>
                    <a:pt x="5631" y="6973"/>
                  </a:lnTo>
                  <a:lnTo>
                    <a:pt x="5817" y="6619"/>
                  </a:lnTo>
                  <a:lnTo>
                    <a:pt x="5966" y="6246"/>
                  </a:lnTo>
                  <a:lnTo>
                    <a:pt x="6134" y="5873"/>
                  </a:lnTo>
                  <a:lnTo>
                    <a:pt x="6283" y="5482"/>
                  </a:lnTo>
                  <a:lnTo>
                    <a:pt x="9061" y="6768"/>
                  </a:lnTo>
                  <a:lnTo>
                    <a:pt x="11019" y="7663"/>
                  </a:lnTo>
                  <a:lnTo>
                    <a:pt x="11708" y="7961"/>
                  </a:lnTo>
                  <a:lnTo>
                    <a:pt x="11913" y="8036"/>
                  </a:lnTo>
                  <a:lnTo>
                    <a:pt x="12007" y="8073"/>
                  </a:lnTo>
                  <a:lnTo>
                    <a:pt x="12025" y="8055"/>
                  </a:lnTo>
                  <a:lnTo>
                    <a:pt x="12063" y="7980"/>
                  </a:lnTo>
                  <a:lnTo>
                    <a:pt x="12081" y="7719"/>
                  </a:lnTo>
                  <a:lnTo>
                    <a:pt x="12081" y="7365"/>
                  </a:lnTo>
                  <a:lnTo>
                    <a:pt x="12081" y="6973"/>
                  </a:lnTo>
                  <a:lnTo>
                    <a:pt x="12025" y="6209"/>
                  </a:lnTo>
                  <a:lnTo>
                    <a:pt x="12007" y="5855"/>
                  </a:lnTo>
                  <a:lnTo>
                    <a:pt x="14169" y="8073"/>
                  </a:lnTo>
                  <a:lnTo>
                    <a:pt x="15698" y="9602"/>
                  </a:lnTo>
                  <a:lnTo>
                    <a:pt x="16220" y="10105"/>
                  </a:lnTo>
                  <a:lnTo>
                    <a:pt x="16369" y="10236"/>
                  </a:lnTo>
                  <a:lnTo>
                    <a:pt x="16462" y="10292"/>
                  </a:lnTo>
                  <a:lnTo>
                    <a:pt x="16481" y="10273"/>
                  </a:lnTo>
                  <a:lnTo>
                    <a:pt x="16481" y="10199"/>
                  </a:lnTo>
                  <a:lnTo>
                    <a:pt x="16462" y="9993"/>
                  </a:lnTo>
                  <a:lnTo>
                    <a:pt x="16425" y="9695"/>
                  </a:lnTo>
                  <a:lnTo>
                    <a:pt x="16351" y="9341"/>
                  </a:lnTo>
                  <a:lnTo>
                    <a:pt x="16201" y="8688"/>
                  </a:lnTo>
                  <a:lnTo>
                    <a:pt x="16127" y="8390"/>
                  </a:lnTo>
                  <a:lnTo>
                    <a:pt x="16127" y="8390"/>
                  </a:lnTo>
                  <a:lnTo>
                    <a:pt x="16518" y="8987"/>
                  </a:lnTo>
                  <a:lnTo>
                    <a:pt x="17376" y="10292"/>
                  </a:lnTo>
                  <a:lnTo>
                    <a:pt x="17861" y="11000"/>
                  </a:lnTo>
                  <a:lnTo>
                    <a:pt x="18289" y="11597"/>
                  </a:lnTo>
                  <a:lnTo>
                    <a:pt x="18476" y="11839"/>
                  </a:lnTo>
                  <a:lnTo>
                    <a:pt x="18625" y="12026"/>
                  </a:lnTo>
                  <a:lnTo>
                    <a:pt x="18737" y="12137"/>
                  </a:lnTo>
                  <a:lnTo>
                    <a:pt x="18774" y="12156"/>
                  </a:lnTo>
                  <a:lnTo>
                    <a:pt x="18811" y="12156"/>
                  </a:lnTo>
                  <a:lnTo>
                    <a:pt x="18830" y="12137"/>
                  </a:lnTo>
                  <a:lnTo>
                    <a:pt x="18849" y="12100"/>
                  </a:lnTo>
                  <a:lnTo>
                    <a:pt x="18923" y="11951"/>
                  </a:lnTo>
                  <a:lnTo>
                    <a:pt x="18979" y="11709"/>
                  </a:lnTo>
                  <a:lnTo>
                    <a:pt x="19035" y="11373"/>
                  </a:lnTo>
                  <a:lnTo>
                    <a:pt x="19091" y="10982"/>
                  </a:lnTo>
                  <a:lnTo>
                    <a:pt x="19128" y="10515"/>
                  </a:lnTo>
                  <a:lnTo>
                    <a:pt x="19110" y="10012"/>
                  </a:lnTo>
                  <a:lnTo>
                    <a:pt x="19072" y="9453"/>
                  </a:lnTo>
                  <a:lnTo>
                    <a:pt x="18998" y="8838"/>
                  </a:lnTo>
                  <a:lnTo>
                    <a:pt x="18942" y="8539"/>
                  </a:lnTo>
                  <a:lnTo>
                    <a:pt x="18867" y="8222"/>
                  </a:lnTo>
                  <a:lnTo>
                    <a:pt x="18774" y="7887"/>
                  </a:lnTo>
                  <a:lnTo>
                    <a:pt x="18662" y="7551"/>
                  </a:lnTo>
                  <a:lnTo>
                    <a:pt x="18550" y="7216"/>
                  </a:lnTo>
                  <a:lnTo>
                    <a:pt x="18401" y="6880"/>
                  </a:lnTo>
                  <a:lnTo>
                    <a:pt x="18252" y="6544"/>
                  </a:lnTo>
                  <a:lnTo>
                    <a:pt x="18066" y="6209"/>
                  </a:lnTo>
                  <a:lnTo>
                    <a:pt x="17879" y="5873"/>
                  </a:lnTo>
                  <a:lnTo>
                    <a:pt x="17656" y="5519"/>
                  </a:lnTo>
                  <a:lnTo>
                    <a:pt x="17395" y="5183"/>
                  </a:lnTo>
                  <a:lnTo>
                    <a:pt x="17134" y="4848"/>
                  </a:lnTo>
                  <a:lnTo>
                    <a:pt x="16835" y="4531"/>
                  </a:lnTo>
                  <a:lnTo>
                    <a:pt x="16518" y="4195"/>
                  </a:lnTo>
                  <a:lnTo>
                    <a:pt x="16835" y="4214"/>
                  </a:lnTo>
                  <a:lnTo>
                    <a:pt x="17544" y="4251"/>
                  </a:lnTo>
                  <a:lnTo>
                    <a:pt x="18252" y="4251"/>
                  </a:lnTo>
                  <a:lnTo>
                    <a:pt x="18494" y="4233"/>
                  </a:lnTo>
                  <a:lnTo>
                    <a:pt x="18588" y="4214"/>
                  </a:lnTo>
                  <a:lnTo>
                    <a:pt x="18625" y="4195"/>
                  </a:lnTo>
                  <a:lnTo>
                    <a:pt x="18606" y="4158"/>
                  </a:lnTo>
                  <a:lnTo>
                    <a:pt x="18532" y="4065"/>
                  </a:lnTo>
                  <a:lnTo>
                    <a:pt x="18401" y="3934"/>
                  </a:lnTo>
                  <a:lnTo>
                    <a:pt x="18215" y="3767"/>
                  </a:lnTo>
                  <a:lnTo>
                    <a:pt x="17972" y="3580"/>
                  </a:lnTo>
                  <a:lnTo>
                    <a:pt x="17674" y="3375"/>
                  </a:lnTo>
                  <a:lnTo>
                    <a:pt x="17339" y="3170"/>
                  </a:lnTo>
                  <a:lnTo>
                    <a:pt x="16947" y="2946"/>
                  </a:lnTo>
                  <a:lnTo>
                    <a:pt x="16518" y="2723"/>
                  </a:lnTo>
                  <a:lnTo>
                    <a:pt x="16052" y="2517"/>
                  </a:lnTo>
                  <a:lnTo>
                    <a:pt x="15549" y="2312"/>
                  </a:lnTo>
                  <a:lnTo>
                    <a:pt x="15008" y="2145"/>
                  </a:lnTo>
                  <a:lnTo>
                    <a:pt x="14430" y="1995"/>
                  </a:lnTo>
                  <a:lnTo>
                    <a:pt x="13815" y="1884"/>
                  </a:lnTo>
                  <a:lnTo>
                    <a:pt x="13498" y="1846"/>
                  </a:lnTo>
                  <a:lnTo>
                    <a:pt x="13181" y="1809"/>
                  </a:lnTo>
                  <a:lnTo>
                    <a:pt x="12846" y="1790"/>
                  </a:lnTo>
                  <a:lnTo>
                    <a:pt x="12510" y="1790"/>
                  </a:lnTo>
                  <a:lnTo>
                    <a:pt x="12864" y="1604"/>
                  </a:lnTo>
                  <a:lnTo>
                    <a:pt x="13647" y="1175"/>
                  </a:lnTo>
                  <a:lnTo>
                    <a:pt x="14076" y="951"/>
                  </a:lnTo>
                  <a:lnTo>
                    <a:pt x="14430" y="728"/>
                  </a:lnTo>
                  <a:lnTo>
                    <a:pt x="14691" y="560"/>
                  </a:lnTo>
                  <a:lnTo>
                    <a:pt x="14766" y="485"/>
                  </a:lnTo>
                  <a:lnTo>
                    <a:pt x="14784" y="448"/>
                  </a:lnTo>
                  <a:lnTo>
                    <a:pt x="14784" y="429"/>
                  </a:lnTo>
                  <a:lnTo>
                    <a:pt x="14747" y="411"/>
                  </a:lnTo>
                  <a:lnTo>
                    <a:pt x="14598" y="336"/>
                  </a:lnTo>
                  <a:lnTo>
                    <a:pt x="14356" y="262"/>
                  </a:lnTo>
                  <a:lnTo>
                    <a:pt x="14057" y="187"/>
                  </a:lnTo>
                  <a:lnTo>
                    <a:pt x="13666" y="113"/>
                  </a:lnTo>
                  <a:lnTo>
                    <a:pt x="13200" y="57"/>
                  </a:lnTo>
                  <a:lnTo>
                    <a:pt x="12696" y="19"/>
                  </a:lnTo>
                  <a:lnTo>
                    <a:pt x="12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5"/>
            <p:cNvSpPr/>
            <p:nvPr/>
          </p:nvSpPr>
          <p:spPr>
            <a:xfrm>
              <a:off x="4302400" y="3501150"/>
              <a:ext cx="279650" cy="556525"/>
            </a:xfrm>
            <a:custGeom>
              <a:avLst/>
              <a:gdLst/>
              <a:ahLst/>
              <a:cxnLst/>
              <a:rect l="l" t="t" r="r" b="b"/>
              <a:pathLst>
                <a:path w="11186" h="22261" extrusionOk="0">
                  <a:moveTo>
                    <a:pt x="3654" y="0"/>
                  </a:moveTo>
                  <a:lnTo>
                    <a:pt x="0" y="3021"/>
                  </a:lnTo>
                  <a:lnTo>
                    <a:pt x="503" y="22260"/>
                  </a:lnTo>
                  <a:lnTo>
                    <a:pt x="11186" y="6153"/>
                  </a:lnTo>
                  <a:lnTo>
                    <a:pt x="10403" y="2443"/>
                  </a:lnTo>
                  <a:lnTo>
                    <a:pt x="6395" y="3244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5"/>
            <p:cNvSpPr/>
            <p:nvPr/>
          </p:nvSpPr>
          <p:spPr>
            <a:xfrm>
              <a:off x="4309850" y="3570125"/>
              <a:ext cx="181800" cy="487550"/>
            </a:xfrm>
            <a:custGeom>
              <a:avLst/>
              <a:gdLst/>
              <a:ahLst/>
              <a:cxnLst/>
              <a:rect l="l" t="t" r="r" b="b"/>
              <a:pathLst>
                <a:path w="7272" h="19502" extrusionOk="0">
                  <a:moveTo>
                    <a:pt x="5687" y="1"/>
                  </a:moveTo>
                  <a:lnTo>
                    <a:pt x="3878" y="1977"/>
                  </a:lnTo>
                  <a:lnTo>
                    <a:pt x="4456" y="3804"/>
                  </a:lnTo>
                  <a:lnTo>
                    <a:pt x="0" y="11615"/>
                  </a:lnTo>
                  <a:lnTo>
                    <a:pt x="205" y="19501"/>
                  </a:lnTo>
                  <a:lnTo>
                    <a:pt x="4531" y="12995"/>
                  </a:lnTo>
                  <a:lnTo>
                    <a:pt x="5966" y="4158"/>
                  </a:lnTo>
                  <a:lnTo>
                    <a:pt x="7271" y="2872"/>
                  </a:lnTo>
                  <a:lnTo>
                    <a:pt x="6805" y="336"/>
                  </a:lnTo>
                  <a:lnTo>
                    <a:pt x="6097" y="485"/>
                  </a:lnTo>
                  <a:lnTo>
                    <a:pt x="568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5"/>
            <p:cNvSpPr/>
            <p:nvPr/>
          </p:nvSpPr>
          <p:spPr>
            <a:xfrm>
              <a:off x="4478100" y="3579925"/>
              <a:ext cx="106300" cy="100675"/>
            </a:xfrm>
            <a:custGeom>
              <a:avLst/>
              <a:gdLst/>
              <a:ahLst/>
              <a:cxnLst/>
              <a:rect l="l" t="t" r="r" b="b"/>
              <a:pathLst>
                <a:path w="4252" h="4027" extrusionOk="0">
                  <a:moveTo>
                    <a:pt x="56" y="0"/>
                  </a:moveTo>
                  <a:lnTo>
                    <a:pt x="19" y="37"/>
                  </a:lnTo>
                  <a:lnTo>
                    <a:pt x="1" y="75"/>
                  </a:lnTo>
                  <a:lnTo>
                    <a:pt x="19" y="112"/>
                  </a:lnTo>
                  <a:lnTo>
                    <a:pt x="821" y="3934"/>
                  </a:lnTo>
                  <a:lnTo>
                    <a:pt x="839" y="3971"/>
                  </a:lnTo>
                  <a:lnTo>
                    <a:pt x="858" y="4008"/>
                  </a:lnTo>
                  <a:lnTo>
                    <a:pt x="914" y="4027"/>
                  </a:lnTo>
                  <a:lnTo>
                    <a:pt x="933" y="4008"/>
                  </a:lnTo>
                  <a:lnTo>
                    <a:pt x="4195" y="3095"/>
                  </a:lnTo>
                  <a:lnTo>
                    <a:pt x="4214" y="3095"/>
                  </a:lnTo>
                  <a:lnTo>
                    <a:pt x="4251" y="3058"/>
                  </a:lnTo>
                  <a:lnTo>
                    <a:pt x="4251" y="3020"/>
                  </a:lnTo>
                  <a:lnTo>
                    <a:pt x="4251" y="2983"/>
                  </a:lnTo>
                  <a:lnTo>
                    <a:pt x="4233" y="2946"/>
                  </a:lnTo>
                  <a:lnTo>
                    <a:pt x="4214" y="2927"/>
                  </a:lnTo>
                  <a:lnTo>
                    <a:pt x="4177" y="2908"/>
                  </a:lnTo>
                  <a:lnTo>
                    <a:pt x="4139" y="2908"/>
                  </a:lnTo>
                  <a:lnTo>
                    <a:pt x="989" y="3803"/>
                  </a:lnTo>
                  <a:lnTo>
                    <a:pt x="206" y="75"/>
                  </a:lnTo>
                  <a:lnTo>
                    <a:pt x="187" y="3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5"/>
            <p:cNvSpPr/>
            <p:nvPr/>
          </p:nvSpPr>
          <p:spPr>
            <a:xfrm>
              <a:off x="4324750" y="3553350"/>
              <a:ext cx="126350" cy="93700"/>
            </a:xfrm>
            <a:custGeom>
              <a:avLst/>
              <a:gdLst/>
              <a:ahLst/>
              <a:cxnLst/>
              <a:rect l="l" t="t" r="r" b="b"/>
              <a:pathLst>
                <a:path w="5054" h="3748" extrusionOk="0">
                  <a:moveTo>
                    <a:pt x="75" y="0"/>
                  </a:moveTo>
                  <a:lnTo>
                    <a:pt x="38" y="19"/>
                  </a:lnTo>
                  <a:lnTo>
                    <a:pt x="20" y="56"/>
                  </a:lnTo>
                  <a:lnTo>
                    <a:pt x="1" y="75"/>
                  </a:lnTo>
                  <a:lnTo>
                    <a:pt x="1" y="112"/>
                  </a:lnTo>
                  <a:lnTo>
                    <a:pt x="20" y="150"/>
                  </a:lnTo>
                  <a:lnTo>
                    <a:pt x="2313" y="3710"/>
                  </a:lnTo>
                  <a:lnTo>
                    <a:pt x="2331" y="3729"/>
                  </a:lnTo>
                  <a:lnTo>
                    <a:pt x="2387" y="3748"/>
                  </a:lnTo>
                  <a:lnTo>
                    <a:pt x="2425" y="3748"/>
                  </a:lnTo>
                  <a:lnTo>
                    <a:pt x="2462" y="3710"/>
                  </a:lnTo>
                  <a:lnTo>
                    <a:pt x="5035" y="877"/>
                  </a:lnTo>
                  <a:lnTo>
                    <a:pt x="5053" y="839"/>
                  </a:lnTo>
                  <a:lnTo>
                    <a:pt x="5053" y="802"/>
                  </a:lnTo>
                  <a:lnTo>
                    <a:pt x="5053" y="765"/>
                  </a:lnTo>
                  <a:lnTo>
                    <a:pt x="5016" y="746"/>
                  </a:lnTo>
                  <a:lnTo>
                    <a:pt x="4997" y="727"/>
                  </a:lnTo>
                  <a:lnTo>
                    <a:pt x="4960" y="709"/>
                  </a:lnTo>
                  <a:lnTo>
                    <a:pt x="4923" y="727"/>
                  </a:lnTo>
                  <a:lnTo>
                    <a:pt x="4885" y="746"/>
                  </a:lnTo>
                  <a:lnTo>
                    <a:pt x="2406" y="3487"/>
                  </a:lnTo>
                  <a:lnTo>
                    <a:pt x="187" y="56"/>
                  </a:lnTo>
                  <a:lnTo>
                    <a:pt x="150" y="1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5"/>
            <p:cNvSpPr/>
            <p:nvPr/>
          </p:nvSpPr>
          <p:spPr>
            <a:xfrm>
              <a:off x="3569700" y="3343150"/>
              <a:ext cx="224675" cy="397125"/>
            </a:xfrm>
            <a:custGeom>
              <a:avLst/>
              <a:gdLst/>
              <a:ahLst/>
              <a:cxnLst/>
              <a:rect l="l" t="t" r="r" b="b"/>
              <a:pathLst>
                <a:path w="8987" h="15885" extrusionOk="0">
                  <a:moveTo>
                    <a:pt x="3636" y="0"/>
                  </a:moveTo>
                  <a:lnTo>
                    <a:pt x="3543" y="38"/>
                  </a:lnTo>
                  <a:lnTo>
                    <a:pt x="3487" y="93"/>
                  </a:lnTo>
                  <a:lnTo>
                    <a:pt x="3413" y="187"/>
                  </a:lnTo>
                  <a:lnTo>
                    <a:pt x="3375" y="317"/>
                  </a:lnTo>
                  <a:lnTo>
                    <a:pt x="3319" y="466"/>
                  </a:lnTo>
                  <a:lnTo>
                    <a:pt x="3282" y="634"/>
                  </a:lnTo>
                  <a:lnTo>
                    <a:pt x="3245" y="1063"/>
                  </a:lnTo>
                  <a:lnTo>
                    <a:pt x="3208" y="1548"/>
                  </a:lnTo>
                  <a:lnTo>
                    <a:pt x="3208" y="2088"/>
                  </a:lnTo>
                  <a:lnTo>
                    <a:pt x="3208" y="2666"/>
                  </a:lnTo>
                  <a:lnTo>
                    <a:pt x="3245" y="3263"/>
                  </a:lnTo>
                  <a:lnTo>
                    <a:pt x="3319" y="4437"/>
                  </a:lnTo>
                  <a:lnTo>
                    <a:pt x="3413" y="5463"/>
                  </a:lnTo>
                  <a:lnTo>
                    <a:pt x="3525" y="6451"/>
                  </a:lnTo>
                  <a:lnTo>
                    <a:pt x="3375" y="5593"/>
                  </a:lnTo>
                  <a:lnTo>
                    <a:pt x="3189" y="4698"/>
                  </a:lnTo>
                  <a:lnTo>
                    <a:pt x="2965" y="3692"/>
                  </a:lnTo>
                  <a:lnTo>
                    <a:pt x="2816" y="3188"/>
                  </a:lnTo>
                  <a:lnTo>
                    <a:pt x="2686" y="2704"/>
                  </a:lnTo>
                  <a:lnTo>
                    <a:pt x="2536" y="2237"/>
                  </a:lnTo>
                  <a:lnTo>
                    <a:pt x="2369" y="1827"/>
                  </a:lnTo>
                  <a:lnTo>
                    <a:pt x="2219" y="1473"/>
                  </a:lnTo>
                  <a:lnTo>
                    <a:pt x="2126" y="1324"/>
                  </a:lnTo>
                  <a:lnTo>
                    <a:pt x="2052" y="1212"/>
                  </a:lnTo>
                  <a:lnTo>
                    <a:pt x="1958" y="1100"/>
                  </a:lnTo>
                  <a:lnTo>
                    <a:pt x="1884" y="1044"/>
                  </a:lnTo>
                  <a:lnTo>
                    <a:pt x="1791" y="988"/>
                  </a:lnTo>
                  <a:lnTo>
                    <a:pt x="1716" y="988"/>
                  </a:lnTo>
                  <a:lnTo>
                    <a:pt x="1642" y="1007"/>
                  </a:lnTo>
                  <a:lnTo>
                    <a:pt x="1567" y="1044"/>
                  </a:lnTo>
                  <a:lnTo>
                    <a:pt x="1511" y="1137"/>
                  </a:lnTo>
                  <a:lnTo>
                    <a:pt x="1455" y="1249"/>
                  </a:lnTo>
                  <a:lnTo>
                    <a:pt x="1418" y="1380"/>
                  </a:lnTo>
                  <a:lnTo>
                    <a:pt x="1381" y="1529"/>
                  </a:lnTo>
                  <a:lnTo>
                    <a:pt x="1325" y="1902"/>
                  </a:lnTo>
                  <a:lnTo>
                    <a:pt x="1306" y="2349"/>
                  </a:lnTo>
                  <a:lnTo>
                    <a:pt x="1306" y="2834"/>
                  </a:lnTo>
                  <a:lnTo>
                    <a:pt x="1325" y="3356"/>
                  </a:lnTo>
                  <a:lnTo>
                    <a:pt x="1343" y="3897"/>
                  </a:lnTo>
                  <a:lnTo>
                    <a:pt x="1436" y="4959"/>
                  </a:lnTo>
                  <a:lnTo>
                    <a:pt x="1548" y="5892"/>
                  </a:lnTo>
                  <a:lnTo>
                    <a:pt x="1660" y="6786"/>
                  </a:lnTo>
                  <a:lnTo>
                    <a:pt x="1548" y="6264"/>
                  </a:lnTo>
                  <a:lnTo>
                    <a:pt x="1399" y="5724"/>
                  </a:lnTo>
                  <a:lnTo>
                    <a:pt x="1231" y="5127"/>
                  </a:lnTo>
                  <a:lnTo>
                    <a:pt x="1120" y="4810"/>
                  </a:lnTo>
                  <a:lnTo>
                    <a:pt x="1008" y="4531"/>
                  </a:lnTo>
                  <a:lnTo>
                    <a:pt x="896" y="4251"/>
                  </a:lnTo>
                  <a:lnTo>
                    <a:pt x="765" y="4009"/>
                  </a:lnTo>
                  <a:lnTo>
                    <a:pt x="635" y="3822"/>
                  </a:lnTo>
                  <a:lnTo>
                    <a:pt x="504" y="3673"/>
                  </a:lnTo>
                  <a:lnTo>
                    <a:pt x="430" y="3617"/>
                  </a:lnTo>
                  <a:lnTo>
                    <a:pt x="374" y="3598"/>
                  </a:lnTo>
                  <a:lnTo>
                    <a:pt x="299" y="3580"/>
                  </a:lnTo>
                  <a:lnTo>
                    <a:pt x="225" y="3580"/>
                  </a:lnTo>
                  <a:lnTo>
                    <a:pt x="169" y="3617"/>
                  </a:lnTo>
                  <a:lnTo>
                    <a:pt x="113" y="3692"/>
                  </a:lnTo>
                  <a:lnTo>
                    <a:pt x="76" y="3803"/>
                  </a:lnTo>
                  <a:lnTo>
                    <a:pt x="38" y="3953"/>
                  </a:lnTo>
                  <a:lnTo>
                    <a:pt x="20" y="4139"/>
                  </a:lnTo>
                  <a:lnTo>
                    <a:pt x="1" y="4344"/>
                  </a:lnTo>
                  <a:lnTo>
                    <a:pt x="1" y="4848"/>
                  </a:lnTo>
                  <a:lnTo>
                    <a:pt x="20" y="5444"/>
                  </a:lnTo>
                  <a:lnTo>
                    <a:pt x="94" y="6115"/>
                  </a:lnTo>
                  <a:lnTo>
                    <a:pt x="187" y="6842"/>
                  </a:lnTo>
                  <a:lnTo>
                    <a:pt x="318" y="7607"/>
                  </a:lnTo>
                  <a:lnTo>
                    <a:pt x="486" y="8390"/>
                  </a:lnTo>
                  <a:lnTo>
                    <a:pt x="672" y="9191"/>
                  </a:lnTo>
                  <a:lnTo>
                    <a:pt x="896" y="9956"/>
                  </a:lnTo>
                  <a:lnTo>
                    <a:pt x="1157" y="10701"/>
                  </a:lnTo>
                  <a:lnTo>
                    <a:pt x="1287" y="11037"/>
                  </a:lnTo>
                  <a:lnTo>
                    <a:pt x="1418" y="11373"/>
                  </a:lnTo>
                  <a:lnTo>
                    <a:pt x="1567" y="11690"/>
                  </a:lnTo>
                  <a:lnTo>
                    <a:pt x="1716" y="11988"/>
                  </a:lnTo>
                  <a:lnTo>
                    <a:pt x="1884" y="12268"/>
                  </a:lnTo>
                  <a:lnTo>
                    <a:pt x="2052" y="12529"/>
                  </a:lnTo>
                  <a:lnTo>
                    <a:pt x="2219" y="12734"/>
                  </a:lnTo>
                  <a:lnTo>
                    <a:pt x="2387" y="12939"/>
                  </a:lnTo>
                  <a:lnTo>
                    <a:pt x="2891" y="15884"/>
                  </a:lnTo>
                  <a:lnTo>
                    <a:pt x="7533" y="15269"/>
                  </a:lnTo>
                  <a:lnTo>
                    <a:pt x="7011" y="12454"/>
                  </a:lnTo>
                  <a:lnTo>
                    <a:pt x="7048" y="12435"/>
                  </a:lnTo>
                  <a:lnTo>
                    <a:pt x="7179" y="12361"/>
                  </a:lnTo>
                  <a:lnTo>
                    <a:pt x="7346" y="12230"/>
                  </a:lnTo>
                  <a:lnTo>
                    <a:pt x="7570" y="12007"/>
                  </a:lnTo>
                  <a:lnTo>
                    <a:pt x="7682" y="11857"/>
                  </a:lnTo>
                  <a:lnTo>
                    <a:pt x="7794" y="11690"/>
                  </a:lnTo>
                  <a:lnTo>
                    <a:pt x="7924" y="11503"/>
                  </a:lnTo>
                  <a:lnTo>
                    <a:pt x="8055" y="11261"/>
                  </a:lnTo>
                  <a:lnTo>
                    <a:pt x="8167" y="11000"/>
                  </a:lnTo>
                  <a:lnTo>
                    <a:pt x="8297" y="10720"/>
                  </a:lnTo>
                  <a:lnTo>
                    <a:pt x="8409" y="10385"/>
                  </a:lnTo>
                  <a:lnTo>
                    <a:pt x="8502" y="10012"/>
                  </a:lnTo>
                  <a:lnTo>
                    <a:pt x="8689" y="9229"/>
                  </a:lnTo>
                  <a:lnTo>
                    <a:pt x="8838" y="8483"/>
                  </a:lnTo>
                  <a:lnTo>
                    <a:pt x="8931" y="7756"/>
                  </a:lnTo>
                  <a:lnTo>
                    <a:pt x="8968" y="7420"/>
                  </a:lnTo>
                  <a:lnTo>
                    <a:pt x="8987" y="7085"/>
                  </a:lnTo>
                  <a:lnTo>
                    <a:pt x="8987" y="6805"/>
                  </a:lnTo>
                  <a:lnTo>
                    <a:pt x="8987" y="6525"/>
                  </a:lnTo>
                  <a:lnTo>
                    <a:pt x="8950" y="6283"/>
                  </a:lnTo>
                  <a:lnTo>
                    <a:pt x="8912" y="6078"/>
                  </a:lnTo>
                  <a:lnTo>
                    <a:pt x="8838" y="5910"/>
                  </a:lnTo>
                  <a:lnTo>
                    <a:pt x="8745" y="5780"/>
                  </a:lnTo>
                  <a:lnTo>
                    <a:pt x="8689" y="5724"/>
                  </a:lnTo>
                  <a:lnTo>
                    <a:pt x="8633" y="5686"/>
                  </a:lnTo>
                  <a:lnTo>
                    <a:pt x="8577" y="5649"/>
                  </a:lnTo>
                  <a:lnTo>
                    <a:pt x="8353" y="5649"/>
                  </a:lnTo>
                  <a:lnTo>
                    <a:pt x="8297" y="5686"/>
                  </a:lnTo>
                  <a:lnTo>
                    <a:pt x="8223" y="5742"/>
                  </a:lnTo>
                  <a:lnTo>
                    <a:pt x="8073" y="5873"/>
                  </a:lnTo>
                  <a:lnTo>
                    <a:pt x="7943" y="6041"/>
                  </a:lnTo>
                  <a:lnTo>
                    <a:pt x="7812" y="6264"/>
                  </a:lnTo>
                  <a:lnTo>
                    <a:pt x="7682" y="6488"/>
                  </a:lnTo>
                  <a:lnTo>
                    <a:pt x="7551" y="6749"/>
                  </a:lnTo>
                  <a:lnTo>
                    <a:pt x="7440" y="7029"/>
                  </a:lnTo>
                  <a:lnTo>
                    <a:pt x="7253" y="7569"/>
                  </a:lnTo>
                  <a:lnTo>
                    <a:pt x="7104" y="8035"/>
                  </a:lnTo>
                  <a:lnTo>
                    <a:pt x="6973" y="8483"/>
                  </a:lnTo>
                  <a:lnTo>
                    <a:pt x="6880" y="7346"/>
                  </a:lnTo>
                  <a:lnTo>
                    <a:pt x="6787" y="6190"/>
                  </a:lnTo>
                  <a:lnTo>
                    <a:pt x="6657" y="4866"/>
                  </a:lnTo>
                  <a:lnTo>
                    <a:pt x="6582" y="4195"/>
                  </a:lnTo>
                  <a:lnTo>
                    <a:pt x="6489" y="3542"/>
                  </a:lnTo>
                  <a:lnTo>
                    <a:pt x="6396" y="2946"/>
                  </a:lnTo>
                  <a:lnTo>
                    <a:pt x="6302" y="2405"/>
                  </a:lnTo>
                  <a:lnTo>
                    <a:pt x="6190" y="1958"/>
                  </a:lnTo>
                  <a:lnTo>
                    <a:pt x="6135" y="1790"/>
                  </a:lnTo>
                  <a:lnTo>
                    <a:pt x="6079" y="1622"/>
                  </a:lnTo>
                  <a:lnTo>
                    <a:pt x="6004" y="1510"/>
                  </a:lnTo>
                  <a:lnTo>
                    <a:pt x="5948" y="1417"/>
                  </a:lnTo>
                  <a:lnTo>
                    <a:pt x="5874" y="1380"/>
                  </a:lnTo>
                  <a:lnTo>
                    <a:pt x="5818" y="1380"/>
                  </a:lnTo>
                  <a:lnTo>
                    <a:pt x="5743" y="1399"/>
                  </a:lnTo>
                  <a:lnTo>
                    <a:pt x="5687" y="1454"/>
                  </a:lnTo>
                  <a:lnTo>
                    <a:pt x="5631" y="1529"/>
                  </a:lnTo>
                  <a:lnTo>
                    <a:pt x="5575" y="1622"/>
                  </a:lnTo>
                  <a:lnTo>
                    <a:pt x="5501" y="1865"/>
                  </a:lnTo>
                  <a:lnTo>
                    <a:pt x="5426" y="2182"/>
                  </a:lnTo>
                  <a:lnTo>
                    <a:pt x="5389" y="2536"/>
                  </a:lnTo>
                  <a:lnTo>
                    <a:pt x="5352" y="2946"/>
                  </a:lnTo>
                  <a:lnTo>
                    <a:pt x="5333" y="3356"/>
                  </a:lnTo>
                  <a:lnTo>
                    <a:pt x="5314" y="3803"/>
                  </a:lnTo>
                  <a:lnTo>
                    <a:pt x="5333" y="4642"/>
                  </a:lnTo>
                  <a:lnTo>
                    <a:pt x="5352" y="5388"/>
                  </a:lnTo>
                  <a:lnTo>
                    <a:pt x="5389" y="6097"/>
                  </a:lnTo>
                  <a:lnTo>
                    <a:pt x="5240" y="5127"/>
                  </a:lnTo>
                  <a:lnTo>
                    <a:pt x="5072" y="4139"/>
                  </a:lnTo>
                  <a:lnTo>
                    <a:pt x="4848" y="3002"/>
                  </a:lnTo>
                  <a:lnTo>
                    <a:pt x="4718" y="2424"/>
                  </a:lnTo>
                  <a:lnTo>
                    <a:pt x="4587" y="1883"/>
                  </a:lnTo>
                  <a:lnTo>
                    <a:pt x="4438" y="1361"/>
                  </a:lnTo>
                  <a:lnTo>
                    <a:pt x="4289" y="895"/>
                  </a:lnTo>
                  <a:lnTo>
                    <a:pt x="4121" y="522"/>
                  </a:lnTo>
                  <a:lnTo>
                    <a:pt x="4047" y="354"/>
                  </a:lnTo>
                  <a:lnTo>
                    <a:pt x="3953" y="224"/>
                  </a:lnTo>
                  <a:lnTo>
                    <a:pt x="3879" y="131"/>
                  </a:lnTo>
                  <a:lnTo>
                    <a:pt x="3804" y="56"/>
                  </a:lnTo>
                  <a:lnTo>
                    <a:pt x="3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5"/>
            <p:cNvSpPr/>
            <p:nvPr/>
          </p:nvSpPr>
          <p:spPr>
            <a:xfrm>
              <a:off x="3566925" y="3340825"/>
              <a:ext cx="230250" cy="402250"/>
            </a:xfrm>
            <a:custGeom>
              <a:avLst/>
              <a:gdLst/>
              <a:ahLst/>
              <a:cxnLst/>
              <a:rect l="l" t="t" r="r" b="b"/>
              <a:pathLst>
                <a:path w="9210" h="16090" extrusionOk="0">
                  <a:moveTo>
                    <a:pt x="3747" y="186"/>
                  </a:moveTo>
                  <a:lnTo>
                    <a:pt x="3822" y="205"/>
                  </a:lnTo>
                  <a:lnTo>
                    <a:pt x="3897" y="261"/>
                  </a:lnTo>
                  <a:lnTo>
                    <a:pt x="3971" y="373"/>
                  </a:lnTo>
                  <a:lnTo>
                    <a:pt x="4064" y="522"/>
                  </a:lnTo>
                  <a:lnTo>
                    <a:pt x="4158" y="708"/>
                  </a:lnTo>
                  <a:lnTo>
                    <a:pt x="4269" y="951"/>
                  </a:lnTo>
                  <a:lnTo>
                    <a:pt x="4363" y="1249"/>
                  </a:lnTo>
                  <a:lnTo>
                    <a:pt x="4474" y="1603"/>
                  </a:lnTo>
                  <a:lnTo>
                    <a:pt x="4586" y="1995"/>
                  </a:lnTo>
                  <a:lnTo>
                    <a:pt x="4717" y="2424"/>
                  </a:lnTo>
                  <a:lnTo>
                    <a:pt x="4941" y="3468"/>
                  </a:lnTo>
                  <a:lnTo>
                    <a:pt x="5183" y="4735"/>
                  </a:lnTo>
                  <a:lnTo>
                    <a:pt x="5295" y="5444"/>
                  </a:lnTo>
                  <a:lnTo>
                    <a:pt x="5407" y="6208"/>
                  </a:lnTo>
                  <a:lnTo>
                    <a:pt x="5407" y="6227"/>
                  </a:lnTo>
                  <a:lnTo>
                    <a:pt x="5444" y="6264"/>
                  </a:lnTo>
                  <a:lnTo>
                    <a:pt x="5481" y="6283"/>
                  </a:lnTo>
                  <a:lnTo>
                    <a:pt x="5518" y="6283"/>
                  </a:lnTo>
                  <a:lnTo>
                    <a:pt x="5556" y="6264"/>
                  </a:lnTo>
                  <a:lnTo>
                    <a:pt x="5574" y="6246"/>
                  </a:lnTo>
                  <a:lnTo>
                    <a:pt x="5593" y="6208"/>
                  </a:lnTo>
                  <a:lnTo>
                    <a:pt x="5593" y="6171"/>
                  </a:lnTo>
                  <a:lnTo>
                    <a:pt x="5556" y="5444"/>
                  </a:lnTo>
                  <a:lnTo>
                    <a:pt x="5537" y="4698"/>
                  </a:lnTo>
                  <a:lnTo>
                    <a:pt x="5537" y="3934"/>
                  </a:lnTo>
                  <a:lnTo>
                    <a:pt x="5556" y="3207"/>
                  </a:lnTo>
                  <a:lnTo>
                    <a:pt x="5593" y="2573"/>
                  </a:lnTo>
                  <a:lnTo>
                    <a:pt x="5630" y="2312"/>
                  </a:lnTo>
                  <a:lnTo>
                    <a:pt x="5686" y="2069"/>
                  </a:lnTo>
                  <a:lnTo>
                    <a:pt x="5724" y="1864"/>
                  </a:lnTo>
                  <a:lnTo>
                    <a:pt x="5798" y="1715"/>
                  </a:lnTo>
                  <a:lnTo>
                    <a:pt x="5854" y="1603"/>
                  </a:lnTo>
                  <a:lnTo>
                    <a:pt x="5910" y="1585"/>
                  </a:lnTo>
                  <a:lnTo>
                    <a:pt x="5947" y="1566"/>
                  </a:lnTo>
                  <a:lnTo>
                    <a:pt x="5966" y="1566"/>
                  </a:lnTo>
                  <a:lnTo>
                    <a:pt x="6003" y="1622"/>
                  </a:lnTo>
                  <a:lnTo>
                    <a:pt x="6059" y="1678"/>
                  </a:lnTo>
                  <a:lnTo>
                    <a:pt x="6134" y="1864"/>
                  </a:lnTo>
                  <a:lnTo>
                    <a:pt x="6227" y="2125"/>
                  </a:lnTo>
                  <a:lnTo>
                    <a:pt x="6301" y="2442"/>
                  </a:lnTo>
                  <a:lnTo>
                    <a:pt x="6376" y="2815"/>
                  </a:lnTo>
                  <a:lnTo>
                    <a:pt x="6451" y="3244"/>
                  </a:lnTo>
                  <a:lnTo>
                    <a:pt x="6581" y="4213"/>
                  </a:lnTo>
                  <a:lnTo>
                    <a:pt x="6712" y="5295"/>
                  </a:lnTo>
                  <a:lnTo>
                    <a:pt x="6823" y="6432"/>
                  </a:lnTo>
                  <a:lnTo>
                    <a:pt x="6917" y="7551"/>
                  </a:lnTo>
                  <a:lnTo>
                    <a:pt x="6973" y="8595"/>
                  </a:lnTo>
                  <a:lnTo>
                    <a:pt x="6991" y="8613"/>
                  </a:lnTo>
                  <a:lnTo>
                    <a:pt x="7010" y="8651"/>
                  </a:lnTo>
                  <a:lnTo>
                    <a:pt x="7029" y="8669"/>
                  </a:lnTo>
                  <a:lnTo>
                    <a:pt x="7066" y="8688"/>
                  </a:lnTo>
                  <a:lnTo>
                    <a:pt x="7103" y="8669"/>
                  </a:lnTo>
                  <a:lnTo>
                    <a:pt x="7140" y="8669"/>
                  </a:lnTo>
                  <a:lnTo>
                    <a:pt x="7159" y="8632"/>
                  </a:lnTo>
                  <a:lnTo>
                    <a:pt x="7178" y="8613"/>
                  </a:lnTo>
                  <a:lnTo>
                    <a:pt x="7290" y="8166"/>
                  </a:lnTo>
                  <a:lnTo>
                    <a:pt x="7439" y="7700"/>
                  </a:lnTo>
                  <a:lnTo>
                    <a:pt x="7625" y="7234"/>
                  </a:lnTo>
                  <a:lnTo>
                    <a:pt x="7812" y="6786"/>
                  </a:lnTo>
                  <a:lnTo>
                    <a:pt x="7998" y="6395"/>
                  </a:lnTo>
                  <a:lnTo>
                    <a:pt x="8110" y="6227"/>
                  </a:lnTo>
                  <a:lnTo>
                    <a:pt x="8203" y="6078"/>
                  </a:lnTo>
                  <a:lnTo>
                    <a:pt x="8315" y="5966"/>
                  </a:lnTo>
                  <a:lnTo>
                    <a:pt x="8408" y="5891"/>
                  </a:lnTo>
                  <a:lnTo>
                    <a:pt x="8501" y="5835"/>
                  </a:lnTo>
                  <a:lnTo>
                    <a:pt x="8595" y="5835"/>
                  </a:lnTo>
                  <a:lnTo>
                    <a:pt x="8669" y="5854"/>
                  </a:lnTo>
                  <a:lnTo>
                    <a:pt x="8725" y="5873"/>
                  </a:lnTo>
                  <a:lnTo>
                    <a:pt x="8781" y="5929"/>
                  </a:lnTo>
                  <a:lnTo>
                    <a:pt x="8818" y="5985"/>
                  </a:lnTo>
                  <a:lnTo>
                    <a:pt x="8874" y="6078"/>
                  </a:lnTo>
                  <a:lnTo>
                    <a:pt x="8930" y="6208"/>
                  </a:lnTo>
                  <a:lnTo>
                    <a:pt x="8967" y="6376"/>
                  </a:lnTo>
                  <a:lnTo>
                    <a:pt x="8986" y="6544"/>
                  </a:lnTo>
                  <a:lnTo>
                    <a:pt x="9005" y="6749"/>
                  </a:lnTo>
                  <a:lnTo>
                    <a:pt x="9005" y="6954"/>
                  </a:lnTo>
                  <a:lnTo>
                    <a:pt x="8986" y="7457"/>
                  </a:lnTo>
                  <a:lnTo>
                    <a:pt x="8930" y="8017"/>
                  </a:lnTo>
                  <a:lnTo>
                    <a:pt x="8837" y="8651"/>
                  </a:lnTo>
                  <a:lnTo>
                    <a:pt x="8688" y="9340"/>
                  </a:lnTo>
                  <a:lnTo>
                    <a:pt x="8520" y="10086"/>
                  </a:lnTo>
                  <a:lnTo>
                    <a:pt x="8427" y="10440"/>
                  </a:lnTo>
                  <a:lnTo>
                    <a:pt x="8315" y="10757"/>
                  </a:lnTo>
                  <a:lnTo>
                    <a:pt x="8203" y="11037"/>
                  </a:lnTo>
                  <a:lnTo>
                    <a:pt x="8091" y="11298"/>
                  </a:lnTo>
                  <a:lnTo>
                    <a:pt x="7961" y="11503"/>
                  </a:lnTo>
                  <a:lnTo>
                    <a:pt x="7849" y="11708"/>
                  </a:lnTo>
                  <a:lnTo>
                    <a:pt x="7737" y="11876"/>
                  </a:lnTo>
                  <a:lnTo>
                    <a:pt x="7625" y="12006"/>
                  </a:lnTo>
                  <a:lnTo>
                    <a:pt x="7420" y="12230"/>
                  </a:lnTo>
                  <a:lnTo>
                    <a:pt x="7252" y="12361"/>
                  </a:lnTo>
                  <a:lnTo>
                    <a:pt x="7122" y="12435"/>
                  </a:lnTo>
                  <a:lnTo>
                    <a:pt x="7084" y="12454"/>
                  </a:lnTo>
                  <a:lnTo>
                    <a:pt x="7066" y="12472"/>
                  </a:lnTo>
                  <a:lnTo>
                    <a:pt x="7029" y="12510"/>
                  </a:lnTo>
                  <a:lnTo>
                    <a:pt x="7029" y="12528"/>
                  </a:lnTo>
                  <a:lnTo>
                    <a:pt x="7029" y="12566"/>
                  </a:lnTo>
                  <a:lnTo>
                    <a:pt x="7532" y="15269"/>
                  </a:lnTo>
                  <a:lnTo>
                    <a:pt x="3076" y="15884"/>
                  </a:lnTo>
                  <a:lnTo>
                    <a:pt x="2610" y="13013"/>
                  </a:lnTo>
                  <a:lnTo>
                    <a:pt x="2573" y="12957"/>
                  </a:lnTo>
                  <a:lnTo>
                    <a:pt x="2424" y="12789"/>
                  </a:lnTo>
                  <a:lnTo>
                    <a:pt x="2256" y="12584"/>
                  </a:lnTo>
                  <a:lnTo>
                    <a:pt x="2107" y="12361"/>
                  </a:lnTo>
                  <a:lnTo>
                    <a:pt x="1958" y="12137"/>
                  </a:lnTo>
                  <a:lnTo>
                    <a:pt x="1827" y="11876"/>
                  </a:lnTo>
                  <a:lnTo>
                    <a:pt x="1697" y="11596"/>
                  </a:lnTo>
                  <a:lnTo>
                    <a:pt x="1436" y="11000"/>
                  </a:lnTo>
                  <a:lnTo>
                    <a:pt x="1212" y="10347"/>
                  </a:lnTo>
                  <a:lnTo>
                    <a:pt x="988" y="9676"/>
                  </a:lnTo>
                  <a:lnTo>
                    <a:pt x="802" y="8967"/>
                  </a:lnTo>
                  <a:lnTo>
                    <a:pt x="653" y="8278"/>
                  </a:lnTo>
                  <a:lnTo>
                    <a:pt x="503" y="7569"/>
                  </a:lnTo>
                  <a:lnTo>
                    <a:pt x="392" y="6879"/>
                  </a:lnTo>
                  <a:lnTo>
                    <a:pt x="298" y="6246"/>
                  </a:lnTo>
                  <a:lnTo>
                    <a:pt x="242" y="5630"/>
                  </a:lnTo>
                  <a:lnTo>
                    <a:pt x="205" y="5090"/>
                  </a:lnTo>
                  <a:lnTo>
                    <a:pt x="205" y="4624"/>
                  </a:lnTo>
                  <a:lnTo>
                    <a:pt x="224" y="4232"/>
                  </a:lnTo>
                  <a:lnTo>
                    <a:pt x="242" y="4083"/>
                  </a:lnTo>
                  <a:lnTo>
                    <a:pt x="280" y="3952"/>
                  </a:lnTo>
                  <a:lnTo>
                    <a:pt x="317" y="3803"/>
                  </a:lnTo>
                  <a:lnTo>
                    <a:pt x="373" y="3766"/>
                  </a:lnTo>
                  <a:lnTo>
                    <a:pt x="392" y="3766"/>
                  </a:lnTo>
                  <a:lnTo>
                    <a:pt x="448" y="3785"/>
                  </a:lnTo>
                  <a:lnTo>
                    <a:pt x="503" y="3803"/>
                  </a:lnTo>
                  <a:lnTo>
                    <a:pt x="597" y="3878"/>
                  </a:lnTo>
                  <a:lnTo>
                    <a:pt x="690" y="3990"/>
                  </a:lnTo>
                  <a:lnTo>
                    <a:pt x="783" y="4139"/>
                  </a:lnTo>
                  <a:lnTo>
                    <a:pt x="876" y="4325"/>
                  </a:lnTo>
                  <a:lnTo>
                    <a:pt x="1063" y="4735"/>
                  </a:lnTo>
                  <a:lnTo>
                    <a:pt x="1231" y="5202"/>
                  </a:lnTo>
                  <a:lnTo>
                    <a:pt x="1380" y="5686"/>
                  </a:lnTo>
                  <a:lnTo>
                    <a:pt x="1492" y="6152"/>
                  </a:lnTo>
                  <a:lnTo>
                    <a:pt x="1678" y="6898"/>
                  </a:lnTo>
                  <a:lnTo>
                    <a:pt x="1697" y="6935"/>
                  </a:lnTo>
                  <a:lnTo>
                    <a:pt x="1715" y="6973"/>
                  </a:lnTo>
                  <a:lnTo>
                    <a:pt x="1753" y="6973"/>
                  </a:lnTo>
                  <a:lnTo>
                    <a:pt x="1790" y="6991"/>
                  </a:lnTo>
                  <a:lnTo>
                    <a:pt x="1827" y="6973"/>
                  </a:lnTo>
                  <a:lnTo>
                    <a:pt x="1846" y="6935"/>
                  </a:lnTo>
                  <a:lnTo>
                    <a:pt x="1864" y="6917"/>
                  </a:lnTo>
                  <a:lnTo>
                    <a:pt x="1864" y="6879"/>
                  </a:lnTo>
                  <a:lnTo>
                    <a:pt x="1790" y="6264"/>
                  </a:lnTo>
                  <a:lnTo>
                    <a:pt x="1697" y="5500"/>
                  </a:lnTo>
                  <a:lnTo>
                    <a:pt x="1603" y="4642"/>
                  </a:lnTo>
                  <a:lnTo>
                    <a:pt x="1547" y="3747"/>
                  </a:lnTo>
                  <a:lnTo>
                    <a:pt x="1510" y="2908"/>
                  </a:lnTo>
                  <a:lnTo>
                    <a:pt x="1510" y="2517"/>
                  </a:lnTo>
                  <a:lnTo>
                    <a:pt x="1529" y="2163"/>
                  </a:lnTo>
                  <a:lnTo>
                    <a:pt x="1547" y="1846"/>
                  </a:lnTo>
                  <a:lnTo>
                    <a:pt x="1585" y="1585"/>
                  </a:lnTo>
                  <a:lnTo>
                    <a:pt x="1659" y="1380"/>
                  </a:lnTo>
                  <a:lnTo>
                    <a:pt x="1697" y="1286"/>
                  </a:lnTo>
                  <a:lnTo>
                    <a:pt x="1734" y="1230"/>
                  </a:lnTo>
                  <a:lnTo>
                    <a:pt x="1790" y="1175"/>
                  </a:lnTo>
                  <a:lnTo>
                    <a:pt x="1827" y="1175"/>
                  </a:lnTo>
                  <a:lnTo>
                    <a:pt x="1902" y="1193"/>
                  </a:lnTo>
                  <a:lnTo>
                    <a:pt x="1976" y="1249"/>
                  </a:lnTo>
                  <a:lnTo>
                    <a:pt x="2051" y="1324"/>
                  </a:lnTo>
                  <a:lnTo>
                    <a:pt x="2144" y="1454"/>
                  </a:lnTo>
                  <a:lnTo>
                    <a:pt x="2237" y="1622"/>
                  </a:lnTo>
                  <a:lnTo>
                    <a:pt x="2349" y="1846"/>
                  </a:lnTo>
                  <a:lnTo>
                    <a:pt x="2442" y="2088"/>
                  </a:lnTo>
                  <a:lnTo>
                    <a:pt x="2554" y="2386"/>
                  </a:lnTo>
                  <a:lnTo>
                    <a:pt x="2685" y="2741"/>
                  </a:lnTo>
                  <a:lnTo>
                    <a:pt x="2797" y="3132"/>
                  </a:lnTo>
                  <a:lnTo>
                    <a:pt x="2927" y="3561"/>
                  </a:lnTo>
                  <a:lnTo>
                    <a:pt x="3039" y="4064"/>
                  </a:lnTo>
                  <a:lnTo>
                    <a:pt x="3169" y="4605"/>
                  </a:lnTo>
                  <a:lnTo>
                    <a:pt x="3300" y="5202"/>
                  </a:lnTo>
                  <a:lnTo>
                    <a:pt x="3412" y="5835"/>
                  </a:lnTo>
                  <a:lnTo>
                    <a:pt x="3542" y="6544"/>
                  </a:lnTo>
                  <a:lnTo>
                    <a:pt x="3561" y="6581"/>
                  </a:lnTo>
                  <a:lnTo>
                    <a:pt x="3580" y="6618"/>
                  </a:lnTo>
                  <a:lnTo>
                    <a:pt x="3617" y="6637"/>
                  </a:lnTo>
                  <a:lnTo>
                    <a:pt x="3654" y="6637"/>
                  </a:lnTo>
                  <a:lnTo>
                    <a:pt x="3691" y="6618"/>
                  </a:lnTo>
                  <a:lnTo>
                    <a:pt x="3710" y="6600"/>
                  </a:lnTo>
                  <a:lnTo>
                    <a:pt x="3729" y="6562"/>
                  </a:lnTo>
                  <a:lnTo>
                    <a:pt x="3729" y="6525"/>
                  </a:lnTo>
                  <a:lnTo>
                    <a:pt x="3617" y="5518"/>
                  </a:lnTo>
                  <a:lnTo>
                    <a:pt x="3524" y="4456"/>
                  </a:lnTo>
                  <a:lnTo>
                    <a:pt x="3449" y="3412"/>
                  </a:lnTo>
                  <a:lnTo>
                    <a:pt x="3412" y="2424"/>
                  </a:lnTo>
                  <a:lnTo>
                    <a:pt x="3412" y="1958"/>
                  </a:lnTo>
                  <a:lnTo>
                    <a:pt x="3430" y="1547"/>
                  </a:lnTo>
                  <a:lnTo>
                    <a:pt x="3449" y="1175"/>
                  </a:lnTo>
                  <a:lnTo>
                    <a:pt x="3468" y="858"/>
                  </a:lnTo>
                  <a:lnTo>
                    <a:pt x="3524" y="578"/>
                  </a:lnTo>
                  <a:lnTo>
                    <a:pt x="3580" y="373"/>
                  </a:lnTo>
                  <a:lnTo>
                    <a:pt x="3617" y="298"/>
                  </a:lnTo>
                  <a:lnTo>
                    <a:pt x="3654" y="242"/>
                  </a:lnTo>
                  <a:lnTo>
                    <a:pt x="3710" y="205"/>
                  </a:lnTo>
                  <a:lnTo>
                    <a:pt x="3747" y="186"/>
                  </a:lnTo>
                  <a:close/>
                  <a:moveTo>
                    <a:pt x="3729" y="0"/>
                  </a:moveTo>
                  <a:lnTo>
                    <a:pt x="3673" y="19"/>
                  </a:lnTo>
                  <a:lnTo>
                    <a:pt x="3617" y="37"/>
                  </a:lnTo>
                  <a:lnTo>
                    <a:pt x="3561" y="75"/>
                  </a:lnTo>
                  <a:lnTo>
                    <a:pt x="3524" y="131"/>
                  </a:lnTo>
                  <a:lnTo>
                    <a:pt x="3449" y="280"/>
                  </a:lnTo>
                  <a:lnTo>
                    <a:pt x="3374" y="447"/>
                  </a:lnTo>
                  <a:lnTo>
                    <a:pt x="3319" y="671"/>
                  </a:lnTo>
                  <a:lnTo>
                    <a:pt x="3281" y="932"/>
                  </a:lnTo>
                  <a:lnTo>
                    <a:pt x="3244" y="1212"/>
                  </a:lnTo>
                  <a:lnTo>
                    <a:pt x="3225" y="1510"/>
                  </a:lnTo>
                  <a:lnTo>
                    <a:pt x="3225" y="2181"/>
                  </a:lnTo>
                  <a:lnTo>
                    <a:pt x="3225" y="2927"/>
                  </a:lnTo>
                  <a:lnTo>
                    <a:pt x="3263" y="3673"/>
                  </a:lnTo>
                  <a:lnTo>
                    <a:pt x="3319" y="4400"/>
                  </a:lnTo>
                  <a:lnTo>
                    <a:pt x="3169" y="3803"/>
                  </a:lnTo>
                  <a:lnTo>
                    <a:pt x="3020" y="3188"/>
                  </a:lnTo>
                  <a:lnTo>
                    <a:pt x="2852" y="2610"/>
                  </a:lnTo>
                  <a:lnTo>
                    <a:pt x="2666" y="2088"/>
                  </a:lnTo>
                  <a:lnTo>
                    <a:pt x="2573" y="1864"/>
                  </a:lnTo>
                  <a:lnTo>
                    <a:pt x="2461" y="1641"/>
                  </a:lnTo>
                  <a:lnTo>
                    <a:pt x="2368" y="1454"/>
                  </a:lnTo>
                  <a:lnTo>
                    <a:pt x="2256" y="1286"/>
                  </a:lnTo>
                  <a:lnTo>
                    <a:pt x="2163" y="1156"/>
                  </a:lnTo>
                  <a:lnTo>
                    <a:pt x="2051" y="1063"/>
                  </a:lnTo>
                  <a:lnTo>
                    <a:pt x="1939" y="1007"/>
                  </a:lnTo>
                  <a:lnTo>
                    <a:pt x="1827" y="969"/>
                  </a:lnTo>
                  <a:lnTo>
                    <a:pt x="1753" y="988"/>
                  </a:lnTo>
                  <a:lnTo>
                    <a:pt x="1697" y="1007"/>
                  </a:lnTo>
                  <a:lnTo>
                    <a:pt x="1641" y="1044"/>
                  </a:lnTo>
                  <a:lnTo>
                    <a:pt x="1585" y="1100"/>
                  </a:lnTo>
                  <a:lnTo>
                    <a:pt x="1510" y="1212"/>
                  </a:lnTo>
                  <a:lnTo>
                    <a:pt x="1454" y="1361"/>
                  </a:lnTo>
                  <a:lnTo>
                    <a:pt x="1398" y="1547"/>
                  </a:lnTo>
                  <a:lnTo>
                    <a:pt x="1361" y="1771"/>
                  </a:lnTo>
                  <a:lnTo>
                    <a:pt x="1342" y="1995"/>
                  </a:lnTo>
                  <a:lnTo>
                    <a:pt x="1324" y="2256"/>
                  </a:lnTo>
                  <a:lnTo>
                    <a:pt x="1305" y="2834"/>
                  </a:lnTo>
                  <a:lnTo>
                    <a:pt x="1324" y="3468"/>
                  </a:lnTo>
                  <a:lnTo>
                    <a:pt x="1361" y="4120"/>
                  </a:lnTo>
                  <a:lnTo>
                    <a:pt x="1417" y="4754"/>
                  </a:lnTo>
                  <a:lnTo>
                    <a:pt x="1473" y="5351"/>
                  </a:lnTo>
                  <a:lnTo>
                    <a:pt x="1305" y="4810"/>
                  </a:lnTo>
                  <a:lnTo>
                    <a:pt x="1193" y="4549"/>
                  </a:lnTo>
                  <a:lnTo>
                    <a:pt x="1081" y="4307"/>
                  </a:lnTo>
                  <a:lnTo>
                    <a:pt x="970" y="4083"/>
                  </a:lnTo>
                  <a:lnTo>
                    <a:pt x="858" y="3896"/>
                  </a:lnTo>
                  <a:lnTo>
                    <a:pt x="727" y="3747"/>
                  </a:lnTo>
                  <a:lnTo>
                    <a:pt x="615" y="3635"/>
                  </a:lnTo>
                  <a:lnTo>
                    <a:pt x="541" y="3598"/>
                  </a:lnTo>
                  <a:lnTo>
                    <a:pt x="466" y="3580"/>
                  </a:lnTo>
                  <a:lnTo>
                    <a:pt x="317" y="3580"/>
                  </a:lnTo>
                  <a:lnTo>
                    <a:pt x="242" y="3617"/>
                  </a:lnTo>
                  <a:lnTo>
                    <a:pt x="187" y="3673"/>
                  </a:lnTo>
                  <a:lnTo>
                    <a:pt x="131" y="3766"/>
                  </a:lnTo>
                  <a:lnTo>
                    <a:pt x="75" y="3896"/>
                  </a:lnTo>
                  <a:lnTo>
                    <a:pt x="56" y="4027"/>
                  </a:lnTo>
                  <a:lnTo>
                    <a:pt x="37" y="4176"/>
                  </a:lnTo>
                  <a:lnTo>
                    <a:pt x="0" y="4568"/>
                  </a:lnTo>
                  <a:lnTo>
                    <a:pt x="19" y="5052"/>
                  </a:lnTo>
                  <a:lnTo>
                    <a:pt x="56" y="5612"/>
                  </a:lnTo>
                  <a:lnTo>
                    <a:pt x="112" y="6227"/>
                  </a:lnTo>
                  <a:lnTo>
                    <a:pt x="205" y="6879"/>
                  </a:lnTo>
                  <a:lnTo>
                    <a:pt x="317" y="7569"/>
                  </a:lnTo>
                  <a:lnTo>
                    <a:pt x="466" y="8278"/>
                  </a:lnTo>
                  <a:lnTo>
                    <a:pt x="615" y="9005"/>
                  </a:lnTo>
                  <a:lnTo>
                    <a:pt x="820" y="9713"/>
                  </a:lnTo>
                  <a:lnTo>
                    <a:pt x="1025" y="10403"/>
                  </a:lnTo>
                  <a:lnTo>
                    <a:pt x="1268" y="11055"/>
                  </a:lnTo>
                  <a:lnTo>
                    <a:pt x="1510" y="11671"/>
                  </a:lnTo>
                  <a:lnTo>
                    <a:pt x="1659" y="11950"/>
                  </a:lnTo>
                  <a:lnTo>
                    <a:pt x="1790" y="12211"/>
                  </a:lnTo>
                  <a:lnTo>
                    <a:pt x="1939" y="12472"/>
                  </a:lnTo>
                  <a:lnTo>
                    <a:pt x="2088" y="12696"/>
                  </a:lnTo>
                  <a:lnTo>
                    <a:pt x="2256" y="12901"/>
                  </a:lnTo>
                  <a:lnTo>
                    <a:pt x="2424" y="13069"/>
                  </a:lnTo>
                  <a:lnTo>
                    <a:pt x="2890" y="15996"/>
                  </a:lnTo>
                  <a:lnTo>
                    <a:pt x="2908" y="16033"/>
                  </a:lnTo>
                  <a:lnTo>
                    <a:pt x="2927" y="16052"/>
                  </a:lnTo>
                  <a:lnTo>
                    <a:pt x="2964" y="16071"/>
                  </a:lnTo>
                  <a:lnTo>
                    <a:pt x="3002" y="16089"/>
                  </a:lnTo>
                  <a:lnTo>
                    <a:pt x="7662" y="15455"/>
                  </a:lnTo>
                  <a:lnTo>
                    <a:pt x="7700" y="15437"/>
                  </a:lnTo>
                  <a:lnTo>
                    <a:pt x="7718" y="15418"/>
                  </a:lnTo>
                  <a:lnTo>
                    <a:pt x="7737" y="15381"/>
                  </a:lnTo>
                  <a:lnTo>
                    <a:pt x="7737" y="15343"/>
                  </a:lnTo>
                  <a:lnTo>
                    <a:pt x="7234" y="12603"/>
                  </a:lnTo>
                  <a:lnTo>
                    <a:pt x="7346" y="12528"/>
                  </a:lnTo>
                  <a:lnTo>
                    <a:pt x="7495" y="12416"/>
                  </a:lnTo>
                  <a:lnTo>
                    <a:pt x="7681" y="12230"/>
                  </a:lnTo>
                  <a:lnTo>
                    <a:pt x="7886" y="11988"/>
                  </a:lnTo>
                  <a:lnTo>
                    <a:pt x="8110" y="11671"/>
                  </a:lnTo>
                  <a:lnTo>
                    <a:pt x="8222" y="11466"/>
                  </a:lnTo>
                  <a:lnTo>
                    <a:pt x="8315" y="11261"/>
                  </a:lnTo>
                  <a:lnTo>
                    <a:pt x="8427" y="11018"/>
                  </a:lnTo>
                  <a:lnTo>
                    <a:pt x="8520" y="10739"/>
                  </a:lnTo>
                  <a:lnTo>
                    <a:pt x="8613" y="10459"/>
                  </a:lnTo>
                  <a:lnTo>
                    <a:pt x="8706" y="10123"/>
                  </a:lnTo>
                  <a:lnTo>
                    <a:pt x="8800" y="9750"/>
                  </a:lnTo>
                  <a:lnTo>
                    <a:pt x="8912" y="9247"/>
                  </a:lnTo>
                  <a:lnTo>
                    <a:pt x="9023" y="8651"/>
                  </a:lnTo>
                  <a:lnTo>
                    <a:pt x="9135" y="7998"/>
                  </a:lnTo>
                  <a:lnTo>
                    <a:pt x="9191" y="7364"/>
                  </a:lnTo>
                  <a:lnTo>
                    <a:pt x="9210" y="7066"/>
                  </a:lnTo>
                  <a:lnTo>
                    <a:pt x="9191" y="6768"/>
                  </a:lnTo>
                  <a:lnTo>
                    <a:pt x="9173" y="6507"/>
                  </a:lnTo>
                  <a:lnTo>
                    <a:pt x="9135" y="6264"/>
                  </a:lnTo>
                  <a:lnTo>
                    <a:pt x="9079" y="6040"/>
                  </a:lnTo>
                  <a:lnTo>
                    <a:pt x="8986" y="5873"/>
                  </a:lnTo>
                  <a:lnTo>
                    <a:pt x="8912" y="5779"/>
                  </a:lnTo>
                  <a:lnTo>
                    <a:pt x="8818" y="5705"/>
                  </a:lnTo>
                  <a:lnTo>
                    <a:pt x="8725" y="5668"/>
                  </a:lnTo>
                  <a:lnTo>
                    <a:pt x="8632" y="5630"/>
                  </a:lnTo>
                  <a:lnTo>
                    <a:pt x="8501" y="5649"/>
                  </a:lnTo>
                  <a:lnTo>
                    <a:pt x="8390" y="5686"/>
                  </a:lnTo>
                  <a:lnTo>
                    <a:pt x="8278" y="5742"/>
                  </a:lnTo>
                  <a:lnTo>
                    <a:pt x="8166" y="5854"/>
                  </a:lnTo>
                  <a:lnTo>
                    <a:pt x="8054" y="5966"/>
                  </a:lnTo>
                  <a:lnTo>
                    <a:pt x="7942" y="6115"/>
                  </a:lnTo>
                  <a:lnTo>
                    <a:pt x="7849" y="6283"/>
                  </a:lnTo>
                  <a:lnTo>
                    <a:pt x="7756" y="6469"/>
                  </a:lnTo>
                  <a:lnTo>
                    <a:pt x="7569" y="6842"/>
                  </a:lnTo>
                  <a:lnTo>
                    <a:pt x="7401" y="7252"/>
                  </a:lnTo>
                  <a:lnTo>
                    <a:pt x="7252" y="7662"/>
                  </a:lnTo>
                  <a:lnTo>
                    <a:pt x="7140" y="8017"/>
                  </a:lnTo>
                  <a:lnTo>
                    <a:pt x="7010" y="6339"/>
                  </a:lnTo>
                  <a:lnTo>
                    <a:pt x="6917" y="5313"/>
                  </a:lnTo>
                  <a:lnTo>
                    <a:pt x="6786" y="4251"/>
                  </a:lnTo>
                  <a:lnTo>
                    <a:pt x="6656" y="3263"/>
                  </a:lnTo>
                  <a:lnTo>
                    <a:pt x="6562" y="2797"/>
                  </a:lnTo>
                  <a:lnTo>
                    <a:pt x="6488" y="2386"/>
                  </a:lnTo>
                  <a:lnTo>
                    <a:pt x="6395" y="2051"/>
                  </a:lnTo>
                  <a:lnTo>
                    <a:pt x="6301" y="1753"/>
                  </a:lnTo>
                  <a:lnTo>
                    <a:pt x="6190" y="1547"/>
                  </a:lnTo>
                  <a:lnTo>
                    <a:pt x="6134" y="1473"/>
                  </a:lnTo>
                  <a:lnTo>
                    <a:pt x="6078" y="1417"/>
                  </a:lnTo>
                  <a:lnTo>
                    <a:pt x="6022" y="1380"/>
                  </a:lnTo>
                  <a:lnTo>
                    <a:pt x="5985" y="1361"/>
                  </a:lnTo>
                  <a:lnTo>
                    <a:pt x="5891" y="1361"/>
                  </a:lnTo>
                  <a:lnTo>
                    <a:pt x="5817" y="1417"/>
                  </a:lnTo>
                  <a:lnTo>
                    <a:pt x="5724" y="1492"/>
                  </a:lnTo>
                  <a:lnTo>
                    <a:pt x="5649" y="1585"/>
                  </a:lnTo>
                  <a:lnTo>
                    <a:pt x="5593" y="1715"/>
                  </a:lnTo>
                  <a:lnTo>
                    <a:pt x="5537" y="1883"/>
                  </a:lnTo>
                  <a:lnTo>
                    <a:pt x="5500" y="2051"/>
                  </a:lnTo>
                  <a:lnTo>
                    <a:pt x="5425" y="2480"/>
                  </a:lnTo>
                  <a:lnTo>
                    <a:pt x="5369" y="2964"/>
                  </a:lnTo>
                  <a:lnTo>
                    <a:pt x="5351" y="3468"/>
                  </a:lnTo>
                  <a:lnTo>
                    <a:pt x="5332" y="4008"/>
                  </a:lnTo>
                  <a:lnTo>
                    <a:pt x="5332" y="4530"/>
                  </a:lnTo>
                  <a:lnTo>
                    <a:pt x="5202" y="3822"/>
                  </a:lnTo>
                  <a:lnTo>
                    <a:pt x="5052" y="3076"/>
                  </a:lnTo>
                  <a:lnTo>
                    <a:pt x="4829" y="2125"/>
                  </a:lnTo>
                  <a:lnTo>
                    <a:pt x="4624" y="1398"/>
                  </a:lnTo>
                  <a:lnTo>
                    <a:pt x="4437" y="839"/>
                  </a:lnTo>
                  <a:lnTo>
                    <a:pt x="4344" y="634"/>
                  </a:lnTo>
                  <a:lnTo>
                    <a:pt x="4269" y="466"/>
                  </a:lnTo>
                  <a:lnTo>
                    <a:pt x="4195" y="317"/>
                  </a:lnTo>
                  <a:lnTo>
                    <a:pt x="4102" y="205"/>
                  </a:lnTo>
                  <a:lnTo>
                    <a:pt x="4046" y="131"/>
                  </a:lnTo>
                  <a:lnTo>
                    <a:pt x="3971" y="56"/>
                  </a:lnTo>
                  <a:lnTo>
                    <a:pt x="3897" y="19"/>
                  </a:lnTo>
                  <a:lnTo>
                    <a:pt x="3841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5"/>
            <p:cNvSpPr/>
            <p:nvPr/>
          </p:nvSpPr>
          <p:spPr>
            <a:xfrm>
              <a:off x="3614450" y="3654475"/>
              <a:ext cx="159425" cy="98375"/>
            </a:xfrm>
            <a:custGeom>
              <a:avLst/>
              <a:gdLst/>
              <a:ahLst/>
              <a:cxnLst/>
              <a:rect l="l" t="t" r="r" b="b"/>
              <a:pathLst>
                <a:path w="6377" h="3935" extrusionOk="0">
                  <a:moveTo>
                    <a:pt x="5967" y="1"/>
                  </a:moveTo>
                  <a:lnTo>
                    <a:pt x="1" y="598"/>
                  </a:lnTo>
                  <a:lnTo>
                    <a:pt x="914" y="3935"/>
                  </a:lnTo>
                  <a:lnTo>
                    <a:pt x="6377" y="3003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5"/>
            <p:cNvSpPr/>
            <p:nvPr/>
          </p:nvSpPr>
          <p:spPr>
            <a:xfrm>
              <a:off x="3612125" y="3652150"/>
              <a:ext cx="164075" cy="103500"/>
            </a:xfrm>
            <a:custGeom>
              <a:avLst/>
              <a:gdLst/>
              <a:ahLst/>
              <a:cxnLst/>
              <a:rect l="l" t="t" r="r" b="b"/>
              <a:pathLst>
                <a:path w="6563" h="4140" extrusionOk="0">
                  <a:moveTo>
                    <a:pt x="5966" y="206"/>
                  </a:moveTo>
                  <a:lnTo>
                    <a:pt x="6358" y="3021"/>
                  </a:lnTo>
                  <a:lnTo>
                    <a:pt x="1082" y="3916"/>
                  </a:lnTo>
                  <a:lnTo>
                    <a:pt x="224" y="765"/>
                  </a:lnTo>
                  <a:lnTo>
                    <a:pt x="5966" y="206"/>
                  </a:lnTo>
                  <a:close/>
                  <a:moveTo>
                    <a:pt x="6041" y="1"/>
                  </a:moveTo>
                  <a:lnTo>
                    <a:pt x="94" y="597"/>
                  </a:lnTo>
                  <a:lnTo>
                    <a:pt x="56" y="597"/>
                  </a:lnTo>
                  <a:lnTo>
                    <a:pt x="19" y="635"/>
                  </a:lnTo>
                  <a:lnTo>
                    <a:pt x="0" y="672"/>
                  </a:lnTo>
                  <a:lnTo>
                    <a:pt x="0" y="709"/>
                  </a:lnTo>
                  <a:lnTo>
                    <a:pt x="914" y="4065"/>
                  </a:lnTo>
                  <a:lnTo>
                    <a:pt x="951" y="4102"/>
                  </a:lnTo>
                  <a:lnTo>
                    <a:pt x="1007" y="4140"/>
                  </a:lnTo>
                  <a:lnTo>
                    <a:pt x="1026" y="4121"/>
                  </a:lnTo>
                  <a:lnTo>
                    <a:pt x="6488" y="3189"/>
                  </a:lnTo>
                  <a:lnTo>
                    <a:pt x="6526" y="3170"/>
                  </a:lnTo>
                  <a:lnTo>
                    <a:pt x="6544" y="3151"/>
                  </a:lnTo>
                  <a:lnTo>
                    <a:pt x="6563" y="3114"/>
                  </a:lnTo>
                  <a:lnTo>
                    <a:pt x="6563" y="3077"/>
                  </a:lnTo>
                  <a:lnTo>
                    <a:pt x="6153" y="94"/>
                  </a:lnTo>
                  <a:lnTo>
                    <a:pt x="6153" y="57"/>
                  </a:lnTo>
                  <a:lnTo>
                    <a:pt x="6115" y="19"/>
                  </a:lnTo>
                  <a:lnTo>
                    <a:pt x="607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5"/>
            <p:cNvSpPr/>
            <p:nvPr/>
          </p:nvSpPr>
          <p:spPr>
            <a:xfrm>
              <a:off x="3612600" y="3570125"/>
              <a:ext cx="1058475" cy="1830800"/>
            </a:xfrm>
            <a:custGeom>
              <a:avLst/>
              <a:gdLst/>
              <a:ahLst/>
              <a:cxnLst/>
              <a:rect l="l" t="t" r="r" b="b"/>
              <a:pathLst>
                <a:path w="42339" h="73232" extrusionOk="0">
                  <a:moveTo>
                    <a:pt x="21104" y="1"/>
                  </a:moveTo>
                  <a:lnTo>
                    <a:pt x="8818" y="13125"/>
                  </a:lnTo>
                  <a:lnTo>
                    <a:pt x="6563" y="4307"/>
                  </a:lnTo>
                  <a:lnTo>
                    <a:pt x="0" y="4922"/>
                  </a:lnTo>
                  <a:lnTo>
                    <a:pt x="131" y="5631"/>
                  </a:lnTo>
                  <a:lnTo>
                    <a:pt x="503" y="7514"/>
                  </a:lnTo>
                  <a:lnTo>
                    <a:pt x="1081" y="10180"/>
                  </a:lnTo>
                  <a:lnTo>
                    <a:pt x="1417" y="11690"/>
                  </a:lnTo>
                  <a:lnTo>
                    <a:pt x="1790" y="13275"/>
                  </a:lnTo>
                  <a:lnTo>
                    <a:pt x="2163" y="14841"/>
                  </a:lnTo>
                  <a:lnTo>
                    <a:pt x="2554" y="16388"/>
                  </a:lnTo>
                  <a:lnTo>
                    <a:pt x="2964" y="17861"/>
                  </a:lnTo>
                  <a:lnTo>
                    <a:pt x="3356" y="19184"/>
                  </a:lnTo>
                  <a:lnTo>
                    <a:pt x="3561" y="19781"/>
                  </a:lnTo>
                  <a:lnTo>
                    <a:pt x="3766" y="20340"/>
                  </a:lnTo>
                  <a:lnTo>
                    <a:pt x="3952" y="20825"/>
                  </a:lnTo>
                  <a:lnTo>
                    <a:pt x="4139" y="21254"/>
                  </a:lnTo>
                  <a:lnTo>
                    <a:pt x="4307" y="21627"/>
                  </a:lnTo>
                  <a:lnTo>
                    <a:pt x="4493" y="21925"/>
                  </a:lnTo>
                  <a:lnTo>
                    <a:pt x="4568" y="22037"/>
                  </a:lnTo>
                  <a:lnTo>
                    <a:pt x="4661" y="22130"/>
                  </a:lnTo>
                  <a:lnTo>
                    <a:pt x="4735" y="22205"/>
                  </a:lnTo>
                  <a:lnTo>
                    <a:pt x="4810" y="22261"/>
                  </a:lnTo>
                  <a:lnTo>
                    <a:pt x="4903" y="22298"/>
                  </a:lnTo>
                  <a:lnTo>
                    <a:pt x="4996" y="22316"/>
                  </a:lnTo>
                  <a:lnTo>
                    <a:pt x="5239" y="22316"/>
                  </a:lnTo>
                  <a:lnTo>
                    <a:pt x="5519" y="22261"/>
                  </a:lnTo>
                  <a:lnTo>
                    <a:pt x="5854" y="22167"/>
                  </a:lnTo>
                  <a:lnTo>
                    <a:pt x="6208" y="22018"/>
                  </a:lnTo>
                  <a:lnTo>
                    <a:pt x="6618" y="21832"/>
                  </a:lnTo>
                  <a:lnTo>
                    <a:pt x="7066" y="21627"/>
                  </a:lnTo>
                  <a:lnTo>
                    <a:pt x="7532" y="21366"/>
                  </a:lnTo>
                  <a:lnTo>
                    <a:pt x="8035" y="21086"/>
                  </a:lnTo>
                  <a:lnTo>
                    <a:pt x="8539" y="20788"/>
                  </a:lnTo>
                  <a:lnTo>
                    <a:pt x="9620" y="20117"/>
                  </a:lnTo>
                  <a:lnTo>
                    <a:pt x="10757" y="19371"/>
                  </a:lnTo>
                  <a:lnTo>
                    <a:pt x="11894" y="18588"/>
                  </a:lnTo>
                  <a:lnTo>
                    <a:pt x="13013" y="17805"/>
                  </a:lnTo>
                  <a:lnTo>
                    <a:pt x="14076" y="17022"/>
                  </a:lnTo>
                  <a:lnTo>
                    <a:pt x="15940" y="15642"/>
                  </a:lnTo>
                  <a:lnTo>
                    <a:pt x="17245" y="14654"/>
                  </a:lnTo>
                  <a:lnTo>
                    <a:pt x="17730" y="14281"/>
                  </a:lnTo>
                  <a:lnTo>
                    <a:pt x="17469" y="15624"/>
                  </a:lnTo>
                  <a:lnTo>
                    <a:pt x="17170" y="17227"/>
                  </a:lnTo>
                  <a:lnTo>
                    <a:pt x="16816" y="19408"/>
                  </a:lnTo>
                  <a:lnTo>
                    <a:pt x="16406" y="22093"/>
                  </a:lnTo>
                  <a:lnTo>
                    <a:pt x="16182" y="23622"/>
                  </a:lnTo>
                  <a:lnTo>
                    <a:pt x="15977" y="25262"/>
                  </a:lnTo>
                  <a:lnTo>
                    <a:pt x="15754" y="26996"/>
                  </a:lnTo>
                  <a:lnTo>
                    <a:pt x="15549" y="28842"/>
                  </a:lnTo>
                  <a:lnTo>
                    <a:pt x="15325" y="30781"/>
                  </a:lnTo>
                  <a:lnTo>
                    <a:pt x="15138" y="32794"/>
                  </a:lnTo>
                  <a:lnTo>
                    <a:pt x="14952" y="34901"/>
                  </a:lnTo>
                  <a:lnTo>
                    <a:pt x="14784" y="37101"/>
                  </a:lnTo>
                  <a:lnTo>
                    <a:pt x="14635" y="39338"/>
                  </a:lnTo>
                  <a:lnTo>
                    <a:pt x="14505" y="41668"/>
                  </a:lnTo>
                  <a:lnTo>
                    <a:pt x="14411" y="44036"/>
                  </a:lnTo>
                  <a:lnTo>
                    <a:pt x="14337" y="46478"/>
                  </a:lnTo>
                  <a:lnTo>
                    <a:pt x="14299" y="48958"/>
                  </a:lnTo>
                  <a:lnTo>
                    <a:pt x="14299" y="51475"/>
                  </a:lnTo>
                  <a:lnTo>
                    <a:pt x="14318" y="54029"/>
                  </a:lnTo>
                  <a:lnTo>
                    <a:pt x="14393" y="56601"/>
                  </a:lnTo>
                  <a:lnTo>
                    <a:pt x="14449" y="57906"/>
                  </a:lnTo>
                  <a:lnTo>
                    <a:pt x="14523" y="59211"/>
                  </a:lnTo>
                  <a:lnTo>
                    <a:pt x="14598" y="60535"/>
                  </a:lnTo>
                  <a:lnTo>
                    <a:pt x="14691" y="61840"/>
                  </a:lnTo>
                  <a:lnTo>
                    <a:pt x="14784" y="63164"/>
                  </a:lnTo>
                  <a:lnTo>
                    <a:pt x="14896" y="64487"/>
                  </a:lnTo>
                  <a:lnTo>
                    <a:pt x="15027" y="65811"/>
                  </a:lnTo>
                  <a:lnTo>
                    <a:pt x="15176" y="67135"/>
                  </a:lnTo>
                  <a:lnTo>
                    <a:pt x="15325" y="68458"/>
                  </a:lnTo>
                  <a:lnTo>
                    <a:pt x="15493" y="69764"/>
                  </a:lnTo>
                  <a:lnTo>
                    <a:pt x="15679" y="71087"/>
                  </a:lnTo>
                  <a:lnTo>
                    <a:pt x="15884" y="72411"/>
                  </a:lnTo>
                  <a:lnTo>
                    <a:pt x="22241" y="73231"/>
                  </a:lnTo>
                  <a:lnTo>
                    <a:pt x="24479" y="38965"/>
                  </a:lnTo>
                  <a:lnTo>
                    <a:pt x="34639" y="73231"/>
                  </a:lnTo>
                  <a:lnTo>
                    <a:pt x="42115" y="72430"/>
                  </a:lnTo>
                  <a:lnTo>
                    <a:pt x="33185" y="36634"/>
                  </a:lnTo>
                  <a:lnTo>
                    <a:pt x="42339" y="4866"/>
                  </a:lnTo>
                  <a:lnTo>
                    <a:pt x="38778" y="2983"/>
                  </a:lnTo>
                  <a:lnTo>
                    <a:pt x="28095" y="19501"/>
                  </a:lnTo>
                  <a:lnTo>
                    <a:pt x="27592" y="262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5"/>
            <p:cNvSpPr/>
            <p:nvPr/>
          </p:nvSpPr>
          <p:spPr>
            <a:xfrm>
              <a:off x="3852625" y="5382250"/>
              <a:ext cx="305775" cy="86725"/>
            </a:xfrm>
            <a:custGeom>
              <a:avLst/>
              <a:gdLst/>
              <a:ahLst/>
              <a:cxnLst/>
              <a:rect l="l" t="t" r="r" b="b"/>
              <a:pathLst>
                <a:path w="12231" h="3469" extrusionOk="0">
                  <a:moveTo>
                    <a:pt x="6842" y="0"/>
                  </a:moveTo>
                  <a:lnTo>
                    <a:pt x="0" y="3468"/>
                  </a:lnTo>
                  <a:lnTo>
                    <a:pt x="7569" y="3468"/>
                  </a:lnTo>
                  <a:lnTo>
                    <a:pt x="10944" y="2816"/>
                  </a:lnTo>
                  <a:lnTo>
                    <a:pt x="10944" y="3468"/>
                  </a:lnTo>
                  <a:lnTo>
                    <a:pt x="12230" y="3468"/>
                  </a:lnTo>
                  <a:lnTo>
                    <a:pt x="12230" y="690"/>
                  </a:lnTo>
                  <a:lnTo>
                    <a:pt x="6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5"/>
            <p:cNvSpPr/>
            <p:nvPr/>
          </p:nvSpPr>
          <p:spPr>
            <a:xfrm>
              <a:off x="4587175" y="3691775"/>
              <a:ext cx="177125" cy="563525"/>
            </a:xfrm>
            <a:custGeom>
              <a:avLst/>
              <a:gdLst/>
              <a:ahLst/>
              <a:cxnLst/>
              <a:rect l="l" t="t" r="r" b="b"/>
              <a:pathLst>
                <a:path w="7085" h="22541" extrusionOk="0">
                  <a:moveTo>
                    <a:pt x="3356" y="0"/>
                  </a:moveTo>
                  <a:lnTo>
                    <a:pt x="0" y="11652"/>
                  </a:lnTo>
                  <a:lnTo>
                    <a:pt x="3990" y="22540"/>
                  </a:lnTo>
                  <a:lnTo>
                    <a:pt x="4325" y="22484"/>
                  </a:lnTo>
                  <a:lnTo>
                    <a:pt x="4624" y="22391"/>
                  </a:lnTo>
                  <a:lnTo>
                    <a:pt x="4922" y="22279"/>
                  </a:lnTo>
                  <a:lnTo>
                    <a:pt x="5183" y="22130"/>
                  </a:lnTo>
                  <a:lnTo>
                    <a:pt x="5444" y="21962"/>
                  </a:lnTo>
                  <a:lnTo>
                    <a:pt x="5668" y="21757"/>
                  </a:lnTo>
                  <a:lnTo>
                    <a:pt x="5873" y="21533"/>
                  </a:lnTo>
                  <a:lnTo>
                    <a:pt x="6059" y="21291"/>
                  </a:lnTo>
                  <a:lnTo>
                    <a:pt x="6246" y="21030"/>
                  </a:lnTo>
                  <a:lnTo>
                    <a:pt x="6395" y="20732"/>
                  </a:lnTo>
                  <a:lnTo>
                    <a:pt x="6525" y="20415"/>
                  </a:lnTo>
                  <a:lnTo>
                    <a:pt x="6656" y="20098"/>
                  </a:lnTo>
                  <a:lnTo>
                    <a:pt x="6768" y="19744"/>
                  </a:lnTo>
                  <a:lnTo>
                    <a:pt x="6842" y="19371"/>
                  </a:lnTo>
                  <a:lnTo>
                    <a:pt x="6917" y="18998"/>
                  </a:lnTo>
                  <a:lnTo>
                    <a:pt x="6991" y="18606"/>
                  </a:lnTo>
                  <a:lnTo>
                    <a:pt x="7029" y="18196"/>
                  </a:lnTo>
                  <a:lnTo>
                    <a:pt x="7066" y="17767"/>
                  </a:lnTo>
                  <a:lnTo>
                    <a:pt x="7084" y="17320"/>
                  </a:lnTo>
                  <a:lnTo>
                    <a:pt x="7084" y="16873"/>
                  </a:lnTo>
                  <a:lnTo>
                    <a:pt x="7084" y="16406"/>
                  </a:lnTo>
                  <a:lnTo>
                    <a:pt x="7066" y="15940"/>
                  </a:lnTo>
                  <a:lnTo>
                    <a:pt x="7010" y="14971"/>
                  </a:lnTo>
                  <a:lnTo>
                    <a:pt x="6917" y="13983"/>
                  </a:lnTo>
                  <a:lnTo>
                    <a:pt x="6768" y="12957"/>
                  </a:lnTo>
                  <a:lnTo>
                    <a:pt x="6618" y="11932"/>
                  </a:lnTo>
                  <a:lnTo>
                    <a:pt x="6413" y="10888"/>
                  </a:lnTo>
                  <a:lnTo>
                    <a:pt x="6208" y="9863"/>
                  </a:lnTo>
                  <a:lnTo>
                    <a:pt x="5985" y="8837"/>
                  </a:lnTo>
                  <a:lnTo>
                    <a:pt x="5742" y="7849"/>
                  </a:lnTo>
                  <a:lnTo>
                    <a:pt x="5481" y="6861"/>
                  </a:lnTo>
                  <a:lnTo>
                    <a:pt x="5239" y="5929"/>
                  </a:lnTo>
                  <a:lnTo>
                    <a:pt x="4978" y="5034"/>
                  </a:lnTo>
                  <a:lnTo>
                    <a:pt x="4474" y="3375"/>
                  </a:lnTo>
                  <a:lnTo>
                    <a:pt x="4046" y="1995"/>
                  </a:lnTo>
                  <a:lnTo>
                    <a:pt x="3673" y="933"/>
                  </a:lnTo>
                  <a:lnTo>
                    <a:pt x="3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5"/>
            <p:cNvSpPr/>
            <p:nvPr/>
          </p:nvSpPr>
          <p:spPr>
            <a:xfrm>
              <a:off x="4178875" y="3573850"/>
              <a:ext cx="407375" cy="486150"/>
            </a:xfrm>
            <a:custGeom>
              <a:avLst/>
              <a:gdLst/>
              <a:ahLst/>
              <a:cxnLst/>
              <a:rect l="l" t="t" r="r" b="b"/>
              <a:pathLst>
                <a:path w="16295" h="19446" extrusionOk="0">
                  <a:moveTo>
                    <a:pt x="4922" y="1"/>
                  </a:moveTo>
                  <a:lnTo>
                    <a:pt x="4885" y="19"/>
                  </a:lnTo>
                  <a:lnTo>
                    <a:pt x="4866" y="38"/>
                  </a:lnTo>
                  <a:lnTo>
                    <a:pt x="19" y="6563"/>
                  </a:lnTo>
                  <a:lnTo>
                    <a:pt x="1" y="6600"/>
                  </a:lnTo>
                  <a:lnTo>
                    <a:pt x="1" y="6638"/>
                  </a:lnTo>
                  <a:lnTo>
                    <a:pt x="19" y="6656"/>
                  </a:lnTo>
                  <a:lnTo>
                    <a:pt x="38" y="6694"/>
                  </a:lnTo>
                  <a:lnTo>
                    <a:pt x="4009" y="10553"/>
                  </a:lnTo>
                  <a:lnTo>
                    <a:pt x="728" y="12548"/>
                  </a:lnTo>
                  <a:lnTo>
                    <a:pt x="690" y="12585"/>
                  </a:lnTo>
                  <a:lnTo>
                    <a:pt x="672" y="12622"/>
                  </a:lnTo>
                  <a:lnTo>
                    <a:pt x="672" y="12659"/>
                  </a:lnTo>
                  <a:lnTo>
                    <a:pt x="690" y="12697"/>
                  </a:lnTo>
                  <a:lnTo>
                    <a:pt x="5370" y="19408"/>
                  </a:lnTo>
                  <a:lnTo>
                    <a:pt x="5407" y="19427"/>
                  </a:lnTo>
                  <a:lnTo>
                    <a:pt x="5444" y="19446"/>
                  </a:lnTo>
                  <a:lnTo>
                    <a:pt x="5482" y="19427"/>
                  </a:lnTo>
                  <a:lnTo>
                    <a:pt x="13219" y="15419"/>
                  </a:lnTo>
                  <a:lnTo>
                    <a:pt x="13256" y="15400"/>
                  </a:lnTo>
                  <a:lnTo>
                    <a:pt x="13275" y="15363"/>
                  </a:lnTo>
                  <a:lnTo>
                    <a:pt x="13275" y="15307"/>
                  </a:lnTo>
                  <a:lnTo>
                    <a:pt x="13256" y="15269"/>
                  </a:lnTo>
                  <a:lnTo>
                    <a:pt x="11037" y="12454"/>
                  </a:lnTo>
                  <a:lnTo>
                    <a:pt x="16220" y="10441"/>
                  </a:lnTo>
                  <a:lnTo>
                    <a:pt x="16276" y="10404"/>
                  </a:lnTo>
                  <a:lnTo>
                    <a:pt x="16295" y="10348"/>
                  </a:lnTo>
                  <a:lnTo>
                    <a:pt x="16220" y="2834"/>
                  </a:lnTo>
                  <a:lnTo>
                    <a:pt x="16220" y="2797"/>
                  </a:lnTo>
                  <a:lnTo>
                    <a:pt x="16202" y="2760"/>
                  </a:lnTo>
                  <a:lnTo>
                    <a:pt x="16164" y="2741"/>
                  </a:lnTo>
                  <a:lnTo>
                    <a:pt x="16127" y="2723"/>
                  </a:lnTo>
                  <a:lnTo>
                    <a:pt x="16090" y="2741"/>
                  </a:lnTo>
                  <a:lnTo>
                    <a:pt x="16071" y="2760"/>
                  </a:lnTo>
                  <a:lnTo>
                    <a:pt x="16034" y="2797"/>
                  </a:lnTo>
                  <a:lnTo>
                    <a:pt x="16034" y="2834"/>
                  </a:lnTo>
                  <a:lnTo>
                    <a:pt x="16090" y="10273"/>
                  </a:lnTo>
                  <a:lnTo>
                    <a:pt x="10832" y="12324"/>
                  </a:lnTo>
                  <a:lnTo>
                    <a:pt x="10795" y="12342"/>
                  </a:lnTo>
                  <a:lnTo>
                    <a:pt x="10776" y="12380"/>
                  </a:lnTo>
                  <a:lnTo>
                    <a:pt x="10776" y="12436"/>
                  </a:lnTo>
                  <a:lnTo>
                    <a:pt x="10795" y="12473"/>
                  </a:lnTo>
                  <a:lnTo>
                    <a:pt x="13014" y="15307"/>
                  </a:lnTo>
                  <a:lnTo>
                    <a:pt x="5482" y="19222"/>
                  </a:lnTo>
                  <a:lnTo>
                    <a:pt x="914" y="12659"/>
                  </a:lnTo>
                  <a:lnTo>
                    <a:pt x="4214" y="10646"/>
                  </a:lnTo>
                  <a:lnTo>
                    <a:pt x="4251" y="10627"/>
                  </a:lnTo>
                  <a:lnTo>
                    <a:pt x="4270" y="10571"/>
                  </a:lnTo>
                  <a:lnTo>
                    <a:pt x="4270" y="10534"/>
                  </a:lnTo>
                  <a:lnTo>
                    <a:pt x="4233" y="10497"/>
                  </a:lnTo>
                  <a:lnTo>
                    <a:pt x="224" y="6619"/>
                  </a:lnTo>
                  <a:lnTo>
                    <a:pt x="5016" y="168"/>
                  </a:lnTo>
                  <a:lnTo>
                    <a:pt x="5034" y="131"/>
                  </a:lnTo>
                  <a:lnTo>
                    <a:pt x="5034" y="94"/>
                  </a:lnTo>
                  <a:lnTo>
                    <a:pt x="5016" y="57"/>
                  </a:lnTo>
                  <a:lnTo>
                    <a:pt x="4997" y="19"/>
                  </a:lnTo>
                  <a:lnTo>
                    <a:pt x="496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5"/>
            <p:cNvSpPr/>
            <p:nvPr/>
          </p:nvSpPr>
          <p:spPr>
            <a:xfrm>
              <a:off x="3983125" y="4449150"/>
              <a:ext cx="461450" cy="84400"/>
            </a:xfrm>
            <a:custGeom>
              <a:avLst/>
              <a:gdLst/>
              <a:ahLst/>
              <a:cxnLst/>
              <a:rect l="l" t="t" r="r" b="b"/>
              <a:pathLst>
                <a:path w="18458" h="3376" extrusionOk="0">
                  <a:moveTo>
                    <a:pt x="56" y="1"/>
                  </a:moveTo>
                  <a:lnTo>
                    <a:pt x="38" y="19"/>
                  </a:lnTo>
                  <a:lnTo>
                    <a:pt x="19" y="57"/>
                  </a:lnTo>
                  <a:lnTo>
                    <a:pt x="0" y="94"/>
                  </a:lnTo>
                  <a:lnTo>
                    <a:pt x="19" y="131"/>
                  </a:lnTo>
                  <a:lnTo>
                    <a:pt x="38" y="168"/>
                  </a:lnTo>
                  <a:lnTo>
                    <a:pt x="75" y="187"/>
                  </a:lnTo>
                  <a:lnTo>
                    <a:pt x="8409" y="3375"/>
                  </a:lnTo>
                  <a:lnTo>
                    <a:pt x="8502" y="3375"/>
                  </a:lnTo>
                  <a:lnTo>
                    <a:pt x="8520" y="3319"/>
                  </a:lnTo>
                  <a:lnTo>
                    <a:pt x="9658" y="914"/>
                  </a:lnTo>
                  <a:lnTo>
                    <a:pt x="10702" y="3319"/>
                  </a:lnTo>
                  <a:lnTo>
                    <a:pt x="10720" y="3356"/>
                  </a:lnTo>
                  <a:lnTo>
                    <a:pt x="10758" y="3375"/>
                  </a:lnTo>
                  <a:lnTo>
                    <a:pt x="10814" y="3375"/>
                  </a:lnTo>
                  <a:lnTo>
                    <a:pt x="18383" y="1567"/>
                  </a:lnTo>
                  <a:lnTo>
                    <a:pt x="18420" y="1548"/>
                  </a:lnTo>
                  <a:lnTo>
                    <a:pt x="18439" y="1529"/>
                  </a:lnTo>
                  <a:lnTo>
                    <a:pt x="18457" y="1492"/>
                  </a:lnTo>
                  <a:lnTo>
                    <a:pt x="18457" y="1455"/>
                  </a:lnTo>
                  <a:lnTo>
                    <a:pt x="18439" y="1418"/>
                  </a:lnTo>
                  <a:lnTo>
                    <a:pt x="18420" y="1399"/>
                  </a:lnTo>
                  <a:lnTo>
                    <a:pt x="18383" y="1380"/>
                  </a:lnTo>
                  <a:lnTo>
                    <a:pt x="18345" y="1380"/>
                  </a:lnTo>
                  <a:lnTo>
                    <a:pt x="10851" y="3170"/>
                  </a:lnTo>
                  <a:lnTo>
                    <a:pt x="9751" y="635"/>
                  </a:lnTo>
                  <a:lnTo>
                    <a:pt x="9714" y="597"/>
                  </a:lnTo>
                  <a:lnTo>
                    <a:pt x="9658" y="579"/>
                  </a:lnTo>
                  <a:lnTo>
                    <a:pt x="9602" y="597"/>
                  </a:lnTo>
                  <a:lnTo>
                    <a:pt x="9564" y="635"/>
                  </a:lnTo>
                  <a:lnTo>
                    <a:pt x="8390" y="317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5"/>
            <p:cNvSpPr/>
            <p:nvPr/>
          </p:nvSpPr>
          <p:spPr>
            <a:xfrm>
              <a:off x="4222225" y="4054850"/>
              <a:ext cx="95100" cy="413900"/>
            </a:xfrm>
            <a:custGeom>
              <a:avLst/>
              <a:gdLst/>
              <a:ahLst/>
              <a:cxnLst/>
              <a:rect l="l" t="t" r="r" b="b"/>
              <a:pathLst>
                <a:path w="3804" h="16556" extrusionOk="0">
                  <a:moveTo>
                    <a:pt x="3692" y="0"/>
                  </a:moveTo>
                  <a:lnTo>
                    <a:pt x="3654" y="19"/>
                  </a:lnTo>
                  <a:lnTo>
                    <a:pt x="3636" y="56"/>
                  </a:lnTo>
                  <a:lnTo>
                    <a:pt x="3617" y="75"/>
                  </a:lnTo>
                  <a:lnTo>
                    <a:pt x="0" y="16425"/>
                  </a:lnTo>
                  <a:lnTo>
                    <a:pt x="0" y="16462"/>
                  </a:lnTo>
                  <a:lnTo>
                    <a:pt x="0" y="16500"/>
                  </a:lnTo>
                  <a:lnTo>
                    <a:pt x="38" y="16537"/>
                  </a:lnTo>
                  <a:lnTo>
                    <a:pt x="75" y="16556"/>
                  </a:lnTo>
                  <a:lnTo>
                    <a:pt x="94" y="16556"/>
                  </a:lnTo>
                  <a:lnTo>
                    <a:pt x="150" y="16518"/>
                  </a:lnTo>
                  <a:lnTo>
                    <a:pt x="168" y="16500"/>
                  </a:lnTo>
                  <a:lnTo>
                    <a:pt x="187" y="16481"/>
                  </a:lnTo>
                  <a:lnTo>
                    <a:pt x="3804" y="131"/>
                  </a:lnTo>
                  <a:lnTo>
                    <a:pt x="3804" y="94"/>
                  </a:lnTo>
                  <a:lnTo>
                    <a:pt x="3785" y="56"/>
                  </a:lnTo>
                  <a:lnTo>
                    <a:pt x="3766" y="1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5"/>
            <p:cNvSpPr/>
            <p:nvPr/>
          </p:nvSpPr>
          <p:spPr>
            <a:xfrm>
              <a:off x="4053500" y="3799425"/>
              <a:ext cx="31725" cy="130075"/>
            </a:xfrm>
            <a:custGeom>
              <a:avLst/>
              <a:gdLst/>
              <a:ahLst/>
              <a:cxnLst/>
              <a:rect l="l" t="t" r="r" b="b"/>
              <a:pathLst>
                <a:path w="1269" h="5203" extrusionOk="0">
                  <a:moveTo>
                    <a:pt x="1156" y="1"/>
                  </a:moveTo>
                  <a:lnTo>
                    <a:pt x="1119" y="20"/>
                  </a:lnTo>
                  <a:lnTo>
                    <a:pt x="1101" y="38"/>
                  </a:lnTo>
                  <a:lnTo>
                    <a:pt x="1082" y="76"/>
                  </a:lnTo>
                  <a:lnTo>
                    <a:pt x="1" y="5091"/>
                  </a:lnTo>
                  <a:lnTo>
                    <a:pt x="1" y="5128"/>
                  </a:lnTo>
                  <a:lnTo>
                    <a:pt x="19" y="5165"/>
                  </a:lnTo>
                  <a:lnTo>
                    <a:pt x="38" y="5184"/>
                  </a:lnTo>
                  <a:lnTo>
                    <a:pt x="75" y="5202"/>
                  </a:lnTo>
                  <a:lnTo>
                    <a:pt x="94" y="5202"/>
                  </a:lnTo>
                  <a:lnTo>
                    <a:pt x="150" y="5184"/>
                  </a:lnTo>
                  <a:lnTo>
                    <a:pt x="168" y="5165"/>
                  </a:lnTo>
                  <a:lnTo>
                    <a:pt x="187" y="5128"/>
                  </a:lnTo>
                  <a:lnTo>
                    <a:pt x="1268" y="131"/>
                  </a:lnTo>
                  <a:lnTo>
                    <a:pt x="1268" y="76"/>
                  </a:lnTo>
                  <a:lnTo>
                    <a:pt x="1250" y="57"/>
                  </a:lnTo>
                  <a:lnTo>
                    <a:pt x="1231" y="20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5"/>
            <p:cNvSpPr/>
            <p:nvPr/>
          </p:nvSpPr>
          <p:spPr>
            <a:xfrm>
              <a:off x="4255775" y="4058100"/>
              <a:ext cx="34050" cy="34050"/>
            </a:xfrm>
            <a:custGeom>
              <a:avLst/>
              <a:gdLst/>
              <a:ahLst/>
              <a:cxnLst/>
              <a:rect l="l" t="t" r="r" b="b"/>
              <a:pathLst>
                <a:path w="1362" h="1362" extrusionOk="0">
                  <a:moveTo>
                    <a:pt x="541" y="1"/>
                  </a:moveTo>
                  <a:lnTo>
                    <a:pt x="430" y="57"/>
                  </a:lnTo>
                  <a:lnTo>
                    <a:pt x="299" y="113"/>
                  </a:lnTo>
                  <a:lnTo>
                    <a:pt x="206" y="187"/>
                  </a:lnTo>
                  <a:lnTo>
                    <a:pt x="131" y="299"/>
                  </a:lnTo>
                  <a:lnTo>
                    <a:pt x="57" y="411"/>
                  </a:lnTo>
                  <a:lnTo>
                    <a:pt x="19" y="542"/>
                  </a:lnTo>
                  <a:lnTo>
                    <a:pt x="1" y="672"/>
                  </a:lnTo>
                  <a:lnTo>
                    <a:pt x="19" y="803"/>
                  </a:lnTo>
                  <a:lnTo>
                    <a:pt x="57" y="933"/>
                  </a:lnTo>
                  <a:lnTo>
                    <a:pt x="131" y="1045"/>
                  </a:lnTo>
                  <a:lnTo>
                    <a:pt x="206" y="1157"/>
                  </a:lnTo>
                  <a:lnTo>
                    <a:pt x="299" y="1231"/>
                  </a:lnTo>
                  <a:lnTo>
                    <a:pt x="430" y="1306"/>
                  </a:lnTo>
                  <a:lnTo>
                    <a:pt x="541" y="1343"/>
                  </a:lnTo>
                  <a:lnTo>
                    <a:pt x="691" y="1362"/>
                  </a:lnTo>
                  <a:lnTo>
                    <a:pt x="821" y="1343"/>
                  </a:lnTo>
                  <a:lnTo>
                    <a:pt x="952" y="1306"/>
                  </a:lnTo>
                  <a:lnTo>
                    <a:pt x="1063" y="1231"/>
                  </a:lnTo>
                  <a:lnTo>
                    <a:pt x="1157" y="1157"/>
                  </a:lnTo>
                  <a:lnTo>
                    <a:pt x="1250" y="1045"/>
                  </a:lnTo>
                  <a:lnTo>
                    <a:pt x="1306" y="933"/>
                  </a:lnTo>
                  <a:lnTo>
                    <a:pt x="1343" y="803"/>
                  </a:lnTo>
                  <a:lnTo>
                    <a:pt x="1362" y="672"/>
                  </a:lnTo>
                  <a:lnTo>
                    <a:pt x="1343" y="542"/>
                  </a:lnTo>
                  <a:lnTo>
                    <a:pt x="1306" y="411"/>
                  </a:lnTo>
                  <a:lnTo>
                    <a:pt x="1250" y="299"/>
                  </a:lnTo>
                  <a:lnTo>
                    <a:pt x="1157" y="187"/>
                  </a:lnTo>
                  <a:lnTo>
                    <a:pt x="1063" y="113"/>
                  </a:lnTo>
                  <a:lnTo>
                    <a:pt x="952" y="57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5"/>
            <p:cNvSpPr/>
            <p:nvPr/>
          </p:nvSpPr>
          <p:spPr>
            <a:xfrm>
              <a:off x="4231075" y="4168575"/>
              <a:ext cx="34050" cy="34050"/>
            </a:xfrm>
            <a:custGeom>
              <a:avLst/>
              <a:gdLst/>
              <a:ahLst/>
              <a:cxnLst/>
              <a:rect l="l" t="t" r="r" b="b"/>
              <a:pathLst>
                <a:path w="1362" h="1362" extrusionOk="0">
                  <a:moveTo>
                    <a:pt x="672" y="0"/>
                  </a:moveTo>
                  <a:lnTo>
                    <a:pt x="541" y="19"/>
                  </a:lnTo>
                  <a:lnTo>
                    <a:pt x="411" y="56"/>
                  </a:lnTo>
                  <a:lnTo>
                    <a:pt x="299" y="131"/>
                  </a:lnTo>
                  <a:lnTo>
                    <a:pt x="206" y="206"/>
                  </a:lnTo>
                  <a:lnTo>
                    <a:pt x="112" y="299"/>
                  </a:lnTo>
                  <a:lnTo>
                    <a:pt x="57" y="429"/>
                  </a:lnTo>
                  <a:lnTo>
                    <a:pt x="19" y="541"/>
                  </a:lnTo>
                  <a:lnTo>
                    <a:pt x="1" y="690"/>
                  </a:lnTo>
                  <a:lnTo>
                    <a:pt x="19" y="821"/>
                  </a:lnTo>
                  <a:lnTo>
                    <a:pt x="57" y="951"/>
                  </a:lnTo>
                  <a:lnTo>
                    <a:pt x="112" y="1063"/>
                  </a:lnTo>
                  <a:lnTo>
                    <a:pt x="206" y="1175"/>
                  </a:lnTo>
                  <a:lnTo>
                    <a:pt x="299" y="1250"/>
                  </a:lnTo>
                  <a:lnTo>
                    <a:pt x="411" y="1305"/>
                  </a:lnTo>
                  <a:lnTo>
                    <a:pt x="541" y="1343"/>
                  </a:lnTo>
                  <a:lnTo>
                    <a:pt x="672" y="1361"/>
                  </a:lnTo>
                  <a:lnTo>
                    <a:pt x="821" y="1343"/>
                  </a:lnTo>
                  <a:lnTo>
                    <a:pt x="933" y="1305"/>
                  </a:lnTo>
                  <a:lnTo>
                    <a:pt x="1063" y="1250"/>
                  </a:lnTo>
                  <a:lnTo>
                    <a:pt x="1157" y="1175"/>
                  </a:lnTo>
                  <a:lnTo>
                    <a:pt x="1231" y="1063"/>
                  </a:lnTo>
                  <a:lnTo>
                    <a:pt x="1306" y="951"/>
                  </a:lnTo>
                  <a:lnTo>
                    <a:pt x="1343" y="821"/>
                  </a:lnTo>
                  <a:lnTo>
                    <a:pt x="1362" y="690"/>
                  </a:lnTo>
                  <a:lnTo>
                    <a:pt x="1343" y="541"/>
                  </a:lnTo>
                  <a:lnTo>
                    <a:pt x="1306" y="429"/>
                  </a:lnTo>
                  <a:lnTo>
                    <a:pt x="1231" y="299"/>
                  </a:lnTo>
                  <a:lnTo>
                    <a:pt x="1157" y="206"/>
                  </a:lnTo>
                  <a:lnTo>
                    <a:pt x="1063" y="131"/>
                  </a:lnTo>
                  <a:lnTo>
                    <a:pt x="933" y="56"/>
                  </a:lnTo>
                  <a:lnTo>
                    <a:pt x="821" y="19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5"/>
            <p:cNvSpPr/>
            <p:nvPr/>
          </p:nvSpPr>
          <p:spPr>
            <a:xfrm>
              <a:off x="4208250" y="4275775"/>
              <a:ext cx="34050" cy="34050"/>
            </a:xfrm>
            <a:custGeom>
              <a:avLst/>
              <a:gdLst/>
              <a:ahLst/>
              <a:cxnLst/>
              <a:rect l="l" t="t" r="r" b="b"/>
              <a:pathLst>
                <a:path w="1362" h="1362" extrusionOk="0">
                  <a:moveTo>
                    <a:pt x="690" y="0"/>
                  </a:moveTo>
                  <a:lnTo>
                    <a:pt x="541" y="19"/>
                  </a:lnTo>
                  <a:lnTo>
                    <a:pt x="410" y="56"/>
                  </a:lnTo>
                  <a:lnTo>
                    <a:pt x="298" y="112"/>
                  </a:lnTo>
                  <a:lnTo>
                    <a:pt x="205" y="205"/>
                  </a:lnTo>
                  <a:lnTo>
                    <a:pt x="112" y="299"/>
                  </a:lnTo>
                  <a:lnTo>
                    <a:pt x="56" y="411"/>
                  </a:lnTo>
                  <a:lnTo>
                    <a:pt x="19" y="541"/>
                  </a:lnTo>
                  <a:lnTo>
                    <a:pt x="0" y="690"/>
                  </a:lnTo>
                  <a:lnTo>
                    <a:pt x="19" y="821"/>
                  </a:lnTo>
                  <a:lnTo>
                    <a:pt x="56" y="951"/>
                  </a:lnTo>
                  <a:lnTo>
                    <a:pt x="112" y="1063"/>
                  </a:lnTo>
                  <a:lnTo>
                    <a:pt x="205" y="1156"/>
                  </a:lnTo>
                  <a:lnTo>
                    <a:pt x="298" y="1249"/>
                  </a:lnTo>
                  <a:lnTo>
                    <a:pt x="410" y="1305"/>
                  </a:lnTo>
                  <a:lnTo>
                    <a:pt x="541" y="1343"/>
                  </a:lnTo>
                  <a:lnTo>
                    <a:pt x="690" y="1361"/>
                  </a:lnTo>
                  <a:lnTo>
                    <a:pt x="820" y="1343"/>
                  </a:lnTo>
                  <a:lnTo>
                    <a:pt x="951" y="1305"/>
                  </a:lnTo>
                  <a:lnTo>
                    <a:pt x="1063" y="1249"/>
                  </a:lnTo>
                  <a:lnTo>
                    <a:pt x="1156" y="1156"/>
                  </a:lnTo>
                  <a:lnTo>
                    <a:pt x="1249" y="1063"/>
                  </a:lnTo>
                  <a:lnTo>
                    <a:pt x="1305" y="951"/>
                  </a:lnTo>
                  <a:lnTo>
                    <a:pt x="1342" y="821"/>
                  </a:lnTo>
                  <a:lnTo>
                    <a:pt x="1361" y="690"/>
                  </a:lnTo>
                  <a:lnTo>
                    <a:pt x="1342" y="541"/>
                  </a:lnTo>
                  <a:lnTo>
                    <a:pt x="1305" y="411"/>
                  </a:lnTo>
                  <a:lnTo>
                    <a:pt x="1249" y="299"/>
                  </a:lnTo>
                  <a:lnTo>
                    <a:pt x="1156" y="205"/>
                  </a:lnTo>
                  <a:lnTo>
                    <a:pt x="1063" y="112"/>
                  </a:lnTo>
                  <a:lnTo>
                    <a:pt x="951" y="56"/>
                  </a:lnTo>
                  <a:lnTo>
                    <a:pt x="820" y="1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5"/>
            <p:cNvSpPr/>
            <p:nvPr/>
          </p:nvSpPr>
          <p:spPr>
            <a:xfrm>
              <a:off x="4185400" y="4395550"/>
              <a:ext cx="34050" cy="34050"/>
            </a:xfrm>
            <a:custGeom>
              <a:avLst/>
              <a:gdLst/>
              <a:ahLst/>
              <a:cxnLst/>
              <a:rect l="l" t="t" r="r" b="b"/>
              <a:pathLst>
                <a:path w="1362" h="1362" extrusionOk="0">
                  <a:moveTo>
                    <a:pt x="690" y="1"/>
                  </a:moveTo>
                  <a:lnTo>
                    <a:pt x="541" y="19"/>
                  </a:lnTo>
                  <a:lnTo>
                    <a:pt x="411" y="57"/>
                  </a:lnTo>
                  <a:lnTo>
                    <a:pt x="299" y="113"/>
                  </a:lnTo>
                  <a:lnTo>
                    <a:pt x="206" y="206"/>
                  </a:lnTo>
                  <a:lnTo>
                    <a:pt x="112" y="299"/>
                  </a:lnTo>
                  <a:lnTo>
                    <a:pt x="57" y="411"/>
                  </a:lnTo>
                  <a:lnTo>
                    <a:pt x="19" y="541"/>
                  </a:lnTo>
                  <a:lnTo>
                    <a:pt x="1" y="690"/>
                  </a:lnTo>
                  <a:lnTo>
                    <a:pt x="19" y="821"/>
                  </a:lnTo>
                  <a:lnTo>
                    <a:pt x="57" y="951"/>
                  </a:lnTo>
                  <a:lnTo>
                    <a:pt x="112" y="1063"/>
                  </a:lnTo>
                  <a:lnTo>
                    <a:pt x="206" y="1157"/>
                  </a:lnTo>
                  <a:lnTo>
                    <a:pt x="299" y="1250"/>
                  </a:lnTo>
                  <a:lnTo>
                    <a:pt x="411" y="1306"/>
                  </a:lnTo>
                  <a:lnTo>
                    <a:pt x="541" y="1343"/>
                  </a:lnTo>
                  <a:lnTo>
                    <a:pt x="690" y="1362"/>
                  </a:lnTo>
                  <a:lnTo>
                    <a:pt x="821" y="1343"/>
                  </a:lnTo>
                  <a:lnTo>
                    <a:pt x="951" y="1306"/>
                  </a:lnTo>
                  <a:lnTo>
                    <a:pt x="1063" y="1250"/>
                  </a:lnTo>
                  <a:lnTo>
                    <a:pt x="1156" y="1157"/>
                  </a:lnTo>
                  <a:lnTo>
                    <a:pt x="1250" y="1063"/>
                  </a:lnTo>
                  <a:lnTo>
                    <a:pt x="1306" y="951"/>
                  </a:lnTo>
                  <a:lnTo>
                    <a:pt x="1343" y="821"/>
                  </a:lnTo>
                  <a:lnTo>
                    <a:pt x="1362" y="690"/>
                  </a:lnTo>
                  <a:lnTo>
                    <a:pt x="1343" y="541"/>
                  </a:lnTo>
                  <a:lnTo>
                    <a:pt x="1306" y="411"/>
                  </a:lnTo>
                  <a:lnTo>
                    <a:pt x="1250" y="299"/>
                  </a:lnTo>
                  <a:lnTo>
                    <a:pt x="1156" y="206"/>
                  </a:lnTo>
                  <a:lnTo>
                    <a:pt x="1063" y="113"/>
                  </a:lnTo>
                  <a:lnTo>
                    <a:pt x="951" y="57"/>
                  </a:lnTo>
                  <a:lnTo>
                    <a:pt x="821" y="19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5"/>
            <p:cNvSpPr/>
            <p:nvPr/>
          </p:nvSpPr>
          <p:spPr>
            <a:xfrm>
              <a:off x="4584825" y="3889400"/>
              <a:ext cx="30800" cy="96025"/>
            </a:xfrm>
            <a:custGeom>
              <a:avLst/>
              <a:gdLst/>
              <a:ahLst/>
              <a:cxnLst/>
              <a:rect l="l" t="t" r="r" b="b"/>
              <a:pathLst>
                <a:path w="1232" h="3841" extrusionOk="0">
                  <a:moveTo>
                    <a:pt x="1119" y="0"/>
                  </a:moveTo>
                  <a:lnTo>
                    <a:pt x="1082" y="19"/>
                  </a:lnTo>
                  <a:lnTo>
                    <a:pt x="1063" y="37"/>
                  </a:lnTo>
                  <a:lnTo>
                    <a:pt x="1045" y="75"/>
                  </a:lnTo>
                  <a:lnTo>
                    <a:pt x="1" y="3710"/>
                  </a:lnTo>
                  <a:lnTo>
                    <a:pt x="1" y="3747"/>
                  </a:lnTo>
                  <a:lnTo>
                    <a:pt x="1" y="3785"/>
                  </a:lnTo>
                  <a:lnTo>
                    <a:pt x="19" y="3822"/>
                  </a:lnTo>
                  <a:lnTo>
                    <a:pt x="57" y="3841"/>
                  </a:lnTo>
                  <a:lnTo>
                    <a:pt x="94" y="3841"/>
                  </a:lnTo>
                  <a:lnTo>
                    <a:pt x="150" y="3822"/>
                  </a:lnTo>
                  <a:lnTo>
                    <a:pt x="187" y="3766"/>
                  </a:lnTo>
                  <a:lnTo>
                    <a:pt x="1231" y="131"/>
                  </a:lnTo>
                  <a:lnTo>
                    <a:pt x="1231" y="93"/>
                  </a:lnTo>
                  <a:lnTo>
                    <a:pt x="1231" y="56"/>
                  </a:lnTo>
                  <a:lnTo>
                    <a:pt x="1194" y="37"/>
                  </a:lnTo>
                  <a:lnTo>
                    <a:pt x="1157" y="19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5"/>
            <p:cNvSpPr/>
            <p:nvPr/>
          </p:nvSpPr>
          <p:spPr>
            <a:xfrm>
              <a:off x="4003175" y="5324925"/>
              <a:ext cx="166400" cy="32650"/>
            </a:xfrm>
            <a:custGeom>
              <a:avLst/>
              <a:gdLst/>
              <a:ahLst/>
              <a:cxnLst/>
              <a:rect l="l" t="t" r="r" b="b"/>
              <a:pathLst>
                <a:path w="6656" h="1306" extrusionOk="0">
                  <a:moveTo>
                    <a:pt x="75" y="0"/>
                  </a:moveTo>
                  <a:lnTo>
                    <a:pt x="37" y="19"/>
                  </a:lnTo>
                  <a:lnTo>
                    <a:pt x="19" y="56"/>
                  </a:lnTo>
                  <a:lnTo>
                    <a:pt x="0" y="75"/>
                  </a:lnTo>
                  <a:lnTo>
                    <a:pt x="0" y="131"/>
                  </a:lnTo>
                  <a:lnTo>
                    <a:pt x="19" y="149"/>
                  </a:lnTo>
                  <a:lnTo>
                    <a:pt x="56" y="187"/>
                  </a:lnTo>
                  <a:lnTo>
                    <a:pt x="75" y="205"/>
                  </a:lnTo>
                  <a:lnTo>
                    <a:pt x="6544" y="1305"/>
                  </a:lnTo>
                  <a:lnTo>
                    <a:pt x="6563" y="1305"/>
                  </a:lnTo>
                  <a:lnTo>
                    <a:pt x="6600" y="1287"/>
                  </a:lnTo>
                  <a:lnTo>
                    <a:pt x="6618" y="1268"/>
                  </a:lnTo>
                  <a:lnTo>
                    <a:pt x="6637" y="1249"/>
                  </a:lnTo>
                  <a:lnTo>
                    <a:pt x="6656" y="1212"/>
                  </a:lnTo>
                  <a:lnTo>
                    <a:pt x="6656" y="1175"/>
                  </a:lnTo>
                  <a:lnTo>
                    <a:pt x="6637" y="1138"/>
                  </a:lnTo>
                  <a:lnTo>
                    <a:pt x="6618" y="1119"/>
                  </a:lnTo>
                  <a:lnTo>
                    <a:pt x="6581" y="110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5"/>
            <p:cNvSpPr/>
            <p:nvPr/>
          </p:nvSpPr>
          <p:spPr>
            <a:xfrm>
              <a:off x="4470175" y="5324925"/>
              <a:ext cx="180400" cy="44300"/>
            </a:xfrm>
            <a:custGeom>
              <a:avLst/>
              <a:gdLst/>
              <a:ahLst/>
              <a:cxnLst/>
              <a:rect l="l" t="t" r="r" b="b"/>
              <a:pathLst>
                <a:path w="7216" h="1772" extrusionOk="0">
                  <a:moveTo>
                    <a:pt x="7104" y="0"/>
                  </a:moveTo>
                  <a:lnTo>
                    <a:pt x="75" y="1566"/>
                  </a:lnTo>
                  <a:lnTo>
                    <a:pt x="38" y="1585"/>
                  </a:lnTo>
                  <a:lnTo>
                    <a:pt x="1" y="1622"/>
                  </a:lnTo>
                  <a:lnTo>
                    <a:pt x="1" y="1660"/>
                  </a:lnTo>
                  <a:lnTo>
                    <a:pt x="1" y="1697"/>
                  </a:lnTo>
                  <a:lnTo>
                    <a:pt x="1" y="1715"/>
                  </a:lnTo>
                  <a:lnTo>
                    <a:pt x="38" y="1753"/>
                  </a:lnTo>
                  <a:lnTo>
                    <a:pt x="94" y="1771"/>
                  </a:lnTo>
                  <a:lnTo>
                    <a:pt x="112" y="1771"/>
                  </a:lnTo>
                  <a:lnTo>
                    <a:pt x="7141" y="187"/>
                  </a:lnTo>
                  <a:lnTo>
                    <a:pt x="7178" y="187"/>
                  </a:lnTo>
                  <a:lnTo>
                    <a:pt x="7216" y="149"/>
                  </a:lnTo>
                  <a:lnTo>
                    <a:pt x="7216" y="112"/>
                  </a:lnTo>
                  <a:lnTo>
                    <a:pt x="7216" y="75"/>
                  </a:lnTo>
                  <a:lnTo>
                    <a:pt x="7216" y="38"/>
                  </a:lnTo>
                  <a:lnTo>
                    <a:pt x="7178" y="19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5"/>
            <p:cNvSpPr/>
            <p:nvPr/>
          </p:nvSpPr>
          <p:spPr>
            <a:xfrm>
              <a:off x="4083800" y="4884950"/>
              <a:ext cx="5150" cy="458650"/>
            </a:xfrm>
            <a:custGeom>
              <a:avLst/>
              <a:gdLst/>
              <a:ahLst/>
              <a:cxnLst/>
              <a:rect l="l" t="t" r="r" b="b"/>
              <a:pathLst>
                <a:path w="206" h="18346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0" y="18252"/>
                  </a:lnTo>
                  <a:lnTo>
                    <a:pt x="19" y="18289"/>
                  </a:lnTo>
                  <a:lnTo>
                    <a:pt x="38" y="18326"/>
                  </a:lnTo>
                  <a:lnTo>
                    <a:pt x="75" y="18345"/>
                  </a:lnTo>
                  <a:lnTo>
                    <a:pt x="150" y="18345"/>
                  </a:lnTo>
                  <a:lnTo>
                    <a:pt x="168" y="18326"/>
                  </a:lnTo>
                  <a:lnTo>
                    <a:pt x="187" y="18289"/>
                  </a:lnTo>
                  <a:lnTo>
                    <a:pt x="205" y="18252"/>
                  </a:lnTo>
                  <a:lnTo>
                    <a:pt x="205" y="93"/>
                  </a:lnTo>
                  <a:lnTo>
                    <a:pt x="187" y="56"/>
                  </a:lnTo>
                  <a:lnTo>
                    <a:pt x="168" y="37"/>
                  </a:lnTo>
                  <a:lnTo>
                    <a:pt x="150" y="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5"/>
            <p:cNvSpPr/>
            <p:nvPr/>
          </p:nvSpPr>
          <p:spPr>
            <a:xfrm>
              <a:off x="4415175" y="4863500"/>
              <a:ext cx="140775" cy="486150"/>
            </a:xfrm>
            <a:custGeom>
              <a:avLst/>
              <a:gdLst/>
              <a:ahLst/>
              <a:cxnLst/>
              <a:rect l="l" t="t" r="r" b="b"/>
              <a:pathLst>
                <a:path w="5631" h="19446" extrusionOk="0">
                  <a:moveTo>
                    <a:pt x="113" y="1"/>
                  </a:moveTo>
                  <a:lnTo>
                    <a:pt x="75" y="19"/>
                  </a:lnTo>
                  <a:lnTo>
                    <a:pt x="38" y="38"/>
                  </a:lnTo>
                  <a:lnTo>
                    <a:pt x="19" y="56"/>
                  </a:lnTo>
                  <a:lnTo>
                    <a:pt x="1" y="94"/>
                  </a:lnTo>
                  <a:lnTo>
                    <a:pt x="19" y="131"/>
                  </a:lnTo>
                  <a:lnTo>
                    <a:pt x="5445" y="19371"/>
                  </a:lnTo>
                  <a:lnTo>
                    <a:pt x="5482" y="19427"/>
                  </a:lnTo>
                  <a:lnTo>
                    <a:pt x="5538" y="19445"/>
                  </a:lnTo>
                  <a:lnTo>
                    <a:pt x="5556" y="19427"/>
                  </a:lnTo>
                  <a:lnTo>
                    <a:pt x="5594" y="19427"/>
                  </a:lnTo>
                  <a:lnTo>
                    <a:pt x="5612" y="19389"/>
                  </a:lnTo>
                  <a:lnTo>
                    <a:pt x="5631" y="19352"/>
                  </a:lnTo>
                  <a:lnTo>
                    <a:pt x="5631" y="19315"/>
                  </a:lnTo>
                  <a:lnTo>
                    <a:pt x="206" y="75"/>
                  </a:lnTo>
                  <a:lnTo>
                    <a:pt x="187" y="38"/>
                  </a:lnTo>
                  <a:lnTo>
                    <a:pt x="150" y="1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5"/>
            <p:cNvSpPr/>
            <p:nvPr/>
          </p:nvSpPr>
          <p:spPr>
            <a:xfrm>
              <a:off x="4263700" y="3207525"/>
              <a:ext cx="111425" cy="154750"/>
            </a:xfrm>
            <a:custGeom>
              <a:avLst/>
              <a:gdLst/>
              <a:ahLst/>
              <a:cxnLst/>
              <a:rect l="l" t="t" r="r" b="b"/>
              <a:pathLst>
                <a:path w="4457" h="6190" extrusionOk="0">
                  <a:moveTo>
                    <a:pt x="2051" y="0"/>
                  </a:moveTo>
                  <a:lnTo>
                    <a:pt x="1884" y="19"/>
                  </a:lnTo>
                  <a:lnTo>
                    <a:pt x="1697" y="37"/>
                  </a:lnTo>
                  <a:lnTo>
                    <a:pt x="1492" y="93"/>
                  </a:lnTo>
                  <a:lnTo>
                    <a:pt x="1287" y="187"/>
                  </a:lnTo>
                  <a:lnTo>
                    <a:pt x="1063" y="280"/>
                  </a:lnTo>
                  <a:lnTo>
                    <a:pt x="858" y="410"/>
                  </a:lnTo>
                  <a:lnTo>
                    <a:pt x="672" y="578"/>
                  </a:lnTo>
                  <a:lnTo>
                    <a:pt x="504" y="746"/>
                  </a:lnTo>
                  <a:lnTo>
                    <a:pt x="374" y="951"/>
                  </a:lnTo>
                  <a:lnTo>
                    <a:pt x="262" y="1156"/>
                  </a:lnTo>
                  <a:lnTo>
                    <a:pt x="168" y="1380"/>
                  </a:lnTo>
                  <a:lnTo>
                    <a:pt x="94" y="1603"/>
                  </a:lnTo>
                  <a:lnTo>
                    <a:pt x="38" y="1846"/>
                  </a:lnTo>
                  <a:lnTo>
                    <a:pt x="19" y="2107"/>
                  </a:lnTo>
                  <a:lnTo>
                    <a:pt x="1" y="2368"/>
                  </a:lnTo>
                  <a:lnTo>
                    <a:pt x="1" y="2610"/>
                  </a:lnTo>
                  <a:lnTo>
                    <a:pt x="19" y="2871"/>
                  </a:lnTo>
                  <a:lnTo>
                    <a:pt x="57" y="3132"/>
                  </a:lnTo>
                  <a:lnTo>
                    <a:pt x="113" y="3375"/>
                  </a:lnTo>
                  <a:lnTo>
                    <a:pt x="168" y="3617"/>
                  </a:lnTo>
                  <a:lnTo>
                    <a:pt x="243" y="3841"/>
                  </a:lnTo>
                  <a:lnTo>
                    <a:pt x="336" y="4083"/>
                  </a:lnTo>
                  <a:lnTo>
                    <a:pt x="448" y="4307"/>
                  </a:lnTo>
                  <a:lnTo>
                    <a:pt x="597" y="4530"/>
                  </a:lnTo>
                  <a:lnTo>
                    <a:pt x="765" y="4735"/>
                  </a:lnTo>
                  <a:lnTo>
                    <a:pt x="951" y="4941"/>
                  </a:lnTo>
                  <a:lnTo>
                    <a:pt x="1138" y="5146"/>
                  </a:lnTo>
                  <a:lnTo>
                    <a:pt x="1362" y="5332"/>
                  </a:lnTo>
                  <a:lnTo>
                    <a:pt x="1585" y="5518"/>
                  </a:lnTo>
                  <a:lnTo>
                    <a:pt x="1828" y="5668"/>
                  </a:lnTo>
                  <a:lnTo>
                    <a:pt x="2070" y="5817"/>
                  </a:lnTo>
                  <a:lnTo>
                    <a:pt x="2312" y="5929"/>
                  </a:lnTo>
                  <a:lnTo>
                    <a:pt x="2555" y="6040"/>
                  </a:lnTo>
                  <a:lnTo>
                    <a:pt x="2816" y="6115"/>
                  </a:lnTo>
                  <a:lnTo>
                    <a:pt x="3058" y="6171"/>
                  </a:lnTo>
                  <a:lnTo>
                    <a:pt x="3282" y="6190"/>
                  </a:lnTo>
                  <a:lnTo>
                    <a:pt x="3506" y="6190"/>
                  </a:lnTo>
                  <a:lnTo>
                    <a:pt x="3617" y="6171"/>
                  </a:lnTo>
                  <a:lnTo>
                    <a:pt x="3711" y="6115"/>
                  </a:lnTo>
                  <a:lnTo>
                    <a:pt x="3804" y="6040"/>
                  </a:lnTo>
                  <a:lnTo>
                    <a:pt x="3897" y="5966"/>
                  </a:lnTo>
                  <a:lnTo>
                    <a:pt x="3972" y="5854"/>
                  </a:lnTo>
                  <a:lnTo>
                    <a:pt x="4028" y="5724"/>
                  </a:lnTo>
                  <a:lnTo>
                    <a:pt x="4102" y="5593"/>
                  </a:lnTo>
                  <a:lnTo>
                    <a:pt x="4158" y="5444"/>
                  </a:lnTo>
                  <a:lnTo>
                    <a:pt x="4251" y="5108"/>
                  </a:lnTo>
                  <a:lnTo>
                    <a:pt x="4326" y="4717"/>
                  </a:lnTo>
                  <a:lnTo>
                    <a:pt x="4382" y="4325"/>
                  </a:lnTo>
                  <a:lnTo>
                    <a:pt x="4419" y="3915"/>
                  </a:lnTo>
                  <a:lnTo>
                    <a:pt x="4438" y="3505"/>
                  </a:lnTo>
                  <a:lnTo>
                    <a:pt x="4456" y="3095"/>
                  </a:lnTo>
                  <a:lnTo>
                    <a:pt x="4456" y="2405"/>
                  </a:lnTo>
                  <a:lnTo>
                    <a:pt x="4438" y="1715"/>
                  </a:lnTo>
                  <a:lnTo>
                    <a:pt x="4363" y="1529"/>
                  </a:lnTo>
                  <a:lnTo>
                    <a:pt x="4251" y="1342"/>
                  </a:lnTo>
                  <a:lnTo>
                    <a:pt x="4121" y="1156"/>
                  </a:lnTo>
                  <a:lnTo>
                    <a:pt x="3972" y="988"/>
                  </a:lnTo>
                  <a:lnTo>
                    <a:pt x="3823" y="839"/>
                  </a:lnTo>
                  <a:lnTo>
                    <a:pt x="3655" y="690"/>
                  </a:lnTo>
                  <a:lnTo>
                    <a:pt x="3356" y="466"/>
                  </a:lnTo>
                  <a:lnTo>
                    <a:pt x="3207" y="354"/>
                  </a:lnTo>
                  <a:lnTo>
                    <a:pt x="3002" y="242"/>
                  </a:lnTo>
                  <a:lnTo>
                    <a:pt x="2778" y="131"/>
                  </a:lnTo>
                  <a:lnTo>
                    <a:pt x="2667" y="75"/>
                  </a:lnTo>
                  <a:lnTo>
                    <a:pt x="2517" y="37"/>
                  </a:lnTo>
                  <a:lnTo>
                    <a:pt x="2387" y="19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5"/>
            <p:cNvSpPr/>
            <p:nvPr/>
          </p:nvSpPr>
          <p:spPr>
            <a:xfrm>
              <a:off x="4283275" y="3241075"/>
              <a:ext cx="80200" cy="70400"/>
            </a:xfrm>
            <a:custGeom>
              <a:avLst/>
              <a:gdLst/>
              <a:ahLst/>
              <a:cxnLst/>
              <a:rect l="l" t="t" r="r" b="b"/>
              <a:pathLst>
                <a:path w="3208" h="2816" extrusionOk="0">
                  <a:moveTo>
                    <a:pt x="57" y="0"/>
                  </a:moveTo>
                  <a:lnTo>
                    <a:pt x="38" y="19"/>
                  </a:lnTo>
                  <a:lnTo>
                    <a:pt x="1" y="56"/>
                  </a:lnTo>
                  <a:lnTo>
                    <a:pt x="1" y="94"/>
                  </a:lnTo>
                  <a:lnTo>
                    <a:pt x="19" y="131"/>
                  </a:lnTo>
                  <a:lnTo>
                    <a:pt x="38" y="168"/>
                  </a:lnTo>
                  <a:lnTo>
                    <a:pt x="3058" y="2797"/>
                  </a:lnTo>
                  <a:lnTo>
                    <a:pt x="3077" y="2816"/>
                  </a:lnTo>
                  <a:lnTo>
                    <a:pt x="3151" y="2816"/>
                  </a:lnTo>
                  <a:lnTo>
                    <a:pt x="3189" y="2778"/>
                  </a:lnTo>
                  <a:lnTo>
                    <a:pt x="3207" y="2760"/>
                  </a:lnTo>
                  <a:lnTo>
                    <a:pt x="3207" y="2722"/>
                  </a:lnTo>
                  <a:lnTo>
                    <a:pt x="3207" y="2685"/>
                  </a:lnTo>
                  <a:lnTo>
                    <a:pt x="3170" y="2648"/>
                  </a:lnTo>
                  <a:lnTo>
                    <a:pt x="168" y="1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5"/>
            <p:cNvSpPr/>
            <p:nvPr/>
          </p:nvSpPr>
          <p:spPr>
            <a:xfrm>
              <a:off x="4294475" y="3249000"/>
              <a:ext cx="69000" cy="62475"/>
            </a:xfrm>
            <a:custGeom>
              <a:avLst/>
              <a:gdLst/>
              <a:ahLst/>
              <a:cxnLst/>
              <a:rect l="l" t="t" r="r" b="b"/>
              <a:pathLst>
                <a:path w="2760" h="2499" extrusionOk="0">
                  <a:moveTo>
                    <a:pt x="2629" y="0"/>
                  </a:moveTo>
                  <a:lnTo>
                    <a:pt x="2592" y="19"/>
                  </a:lnTo>
                  <a:lnTo>
                    <a:pt x="37" y="2331"/>
                  </a:lnTo>
                  <a:lnTo>
                    <a:pt x="19" y="2368"/>
                  </a:lnTo>
                  <a:lnTo>
                    <a:pt x="0" y="2405"/>
                  </a:lnTo>
                  <a:lnTo>
                    <a:pt x="0" y="2443"/>
                  </a:lnTo>
                  <a:lnTo>
                    <a:pt x="19" y="2461"/>
                  </a:lnTo>
                  <a:lnTo>
                    <a:pt x="56" y="2499"/>
                  </a:lnTo>
                  <a:lnTo>
                    <a:pt x="131" y="2499"/>
                  </a:lnTo>
                  <a:lnTo>
                    <a:pt x="168" y="2480"/>
                  </a:lnTo>
                  <a:lnTo>
                    <a:pt x="2722" y="168"/>
                  </a:lnTo>
                  <a:lnTo>
                    <a:pt x="2759" y="131"/>
                  </a:lnTo>
                  <a:lnTo>
                    <a:pt x="2759" y="94"/>
                  </a:lnTo>
                  <a:lnTo>
                    <a:pt x="2759" y="56"/>
                  </a:lnTo>
                  <a:lnTo>
                    <a:pt x="2741" y="19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5"/>
            <p:cNvSpPr/>
            <p:nvPr/>
          </p:nvSpPr>
          <p:spPr>
            <a:xfrm>
              <a:off x="4261850" y="3205175"/>
              <a:ext cx="114675" cy="158975"/>
            </a:xfrm>
            <a:custGeom>
              <a:avLst/>
              <a:gdLst/>
              <a:ahLst/>
              <a:cxnLst/>
              <a:rect l="l" t="t" r="r" b="b"/>
              <a:pathLst>
                <a:path w="4587" h="6359" extrusionOk="0">
                  <a:moveTo>
                    <a:pt x="2088" y="1"/>
                  </a:moveTo>
                  <a:lnTo>
                    <a:pt x="1920" y="20"/>
                  </a:lnTo>
                  <a:lnTo>
                    <a:pt x="1734" y="57"/>
                  </a:lnTo>
                  <a:lnTo>
                    <a:pt x="1529" y="131"/>
                  </a:lnTo>
                  <a:lnTo>
                    <a:pt x="1324" y="206"/>
                  </a:lnTo>
                  <a:lnTo>
                    <a:pt x="1100" y="318"/>
                  </a:lnTo>
                  <a:lnTo>
                    <a:pt x="895" y="430"/>
                  </a:lnTo>
                  <a:lnTo>
                    <a:pt x="709" y="597"/>
                  </a:lnTo>
                  <a:lnTo>
                    <a:pt x="541" y="765"/>
                  </a:lnTo>
                  <a:lnTo>
                    <a:pt x="410" y="952"/>
                  </a:lnTo>
                  <a:lnTo>
                    <a:pt x="280" y="1157"/>
                  </a:lnTo>
                  <a:lnTo>
                    <a:pt x="187" y="1380"/>
                  </a:lnTo>
                  <a:lnTo>
                    <a:pt x="112" y="1623"/>
                  </a:lnTo>
                  <a:lnTo>
                    <a:pt x="56" y="1865"/>
                  </a:lnTo>
                  <a:lnTo>
                    <a:pt x="19" y="2126"/>
                  </a:lnTo>
                  <a:lnTo>
                    <a:pt x="0" y="2387"/>
                  </a:lnTo>
                  <a:lnTo>
                    <a:pt x="0" y="2648"/>
                  </a:lnTo>
                  <a:lnTo>
                    <a:pt x="19" y="2909"/>
                  </a:lnTo>
                  <a:lnTo>
                    <a:pt x="37" y="3189"/>
                  </a:lnTo>
                  <a:lnTo>
                    <a:pt x="93" y="3450"/>
                  </a:lnTo>
                  <a:lnTo>
                    <a:pt x="149" y="3711"/>
                  </a:lnTo>
                  <a:lnTo>
                    <a:pt x="242" y="3972"/>
                  </a:lnTo>
                  <a:lnTo>
                    <a:pt x="336" y="4196"/>
                  </a:lnTo>
                  <a:lnTo>
                    <a:pt x="448" y="4419"/>
                  </a:lnTo>
                  <a:lnTo>
                    <a:pt x="578" y="4643"/>
                  </a:lnTo>
                  <a:lnTo>
                    <a:pt x="746" y="4867"/>
                  </a:lnTo>
                  <a:lnTo>
                    <a:pt x="932" y="5072"/>
                  </a:lnTo>
                  <a:lnTo>
                    <a:pt x="1119" y="5258"/>
                  </a:lnTo>
                  <a:lnTo>
                    <a:pt x="1324" y="5445"/>
                  </a:lnTo>
                  <a:lnTo>
                    <a:pt x="1547" y="5631"/>
                  </a:lnTo>
                  <a:lnTo>
                    <a:pt x="1771" y="5780"/>
                  </a:lnTo>
                  <a:lnTo>
                    <a:pt x="2014" y="5929"/>
                  </a:lnTo>
                  <a:lnTo>
                    <a:pt x="2256" y="6060"/>
                  </a:lnTo>
                  <a:lnTo>
                    <a:pt x="2498" y="6172"/>
                  </a:lnTo>
                  <a:lnTo>
                    <a:pt x="2741" y="6246"/>
                  </a:lnTo>
                  <a:lnTo>
                    <a:pt x="2983" y="6321"/>
                  </a:lnTo>
                  <a:lnTo>
                    <a:pt x="3207" y="6358"/>
                  </a:lnTo>
                  <a:lnTo>
                    <a:pt x="3617" y="6358"/>
                  </a:lnTo>
                  <a:lnTo>
                    <a:pt x="3654" y="6321"/>
                  </a:lnTo>
                  <a:lnTo>
                    <a:pt x="3673" y="6302"/>
                  </a:lnTo>
                  <a:lnTo>
                    <a:pt x="3673" y="6265"/>
                  </a:lnTo>
                  <a:lnTo>
                    <a:pt x="3654" y="6246"/>
                  </a:lnTo>
                  <a:lnTo>
                    <a:pt x="3636" y="6209"/>
                  </a:lnTo>
                  <a:lnTo>
                    <a:pt x="3617" y="6209"/>
                  </a:lnTo>
                  <a:lnTo>
                    <a:pt x="3580" y="6190"/>
                  </a:lnTo>
                  <a:lnTo>
                    <a:pt x="3356" y="6209"/>
                  </a:lnTo>
                  <a:lnTo>
                    <a:pt x="3132" y="6172"/>
                  </a:lnTo>
                  <a:lnTo>
                    <a:pt x="2908" y="6134"/>
                  </a:lnTo>
                  <a:lnTo>
                    <a:pt x="2666" y="6060"/>
                  </a:lnTo>
                  <a:lnTo>
                    <a:pt x="2424" y="5948"/>
                  </a:lnTo>
                  <a:lnTo>
                    <a:pt x="2181" y="5836"/>
                  </a:lnTo>
                  <a:lnTo>
                    <a:pt x="1958" y="5706"/>
                  </a:lnTo>
                  <a:lnTo>
                    <a:pt x="1715" y="5538"/>
                  </a:lnTo>
                  <a:lnTo>
                    <a:pt x="1492" y="5370"/>
                  </a:lnTo>
                  <a:lnTo>
                    <a:pt x="1286" y="5184"/>
                  </a:lnTo>
                  <a:lnTo>
                    <a:pt x="1081" y="4997"/>
                  </a:lnTo>
                  <a:lnTo>
                    <a:pt x="895" y="4792"/>
                  </a:lnTo>
                  <a:lnTo>
                    <a:pt x="746" y="4587"/>
                  </a:lnTo>
                  <a:lnTo>
                    <a:pt x="597" y="4363"/>
                  </a:lnTo>
                  <a:lnTo>
                    <a:pt x="485" y="4140"/>
                  </a:lnTo>
                  <a:lnTo>
                    <a:pt x="392" y="3916"/>
                  </a:lnTo>
                  <a:lnTo>
                    <a:pt x="317" y="3674"/>
                  </a:lnTo>
                  <a:lnTo>
                    <a:pt x="261" y="3431"/>
                  </a:lnTo>
                  <a:lnTo>
                    <a:pt x="205" y="3170"/>
                  </a:lnTo>
                  <a:lnTo>
                    <a:pt x="168" y="2909"/>
                  </a:lnTo>
                  <a:lnTo>
                    <a:pt x="149" y="2667"/>
                  </a:lnTo>
                  <a:lnTo>
                    <a:pt x="149" y="2406"/>
                  </a:lnTo>
                  <a:lnTo>
                    <a:pt x="168" y="2163"/>
                  </a:lnTo>
                  <a:lnTo>
                    <a:pt x="205" y="1921"/>
                  </a:lnTo>
                  <a:lnTo>
                    <a:pt x="261" y="1679"/>
                  </a:lnTo>
                  <a:lnTo>
                    <a:pt x="336" y="1474"/>
                  </a:lnTo>
                  <a:lnTo>
                    <a:pt x="429" y="1250"/>
                  </a:lnTo>
                  <a:lnTo>
                    <a:pt x="522" y="1064"/>
                  </a:lnTo>
                  <a:lnTo>
                    <a:pt x="653" y="877"/>
                  </a:lnTo>
                  <a:lnTo>
                    <a:pt x="802" y="709"/>
                  </a:lnTo>
                  <a:lnTo>
                    <a:pt x="988" y="579"/>
                  </a:lnTo>
                  <a:lnTo>
                    <a:pt x="1175" y="448"/>
                  </a:lnTo>
                  <a:lnTo>
                    <a:pt x="1380" y="355"/>
                  </a:lnTo>
                  <a:lnTo>
                    <a:pt x="1585" y="281"/>
                  </a:lnTo>
                  <a:lnTo>
                    <a:pt x="1753" y="225"/>
                  </a:lnTo>
                  <a:lnTo>
                    <a:pt x="1939" y="187"/>
                  </a:lnTo>
                  <a:lnTo>
                    <a:pt x="2088" y="169"/>
                  </a:lnTo>
                  <a:lnTo>
                    <a:pt x="2256" y="169"/>
                  </a:lnTo>
                  <a:lnTo>
                    <a:pt x="2386" y="187"/>
                  </a:lnTo>
                  <a:lnTo>
                    <a:pt x="2536" y="206"/>
                  </a:lnTo>
                  <a:lnTo>
                    <a:pt x="2778" y="281"/>
                  </a:lnTo>
                  <a:lnTo>
                    <a:pt x="3002" y="374"/>
                  </a:lnTo>
                  <a:lnTo>
                    <a:pt x="3188" y="486"/>
                  </a:lnTo>
                  <a:lnTo>
                    <a:pt x="3337" y="597"/>
                  </a:lnTo>
                  <a:lnTo>
                    <a:pt x="3375" y="616"/>
                  </a:lnTo>
                  <a:lnTo>
                    <a:pt x="3598" y="784"/>
                  </a:lnTo>
                  <a:lnTo>
                    <a:pt x="3747" y="914"/>
                  </a:lnTo>
                  <a:lnTo>
                    <a:pt x="3915" y="1064"/>
                  </a:lnTo>
                  <a:lnTo>
                    <a:pt x="4064" y="1231"/>
                  </a:lnTo>
                  <a:lnTo>
                    <a:pt x="4213" y="1418"/>
                  </a:lnTo>
                  <a:lnTo>
                    <a:pt x="4344" y="1623"/>
                  </a:lnTo>
                  <a:lnTo>
                    <a:pt x="4437" y="1847"/>
                  </a:lnTo>
                  <a:lnTo>
                    <a:pt x="4456" y="1865"/>
                  </a:lnTo>
                  <a:lnTo>
                    <a:pt x="4474" y="1884"/>
                  </a:lnTo>
                  <a:lnTo>
                    <a:pt x="4512" y="1902"/>
                  </a:lnTo>
                  <a:lnTo>
                    <a:pt x="4530" y="1884"/>
                  </a:lnTo>
                  <a:lnTo>
                    <a:pt x="4568" y="1865"/>
                  </a:lnTo>
                  <a:lnTo>
                    <a:pt x="4586" y="1847"/>
                  </a:lnTo>
                  <a:lnTo>
                    <a:pt x="4586" y="1828"/>
                  </a:lnTo>
                  <a:lnTo>
                    <a:pt x="4586" y="1791"/>
                  </a:lnTo>
                  <a:lnTo>
                    <a:pt x="4493" y="1548"/>
                  </a:lnTo>
                  <a:lnTo>
                    <a:pt x="4344" y="1343"/>
                  </a:lnTo>
                  <a:lnTo>
                    <a:pt x="4195" y="1138"/>
                  </a:lnTo>
                  <a:lnTo>
                    <a:pt x="4027" y="952"/>
                  </a:lnTo>
                  <a:lnTo>
                    <a:pt x="3859" y="803"/>
                  </a:lnTo>
                  <a:lnTo>
                    <a:pt x="3710" y="653"/>
                  </a:lnTo>
                  <a:lnTo>
                    <a:pt x="3468" y="486"/>
                  </a:lnTo>
                  <a:lnTo>
                    <a:pt x="3430" y="467"/>
                  </a:lnTo>
                  <a:lnTo>
                    <a:pt x="3263" y="355"/>
                  </a:lnTo>
                  <a:lnTo>
                    <a:pt x="3076" y="225"/>
                  </a:lnTo>
                  <a:lnTo>
                    <a:pt x="2834" y="131"/>
                  </a:lnTo>
                  <a:lnTo>
                    <a:pt x="2703" y="75"/>
                  </a:lnTo>
                  <a:lnTo>
                    <a:pt x="2573" y="38"/>
                  </a:lnTo>
                  <a:lnTo>
                    <a:pt x="2424" y="20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5"/>
            <p:cNvSpPr/>
            <p:nvPr/>
          </p:nvSpPr>
          <p:spPr>
            <a:xfrm>
              <a:off x="4649150" y="3333350"/>
              <a:ext cx="78325" cy="77875"/>
            </a:xfrm>
            <a:custGeom>
              <a:avLst/>
              <a:gdLst/>
              <a:ahLst/>
              <a:cxnLst/>
              <a:rect l="l" t="t" r="r" b="b"/>
              <a:pathLst>
                <a:path w="3133" h="3115" extrusionOk="0">
                  <a:moveTo>
                    <a:pt x="1417" y="1"/>
                  </a:moveTo>
                  <a:lnTo>
                    <a:pt x="1250" y="19"/>
                  </a:lnTo>
                  <a:lnTo>
                    <a:pt x="1101" y="57"/>
                  </a:lnTo>
                  <a:lnTo>
                    <a:pt x="970" y="113"/>
                  </a:lnTo>
                  <a:lnTo>
                    <a:pt x="821" y="187"/>
                  </a:lnTo>
                  <a:lnTo>
                    <a:pt x="690" y="262"/>
                  </a:lnTo>
                  <a:lnTo>
                    <a:pt x="579" y="355"/>
                  </a:lnTo>
                  <a:lnTo>
                    <a:pt x="467" y="448"/>
                  </a:lnTo>
                  <a:lnTo>
                    <a:pt x="373" y="560"/>
                  </a:lnTo>
                  <a:lnTo>
                    <a:pt x="280" y="672"/>
                  </a:lnTo>
                  <a:lnTo>
                    <a:pt x="206" y="802"/>
                  </a:lnTo>
                  <a:lnTo>
                    <a:pt x="131" y="952"/>
                  </a:lnTo>
                  <a:lnTo>
                    <a:pt x="75" y="1082"/>
                  </a:lnTo>
                  <a:lnTo>
                    <a:pt x="38" y="1231"/>
                  </a:lnTo>
                  <a:lnTo>
                    <a:pt x="19" y="1399"/>
                  </a:lnTo>
                  <a:lnTo>
                    <a:pt x="1" y="1548"/>
                  </a:lnTo>
                  <a:lnTo>
                    <a:pt x="19" y="1716"/>
                  </a:lnTo>
                  <a:lnTo>
                    <a:pt x="38" y="1865"/>
                  </a:lnTo>
                  <a:lnTo>
                    <a:pt x="75" y="2014"/>
                  </a:lnTo>
                  <a:lnTo>
                    <a:pt x="131" y="2163"/>
                  </a:lnTo>
                  <a:lnTo>
                    <a:pt x="206" y="2294"/>
                  </a:lnTo>
                  <a:lnTo>
                    <a:pt x="280" y="2424"/>
                  </a:lnTo>
                  <a:lnTo>
                    <a:pt x="373" y="2536"/>
                  </a:lnTo>
                  <a:lnTo>
                    <a:pt x="467" y="2648"/>
                  </a:lnTo>
                  <a:lnTo>
                    <a:pt x="579" y="2760"/>
                  </a:lnTo>
                  <a:lnTo>
                    <a:pt x="690" y="2853"/>
                  </a:lnTo>
                  <a:lnTo>
                    <a:pt x="821" y="2928"/>
                  </a:lnTo>
                  <a:lnTo>
                    <a:pt x="970" y="2984"/>
                  </a:lnTo>
                  <a:lnTo>
                    <a:pt x="1101" y="3040"/>
                  </a:lnTo>
                  <a:lnTo>
                    <a:pt x="1250" y="3077"/>
                  </a:lnTo>
                  <a:lnTo>
                    <a:pt x="1417" y="3096"/>
                  </a:lnTo>
                  <a:lnTo>
                    <a:pt x="1567" y="3114"/>
                  </a:lnTo>
                  <a:lnTo>
                    <a:pt x="1734" y="3096"/>
                  </a:lnTo>
                  <a:lnTo>
                    <a:pt x="1884" y="3077"/>
                  </a:lnTo>
                  <a:lnTo>
                    <a:pt x="2033" y="3040"/>
                  </a:lnTo>
                  <a:lnTo>
                    <a:pt x="2182" y="2984"/>
                  </a:lnTo>
                  <a:lnTo>
                    <a:pt x="2312" y="2928"/>
                  </a:lnTo>
                  <a:lnTo>
                    <a:pt x="2443" y="2853"/>
                  </a:lnTo>
                  <a:lnTo>
                    <a:pt x="2555" y="2760"/>
                  </a:lnTo>
                  <a:lnTo>
                    <a:pt x="2667" y="2648"/>
                  </a:lnTo>
                  <a:lnTo>
                    <a:pt x="2778" y="2536"/>
                  </a:lnTo>
                  <a:lnTo>
                    <a:pt x="2853" y="2424"/>
                  </a:lnTo>
                  <a:lnTo>
                    <a:pt x="2946" y="2294"/>
                  </a:lnTo>
                  <a:lnTo>
                    <a:pt x="3002" y="2163"/>
                  </a:lnTo>
                  <a:lnTo>
                    <a:pt x="3058" y="2014"/>
                  </a:lnTo>
                  <a:lnTo>
                    <a:pt x="3095" y="1865"/>
                  </a:lnTo>
                  <a:lnTo>
                    <a:pt x="3114" y="1716"/>
                  </a:lnTo>
                  <a:lnTo>
                    <a:pt x="3133" y="1548"/>
                  </a:lnTo>
                  <a:lnTo>
                    <a:pt x="3114" y="1399"/>
                  </a:lnTo>
                  <a:lnTo>
                    <a:pt x="3095" y="1231"/>
                  </a:lnTo>
                  <a:lnTo>
                    <a:pt x="3058" y="1082"/>
                  </a:lnTo>
                  <a:lnTo>
                    <a:pt x="3002" y="952"/>
                  </a:lnTo>
                  <a:lnTo>
                    <a:pt x="2946" y="802"/>
                  </a:lnTo>
                  <a:lnTo>
                    <a:pt x="2853" y="672"/>
                  </a:lnTo>
                  <a:lnTo>
                    <a:pt x="2778" y="560"/>
                  </a:lnTo>
                  <a:lnTo>
                    <a:pt x="2667" y="448"/>
                  </a:lnTo>
                  <a:lnTo>
                    <a:pt x="2555" y="355"/>
                  </a:lnTo>
                  <a:lnTo>
                    <a:pt x="2443" y="262"/>
                  </a:lnTo>
                  <a:lnTo>
                    <a:pt x="2312" y="187"/>
                  </a:lnTo>
                  <a:lnTo>
                    <a:pt x="2182" y="113"/>
                  </a:lnTo>
                  <a:lnTo>
                    <a:pt x="2033" y="57"/>
                  </a:lnTo>
                  <a:lnTo>
                    <a:pt x="1884" y="19"/>
                  </a:lnTo>
                  <a:lnTo>
                    <a:pt x="1734" y="1"/>
                  </a:lnTo>
                  <a:close/>
                </a:path>
              </a:pathLst>
            </a:custGeom>
            <a:solidFill>
              <a:srgbClr val="FCF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5"/>
            <p:cNvSpPr/>
            <p:nvPr/>
          </p:nvSpPr>
          <p:spPr>
            <a:xfrm>
              <a:off x="4649150" y="3333350"/>
              <a:ext cx="78325" cy="77875"/>
            </a:xfrm>
            <a:custGeom>
              <a:avLst/>
              <a:gdLst/>
              <a:ahLst/>
              <a:cxnLst/>
              <a:rect l="l" t="t" r="r" b="b"/>
              <a:pathLst>
                <a:path w="3133" h="3115" fill="none" extrusionOk="0">
                  <a:moveTo>
                    <a:pt x="1567" y="1"/>
                  </a:moveTo>
                  <a:lnTo>
                    <a:pt x="1567" y="1"/>
                  </a:lnTo>
                  <a:lnTo>
                    <a:pt x="1417" y="1"/>
                  </a:lnTo>
                  <a:lnTo>
                    <a:pt x="1250" y="19"/>
                  </a:lnTo>
                  <a:lnTo>
                    <a:pt x="1101" y="57"/>
                  </a:lnTo>
                  <a:lnTo>
                    <a:pt x="970" y="113"/>
                  </a:lnTo>
                  <a:lnTo>
                    <a:pt x="821" y="187"/>
                  </a:lnTo>
                  <a:lnTo>
                    <a:pt x="690" y="262"/>
                  </a:lnTo>
                  <a:lnTo>
                    <a:pt x="579" y="355"/>
                  </a:lnTo>
                  <a:lnTo>
                    <a:pt x="467" y="448"/>
                  </a:lnTo>
                  <a:lnTo>
                    <a:pt x="373" y="560"/>
                  </a:lnTo>
                  <a:lnTo>
                    <a:pt x="280" y="672"/>
                  </a:lnTo>
                  <a:lnTo>
                    <a:pt x="206" y="802"/>
                  </a:lnTo>
                  <a:lnTo>
                    <a:pt x="131" y="952"/>
                  </a:lnTo>
                  <a:lnTo>
                    <a:pt x="75" y="1082"/>
                  </a:lnTo>
                  <a:lnTo>
                    <a:pt x="38" y="1231"/>
                  </a:lnTo>
                  <a:lnTo>
                    <a:pt x="19" y="1399"/>
                  </a:lnTo>
                  <a:lnTo>
                    <a:pt x="1" y="1548"/>
                  </a:lnTo>
                  <a:lnTo>
                    <a:pt x="1" y="1548"/>
                  </a:lnTo>
                  <a:lnTo>
                    <a:pt x="19" y="1716"/>
                  </a:lnTo>
                  <a:lnTo>
                    <a:pt x="38" y="1865"/>
                  </a:lnTo>
                  <a:lnTo>
                    <a:pt x="75" y="2014"/>
                  </a:lnTo>
                  <a:lnTo>
                    <a:pt x="131" y="2163"/>
                  </a:lnTo>
                  <a:lnTo>
                    <a:pt x="206" y="2294"/>
                  </a:lnTo>
                  <a:lnTo>
                    <a:pt x="280" y="2424"/>
                  </a:lnTo>
                  <a:lnTo>
                    <a:pt x="373" y="2536"/>
                  </a:lnTo>
                  <a:lnTo>
                    <a:pt x="467" y="2648"/>
                  </a:lnTo>
                  <a:lnTo>
                    <a:pt x="579" y="2760"/>
                  </a:lnTo>
                  <a:lnTo>
                    <a:pt x="690" y="2853"/>
                  </a:lnTo>
                  <a:lnTo>
                    <a:pt x="821" y="2928"/>
                  </a:lnTo>
                  <a:lnTo>
                    <a:pt x="970" y="2984"/>
                  </a:lnTo>
                  <a:lnTo>
                    <a:pt x="1101" y="3040"/>
                  </a:lnTo>
                  <a:lnTo>
                    <a:pt x="1250" y="3077"/>
                  </a:lnTo>
                  <a:lnTo>
                    <a:pt x="1417" y="3096"/>
                  </a:lnTo>
                  <a:lnTo>
                    <a:pt x="1567" y="3114"/>
                  </a:lnTo>
                  <a:lnTo>
                    <a:pt x="1567" y="3114"/>
                  </a:lnTo>
                  <a:lnTo>
                    <a:pt x="1734" y="3096"/>
                  </a:lnTo>
                  <a:lnTo>
                    <a:pt x="1884" y="3077"/>
                  </a:lnTo>
                  <a:lnTo>
                    <a:pt x="2033" y="3040"/>
                  </a:lnTo>
                  <a:lnTo>
                    <a:pt x="2182" y="2984"/>
                  </a:lnTo>
                  <a:lnTo>
                    <a:pt x="2312" y="2928"/>
                  </a:lnTo>
                  <a:lnTo>
                    <a:pt x="2443" y="2853"/>
                  </a:lnTo>
                  <a:lnTo>
                    <a:pt x="2555" y="2760"/>
                  </a:lnTo>
                  <a:lnTo>
                    <a:pt x="2667" y="2648"/>
                  </a:lnTo>
                  <a:lnTo>
                    <a:pt x="2778" y="2536"/>
                  </a:lnTo>
                  <a:lnTo>
                    <a:pt x="2853" y="2424"/>
                  </a:lnTo>
                  <a:lnTo>
                    <a:pt x="2946" y="2294"/>
                  </a:lnTo>
                  <a:lnTo>
                    <a:pt x="3002" y="2163"/>
                  </a:lnTo>
                  <a:lnTo>
                    <a:pt x="3058" y="2014"/>
                  </a:lnTo>
                  <a:lnTo>
                    <a:pt x="3095" y="1865"/>
                  </a:lnTo>
                  <a:lnTo>
                    <a:pt x="3114" y="1716"/>
                  </a:lnTo>
                  <a:lnTo>
                    <a:pt x="3133" y="1548"/>
                  </a:lnTo>
                  <a:lnTo>
                    <a:pt x="3133" y="1548"/>
                  </a:lnTo>
                  <a:lnTo>
                    <a:pt x="3114" y="1399"/>
                  </a:lnTo>
                  <a:lnTo>
                    <a:pt x="3095" y="1231"/>
                  </a:lnTo>
                  <a:lnTo>
                    <a:pt x="3058" y="1082"/>
                  </a:lnTo>
                  <a:lnTo>
                    <a:pt x="3002" y="952"/>
                  </a:lnTo>
                  <a:lnTo>
                    <a:pt x="2946" y="802"/>
                  </a:lnTo>
                  <a:lnTo>
                    <a:pt x="2853" y="672"/>
                  </a:lnTo>
                  <a:lnTo>
                    <a:pt x="2778" y="560"/>
                  </a:lnTo>
                  <a:lnTo>
                    <a:pt x="2667" y="448"/>
                  </a:lnTo>
                  <a:lnTo>
                    <a:pt x="2555" y="355"/>
                  </a:lnTo>
                  <a:lnTo>
                    <a:pt x="2443" y="262"/>
                  </a:lnTo>
                  <a:lnTo>
                    <a:pt x="2312" y="187"/>
                  </a:lnTo>
                  <a:lnTo>
                    <a:pt x="2182" y="113"/>
                  </a:lnTo>
                  <a:lnTo>
                    <a:pt x="2033" y="57"/>
                  </a:lnTo>
                  <a:lnTo>
                    <a:pt x="1884" y="19"/>
                  </a:lnTo>
                  <a:lnTo>
                    <a:pt x="1734" y="1"/>
                  </a:lnTo>
                  <a:lnTo>
                    <a:pt x="15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5"/>
            <p:cNvSpPr/>
            <p:nvPr/>
          </p:nvSpPr>
          <p:spPr>
            <a:xfrm>
              <a:off x="4270700" y="3708550"/>
              <a:ext cx="141700" cy="312775"/>
            </a:xfrm>
            <a:custGeom>
              <a:avLst/>
              <a:gdLst/>
              <a:ahLst/>
              <a:cxnLst/>
              <a:rect l="l" t="t" r="r" b="b"/>
              <a:pathLst>
                <a:path w="5668" h="12511" extrusionOk="0">
                  <a:moveTo>
                    <a:pt x="1231" y="1"/>
                  </a:moveTo>
                  <a:lnTo>
                    <a:pt x="1100" y="19"/>
                  </a:lnTo>
                  <a:lnTo>
                    <a:pt x="988" y="56"/>
                  </a:lnTo>
                  <a:lnTo>
                    <a:pt x="895" y="112"/>
                  </a:lnTo>
                  <a:lnTo>
                    <a:pt x="821" y="187"/>
                  </a:lnTo>
                  <a:lnTo>
                    <a:pt x="746" y="243"/>
                  </a:lnTo>
                  <a:lnTo>
                    <a:pt x="634" y="206"/>
                  </a:lnTo>
                  <a:lnTo>
                    <a:pt x="522" y="206"/>
                  </a:lnTo>
                  <a:lnTo>
                    <a:pt x="429" y="224"/>
                  </a:lnTo>
                  <a:lnTo>
                    <a:pt x="336" y="262"/>
                  </a:lnTo>
                  <a:lnTo>
                    <a:pt x="261" y="336"/>
                  </a:lnTo>
                  <a:lnTo>
                    <a:pt x="205" y="411"/>
                  </a:lnTo>
                  <a:lnTo>
                    <a:pt x="168" y="504"/>
                  </a:lnTo>
                  <a:lnTo>
                    <a:pt x="112" y="597"/>
                  </a:lnTo>
                  <a:lnTo>
                    <a:pt x="56" y="821"/>
                  </a:lnTo>
                  <a:lnTo>
                    <a:pt x="19" y="1007"/>
                  </a:lnTo>
                  <a:lnTo>
                    <a:pt x="0" y="1194"/>
                  </a:lnTo>
                  <a:lnTo>
                    <a:pt x="56" y="4717"/>
                  </a:lnTo>
                  <a:lnTo>
                    <a:pt x="131" y="7215"/>
                  </a:lnTo>
                  <a:lnTo>
                    <a:pt x="168" y="8092"/>
                  </a:lnTo>
                  <a:lnTo>
                    <a:pt x="187" y="8371"/>
                  </a:lnTo>
                  <a:lnTo>
                    <a:pt x="205" y="8502"/>
                  </a:lnTo>
                  <a:lnTo>
                    <a:pt x="261" y="8595"/>
                  </a:lnTo>
                  <a:lnTo>
                    <a:pt x="392" y="8763"/>
                  </a:lnTo>
                  <a:lnTo>
                    <a:pt x="858" y="9266"/>
                  </a:lnTo>
                  <a:lnTo>
                    <a:pt x="1473" y="9919"/>
                  </a:lnTo>
                  <a:lnTo>
                    <a:pt x="2182" y="10627"/>
                  </a:lnTo>
                  <a:lnTo>
                    <a:pt x="3468" y="11932"/>
                  </a:lnTo>
                  <a:lnTo>
                    <a:pt x="4065" y="12510"/>
                  </a:lnTo>
                  <a:lnTo>
                    <a:pt x="5668" y="9210"/>
                  </a:lnTo>
                  <a:lnTo>
                    <a:pt x="3337" y="7495"/>
                  </a:lnTo>
                  <a:lnTo>
                    <a:pt x="3207" y="6451"/>
                  </a:lnTo>
                  <a:lnTo>
                    <a:pt x="3095" y="5482"/>
                  </a:lnTo>
                  <a:lnTo>
                    <a:pt x="2965" y="4643"/>
                  </a:lnTo>
                  <a:lnTo>
                    <a:pt x="2834" y="3878"/>
                  </a:lnTo>
                  <a:lnTo>
                    <a:pt x="2704" y="3207"/>
                  </a:lnTo>
                  <a:lnTo>
                    <a:pt x="2573" y="2629"/>
                  </a:lnTo>
                  <a:lnTo>
                    <a:pt x="2461" y="2126"/>
                  </a:lnTo>
                  <a:lnTo>
                    <a:pt x="2331" y="1678"/>
                  </a:lnTo>
                  <a:lnTo>
                    <a:pt x="2219" y="1306"/>
                  </a:lnTo>
                  <a:lnTo>
                    <a:pt x="2088" y="1007"/>
                  </a:lnTo>
                  <a:lnTo>
                    <a:pt x="1995" y="746"/>
                  </a:lnTo>
                  <a:lnTo>
                    <a:pt x="1883" y="541"/>
                  </a:lnTo>
                  <a:lnTo>
                    <a:pt x="1771" y="373"/>
                  </a:lnTo>
                  <a:lnTo>
                    <a:pt x="1678" y="262"/>
                  </a:lnTo>
                  <a:lnTo>
                    <a:pt x="1604" y="168"/>
                  </a:lnTo>
                  <a:lnTo>
                    <a:pt x="1529" y="94"/>
                  </a:lnTo>
                  <a:lnTo>
                    <a:pt x="1454" y="38"/>
                  </a:lnTo>
                  <a:lnTo>
                    <a:pt x="1380" y="19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5"/>
            <p:cNvSpPr/>
            <p:nvPr/>
          </p:nvSpPr>
          <p:spPr>
            <a:xfrm>
              <a:off x="4268375" y="3705750"/>
              <a:ext cx="146375" cy="318375"/>
            </a:xfrm>
            <a:custGeom>
              <a:avLst/>
              <a:gdLst/>
              <a:ahLst/>
              <a:cxnLst/>
              <a:rect l="l" t="t" r="r" b="b"/>
              <a:pathLst>
                <a:path w="5855" h="12735" extrusionOk="0">
                  <a:moveTo>
                    <a:pt x="1324" y="206"/>
                  </a:moveTo>
                  <a:lnTo>
                    <a:pt x="1436" y="224"/>
                  </a:lnTo>
                  <a:lnTo>
                    <a:pt x="1492" y="243"/>
                  </a:lnTo>
                  <a:lnTo>
                    <a:pt x="1547" y="280"/>
                  </a:lnTo>
                  <a:lnTo>
                    <a:pt x="1641" y="374"/>
                  </a:lnTo>
                  <a:lnTo>
                    <a:pt x="1753" y="485"/>
                  </a:lnTo>
                  <a:lnTo>
                    <a:pt x="1846" y="635"/>
                  </a:lnTo>
                  <a:lnTo>
                    <a:pt x="1958" y="821"/>
                  </a:lnTo>
                  <a:lnTo>
                    <a:pt x="2069" y="1063"/>
                  </a:lnTo>
                  <a:lnTo>
                    <a:pt x="2181" y="1343"/>
                  </a:lnTo>
                  <a:lnTo>
                    <a:pt x="2293" y="1679"/>
                  </a:lnTo>
                  <a:lnTo>
                    <a:pt x="2405" y="2070"/>
                  </a:lnTo>
                  <a:lnTo>
                    <a:pt x="2517" y="2518"/>
                  </a:lnTo>
                  <a:lnTo>
                    <a:pt x="2647" y="3040"/>
                  </a:lnTo>
                  <a:lnTo>
                    <a:pt x="2759" y="3599"/>
                  </a:lnTo>
                  <a:lnTo>
                    <a:pt x="2871" y="4251"/>
                  </a:lnTo>
                  <a:lnTo>
                    <a:pt x="2983" y="4978"/>
                  </a:lnTo>
                  <a:lnTo>
                    <a:pt x="3114" y="5780"/>
                  </a:lnTo>
                  <a:lnTo>
                    <a:pt x="3225" y="6656"/>
                  </a:lnTo>
                  <a:lnTo>
                    <a:pt x="3337" y="7626"/>
                  </a:lnTo>
                  <a:lnTo>
                    <a:pt x="3337" y="7663"/>
                  </a:lnTo>
                  <a:lnTo>
                    <a:pt x="3375" y="7700"/>
                  </a:lnTo>
                  <a:lnTo>
                    <a:pt x="5630" y="9360"/>
                  </a:lnTo>
                  <a:lnTo>
                    <a:pt x="4120" y="12454"/>
                  </a:lnTo>
                  <a:lnTo>
                    <a:pt x="2946" y="11299"/>
                  </a:lnTo>
                  <a:lnTo>
                    <a:pt x="1753" y="10087"/>
                  </a:lnTo>
                  <a:lnTo>
                    <a:pt x="802" y="9099"/>
                  </a:lnTo>
                  <a:lnTo>
                    <a:pt x="503" y="8763"/>
                  </a:lnTo>
                  <a:lnTo>
                    <a:pt x="429" y="8651"/>
                  </a:lnTo>
                  <a:lnTo>
                    <a:pt x="392" y="8577"/>
                  </a:lnTo>
                  <a:lnTo>
                    <a:pt x="354" y="8316"/>
                  </a:lnTo>
                  <a:lnTo>
                    <a:pt x="336" y="7738"/>
                  </a:lnTo>
                  <a:lnTo>
                    <a:pt x="280" y="5892"/>
                  </a:lnTo>
                  <a:lnTo>
                    <a:pt x="224" y="3580"/>
                  </a:lnTo>
                  <a:lnTo>
                    <a:pt x="205" y="1306"/>
                  </a:lnTo>
                  <a:lnTo>
                    <a:pt x="224" y="1119"/>
                  </a:lnTo>
                  <a:lnTo>
                    <a:pt x="261" y="858"/>
                  </a:lnTo>
                  <a:lnTo>
                    <a:pt x="317" y="728"/>
                  </a:lnTo>
                  <a:lnTo>
                    <a:pt x="354" y="616"/>
                  </a:lnTo>
                  <a:lnTo>
                    <a:pt x="429" y="523"/>
                  </a:lnTo>
                  <a:lnTo>
                    <a:pt x="503" y="448"/>
                  </a:lnTo>
                  <a:lnTo>
                    <a:pt x="559" y="411"/>
                  </a:lnTo>
                  <a:lnTo>
                    <a:pt x="634" y="411"/>
                  </a:lnTo>
                  <a:lnTo>
                    <a:pt x="709" y="429"/>
                  </a:lnTo>
                  <a:lnTo>
                    <a:pt x="802" y="448"/>
                  </a:lnTo>
                  <a:lnTo>
                    <a:pt x="858" y="448"/>
                  </a:lnTo>
                  <a:lnTo>
                    <a:pt x="914" y="429"/>
                  </a:lnTo>
                  <a:lnTo>
                    <a:pt x="970" y="355"/>
                  </a:lnTo>
                  <a:lnTo>
                    <a:pt x="1044" y="318"/>
                  </a:lnTo>
                  <a:lnTo>
                    <a:pt x="1119" y="262"/>
                  </a:lnTo>
                  <a:lnTo>
                    <a:pt x="1212" y="224"/>
                  </a:lnTo>
                  <a:lnTo>
                    <a:pt x="1324" y="206"/>
                  </a:lnTo>
                  <a:close/>
                  <a:moveTo>
                    <a:pt x="1305" y="1"/>
                  </a:moveTo>
                  <a:lnTo>
                    <a:pt x="1175" y="19"/>
                  </a:lnTo>
                  <a:lnTo>
                    <a:pt x="1081" y="57"/>
                  </a:lnTo>
                  <a:lnTo>
                    <a:pt x="970" y="113"/>
                  </a:lnTo>
                  <a:lnTo>
                    <a:pt x="895" y="187"/>
                  </a:lnTo>
                  <a:lnTo>
                    <a:pt x="820" y="243"/>
                  </a:lnTo>
                  <a:lnTo>
                    <a:pt x="709" y="224"/>
                  </a:lnTo>
                  <a:lnTo>
                    <a:pt x="597" y="224"/>
                  </a:lnTo>
                  <a:lnTo>
                    <a:pt x="503" y="243"/>
                  </a:lnTo>
                  <a:lnTo>
                    <a:pt x="410" y="280"/>
                  </a:lnTo>
                  <a:lnTo>
                    <a:pt x="336" y="336"/>
                  </a:lnTo>
                  <a:lnTo>
                    <a:pt x="280" y="392"/>
                  </a:lnTo>
                  <a:lnTo>
                    <a:pt x="187" y="523"/>
                  </a:lnTo>
                  <a:lnTo>
                    <a:pt x="112" y="691"/>
                  </a:lnTo>
                  <a:lnTo>
                    <a:pt x="75" y="840"/>
                  </a:lnTo>
                  <a:lnTo>
                    <a:pt x="37" y="1007"/>
                  </a:lnTo>
                  <a:lnTo>
                    <a:pt x="19" y="1138"/>
                  </a:lnTo>
                  <a:lnTo>
                    <a:pt x="0" y="1306"/>
                  </a:lnTo>
                  <a:lnTo>
                    <a:pt x="19" y="2704"/>
                  </a:lnTo>
                  <a:lnTo>
                    <a:pt x="56" y="5109"/>
                  </a:lnTo>
                  <a:lnTo>
                    <a:pt x="131" y="7458"/>
                  </a:lnTo>
                  <a:lnTo>
                    <a:pt x="168" y="8260"/>
                  </a:lnTo>
                  <a:lnTo>
                    <a:pt x="187" y="8521"/>
                  </a:lnTo>
                  <a:lnTo>
                    <a:pt x="205" y="8651"/>
                  </a:lnTo>
                  <a:lnTo>
                    <a:pt x="261" y="8744"/>
                  </a:lnTo>
                  <a:lnTo>
                    <a:pt x="373" y="8894"/>
                  </a:lnTo>
                  <a:lnTo>
                    <a:pt x="764" y="9341"/>
                  </a:lnTo>
                  <a:lnTo>
                    <a:pt x="1305" y="9919"/>
                  </a:lnTo>
                  <a:lnTo>
                    <a:pt x="1958" y="10571"/>
                  </a:lnTo>
                  <a:lnTo>
                    <a:pt x="3225" y="11858"/>
                  </a:lnTo>
                  <a:lnTo>
                    <a:pt x="4083" y="12697"/>
                  </a:lnTo>
                  <a:lnTo>
                    <a:pt x="4120" y="12715"/>
                  </a:lnTo>
                  <a:lnTo>
                    <a:pt x="4158" y="12734"/>
                  </a:lnTo>
                  <a:lnTo>
                    <a:pt x="4176" y="12715"/>
                  </a:lnTo>
                  <a:lnTo>
                    <a:pt x="4213" y="12715"/>
                  </a:lnTo>
                  <a:lnTo>
                    <a:pt x="4251" y="12678"/>
                  </a:lnTo>
                  <a:lnTo>
                    <a:pt x="5835" y="9378"/>
                  </a:lnTo>
                  <a:lnTo>
                    <a:pt x="5854" y="9341"/>
                  </a:lnTo>
                  <a:lnTo>
                    <a:pt x="5854" y="9304"/>
                  </a:lnTo>
                  <a:lnTo>
                    <a:pt x="5835" y="9266"/>
                  </a:lnTo>
                  <a:lnTo>
                    <a:pt x="5817" y="9248"/>
                  </a:lnTo>
                  <a:lnTo>
                    <a:pt x="3524" y="7570"/>
                  </a:lnTo>
                  <a:lnTo>
                    <a:pt x="3337" y="6022"/>
                  </a:lnTo>
                  <a:lnTo>
                    <a:pt x="3132" y="4643"/>
                  </a:lnTo>
                  <a:lnTo>
                    <a:pt x="2927" y="3450"/>
                  </a:lnTo>
                  <a:lnTo>
                    <a:pt x="2815" y="2909"/>
                  </a:lnTo>
                  <a:lnTo>
                    <a:pt x="2703" y="2424"/>
                  </a:lnTo>
                  <a:lnTo>
                    <a:pt x="2591" y="1977"/>
                  </a:lnTo>
                  <a:lnTo>
                    <a:pt x="2461" y="1585"/>
                  </a:lnTo>
                  <a:lnTo>
                    <a:pt x="2330" y="1231"/>
                  </a:lnTo>
                  <a:lnTo>
                    <a:pt x="2219" y="914"/>
                  </a:lnTo>
                  <a:lnTo>
                    <a:pt x="2088" y="653"/>
                  </a:lnTo>
                  <a:lnTo>
                    <a:pt x="1958" y="429"/>
                  </a:lnTo>
                  <a:lnTo>
                    <a:pt x="1808" y="262"/>
                  </a:lnTo>
                  <a:lnTo>
                    <a:pt x="1678" y="131"/>
                  </a:lnTo>
                  <a:lnTo>
                    <a:pt x="1547" y="57"/>
                  </a:lnTo>
                  <a:lnTo>
                    <a:pt x="1417" y="19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5"/>
            <p:cNvSpPr/>
            <p:nvPr/>
          </p:nvSpPr>
          <p:spPr>
            <a:xfrm>
              <a:off x="4269775" y="3732325"/>
              <a:ext cx="31250" cy="103500"/>
            </a:xfrm>
            <a:custGeom>
              <a:avLst/>
              <a:gdLst/>
              <a:ahLst/>
              <a:cxnLst/>
              <a:rect l="l" t="t" r="r" b="b"/>
              <a:pathLst>
                <a:path w="1250" h="4140" extrusionOk="0">
                  <a:moveTo>
                    <a:pt x="354" y="0"/>
                  </a:moveTo>
                  <a:lnTo>
                    <a:pt x="261" y="19"/>
                  </a:lnTo>
                  <a:lnTo>
                    <a:pt x="186" y="38"/>
                  </a:lnTo>
                  <a:lnTo>
                    <a:pt x="75" y="112"/>
                  </a:lnTo>
                  <a:lnTo>
                    <a:pt x="19" y="150"/>
                  </a:lnTo>
                  <a:lnTo>
                    <a:pt x="0" y="187"/>
                  </a:lnTo>
                  <a:lnTo>
                    <a:pt x="0" y="224"/>
                  </a:lnTo>
                  <a:lnTo>
                    <a:pt x="0" y="261"/>
                  </a:lnTo>
                  <a:lnTo>
                    <a:pt x="19" y="280"/>
                  </a:lnTo>
                  <a:lnTo>
                    <a:pt x="56" y="317"/>
                  </a:lnTo>
                  <a:lnTo>
                    <a:pt x="131" y="317"/>
                  </a:lnTo>
                  <a:lnTo>
                    <a:pt x="168" y="299"/>
                  </a:lnTo>
                  <a:lnTo>
                    <a:pt x="186" y="261"/>
                  </a:lnTo>
                  <a:lnTo>
                    <a:pt x="261" y="224"/>
                  </a:lnTo>
                  <a:lnTo>
                    <a:pt x="354" y="205"/>
                  </a:lnTo>
                  <a:lnTo>
                    <a:pt x="410" y="205"/>
                  </a:lnTo>
                  <a:lnTo>
                    <a:pt x="466" y="224"/>
                  </a:lnTo>
                  <a:lnTo>
                    <a:pt x="559" y="280"/>
                  </a:lnTo>
                  <a:lnTo>
                    <a:pt x="615" y="336"/>
                  </a:lnTo>
                  <a:lnTo>
                    <a:pt x="671" y="411"/>
                  </a:lnTo>
                  <a:lnTo>
                    <a:pt x="727" y="504"/>
                  </a:lnTo>
                  <a:lnTo>
                    <a:pt x="764" y="634"/>
                  </a:lnTo>
                  <a:lnTo>
                    <a:pt x="820" y="783"/>
                  </a:lnTo>
                  <a:lnTo>
                    <a:pt x="876" y="970"/>
                  </a:lnTo>
                  <a:lnTo>
                    <a:pt x="914" y="1194"/>
                  </a:lnTo>
                  <a:lnTo>
                    <a:pt x="969" y="1455"/>
                  </a:lnTo>
                  <a:lnTo>
                    <a:pt x="1007" y="1771"/>
                  </a:lnTo>
                  <a:lnTo>
                    <a:pt x="1025" y="2107"/>
                  </a:lnTo>
                  <a:lnTo>
                    <a:pt x="1044" y="2517"/>
                  </a:lnTo>
                  <a:lnTo>
                    <a:pt x="1063" y="2965"/>
                  </a:lnTo>
                  <a:lnTo>
                    <a:pt x="1063" y="3468"/>
                  </a:lnTo>
                  <a:lnTo>
                    <a:pt x="1044" y="4046"/>
                  </a:lnTo>
                  <a:lnTo>
                    <a:pt x="1044" y="4083"/>
                  </a:lnTo>
                  <a:lnTo>
                    <a:pt x="1081" y="4102"/>
                  </a:lnTo>
                  <a:lnTo>
                    <a:pt x="1100" y="4139"/>
                  </a:lnTo>
                  <a:lnTo>
                    <a:pt x="1175" y="4139"/>
                  </a:lnTo>
                  <a:lnTo>
                    <a:pt x="1212" y="4121"/>
                  </a:lnTo>
                  <a:lnTo>
                    <a:pt x="1230" y="4083"/>
                  </a:lnTo>
                  <a:lnTo>
                    <a:pt x="1249" y="4046"/>
                  </a:lnTo>
                  <a:lnTo>
                    <a:pt x="1249" y="3188"/>
                  </a:lnTo>
                  <a:lnTo>
                    <a:pt x="1249" y="2424"/>
                  </a:lnTo>
                  <a:lnTo>
                    <a:pt x="1193" y="1771"/>
                  </a:lnTo>
                  <a:lnTo>
                    <a:pt x="1119" y="1212"/>
                  </a:lnTo>
                  <a:lnTo>
                    <a:pt x="1081" y="988"/>
                  </a:lnTo>
                  <a:lnTo>
                    <a:pt x="1025" y="765"/>
                  </a:lnTo>
                  <a:lnTo>
                    <a:pt x="969" y="578"/>
                  </a:lnTo>
                  <a:lnTo>
                    <a:pt x="895" y="429"/>
                  </a:lnTo>
                  <a:lnTo>
                    <a:pt x="820" y="280"/>
                  </a:lnTo>
                  <a:lnTo>
                    <a:pt x="746" y="187"/>
                  </a:lnTo>
                  <a:lnTo>
                    <a:pt x="653" y="94"/>
                  </a:lnTo>
                  <a:lnTo>
                    <a:pt x="559" y="38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5"/>
            <p:cNvSpPr/>
            <p:nvPr/>
          </p:nvSpPr>
          <p:spPr>
            <a:xfrm>
              <a:off x="4287000" y="3712275"/>
              <a:ext cx="40575" cy="109550"/>
            </a:xfrm>
            <a:custGeom>
              <a:avLst/>
              <a:gdLst/>
              <a:ahLst/>
              <a:cxnLst/>
              <a:rect l="l" t="t" r="r" b="b"/>
              <a:pathLst>
                <a:path w="1623" h="4382" extrusionOk="0">
                  <a:moveTo>
                    <a:pt x="75" y="1"/>
                  </a:moveTo>
                  <a:lnTo>
                    <a:pt x="38" y="19"/>
                  </a:lnTo>
                  <a:lnTo>
                    <a:pt x="19" y="57"/>
                  </a:lnTo>
                  <a:lnTo>
                    <a:pt x="1" y="75"/>
                  </a:lnTo>
                  <a:lnTo>
                    <a:pt x="1" y="113"/>
                  </a:lnTo>
                  <a:lnTo>
                    <a:pt x="19" y="150"/>
                  </a:lnTo>
                  <a:lnTo>
                    <a:pt x="38" y="187"/>
                  </a:lnTo>
                  <a:lnTo>
                    <a:pt x="75" y="187"/>
                  </a:lnTo>
                  <a:lnTo>
                    <a:pt x="113" y="206"/>
                  </a:lnTo>
                  <a:lnTo>
                    <a:pt x="225" y="299"/>
                  </a:lnTo>
                  <a:lnTo>
                    <a:pt x="299" y="374"/>
                  </a:lnTo>
                  <a:lnTo>
                    <a:pt x="392" y="467"/>
                  </a:lnTo>
                  <a:lnTo>
                    <a:pt x="486" y="616"/>
                  </a:lnTo>
                  <a:lnTo>
                    <a:pt x="579" y="802"/>
                  </a:lnTo>
                  <a:lnTo>
                    <a:pt x="691" y="1026"/>
                  </a:lnTo>
                  <a:lnTo>
                    <a:pt x="802" y="1306"/>
                  </a:lnTo>
                  <a:lnTo>
                    <a:pt x="914" y="1623"/>
                  </a:lnTo>
                  <a:lnTo>
                    <a:pt x="1026" y="2014"/>
                  </a:lnTo>
                  <a:lnTo>
                    <a:pt x="1138" y="2480"/>
                  </a:lnTo>
                  <a:lnTo>
                    <a:pt x="1250" y="3002"/>
                  </a:lnTo>
                  <a:lnTo>
                    <a:pt x="1343" y="3617"/>
                  </a:lnTo>
                  <a:lnTo>
                    <a:pt x="1436" y="4289"/>
                  </a:lnTo>
                  <a:lnTo>
                    <a:pt x="1455" y="4326"/>
                  </a:lnTo>
                  <a:lnTo>
                    <a:pt x="1474" y="4363"/>
                  </a:lnTo>
                  <a:lnTo>
                    <a:pt x="1492" y="4382"/>
                  </a:lnTo>
                  <a:lnTo>
                    <a:pt x="1548" y="4382"/>
                  </a:lnTo>
                  <a:lnTo>
                    <a:pt x="1585" y="4363"/>
                  </a:lnTo>
                  <a:lnTo>
                    <a:pt x="1604" y="4345"/>
                  </a:lnTo>
                  <a:lnTo>
                    <a:pt x="1623" y="4307"/>
                  </a:lnTo>
                  <a:lnTo>
                    <a:pt x="1623" y="4270"/>
                  </a:lnTo>
                  <a:lnTo>
                    <a:pt x="1530" y="3562"/>
                  </a:lnTo>
                  <a:lnTo>
                    <a:pt x="1436" y="2928"/>
                  </a:lnTo>
                  <a:lnTo>
                    <a:pt x="1324" y="2387"/>
                  </a:lnTo>
                  <a:lnTo>
                    <a:pt x="1213" y="1902"/>
                  </a:lnTo>
                  <a:lnTo>
                    <a:pt x="1082" y="1511"/>
                  </a:lnTo>
                  <a:lnTo>
                    <a:pt x="970" y="1157"/>
                  </a:lnTo>
                  <a:lnTo>
                    <a:pt x="840" y="877"/>
                  </a:lnTo>
                  <a:lnTo>
                    <a:pt x="728" y="635"/>
                  </a:lnTo>
                  <a:lnTo>
                    <a:pt x="616" y="448"/>
                  </a:lnTo>
                  <a:lnTo>
                    <a:pt x="504" y="299"/>
                  </a:lnTo>
                  <a:lnTo>
                    <a:pt x="411" y="187"/>
                  </a:lnTo>
                  <a:lnTo>
                    <a:pt x="318" y="113"/>
                  </a:lnTo>
                  <a:lnTo>
                    <a:pt x="243" y="57"/>
                  </a:lnTo>
                  <a:lnTo>
                    <a:pt x="187" y="1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5"/>
            <p:cNvSpPr/>
            <p:nvPr/>
          </p:nvSpPr>
          <p:spPr>
            <a:xfrm>
              <a:off x="4325225" y="3891250"/>
              <a:ext cx="113275" cy="144525"/>
            </a:xfrm>
            <a:custGeom>
              <a:avLst/>
              <a:gdLst/>
              <a:ahLst/>
              <a:cxnLst/>
              <a:rect l="l" t="t" r="r" b="b"/>
              <a:pathLst>
                <a:path w="4531" h="5781" extrusionOk="0">
                  <a:moveTo>
                    <a:pt x="2760" y="1"/>
                  </a:moveTo>
                  <a:lnTo>
                    <a:pt x="1" y="4792"/>
                  </a:lnTo>
                  <a:lnTo>
                    <a:pt x="1287" y="5780"/>
                  </a:lnTo>
                  <a:lnTo>
                    <a:pt x="4531" y="1194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5"/>
            <p:cNvSpPr/>
            <p:nvPr/>
          </p:nvSpPr>
          <p:spPr>
            <a:xfrm>
              <a:off x="4339200" y="3897775"/>
              <a:ext cx="383625" cy="359375"/>
            </a:xfrm>
            <a:custGeom>
              <a:avLst/>
              <a:gdLst/>
              <a:ahLst/>
              <a:cxnLst/>
              <a:rect l="l" t="t" r="r" b="b"/>
              <a:pathLst>
                <a:path w="15345" h="14375" extrusionOk="0">
                  <a:moveTo>
                    <a:pt x="3375" y="1"/>
                  </a:moveTo>
                  <a:lnTo>
                    <a:pt x="1" y="5594"/>
                  </a:lnTo>
                  <a:lnTo>
                    <a:pt x="467" y="6060"/>
                  </a:lnTo>
                  <a:lnTo>
                    <a:pt x="1008" y="6582"/>
                  </a:lnTo>
                  <a:lnTo>
                    <a:pt x="1735" y="7272"/>
                  </a:lnTo>
                  <a:lnTo>
                    <a:pt x="2611" y="8055"/>
                  </a:lnTo>
                  <a:lnTo>
                    <a:pt x="3599" y="8912"/>
                  </a:lnTo>
                  <a:lnTo>
                    <a:pt x="4699" y="9826"/>
                  </a:lnTo>
                  <a:lnTo>
                    <a:pt x="5277" y="10273"/>
                  </a:lnTo>
                  <a:lnTo>
                    <a:pt x="5855" y="10739"/>
                  </a:lnTo>
                  <a:lnTo>
                    <a:pt x="6451" y="11187"/>
                  </a:lnTo>
                  <a:lnTo>
                    <a:pt x="7067" y="11615"/>
                  </a:lnTo>
                  <a:lnTo>
                    <a:pt x="7682" y="12044"/>
                  </a:lnTo>
                  <a:lnTo>
                    <a:pt x="8297" y="12436"/>
                  </a:lnTo>
                  <a:lnTo>
                    <a:pt x="8894" y="12809"/>
                  </a:lnTo>
                  <a:lnTo>
                    <a:pt x="9509" y="13163"/>
                  </a:lnTo>
                  <a:lnTo>
                    <a:pt x="10105" y="13480"/>
                  </a:lnTo>
                  <a:lnTo>
                    <a:pt x="10702" y="13741"/>
                  </a:lnTo>
                  <a:lnTo>
                    <a:pt x="11280" y="13983"/>
                  </a:lnTo>
                  <a:lnTo>
                    <a:pt x="11821" y="14151"/>
                  </a:lnTo>
                  <a:lnTo>
                    <a:pt x="12100" y="14226"/>
                  </a:lnTo>
                  <a:lnTo>
                    <a:pt x="12361" y="14300"/>
                  </a:lnTo>
                  <a:lnTo>
                    <a:pt x="12622" y="14337"/>
                  </a:lnTo>
                  <a:lnTo>
                    <a:pt x="12865" y="14375"/>
                  </a:lnTo>
                  <a:lnTo>
                    <a:pt x="13349" y="14375"/>
                  </a:lnTo>
                  <a:lnTo>
                    <a:pt x="13592" y="14356"/>
                  </a:lnTo>
                  <a:lnTo>
                    <a:pt x="13815" y="14337"/>
                  </a:lnTo>
                  <a:lnTo>
                    <a:pt x="14021" y="14281"/>
                  </a:lnTo>
                  <a:lnTo>
                    <a:pt x="14226" y="14207"/>
                  </a:lnTo>
                  <a:lnTo>
                    <a:pt x="14412" y="14132"/>
                  </a:lnTo>
                  <a:lnTo>
                    <a:pt x="14598" y="14020"/>
                  </a:lnTo>
                  <a:lnTo>
                    <a:pt x="14785" y="13815"/>
                  </a:lnTo>
                  <a:lnTo>
                    <a:pt x="14953" y="13610"/>
                  </a:lnTo>
                  <a:lnTo>
                    <a:pt x="15083" y="13405"/>
                  </a:lnTo>
                  <a:lnTo>
                    <a:pt x="15176" y="13181"/>
                  </a:lnTo>
                  <a:lnTo>
                    <a:pt x="15251" y="12958"/>
                  </a:lnTo>
                  <a:lnTo>
                    <a:pt x="15307" y="12734"/>
                  </a:lnTo>
                  <a:lnTo>
                    <a:pt x="15344" y="12492"/>
                  </a:lnTo>
                  <a:lnTo>
                    <a:pt x="15344" y="12249"/>
                  </a:lnTo>
                  <a:lnTo>
                    <a:pt x="15326" y="12007"/>
                  </a:lnTo>
                  <a:lnTo>
                    <a:pt x="15288" y="11746"/>
                  </a:lnTo>
                  <a:lnTo>
                    <a:pt x="15232" y="11485"/>
                  </a:lnTo>
                  <a:lnTo>
                    <a:pt x="15158" y="11224"/>
                  </a:lnTo>
                  <a:lnTo>
                    <a:pt x="15046" y="10963"/>
                  </a:lnTo>
                  <a:lnTo>
                    <a:pt x="14934" y="10683"/>
                  </a:lnTo>
                  <a:lnTo>
                    <a:pt x="14804" y="10422"/>
                  </a:lnTo>
                  <a:lnTo>
                    <a:pt x="14654" y="10143"/>
                  </a:lnTo>
                  <a:lnTo>
                    <a:pt x="14487" y="9863"/>
                  </a:lnTo>
                  <a:lnTo>
                    <a:pt x="14300" y="9583"/>
                  </a:lnTo>
                  <a:lnTo>
                    <a:pt x="13890" y="9024"/>
                  </a:lnTo>
                  <a:lnTo>
                    <a:pt x="13424" y="8446"/>
                  </a:lnTo>
                  <a:lnTo>
                    <a:pt x="12921" y="7868"/>
                  </a:lnTo>
                  <a:lnTo>
                    <a:pt x="12380" y="7290"/>
                  </a:lnTo>
                  <a:lnTo>
                    <a:pt x="11802" y="6731"/>
                  </a:lnTo>
                  <a:lnTo>
                    <a:pt x="11205" y="6172"/>
                  </a:lnTo>
                  <a:lnTo>
                    <a:pt x="10590" y="5612"/>
                  </a:lnTo>
                  <a:lnTo>
                    <a:pt x="9956" y="5053"/>
                  </a:lnTo>
                  <a:lnTo>
                    <a:pt x="9322" y="4531"/>
                  </a:lnTo>
                  <a:lnTo>
                    <a:pt x="8055" y="3524"/>
                  </a:lnTo>
                  <a:lnTo>
                    <a:pt x="6843" y="2592"/>
                  </a:lnTo>
                  <a:lnTo>
                    <a:pt x="5724" y="1772"/>
                  </a:lnTo>
                  <a:lnTo>
                    <a:pt x="4028" y="541"/>
                  </a:lnTo>
                  <a:lnTo>
                    <a:pt x="3543" y="169"/>
                  </a:lnTo>
                  <a:lnTo>
                    <a:pt x="3413" y="57"/>
                  </a:lnTo>
                  <a:lnTo>
                    <a:pt x="33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5"/>
            <p:cNvSpPr/>
            <p:nvPr/>
          </p:nvSpPr>
          <p:spPr>
            <a:xfrm>
              <a:off x="4337350" y="3913150"/>
              <a:ext cx="45225" cy="75075"/>
            </a:xfrm>
            <a:custGeom>
              <a:avLst/>
              <a:gdLst/>
              <a:ahLst/>
              <a:cxnLst/>
              <a:rect l="l" t="t" r="r" b="b"/>
              <a:pathLst>
                <a:path w="1809" h="3003" extrusionOk="0">
                  <a:moveTo>
                    <a:pt x="1678" y="1"/>
                  </a:moveTo>
                  <a:lnTo>
                    <a:pt x="1660" y="20"/>
                  </a:lnTo>
                  <a:lnTo>
                    <a:pt x="1622" y="57"/>
                  </a:lnTo>
                  <a:lnTo>
                    <a:pt x="19" y="2853"/>
                  </a:lnTo>
                  <a:lnTo>
                    <a:pt x="0" y="2891"/>
                  </a:lnTo>
                  <a:lnTo>
                    <a:pt x="19" y="2928"/>
                  </a:lnTo>
                  <a:lnTo>
                    <a:pt x="19" y="2965"/>
                  </a:lnTo>
                  <a:lnTo>
                    <a:pt x="56" y="2984"/>
                  </a:lnTo>
                  <a:lnTo>
                    <a:pt x="112" y="3003"/>
                  </a:lnTo>
                  <a:lnTo>
                    <a:pt x="149" y="2984"/>
                  </a:lnTo>
                  <a:lnTo>
                    <a:pt x="187" y="2947"/>
                  </a:lnTo>
                  <a:lnTo>
                    <a:pt x="1790" y="150"/>
                  </a:lnTo>
                  <a:lnTo>
                    <a:pt x="1809" y="113"/>
                  </a:lnTo>
                  <a:lnTo>
                    <a:pt x="1809" y="76"/>
                  </a:lnTo>
                  <a:lnTo>
                    <a:pt x="1790" y="38"/>
                  </a:lnTo>
                  <a:lnTo>
                    <a:pt x="1753" y="20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5"/>
            <p:cNvSpPr/>
            <p:nvPr/>
          </p:nvSpPr>
          <p:spPr>
            <a:xfrm>
              <a:off x="4417975" y="3895450"/>
              <a:ext cx="275025" cy="208375"/>
            </a:xfrm>
            <a:custGeom>
              <a:avLst/>
              <a:gdLst/>
              <a:ahLst/>
              <a:cxnLst/>
              <a:rect l="l" t="t" r="r" b="b"/>
              <a:pathLst>
                <a:path w="11001" h="8335" extrusionOk="0">
                  <a:moveTo>
                    <a:pt x="168" y="0"/>
                  </a:moveTo>
                  <a:lnTo>
                    <a:pt x="150" y="38"/>
                  </a:lnTo>
                  <a:lnTo>
                    <a:pt x="19" y="243"/>
                  </a:lnTo>
                  <a:lnTo>
                    <a:pt x="1" y="280"/>
                  </a:lnTo>
                  <a:lnTo>
                    <a:pt x="19" y="317"/>
                  </a:lnTo>
                  <a:lnTo>
                    <a:pt x="19" y="336"/>
                  </a:lnTo>
                  <a:lnTo>
                    <a:pt x="56" y="373"/>
                  </a:lnTo>
                  <a:lnTo>
                    <a:pt x="94" y="392"/>
                  </a:lnTo>
                  <a:lnTo>
                    <a:pt x="131" y="373"/>
                  </a:lnTo>
                  <a:lnTo>
                    <a:pt x="168" y="373"/>
                  </a:lnTo>
                  <a:lnTo>
                    <a:pt x="187" y="336"/>
                  </a:lnTo>
                  <a:lnTo>
                    <a:pt x="262" y="224"/>
                  </a:lnTo>
                  <a:lnTo>
                    <a:pt x="10832" y="8315"/>
                  </a:lnTo>
                  <a:lnTo>
                    <a:pt x="10907" y="8334"/>
                  </a:lnTo>
                  <a:lnTo>
                    <a:pt x="10944" y="8315"/>
                  </a:lnTo>
                  <a:lnTo>
                    <a:pt x="10981" y="8297"/>
                  </a:lnTo>
                  <a:lnTo>
                    <a:pt x="11000" y="8259"/>
                  </a:lnTo>
                  <a:lnTo>
                    <a:pt x="11000" y="8222"/>
                  </a:lnTo>
                  <a:lnTo>
                    <a:pt x="10981" y="8185"/>
                  </a:lnTo>
                  <a:lnTo>
                    <a:pt x="10963" y="8148"/>
                  </a:lnTo>
                  <a:lnTo>
                    <a:pt x="280" y="1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5"/>
            <p:cNvSpPr/>
            <p:nvPr/>
          </p:nvSpPr>
          <p:spPr>
            <a:xfrm>
              <a:off x="4336400" y="4025950"/>
              <a:ext cx="189725" cy="170150"/>
            </a:xfrm>
            <a:custGeom>
              <a:avLst/>
              <a:gdLst/>
              <a:ahLst/>
              <a:cxnLst/>
              <a:rect l="l" t="t" r="r" b="b"/>
              <a:pathLst>
                <a:path w="7589" h="6806" extrusionOk="0">
                  <a:moveTo>
                    <a:pt x="318" y="1"/>
                  </a:moveTo>
                  <a:lnTo>
                    <a:pt x="281" y="19"/>
                  </a:lnTo>
                  <a:lnTo>
                    <a:pt x="243" y="57"/>
                  </a:lnTo>
                  <a:lnTo>
                    <a:pt x="20" y="429"/>
                  </a:lnTo>
                  <a:lnTo>
                    <a:pt x="1" y="448"/>
                  </a:lnTo>
                  <a:lnTo>
                    <a:pt x="1" y="485"/>
                  </a:lnTo>
                  <a:lnTo>
                    <a:pt x="20" y="523"/>
                  </a:lnTo>
                  <a:lnTo>
                    <a:pt x="38" y="541"/>
                  </a:lnTo>
                  <a:lnTo>
                    <a:pt x="821" y="1231"/>
                  </a:lnTo>
                  <a:lnTo>
                    <a:pt x="2723" y="2853"/>
                  </a:lnTo>
                  <a:lnTo>
                    <a:pt x="5109" y="4885"/>
                  </a:lnTo>
                  <a:lnTo>
                    <a:pt x="6321" y="5892"/>
                  </a:lnTo>
                  <a:lnTo>
                    <a:pt x="7421" y="6787"/>
                  </a:lnTo>
                  <a:lnTo>
                    <a:pt x="7458" y="6805"/>
                  </a:lnTo>
                  <a:lnTo>
                    <a:pt x="7533" y="6805"/>
                  </a:lnTo>
                  <a:lnTo>
                    <a:pt x="7570" y="6768"/>
                  </a:lnTo>
                  <a:lnTo>
                    <a:pt x="7589" y="6731"/>
                  </a:lnTo>
                  <a:lnTo>
                    <a:pt x="7589" y="6694"/>
                  </a:lnTo>
                  <a:lnTo>
                    <a:pt x="7570" y="6656"/>
                  </a:lnTo>
                  <a:lnTo>
                    <a:pt x="7551" y="6638"/>
                  </a:lnTo>
                  <a:lnTo>
                    <a:pt x="6507" y="5799"/>
                  </a:lnTo>
                  <a:lnTo>
                    <a:pt x="5389" y="4866"/>
                  </a:lnTo>
                  <a:lnTo>
                    <a:pt x="3133" y="2946"/>
                  </a:lnTo>
                  <a:lnTo>
                    <a:pt x="1250" y="1343"/>
                  </a:lnTo>
                  <a:lnTo>
                    <a:pt x="225" y="448"/>
                  </a:lnTo>
                  <a:lnTo>
                    <a:pt x="411" y="150"/>
                  </a:lnTo>
                  <a:lnTo>
                    <a:pt x="430" y="112"/>
                  </a:lnTo>
                  <a:lnTo>
                    <a:pt x="430" y="75"/>
                  </a:lnTo>
                  <a:lnTo>
                    <a:pt x="411" y="38"/>
                  </a:lnTo>
                  <a:lnTo>
                    <a:pt x="374" y="19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0" name="Google Shape;2980;p45"/>
          <p:cNvGrpSpPr/>
          <p:nvPr/>
        </p:nvGrpSpPr>
        <p:grpSpPr>
          <a:xfrm>
            <a:off x="1551930" y="506336"/>
            <a:ext cx="6042000" cy="4363911"/>
            <a:chOff x="1551000" y="452264"/>
            <a:chExt cx="6042000" cy="4363911"/>
          </a:xfrm>
        </p:grpSpPr>
        <p:sp>
          <p:nvSpPr>
            <p:cNvPr id="2981" name="Google Shape;2981;p45"/>
            <p:cNvSpPr/>
            <p:nvPr/>
          </p:nvSpPr>
          <p:spPr>
            <a:xfrm>
              <a:off x="1551000" y="4440875"/>
              <a:ext cx="6042000" cy="3753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2" name="Google Shape;2982;p45"/>
            <p:cNvGrpSpPr/>
            <p:nvPr/>
          </p:nvGrpSpPr>
          <p:grpSpPr>
            <a:xfrm>
              <a:off x="1705800" y="452264"/>
              <a:ext cx="5732400" cy="4147136"/>
              <a:chOff x="628875" y="452264"/>
              <a:chExt cx="5732400" cy="4147136"/>
            </a:xfrm>
          </p:grpSpPr>
          <p:sp>
            <p:nvSpPr>
              <p:cNvPr id="2983" name="Google Shape;2983;p45"/>
              <p:cNvSpPr/>
              <p:nvPr/>
            </p:nvSpPr>
            <p:spPr>
              <a:xfrm>
                <a:off x="713225" y="617500"/>
                <a:ext cx="5598900" cy="3981900"/>
              </a:xfrm>
              <a:prstGeom prst="roundRect">
                <a:avLst>
                  <a:gd name="adj" fmla="val 528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45"/>
              <p:cNvSpPr/>
              <p:nvPr/>
            </p:nvSpPr>
            <p:spPr>
              <a:xfrm>
                <a:off x="628875" y="527550"/>
                <a:ext cx="5732400" cy="433500"/>
              </a:xfrm>
              <a:prstGeom prst="roundRect">
                <a:avLst>
                  <a:gd name="adj" fmla="val 13206"/>
                </a:avLst>
              </a:pr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5" name="Google Shape;2985;p45"/>
              <p:cNvGrpSpPr/>
              <p:nvPr/>
            </p:nvGrpSpPr>
            <p:grpSpPr>
              <a:xfrm>
                <a:off x="8169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986" name="Google Shape;2986;p45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7" name="Google Shape;2987;p45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8" name="Google Shape;2988;p45"/>
              <p:cNvGrpSpPr/>
              <p:nvPr/>
            </p:nvGrpSpPr>
            <p:grpSpPr>
              <a:xfrm>
                <a:off x="12447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989" name="Google Shape;2989;p45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45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91" name="Google Shape;2991;p45"/>
              <p:cNvGrpSpPr/>
              <p:nvPr/>
            </p:nvGrpSpPr>
            <p:grpSpPr>
              <a:xfrm>
                <a:off x="16725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992" name="Google Shape;2992;p45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3" name="Google Shape;2993;p45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94" name="Google Shape;2994;p45"/>
              <p:cNvGrpSpPr/>
              <p:nvPr/>
            </p:nvGrpSpPr>
            <p:grpSpPr>
              <a:xfrm>
                <a:off x="21003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995" name="Google Shape;2995;p45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996;p45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97" name="Google Shape;2997;p45"/>
              <p:cNvGrpSpPr/>
              <p:nvPr/>
            </p:nvGrpSpPr>
            <p:grpSpPr>
              <a:xfrm>
                <a:off x="25282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998" name="Google Shape;2998;p45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45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00" name="Google Shape;3000;p45"/>
              <p:cNvGrpSpPr/>
              <p:nvPr/>
            </p:nvGrpSpPr>
            <p:grpSpPr>
              <a:xfrm>
                <a:off x="295601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3001" name="Google Shape;3001;p45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45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03" name="Google Shape;3003;p45"/>
              <p:cNvGrpSpPr/>
              <p:nvPr/>
            </p:nvGrpSpPr>
            <p:grpSpPr>
              <a:xfrm>
                <a:off x="338382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3004" name="Google Shape;3004;p45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45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06" name="Google Shape;3006;p45"/>
              <p:cNvGrpSpPr/>
              <p:nvPr/>
            </p:nvGrpSpPr>
            <p:grpSpPr>
              <a:xfrm>
                <a:off x="381163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3007" name="Google Shape;3007;p45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45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09" name="Google Shape;3009;p45"/>
              <p:cNvGrpSpPr/>
              <p:nvPr/>
            </p:nvGrpSpPr>
            <p:grpSpPr>
              <a:xfrm>
                <a:off x="42394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3010" name="Google Shape;3010;p45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3011;p45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2" name="Google Shape;3012;p45"/>
              <p:cNvGrpSpPr/>
              <p:nvPr/>
            </p:nvGrpSpPr>
            <p:grpSpPr>
              <a:xfrm>
                <a:off x="46672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3013" name="Google Shape;3013;p45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45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5" name="Google Shape;3015;p45"/>
              <p:cNvGrpSpPr/>
              <p:nvPr/>
            </p:nvGrpSpPr>
            <p:grpSpPr>
              <a:xfrm>
                <a:off x="50950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3016" name="Google Shape;3016;p45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45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8" name="Google Shape;3018;p45"/>
              <p:cNvGrpSpPr/>
              <p:nvPr/>
            </p:nvGrpSpPr>
            <p:grpSpPr>
              <a:xfrm>
                <a:off x="55228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3019" name="Google Shape;3019;p45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45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21" name="Google Shape;3021;p45"/>
              <p:cNvGrpSpPr/>
              <p:nvPr/>
            </p:nvGrpSpPr>
            <p:grpSpPr>
              <a:xfrm>
                <a:off x="59507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3022" name="Google Shape;3022;p45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3" name="Google Shape;3023;p45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025" name="Google Shape;3025;p45"/>
          <p:cNvGrpSpPr/>
          <p:nvPr/>
        </p:nvGrpSpPr>
        <p:grpSpPr>
          <a:xfrm>
            <a:off x="387982" y="312546"/>
            <a:ext cx="969437" cy="969860"/>
            <a:chOff x="769800" y="2509975"/>
            <a:chExt cx="1145500" cy="1146000"/>
          </a:xfrm>
        </p:grpSpPr>
        <p:sp>
          <p:nvSpPr>
            <p:cNvPr id="3026" name="Google Shape;3026;p45"/>
            <p:cNvSpPr/>
            <p:nvPr/>
          </p:nvSpPr>
          <p:spPr>
            <a:xfrm>
              <a:off x="769800" y="2509975"/>
              <a:ext cx="1145500" cy="1146000"/>
            </a:xfrm>
            <a:custGeom>
              <a:avLst/>
              <a:gdLst/>
              <a:ahLst/>
              <a:cxnLst/>
              <a:rect l="l" t="t" r="r" b="b"/>
              <a:pathLst>
                <a:path w="45820" h="45840" extrusionOk="0">
                  <a:moveTo>
                    <a:pt x="22317" y="1"/>
                  </a:moveTo>
                  <a:lnTo>
                    <a:pt x="21735" y="41"/>
                  </a:lnTo>
                  <a:lnTo>
                    <a:pt x="21152" y="61"/>
                  </a:lnTo>
                  <a:lnTo>
                    <a:pt x="20569" y="121"/>
                  </a:lnTo>
                  <a:lnTo>
                    <a:pt x="19987" y="181"/>
                  </a:lnTo>
                  <a:lnTo>
                    <a:pt x="19425" y="262"/>
                  </a:lnTo>
                  <a:lnTo>
                    <a:pt x="18842" y="362"/>
                  </a:lnTo>
                  <a:lnTo>
                    <a:pt x="18280" y="463"/>
                  </a:lnTo>
                  <a:lnTo>
                    <a:pt x="17737" y="583"/>
                  </a:lnTo>
                  <a:lnTo>
                    <a:pt x="17175" y="724"/>
                  </a:lnTo>
                  <a:lnTo>
                    <a:pt x="16632" y="864"/>
                  </a:lnTo>
                  <a:lnTo>
                    <a:pt x="16090" y="1025"/>
                  </a:lnTo>
                  <a:lnTo>
                    <a:pt x="15568" y="1206"/>
                  </a:lnTo>
                  <a:lnTo>
                    <a:pt x="15025" y="1387"/>
                  </a:lnTo>
                  <a:lnTo>
                    <a:pt x="14503" y="1588"/>
                  </a:lnTo>
                  <a:lnTo>
                    <a:pt x="13981" y="1808"/>
                  </a:lnTo>
                  <a:lnTo>
                    <a:pt x="13479" y="2029"/>
                  </a:lnTo>
                  <a:lnTo>
                    <a:pt x="12977" y="2270"/>
                  </a:lnTo>
                  <a:lnTo>
                    <a:pt x="12474" y="2512"/>
                  </a:lnTo>
                  <a:lnTo>
                    <a:pt x="11992" y="2773"/>
                  </a:lnTo>
                  <a:lnTo>
                    <a:pt x="11510" y="3034"/>
                  </a:lnTo>
                  <a:lnTo>
                    <a:pt x="11028" y="3315"/>
                  </a:lnTo>
                  <a:lnTo>
                    <a:pt x="10566" y="3616"/>
                  </a:lnTo>
                  <a:lnTo>
                    <a:pt x="10104" y="3918"/>
                  </a:lnTo>
                  <a:lnTo>
                    <a:pt x="9642" y="4239"/>
                  </a:lnTo>
                  <a:lnTo>
                    <a:pt x="9200" y="4560"/>
                  </a:lnTo>
                  <a:lnTo>
                    <a:pt x="8758" y="4882"/>
                  </a:lnTo>
                  <a:lnTo>
                    <a:pt x="8336" y="5243"/>
                  </a:lnTo>
                  <a:lnTo>
                    <a:pt x="7915" y="5585"/>
                  </a:lnTo>
                  <a:lnTo>
                    <a:pt x="7493" y="5946"/>
                  </a:lnTo>
                  <a:lnTo>
                    <a:pt x="7091" y="6328"/>
                  </a:lnTo>
                  <a:lnTo>
                    <a:pt x="6709" y="6710"/>
                  </a:lnTo>
                  <a:lnTo>
                    <a:pt x="6328" y="7112"/>
                  </a:lnTo>
                  <a:lnTo>
                    <a:pt x="5946" y="7513"/>
                  </a:lnTo>
                  <a:lnTo>
                    <a:pt x="5584" y="7915"/>
                  </a:lnTo>
                  <a:lnTo>
                    <a:pt x="5223" y="8337"/>
                  </a:lnTo>
                  <a:lnTo>
                    <a:pt x="4881" y="8779"/>
                  </a:lnTo>
                  <a:lnTo>
                    <a:pt x="4540" y="9201"/>
                  </a:lnTo>
                  <a:lnTo>
                    <a:pt x="4219" y="9663"/>
                  </a:lnTo>
                  <a:lnTo>
                    <a:pt x="3897" y="10105"/>
                  </a:lnTo>
                  <a:lnTo>
                    <a:pt x="3596" y="10567"/>
                  </a:lnTo>
                  <a:lnTo>
                    <a:pt x="3315" y="11029"/>
                  </a:lnTo>
                  <a:lnTo>
                    <a:pt x="3033" y="11511"/>
                  </a:lnTo>
                  <a:lnTo>
                    <a:pt x="2752" y="11993"/>
                  </a:lnTo>
                  <a:lnTo>
                    <a:pt x="2491" y="12495"/>
                  </a:lnTo>
                  <a:lnTo>
                    <a:pt x="2250" y="12977"/>
                  </a:lnTo>
                  <a:lnTo>
                    <a:pt x="2009" y="13479"/>
                  </a:lnTo>
                  <a:lnTo>
                    <a:pt x="1788" y="14001"/>
                  </a:lnTo>
                  <a:lnTo>
                    <a:pt x="1587" y="14524"/>
                  </a:lnTo>
                  <a:lnTo>
                    <a:pt x="1386" y="15046"/>
                  </a:lnTo>
                  <a:lnTo>
                    <a:pt x="1205" y="15568"/>
                  </a:lnTo>
                  <a:lnTo>
                    <a:pt x="1025" y="16111"/>
                  </a:lnTo>
                  <a:lnTo>
                    <a:pt x="864" y="16653"/>
                  </a:lnTo>
                  <a:lnTo>
                    <a:pt x="723" y="17195"/>
                  </a:lnTo>
                  <a:lnTo>
                    <a:pt x="583" y="17738"/>
                  </a:lnTo>
                  <a:lnTo>
                    <a:pt x="462" y="18300"/>
                  </a:lnTo>
                  <a:lnTo>
                    <a:pt x="342" y="18863"/>
                  </a:lnTo>
                  <a:lnTo>
                    <a:pt x="261" y="19425"/>
                  </a:lnTo>
                  <a:lnTo>
                    <a:pt x="181" y="20008"/>
                  </a:lnTo>
                  <a:lnTo>
                    <a:pt x="101" y="20570"/>
                  </a:lnTo>
                  <a:lnTo>
                    <a:pt x="60" y="21152"/>
                  </a:lnTo>
                  <a:lnTo>
                    <a:pt x="20" y="21735"/>
                  </a:lnTo>
                  <a:lnTo>
                    <a:pt x="0" y="22318"/>
                  </a:lnTo>
                  <a:lnTo>
                    <a:pt x="0" y="22920"/>
                  </a:lnTo>
                  <a:lnTo>
                    <a:pt x="0" y="23503"/>
                  </a:lnTo>
                  <a:lnTo>
                    <a:pt x="20" y="24105"/>
                  </a:lnTo>
                  <a:lnTo>
                    <a:pt x="60" y="24688"/>
                  </a:lnTo>
                  <a:lnTo>
                    <a:pt x="101" y="25270"/>
                  </a:lnTo>
                  <a:lnTo>
                    <a:pt x="181" y="25833"/>
                  </a:lnTo>
                  <a:lnTo>
                    <a:pt x="261" y="26415"/>
                  </a:lnTo>
                  <a:lnTo>
                    <a:pt x="342" y="26978"/>
                  </a:lnTo>
                  <a:lnTo>
                    <a:pt x="462" y="27540"/>
                  </a:lnTo>
                  <a:lnTo>
                    <a:pt x="583" y="28103"/>
                  </a:lnTo>
                  <a:lnTo>
                    <a:pt x="723" y="28645"/>
                  </a:lnTo>
                  <a:lnTo>
                    <a:pt x="864" y="29187"/>
                  </a:lnTo>
                  <a:lnTo>
                    <a:pt x="1025" y="29730"/>
                  </a:lnTo>
                  <a:lnTo>
                    <a:pt x="1205" y="30272"/>
                  </a:lnTo>
                  <a:lnTo>
                    <a:pt x="1386" y="30794"/>
                  </a:lnTo>
                  <a:lnTo>
                    <a:pt x="1587" y="31317"/>
                  </a:lnTo>
                  <a:lnTo>
                    <a:pt x="1788" y="31839"/>
                  </a:lnTo>
                  <a:lnTo>
                    <a:pt x="2009" y="32341"/>
                  </a:lnTo>
                  <a:lnTo>
                    <a:pt x="2250" y="32843"/>
                  </a:lnTo>
                  <a:lnTo>
                    <a:pt x="2491" y="33345"/>
                  </a:lnTo>
                  <a:lnTo>
                    <a:pt x="2752" y="33848"/>
                  </a:lnTo>
                  <a:lnTo>
                    <a:pt x="3033" y="34330"/>
                  </a:lnTo>
                  <a:lnTo>
                    <a:pt x="3315" y="34792"/>
                  </a:lnTo>
                  <a:lnTo>
                    <a:pt x="3596" y="35274"/>
                  </a:lnTo>
                  <a:lnTo>
                    <a:pt x="3897" y="35736"/>
                  </a:lnTo>
                  <a:lnTo>
                    <a:pt x="4219" y="36178"/>
                  </a:lnTo>
                  <a:lnTo>
                    <a:pt x="4540" y="36620"/>
                  </a:lnTo>
                  <a:lnTo>
                    <a:pt x="4881" y="37062"/>
                  </a:lnTo>
                  <a:lnTo>
                    <a:pt x="5223" y="37504"/>
                  </a:lnTo>
                  <a:lnTo>
                    <a:pt x="5584" y="37905"/>
                  </a:lnTo>
                  <a:lnTo>
                    <a:pt x="5946" y="38327"/>
                  </a:lnTo>
                  <a:lnTo>
                    <a:pt x="6328" y="38729"/>
                  </a:lnTo>
                  <a:lnTo>
                    <a:pt x="6709" y="39131"/>
                  </a:lnTo>
                  <a:lnTo>
                    <a:pt x="7091" y="39512"/>
                  </a:lnTo>
                  <a:lnTo>
                    <a:pt x="7493" y="39874"/>
                  </a:lnTo>
                  <a:lnTo>
                    <a:pt x="7915" y="40255"/>
                  </a:lnTo>
                  <a:lnTo>
                    <a:pt x="8336" y="40597"/>
                  </a:lnTo>
                  <a:lnTo>
                    <a:pt x="8758" y="40938"/>
                  </a:lnTo>
                  <a:lnTo>
                    <a:pt x="9200" y="41280"/>
                  </a:lnTo>
                  <a:lnTo>
                    <a:pt x="9642" y="41601"/>
                  </a:lnTo>
                  <a:lnTo>
                    <a:pt x="10104" y="41923"/>
                  </a:lnTo>
                  <a:lnTo>
                    <a:pt x="10566" y="42224"/>
                  </a:lnTo>
                  <a:lnTo>
                    <a:pt x="11028" y="42525"/>
                  </a:lnTo>
                  <a:lnTo>
                    <a:pt x="11510" y="42807"/>
                  </a:lnTo>
                  <a:lnTo>
                    <a:pt x="11992" y="43068"/>
                  </a:lnTo>
                  <a:lnTo>
                    <a:pt x="12474" y="43329"/>
                  </a:lnTo>
                  <a:lnTo>
                    <a:pt x="12977" y="43570"/>
                  </a:lnTo>
                  <a:lnTo>
                    <a:pt x="13479" y="43811"/>
                  </a:lnTo>
                  <a:lnTo>
                    <a:pt x="13981" y="44032"/>
                  </a:lnTo>
                  <a:lnTo>
                    <a:pt x="14503" y="44253"/>
                  </a:lnTo>
                  <a:lnTo>
                    <a:pt x="15025" y="44434"/>
                  </a:lnTo>
                  <a:lnTo>
                    <a:pt x="15568" y="44634"/>
                  </a:lnTo>
                  <a:lnTo>
                    <a:pt x="16090" y="44795"/>
                  </a:lnTo>
                  <a:lnTo>
                    <a:pt x="16632" y="44956"/>
                  </a:lnTo>
                  <a:lnTo>
                    <a:pt x="17175" y="45117"/>
                  </a:lnTo>
                  <a:lnTo>
                    <a:pt x="17737" y="45237"/>
                  </a:lnTo>
                  <a:lnTo>
                    <a:pt x="18280" y="45378"/>
                  </a:lnTo>
                  <a:lnTo>
                    <a:pt x="18842" y="45478"/>
                  </a:lnTo>
                  <a:lnTo>
                    <a:pt x="19425" y="45579"/>
                  </a:lnTo>
                  <a:lnTo>
                    <a:pt x="19987" y="45659"/>
                  </a:lnTo>
                  <a:lnTo>
                    <a:pt x="20569" y="45719"/>
                  </a:lnTo>
                  <a:lnTo>
                    <a:pt x="21152" y="45759"/>
                  </a:lnTo>
                  <a:lnTo>
                    <a:pt x="21735" y="45800"/>
                  </a:lnTo>
                  <a:lnTo>
                    <a:pt x="22317" y="45820"/>
                  </a:lnTo>
                  <a:lnTo>
                    <a:pt x="22900" y="45840"/>
                  </a:lnTo>
                  <a:lnTo>
                    <a:pt x="23502" y="45820"/>
                  </a:lnTo>
                  <a:lnTo>
                    <a:pt x="24085" y="45800"/>
                  </a:lnTo>
                  <a:lnTo>
                    <a:pt x="24667" y="45759"/>
                  </a:lnTo>
                  <a:lnTo>
                    <a:pt x="25250" y="45719"/>
                  </a:lnTo>
                  <a:lnTo>
                    <a:pt x="25832" y="45659"/>
                  </a:lnTo>
                  <a:lnTo>
                    <a:pt x="26395" y="45579"/>
                  </a:lnTo>
                  <a:lnTo>
                    <a:pt x="26957" y="45478"/>
                  </a:lnTo>
                  <a:lnTo>
                    <a:pt x="27520" y="45378"/>
                  </a:lnTo>
                  <a:lnTo>
                    <a:pt x="28082" y="45237"/>
                  </a:lnTo>
                  <a:lnTo>
                    <a:pt x="28645" y="45117"/>
                  </a:lnTo>
                  <a:lnTo>
                    <a:pt x="29187" y="44956"/>
                  </a:lnTo>
                  <a:lnTo>
                    <a:pt x="29729" y="44795"/>
                  </a:lnTo>
                  <a:lnTo>
                    <a:pt x="30252" y="44634"/>
                  </a:lnTo>
                  <a:lnTo>
                    <a:pt x="30794" y="44434"/>
                  </a:lnTo>
                  <a:lnTo>
                    <a:pt x="31316" y="44253"/>
                  </a:lnTo>
                  <a:lnTo>
                    <a:pt x="31818" y="44032"/>
                  </a:lnTo>
                  <a:lnTo>
                    <a:pt x="32341" y="43811"/>
                  </a:lnTo>
                  <a:lnTo>
                    <a:pt x="32843" y="43570"/>
                  </a:lnTo>
                  <a:lnTo>
                    <a:pt x="33345" y="43329"/>
                  </a:lnTo>
                  <a:lnTo>
                    <a:pt x="33827" y="43068"/>
                  </a:lnTo>
                  <a:lnTo>
                    <a:pt x="34309" y="42807"/>
                  </a:lnTo>
                  <a:lnTo>
                    <a:pt x="34791" y="42525"/>
                  </a:lnTo>
                  <a:lnTo>
                    <a:pt x="35253" y="42224"/>
                  </a:lnTo>
                  <a:lnTo>
                    <a:pt x="35715" y="41923"/>
                  </a:lnTo>
                  <a:lnTo>
                    <a:pt x="36177" y="41601"/>
                  </a:lnTo>
                  <a:lnTo>
                    <a:pt x="36619" y="41280"/>
                  </a:lnTo>
                  <a:lnTo>
                    <a:pt x="37061" y="40938"/>
                  </a:lnTo>
                  <a:lnTo>
                    <a:pt x="37483" y="40597"/>
                  </a:lnTo>
                  <a:lnTo>
                    <a:pt x="37905" y="40255"/>
                  </a:lnTo>
                  <a:lnTo>
                    <a:pt x="38306" y="39874"/>
                  </a:lnTo>
                  <a:lnTo>
                    <a:pt x="38708" y="39512"/>
                  </a:lnTo>
                  <a:lnTo>
                    <a:pt x="39110" y="39131"/>
                  </a:lnTo>
                  <a:lnTo>
                    <a:pt x="39492" y="38729"/>
                  </a:lnTo>
                  <a:lnTo>
                    <a:pt x="39873" y="38327"/>
                  </a:lnTo>
                  <a:lnTo>
                    <a:pt x="40235" y="37905"/>
                  </a:lnTo>
                  <a:lnTo>
                    <a:pt x="40596" y="37504"/>
                  </a:lnTo>
                  <a:lnTo>
                    <a:pt x="40938" y="37062"/>
                  </a:lnTo>
                  <a:lnTo>
                    <a:pt x="41279" y="36620"/>
                  </a:lnTo>
                  <a:lnTo>
                    <a:pt x="41601" y="36178"/>
                  </a:lnTo>
                  <a:lnTo>
                    <a:pt x="41902" y="35736"/>
                  </a:lnTo>
                  <a:lnTo>
                    <a:pt x="42203" y="35274"/>
                  </a:lnTo>
                  <a:lnTo>
                    <a:pt x="42505" y="34792"/>
                  </a:lnTo>
                  <a:lnTo>
                    <a:pt x="42786" y="34330"/>
                  </a:lnTo>
                  <a:lnTo>
                    <a:pt x="43067" y="33848"/>
                  </a:lnTo>
                  <a:lnTo>
                    <a:pt x="43308" y="33345"/>
                  </a:lnTo>
                  <a:lnTo>
                    <a:pt x="43569" y="32843"/>
                  </a:lnTo>
                  <a:lnTo>
                    <a:pt x="43790" y="32341"/>
                  </a:lnTo>
                  <a:lnTo>
                    <a:pt x="44031" y="31839"/>
                  </a:lnTo>
                  <a:lnTo>
                    <a:pt x="44232" y="31317"/>
                  </a:lnTo>
                  <a:lnTo>
                    <a:pt x="44433" y="30794"/>
                  </a:lnTo>
                  <a:lnTo>
                    <a:pt x="44614" y="30272"/>
                  </a:lnTo>
                  <a:lnTo>
                    <a:pt x="44795" y="29730"/>
                  </a:lnTo>
                  <a:lnTo>
                    <a:pt x="44955" y="29187"/>
                  </a:lnTo>
                  <a:lnTo>
                    <a:pt x="45096" y="28645"/>
                  </a:lnTo>
                  <a:lnTo>
                    <a:pt x="45237" y="28103"/>
                  </a:lnTo>
                  <a:lnTo>
                    <a:pt x="45357" y="27540"/>
                  </a:lnTo>
                  <a:lnTo>
                    <a:pt x="45458" y="26978"/>
                  </a:lnTo>
                  <a:lnTo>
                    <a:pt x="45558" y="26415"/>
                  </a:lnTo>
                  <a:lnTo>
                    <a:pt x="45638" y="25833"/>
                  </a:lnTo>
                  <a:lnTo>
                    <a:pt x="45699" y="25270"/>
                  </a:lnTo>
                  <a:lnTo>
                    <a:pt x="45759" y="24688"/>
                  </a:lnTo>
                  <a:lnTo>
                    <a:pt x="45799" y="24105"/>
                  </a:lnTo>
                  <a:lnTo>
                    <a:pt x="45819" y="23503"/>
                  </a:lnTo>
                  <a:lnTo>
                    <a:pt x="45819" y="22920"/>
                  </a:lnTo>
                  <a:lnTo>
                    <a:pt x="45819" y="22318"/>
                  </a:lnTo>
                  <a:lnTo>
                    <a:pt x="45799" y="21735"/>
                  </a:lnTo>
                  <a:lnTo>
                    <a:pt x="45759" y="21152"/>
                  </a:lnTo>
                  <a:lnTo>
                    <a:pt x="45699" y="20570"/>
                  </a:lnTo>
                  <a:lnTo>
                    <a:pt x="45638" y="20008"/>
                  </a:lnTo>
                  <a:lnTo>
                    <a:pt x="45558" y="19425"/>
                  </a:lnTo>
                  <a:lnTo>
                    <a:pt x="45458" y="18863"/>
                  </a:lnTo>
                  <a:lnTo>
                    <a:pt x="45357" y="18300"/>
                  </a:lnTo>
                  <a:lnTo>
                    <a:pt x="45237" y="17738"/>
                  </a:lnTo>
                  <a:lnTo>
                    <a:pt x="45096" y="17195"/>
                  </a:lnTo>
                  <a:lnTo>
                    <a:pt x="44955" y="16653"/>
                  </a:lnTo>
                  <a:lnTo>
                    <a:pt x="44795" y="16111"/>
                  </a:lnTo>
                  <a:lnTo>
                    <a:pt x="44614" y="15568"/>
                  </a:lnTo>
                  <a:lnTo>
                    <a:pt x="44433" y="15046"/>
                  </a:lnTo>
                  <a:lnTo>
                    <a:pt x="44232" y="14524"/>
                  </a:lnTo>
                  <a:lnTo>
                    <a:pt x="44031" y="14001"/>
                  </a:lnTo>
                  <a:lnTo>
                    <a:pt x="43790" y="13479"/>
                  </a:lnTo>
                  <a:lnTo>
                    <a:pt x="43569" y="12977"/>
                  </a:lnTo>
                  <a:lnTo>
                    <a:pt x="43308" y="12495"/>
                  </a:lnTo>
                  <a:lnTo>
                    <a:pt x="43067" y="11993"/>
                  </a:lnTo>
                  <a:lnTo>
                    <a:pt x="42786" y="11511"/>
                  </a:lnTo>
                  <a:lnTo>
                    <a:pt x="42505" y="11029"/>
                  </a:lnTo>
                  <a:lnTo>
                    <a:pt x="42203" y="10567"/>
                  </a:lnTo>
                  <a:lnTo>
                    <a:pt x="41902" y="10105"/>
                  </a:lnTo>
                  <a:lnTo>
                    <a:pt x="41601" y="9663"/>
                  </a:lnTo>
                  <a:lnTo>
                    <a:pt x="41279" y="9201"/>
                  </a:lnTo>
                  <a:lnTo>
                    <a:pt x="40938" y="8779"/>
                  </a:lnTo>
                  <a:lnTo>
                    <a:pt x="40596" y="8337"/>
                  </a:lnTo>
                  <a:lnTo>
                    <a:pt x="40235" y="7915"/>
                  </a:lnTo>
                  <a:lnTo>
                    <a:pt x="39873" y="7513"/>
                  </a:lnTo>
                  <a:lnTo>
                    <a:pt x="39492" y="7112"/>
                  </a:lnTo>
                  <a:lnTo>
                    <a:pt x="39110" y="6710"/>
                  </a:lnTo>
                  <a:lnTo>
                    <a:pt x="38708" y="6328"/>
                  </a:lnTo>
                  <a:lnTo>
                    <a:pt x="38306" y="5946"/>
                  </a:lnTo>
                  <a:lnTo>
                    <a:pt x="37905" y="5585"/>
                  </a:lnTo>
                  <a:lnTo>
                    <a:pt x="37483" y="5243"/>
                  </a:lnTo>
                  <a:lnTo>
                    <a:pt x="37061" y="4882"/>
                  </a:lnTo>
                  <a:lnTo>
                    <a:pt x="36619" y="4560"/>
                  </a:lnTo>
                  <a:lnTo>
                    <a:pt x="36177" y="4239"/>
                  </a:lnTo>
                  <a:lnTo>
                    <a:pt x="35715" y="3918"/>
                  </a:lnTo>
                  <a:lnTo>
                    <a:pt x="35253" y="3616"/>
                  </a:lnTo>
                  <a:lnTo>
                    <a:pt x="34791" y="3315"/>
                  </a:lnTo>
                  <a:lnTo>
                    <a:pt x="34309" y="3034"/>
                  </a:lnTo>
                  <a:lnTo>
                    <a:pt x="33827" y="2773"/>
                  </a:lnTo>
                  <a:lnTo>
                    <a:pt x="33345" y="2512"/>
                  </a:lnTo>
                  <a:lnTo>
                    <a:pt x="32843" y="2270"/>
                  </a:lnTo>
                  <a:lnTo>
                    <a:pt x="32341" y="2029"/>
                  </a:lnTo>
                  <a:lnTo>
                    <a:pt x="31818" y="1808"/>
                  </a:lnTo>
                  <a:lnTo>
                    <a:pt x="31316" y="1588"/>
                  </a:lnTo>
                  <a:lnTo>
                    <a:pt x="30794" y="1387"/>
                  </a:lnTo>
                  <a:lnTo>
                    <a:pt x="30252" y="1206"/>
                  </a:lnTo>
                  <a:lnTo>
                    <a:pt x="29729" y="1025"/>
                  </a:lnTo>
                  <a:lnTo>
                    <a:pt x="29187" y="864"/>
                  </a:lnTo>
                  <a:lnTo>
                    <a:pt x="28645" y="724"/>
                  </a:lnTo>
                  <a:lnTo>
                    <a:pt x="28082" y="583"/>
                  </a:lnTo>
                  <a:lnTo>
                    <a:pt x="27520" y="463"/>
                  </a:lnTo>
                  <a:lnTo>
                    <a:pt x="26957" y="362"/>
                  </a:lnTo>
                  <a:lnTo>
                    <a:pt x="26395" y="262"/>
                  </a:lnTo>
                  <a:lnTo>
                    <a:pt x="25832" y="181"/>
                  </a:lnTo>
                  <a:lnTo>
                    <a:pt x="25250" y="121"/>
                  </a:lnTo>
                  <a:lnTo>
                    <a:pt x="24667" y="61"/>
                  </a:lnTo>
                  <a:lnTo>
                    <a:pt x="24085" y="41"/>
                  </a:lnTo>
                  <a:lnTo>
                    <a:pt x="23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5"/>
            <p:cNvSpPr/>
            <p:nvPr/>
          </p:nvSpPr>
          <p:spPr>
            <a:xfrm>
              <a:off x="819500" y="2560200"/>
              <a:ext cx="1046075" cy="1045550"/>
            </a:xfrm>
            <a:custGeom>
              <a:avLst/>
              <a:gdLst/>
              <a:ahLst/>
              <a:cxnLst/>
              <a:rect l="l" t="t" r="r" b="b"/>
              <a:pathLst>
                <a:path w="41843" h="41822" extrusionOk="0">
                  <a:moveTo>
                    <a:pt x="20389" y="0"/>
                  </a:moveTo>
                  <a:lnTo>
                    <a:pt x="19847" y="20"/>
                  </a:lnTo>
                  <a:lnTo>
                    <a:pt x="19305" y="61"/>
                  </a:lnTo>
                  <a:lnTo>
                    <a:pt x="18782" y="101"/>
                  </a:lnTo>
                  <a:lnTo>
                    <a:pt x="18260" y="161"/>
                  </a:lnTo>
                  <a:lnTo>
                    <a:pt x="17738" y="241"/>
                  </a:lnTo>
                  <a:lnTo>
                    <a:pt x="17216" y="322"/>
                  </a:lnTo>
                  <a:lnTo>
                    <a:pt x="16713" y="422"/>
                  </a:lnTo>
                  <a:lnTo>
                    <a:pt x="16191" y="523"/>
                  </a:lnTo>
                  <a:lnTo>
                    <a:pt x="15689" y="643"/>
                  </a:lnTo>
                  <a:lnTo>
                    <a:pt x="15187" y="784"/>
                  </a:lnTo>
                  <a:lnTo>
                    <a:pt x="14705" y="924"/>
                  </a:lnTo>
                  <a:lnTo>
                    <a:pt x="14202" y="1085"/>
                  </a:lnTo>
                  <a:lnTo>
                    <a:pt x="13720" y="1266"/>
                  </a:lnTo>
                  <a:lnTo>
                    <a:pt x="13258" y="1447"/>
                  </a:lnTo>
                  <a:lnTo>
                    <a:pt x="12776" y="1627"/>
                  </a:lnTo>
                  <a:lnTo>
                    <a:pt x="12314" y="1848"/>
                  </a:lnTo>
                  <a:lnTo>
                    <a:pt x="11852" y="2049"/>
                  </a:lnTo>
                  <a:lnTo>
                    <a:pt x="11390" y="2290"/>
                  </a:lnTo>
                  <a:lnTo>
                    <a:pt x="10948" y="2511"/>
                  </a:lnTo>
                  <a:lnTo>
                    <a:pt x="10506" y="2772"/>
                  </a:lnTo>
                  <a:lnTo>
                    <a:pt x="10065" y="3013"/>
                  </a:lnTo>
                  <a:lnTo>
                    <a:pt x="9643" y="3295"/>
                  </a:lnTo>
                  <a:lnTo>
                    <a:pt x="9221" y="3556"/>
                  </a:lnTo>
                  <a:lnTo>
                    <a:pt x="8819" y="3857"/>
                  </a:lnTo>
                  <a:lnTo>
                    <a:pt x="8397" y="4138"/>
                  </a:lnTo>
                  <a:lnTo>
                    <a:pt x="7614" y="4761"/>
                  </a:lnTo>
                  <a:lnTo>
                    <a:pt x="6851" y="5424"/>
                  </a:lnTo>
                  <a:lnTo>
                    <a:pt x="6127" y="6127"/>
                  </a:lnTo>
                  <a:lnTo>
                    <a:pt x="5444" y="6850"/>
                  </a:lnTo>
                  <a:lnTo>
                    <a:pt x="4782" y="7613"/>
                  </a:lnTo>
                  <a:lnTo>
                    <a:pt x="4159" y="8397"/>
                  </a:lnTo>
                  <a:lnTo>
                    <a:pt x="3858" y="8799"/>
                  </a:lnTo>
                  <a:lnTo>
                    <a:pt x="3576" y="9220"/>
                  </a:lnTo>
                  <a:lnTo>
                    <a:pt x="3295" y="9642"/>
                  </a:lnTo>
                  <a:lnTo>
                    <a:pt x="3034" y="10064"/>
                  </a:lnTo>
                  <a:lnTo>
                    <a:pt x="2773" y="10506"/>
                  </a:lnTo>
                  <a:lnTo>
                    <a:pt x="2532" y="10948"/>
                  </a:lnTo>
                  <a:lnTo>
                    <a:pt x="2291" y="11390"/>
                  </a:lnTo>
                  <a:lnTo>
                    <a:pt x="2070" y="11832"/>
                  </a:lnTo>
                  <a:lnTo>
                    <a:pt x="1849" y="12294"/>
                  </a:lnTo>
                  <a:lnTo>
                    <a:pt x="1648" y="12776"/>
                  </a:lnTo>
                  <a:lnTo>
                    <a:pt x="1447" y="13238"/>
                  </a:lnTo>
                  <a:lnTo>
                    <a:pt x="1266" y="13720"/>
                  </a:lnTo>
                  <a:lnTo>
                    <a:pt x="1106" y="14202"/>
                  </a:lnTo>
                  <a:lnTo>
                    <a:pt x="945" y="14684"/>
                  </a:lnTo>
                  <a:lnTo>
                    <a:pt x="804" y="15186"/>
                  </a:lnTo>
                  <a:lnTo>
                    <a:pt x="664" y="15688"/>
                  </a:lnTo>
                  <a:lnTo>
                    <a:pt x="543" y="16191"/>
                  </a:lnTo>
                  <a:lnTo>
                    <a:pt x="423" y="16693"/>
                  </a:lnTo>
                  <a:lnTo>
                    <a:pt x="322" y="17215"/>
                  </a:lnTo>
                  <a:lnTo>
                    <a:pt x="242" y="17717"/>
                  </a:lnTo>
                  <a:lnTo>
                    <a:pt x="162" y="18240"/>
                  </a:lnTo>
                  <a:lnTo>
                    <a:pt x="101" y="18762"/>
                  </a:lnTo>
                  <a:lnTo>
                    <a:pt x="61" y="19304"/>
                  </a:lnTo>
                  <a:lnTo>
                    <a:pt x="21" y="19826"/>
                  </a:lnTo>
                  <a:lnTo>
                    <a:pt x="1" y="20369"/>
                  </a:lnTo>
                  <a:lnTo>
                    <a:pt x="1" y="20911"/>
                  </a:lnTo>
                  <a:lnTo>
                    <a:pt x="1" y="21454"/>
                  </a:lnTo>
                  <a:lnTo>
                    <a:pt x="21" y="21976"/>
                  </a:lnTo>
                  <a:lnTo>
                    <a:pt x="61" y="22518"/>
                  </a:lnTo>
                  <a:lnTo>
                    <a:pt x="101" y="23040"/>
                  </a:lnTo>
                  <a:lnTo>
                    <a:pt x="162" y="23583"/>
                  </a:lnTo>
                  <a:lnTo>
                    <a:pt x="242" y="24085"/>
                  </a:lnTo>
                  <a:lnTo>
                    <a:pt x="322" y="24607"/>
                  </a:lnTo>
                  <a:lnTo>
                    <a:pt x="423" y="25129"/>
                  </a:lnTo>
                  <a:lnTo>
                    <a:pt x="543" y="25632"/>
                  </a:lnTo>
                  <a:lnTo>
                    <a:pt x="664" y="26134"/>
                  </a:lnTo>
                  <a:lnTo>
                    <a:pt x="804" y="26636"/>
                  </a:lnTo>
                  <a:lnTo>
                    <a:pt x="945" y="27138"/>
                  </a:lnTo>
                  <a:lnTo>
                    <a:pt x="1106" y="27620"/>
                  </a:lnTo>
                  <a:lnTo>
                    <a:pt x="1266" y="28102"/>
                  </a:lnTo>
                  <a:lnTo>
                    <a:pt x="1447" y="28584"/>
                  </a:lnTo>
                  <a:lnTo>
                    <a:pt x="1648" y="29047"/>
                  </a:lnTo>
                  <a:lnTo>
                    <a:pt x="1849" y="29509"/>
                  </a:lnTo>
                  <a:lnTo>
                    <a:pt x="2070" y="29971"/>
                  </a:lnTo>
                  <a:lnTo>
                    <a:pt x="2291" y="30433"/>
                  </a:lnTo>
                  <a:lnTo>
                    <a:pt x="2532" y="30874"/>
                  </a:lnTo>
                  <a:lnTo>
                    <a:pt x="2773" y="31316"/>
                  </a:lnTo>
                  <a:lnTo>
                    <a:pt x="3034" y="31758"/>
                  </a:lnTo>
                  <a:lnTo>
                    <a:pt x="3295" y="32180"/>
                  </a:lnTo>
                  <a:lnTo>
                    <a:pt x="3576" y="32602"/>
                  </a:lnTo>
                  <a:lnTo>
                    <a:pt x="3858" y="33024"/>
                  </a:lnTo>
                  <a:lnTo>
                    <a:pt x="4159" y="33426"/>
                  </a:lnTo>
                  <a:lnTo>
                    <a:pt x="4782" y="34209"/>
                  </a:lnTo>
                  <a:lnTo>
                    <a:pt x="5444" y="34972"/>
                  </a:lnTo>
                  <a:lnTo>
                    <a:pt x="6127" y="35695"/>
                  </a:lnTo>
                  <a:lnTo>
                    <a:pt x="6851" y="36398"/>
                  </a:lnTo>
                  <a:lnTo>
                    <a:pt x="7614" y="37041"/>
                  </a:lnTo>
                  <a:lnTo>
                    <a:pt x="8397" y="37664"/>
                  </a:lnTo>
                  <a:lnTo>
                    <a:pt x="8819" y="37965"/>
                  </a:lnTo>
                  <a:lnTo>
                    <a:pt x="9221" y="38246"/>
                  </a:lnTo>
                  <a:lnTo>
                    <a:pt x="9643" y="38528"/>
                  </a:lnTo>
                  <a:lnTo>
                    <a:pt x="10065" y="38789"/>
                  </a:lnTo>
                  <a:lnTo>
                    <a:pt x="10506" y="39050"/>
                  </a:lnTo>
                  <a:lnTo>
                    <a:pt x="10948" y="39311"/>
                  </a:lnTo>
                  <a:lnTo>
                    <a:pt x="11390" y="39532"/>
                  </a:lnTo>
                  <a:lnTo>
                    <a:pt x="11852" y="39773"/>
                  </a:lnTo>
                  <a:lnTo>
                    <a:pt x="12314" y="39974"/>
                  </a:lnTo>
                  <a:lnTo>
                    <a:pt x="12776" y="40175"/>
                  </a:lnTo>
                  <a:lnTo>
                    <a:pt x="13258" y="40376"/>
                  </a:lnTo>
                  <a:lnTo>
                    <a:pt x="13720" y="40556"/>
                  </a:lnTo>
                  <a:lnTo>
                    <a:pt x="14202" y="40737"/>
                  </a:lnTo>
                  <a:lnTo>
                    <a:pt x="14705" y="40878"/>
                  </a:lnTo>
                  <a:lnTo>
                    <a:pt x="15187" y="41039"/>
                  </a:lnTo>
                  <a:lnTo>
                    <a:pt x="15689" y="41159"/>
                  </a:lnTo>
                  <a:lnTo>
                    <a:pt x="16191" y="41300"/>
                  </a:lnTo>
                  <a:lnTo>
                    <a:pt x="16713" y="41400"/>
                  </a:lnTo>
                  <a:lnTo>
                    <a:pt x="17216" y="41501"/>
                  </a:lnTo>
                  <a:lnTo>
                    <a:pt x="17738" y="41581"/>
                  </a:lnTo>
                  <a:lnTo>
                    <a:pt x="18260" y="41661"/>
                  </a:lnTo>
                  <a:lnTo>
                    <a:pt x="18782" y="41722"/>
                  </a:lnTo>
                  <a:lnTo>
                    <a:pt x="19305" y="41762"/>
                  </a:lnTo>
                  <a:lnTo>
                    <a:pt x="19847" y="41802"/>
                  </a:lnTo>
                  <a:lnTo>
                    <a:pt x="20389" y="41822"/>
                  </a:lnTo>
                  <a:lnTo>
                    <a:pt x="21454" y="41822"/>
                  </a:lnTo>
                  <a:lnTo>
                    <a:pt x="21996" y="41802"/>
                  </a:lnTo>
                  <a:lnTo>
                    <a:pt x="22539" y="41762"/>
                  </a:lnTo>
                  <a:lnTo>
                    <a:pt x="23061" y="41722"/>
                  </a:lnTo>
                  <a:lnTo>
                    <a:pt x="23583" y="41661"/>
                  </a:lnTo>
                  <a:lnTo>
                    <a:pt x="24105" y="41581"/>
                  </a:lnTo>
                  <a:lnTo>
                    <a:pt x="24628" y="41501"/>
                  </a:lnTo>
                  <a:lnTo>
                    <a:pt x="25130" y="41400"/>
                  </a:lnTo>
                  <a:lnTo>
                    <a:pt x="25652" y="41300"/>
                  </a:lnTo>
                  <a:lnTo>
                    <a:pt x="26154" y="41159"/>
                  </a:lnTo>
                  <a:lnTo>
                    <a:pt x="26636" y="41039"/>
                  </a:lnTo>
                  <a:lnTo>
                    <a:pt x="27139" y="40878"/>
                  </a:lnTo>
                  <a:lnTo>
                    <a:pt x="27621" y="40737"/>
                  </a:lnTo>
                  <a:lnTo>
                    <a:pt x="28103" y="40556"/>
                  </a:lnTo>
                  <a:lnTo>
                    <a:pt x="28585" y="40376"/>
                  </a:lnTo>
                  <a:lnTo>
                    <a:pt x="29067" y="40175"/>
                  </a:lnTo>
                  <a:lnTo>
                    <a:pt x="29529" y="39974"/>
                  </a:lnTo>
                  <a:lnTo>
                    <a:pt x="29991" y="39773"/>
                  </a:lnTo>
                  <a:lnTo>
                    <a:pt x="30433" y="39532"/>
                  </a:lnTo>
                  <a:lnTo>
                    <a:pt x="30895" y="39311"/>
                  </a:lnTo>
                  <a:lnTo>
                    <a:pt x="31337" y="39050"/>
                  </a:lnTo>
                  <a:lnTo>
                    <a:pt x="31759" y="38789"/>
                  </a:lnTo>
                  <a:lnTo>
                    <a:pt x="32201" y="38528"/>
                  </a:lnTo>
                  <a:lnTo>
                    <a:pt x="32622" y="38246"/>
                  </a:lnTo>
                  <a:lnTo>
                    <a:pt x="33024" y="37965"/>
                  </a:lnTo>
                  <a:lnTo>
                    <a:pt x="33426" y="37664"/>
                  </a:lnTo>
                  <a:lnTo>
                    <a:pt x="34229" y="37041"/>
                  </a:lnTo>
                  <a:lnTo>
                    <a:pt x="34993" y="36398"/>
                  </a:lnTo>
                  <a:lnTo>
                    <a:pt x="35716" y="35695"/>
                  </a:lnTo>
                  <a:lnTo>
                    <a:pt x="36399" y="34972"/>
                  </a:lnTo>
                  <a:lnTo>
                    <a:pt x="37062" y="34209"/>
                  </a:lnTo>
                  <a:lnTo>
                    <a:pt x="37684" y="33426"/>
                  </a:lnTo>
                  <a:lnTo>
                    <a:pt x="37986" y="33024"/>
                  </a:lnTo>
                  <a:lnTo>
                    <a:pt x="38267" y="32602"/>
                  </a:lnTo>
                  <a:lnTo>
                    <a:pt x="38548" y="32180"/>
                  </a:lnTo>
                  <a:lnTo>
                    <a:pt x="38809" y="31758"/>
                  </a:lnTo>
                  <a:lnTo>
                    <a:pt x="39070" y="31316"/>
                  </a:lnTo>
                  <a:lnTo>
                    <a:pt x="39311" y="30874"/>
                  </a:lnTo>
                  <a:lnTo>
                    <a:pt x="39553" y="30433"/>
                  </a:lnTo>
                  <a:lnTo>
                    <a:pt x="39773" y="29971"/>
                  </a:lnTo>
                  <a:lnTo>
                    <a:pt x="39994" y="29509"/>
                  </a:lnTo>
                  <a:lnTo>
                    <a:pt x="40195" y="29047"/>
                  </a:lnTo>
                  <a:lnTo>
                    <a:pt x="40376" y="28584"/>
                  </a:lnTo>
                  <a:lnTo>
                    <a:pt x="40577" y="28102"/>
                  </a:lnTo>
                  <a:lnTo>
                    <a:pt x="40738" y="27620"/>
                  </a:lnTo>
                  <a:lnTo>
                    <a:pt x="40898" y="27138"/>
                  </a:lnTo>
                  <a:lnTo>
                    <a:pt x="41039" y="26636"/>
                  </a:lnTo>
                  <a:lnTo>
                    <a:pt x="41180" y="26134"/>
                  </a:lnTo>
                  <a:lnTo>
                    <a:pt x="41300" y="25632"/>
                  </a:lnTo>
                  <a:lnTo>
                    <a:pt x="41421" y="25129"/>
                  </a:lnTo>
                  <a:lnTo>
                    <a:pt x="41501" y="24607"/>
                  </a:lnTo>
                  <a:lnTo>
                    <a:pt x="41601" y="24085"/>
                  </a:lnTo>
                  <a:lnTo>
                    <a:pt x="41662" y="23583"/>
                  </a:lnTo>
                  <a:lnTo>
                    <a:pt x="41722" y="23040"/>
                  </a:lnTo>
                  <a:lnTo>
                    <a:pt x="41782" y="22518"/>
                  </a:lnTo>
                  <a:lnTo>
                    <a:pt x="41802" y="21976"/>
                  </a:lnTo>
                  <a:lnTo>
                    <a:pt x="41822" y="21454"/>
                  </a:lnTo>
                  <a:lnTo>
                    <a:pt x="41842" y="20911"/>
                  </a:lnTo>
                  <a:lnTo>
                    <a:pt x="41822" y="20369"/>
                  </a:lnTo>
                  <a:lnTo>
                    <a:pt x="41802" y="19826"/>
                  </a:lnTo>
                  <a:lnTo>
                    <a:pt x="41782" y="19304"/>
                  </a:lnTo>
                  <a:lnTo>
                    <a:pt x="41722" y="18762"/>
                  </a:lnTo>
                  <a:lnTo>
                    <a:pt x="41662" y="18240"/>
                  </a:lnTo>
                  <a:lnTo>
                    <a:pt x="41601" y="17717"/>
                  </a:lnTo>
                  <a:lnTo>
                    <a:pt x="41501" y="17215"/>
                  </a:lnTo>
                  <a:lnTo>
                    <a:pt x="41421" y="16693"/>
                  </a:lnTo>
                  <a:lnTo>
                    <a:pt x="41300" y="16191"/>
                  </a:lnTo>
                  <a:lnTo>
                    <a:pt x="41180" y="15688"/>
                  </a:lnTo>
                  <a:lnTo>
                    <a:pt x="41039" y="15186"/>
                  </a:lnTo>
                  <a:lnTo>
                    <a:pt x="40898" y="14684"/>
                  </a:lnTo>
                  <a:lnTo>
                    <a:pt x="40738" y="14202"/>
                  </a:lnTo>
                  <a:lnTo>
                    <a:pt x="40577" y="13720"/>
                  </a:lnTo>
                  <a:lnTo>
                    <a:pt x="40376" y="13238"/>
                  </a:lnTo>
                  <a:lnTo>
                    <a:pt x="40195" y="12776"/>
                  </a:lnTo>
                  <a:lnTo>
                    <a:pt x="39994" y="12294"/>
                  </a:lnTo>
                  <a:lnTo>
                    <a:pt x="39773" y="11832"/>
                  </a:lnTo>
                  <a:lnTo>
                    <a:pt x="39553" y="11390"/>
                  </a:lnTo>
                  <a:lnTo>
                    <a:pt x="39311" y="10948"/>
                  </a:lnTo>
                  <a:lnTo>
                    <a:pt x="39070" y="10506"/>
                  </a:lnTo>
                  <a:lnTo>
                    <a:pt x="38809" y="10064"/>
                  </a:lnTo>
                  <a:lnTo>
                    <a:pt x="38548" y="9642"/>
                  </a:lnTo>
                  <a:lnTo>
                    <a:pt x="38267" y="9220"/>
                  </a:lnTo>
                  <a:lnTo>
                    <a:pt x="37986" y="8799"/>
                  </a:lnTo>
                  <a:lnTo>
                    <a:pt x="37684" y="8397"/>
                  </a:lnTo>
                  <a:lnTo>
                    <a:pt x="37062" y="7613"/>
                  </a:lnTo>
                  <a:lnTo>
                    <a:pt x="36399" y="6850"/>
                  </a:lnTo>
                  <a:lnTo>
                    <a:pt x="35716" y="6127"/>
                  </a:lnTo>
                  <a:lnTo>
                    <a:pt x="34993" y="5424"/>
                  </a:lnTo>
                  <a:lnTo>
                    <a:pt x="34229" y="4761"/>
                  </a:lnTo>
                  <a:lnTo>
                    <a:pt x="33426" y="4138"/>
                  </a:lnTo>
                  <a:lnTo>
                    <a:pt x="33024" y="3857"/>
                  </a:lnTo>
                  <a:lnTo>
                    <a:pt x="32622" y="3556"/>
                  </a:lnTo>
                  <a:lnTo>
                    <a:pt x="32201" y="3295"/>
                  </a:lnTo>
                  <a:lnTo>
                    <a:pt x="31759" y="3013"/>
                  </a:lnTo>
                  <a:lnTo>
                    <a:pt x="31337" y="2772"/>
                  </a:lnTo>
                  <a:lnTo>
                    <a:pt x="30895" y="2511"/>
                  </a:lnTo>
                  <a:lnTo>
                    <a:pt x="30433" y="2290"/>
                  </a:lnTo>
                  <a:lnTo>
                    <a:pt x="29991" y="2049"/>
                  </a:lnTo>
                  <a:lnTo>
                    <a:pt x="29529" y="1848"/>
                  </a:lnTo>
                  <a:lnTo>
                    <a:pt x="29067" y="1627"/>
                  </a:lnTo>
                  <a:lnTo>
                    <a:pt x="28585" y="1447"/>
                  </a:lnTo>
                  <a:lnTo>
                    <a:pt x="28103" y="1266"/>
                  </a:lnTo>
                  <a:lnTo>
                    <a:pt x="27621" y="1085"/>
                  </a:lnTo>
                  <a:lnTo>
                    <a:pt x="27139" y="924"/>
                  </a:lnTo>
                  <a:lnTo>
                    <a:pt x="26636" y="784"/>
                  </a:lnTo>
                  <a:lnTo>
                    <a:pt x="26154" y="643"/>
                  </a:lnTo>
                  <a:lnTo>
                    <a:pt x="25652" y="523"/>
                  </a:lnTo>
                  <a:lnTo>
                    <a:pt x="25130" y="422"/>
                  </a:lnTo>
                  <a:lnTo>
                    <a:pt x="24628" y="322"/>
                  </a:lnTo>
                  <a:lnTo>
                    <a:pt x="24105" y="241"/>
                  </a:lnTo>
                  <a:lnTo>
                    <a:pt x="23583" y="161"/>
                  </a:lnTo>
                  <a:lnTo>
                    <a:pt x="23061" y="101"/>
                  </a:lnTo>
                  <a:lnTo>
                    <a:pt x="22539" y="61"/>
                  </a:lnTo>
                  <a:lnTo>
                    <a:pt x="21996" y="20"/>
                  </a:lnTo>
                  <a:lnTo>
                    <a:pt x="2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5"/>
            <p:cNvSpPr/>
            <p:nvPr/>
          </p:nvSpPr>
          <p:spPr>
            <a:xfrm>
              <a:off x="1305125" y="3045300"/>
              <a:ext cx="74850" cy="75350"/>
            </a:xfrm>
            <a:custGeom>
              <a:avLst/>
              <a:gdLst/>
              <a:ahLst/>
              <a:cxnLst/>
              <a:rect l="l" t="t" r="r" b="b"/>
              <a:pathLst>
                <a:path w="2994" h="3014" extrusionOk="0">
                  <a:moveTo>
                    <a:pt x="1487" y="1"/>
                  </a:moveTo>
                  <a:lnTo>
                    <a:pt x="1346" y="21"/>
                  </a:lnTo>
                  <a:lnTo>
                    <a:pt x="1185" y="41"/>
                  </a:lnTo>
                  <a:lnTo>
                    <a:pt x="1045" y="81"/>
                  </a:lnTo>
                  <a:lnTo>
                    <a:pt x="904" y="121"/>
                  </a:lnTo>
                  <a:lnTo>
                    <a:pt x="784" y="181"/>
                  </a:lnTo>
                  <a:lnTo>
                    <a:pt x="663" y="262"/>
                  </a:lnTo>
                  <a:lnTo>
                    <a:pt x="543" y="342"/>
                  </a:lnTo>
                  <a:lnTo>
                    <a:pt x="442" y="443"/>
                  </a:lnTo>
                  <a:lnTo>
                    <a:pt x="342" y="543"/>
                  </a:lnTo>
                  <a:lnTo>
                    <a:pt x="241" y="664"/>
                  </a:lnTo>
                  <a:lnTo>
                    <a:pt x="181" y="784"/>
                  </a:lnTo>
                  <a:lnTo>
                    <a:pt x="121" y="925"/>
                  </a:lnTo>
                  <a:lnTo>
                    <a:pt x="60" y="1065"/>
                  </a:lnTo>
                  <a:lnTo>
                    <a:pt x="20" y="1206"/>
                  </a:lnTo>
                  <a:lnTo>
                    <a:pt x="0" y="1346"/>
                  </a:lnTo>
                  <a:lnTo>
                    <a:pt x="0" y="1507"/>
                  </a:lnTo>
                  <a:lnTo>
                    <a:pt x="0" y="1668"/>
                  </a:lnTo>
                  <a:lnTo>
                    <a:pt x="20" y="1808"/>
                  </a:lnTo>
                  <a:lnTo>
                    <a:pt x="60" y="1949"/>
                  </a:lnTo>
                  <a:lnTo>
                    <a:pt x="121" y="2090"/>
                  </a:lnTo>
                  <a:lnTo>
                    <a:pt x="181" y="2230"/>
                  </a:lnTo>
                  <a:lnTo>
                    <a:pt x="241" y="2351"/>
                  </a:lnTo>
                  <a:lnTo>
                    <a:pt x="342" y="2451"/>
                  </a:lnTo>
                  <a:lnTo>
                    <a:pt x="442" y="2572"/>
                  </a:lnTo>
                  <a:lnTo>
                    <a:pt x="543" y="2672"/>
                  </a:lnTo>
                  <a:lnTo>
                    <a:pt x="663" y="2753"/>
                  </a:lnTo>
                  <a:lnTo>
                    <a:pt x="784" y="2833"/>
                  </a:lnTo>
                  <a:lnTo>
                    <a:pt x="904" y="2893"/>
                  </a:lnTo>
                  <a:lnTo>
                    <a:pt x="1045" y="2933"/>
                  </a:lnTo>
                  <a:lnTo>
                    <a:pt x="1185" y="2974"/>
                  </a:lnTo>
                  <a:lnTo>
                    <a:pt x="1346" y="2994"/>
                  </a:lnTo>
                  <a:lnTo>
                    <a:pt x="1487" y="3014"/>
                  </a:lnTo>
                  <a:lnTo>
                    <a:pt x="1647" y="2994"/>
                  </a:lnTo>
                  <a:lnTo>
                    <a:pt x="1788" y="2974"/>
                  </a:lnTo>
                  <a:lnTo>
                    <a:pt x="1949" y="2933"/>
                  </a:lnTo>
                  <a:lnTo>
                    <a:pt x="2069" y="2893"/>
                  </a:lnTo>
                  <a:lnTo>
                    <a:pt x="2210" y="2833"/>
                  </a:lnTo>
                  <a:lnTo>
                    <a:pt x="2330" y="2753"/>
                  </a:lnTo>
                  <a:lnTo>
                    <a:pt x="2451" y="2672"/>
                  </a:lnTo>
                  <a:lnTo>
                    <a:pt x="2551" y="2572"/>
                  </a:lnTo>
                  <a:lnTo>
                    <a:pt x="2652" y="2451"/>
                  </a:lnTo>
                  <a:lnTo>
                    <a:pt x="2732" y="2351"/>
                  </a:lnTo>
                  <a:lnTo>
                    <a:pt x="2812" y="2230"/>
                  </a:lnTo>
                  <a:lnTo>
                    <a:pt x="2873" y="2090"/>
                  </a:lnTo>
                  <a:lnTo>
                    <a:pt x="2933" y="1949"/>
                  </a:lnTo>
                  <a:lnTo>
                    <a:pt x="2973" y="1808"/>
                  </a:lnTo>
                  <a:lnTo>
                    <a:pt x="2993" y="1668"/>
                  </a:lnTo>
                  <a:lnTo>
                    <a:pt x="2993" y="1507"/>
                  </a:lnTo>
                  <a:lnTo>
                    <a:pt x="2993" y="1346"/>
                  </a:lnTo>
                  <a:lnTo>
                    <a:pt x="2973" y="1206"/>
                  </a:lnTo>
                  <a:lnTo>
                    <a:pt x="2933" y="1065"/>
                  </a:lnTo>
                  <a:lnTo>
                    <a:pt x="2873" y="925"/>
                  </a:lnTo>
                  <a:lnTo>
                    <a:pt x="2812" y="784"/>
                  </a:lnTo>
                  <a:lnTo>
                    <a:pt x="2732" y="664"/>
                  </a:lnTo>
                  <a:lnTo>
                    <a:pt x="2652" y="543"/>
                  </a:lnTo>
                  <a:lnTo>
                    <a:pt x="2551" y="443"/>
                  </a:lnTo>
                  <a:lnTo>
                    <a:pt x="2451" y="342"/>
                  </a:lnTo>
                  <a:lnTo>
                    <a:pt x="2330" y="262"/>
                  </a:lnTo>
                  <a:lnTo>
                    <a:pt x="2210" y="181"/>
                  </a:lnTo>
                  <a:lnTo>
                    <a:pt x="2069" y="121"/>
                  </a:lnTo>
                  <a:lnTo>
                    <a:pt x="1949" y="81"/>
                  </a:lnTo>
                  <a:lnTo>
                    <a:pt x="1788" y="41"/>
                  </a:lnTo>
                  <a:lnTo>
                    <a:pt x="1647" y="21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5"/>
            <p:cNvSpPr/>
            <p:nvPr/>
          </p:nvSpPr>
          <p:spPr>
            <a:xfrm>
              <a:off x="1323200" y="2560200"/>
              <a:ext cx="38175" cy="104475"/>
            </a:xfrm>
            <a:custGeom>
              <a:avLst/>
              <a:gdLst/>
              <a:ahLst/>
              <a:cxnLst/>
              <a:rect l="l" t="t" r="r" b="b"/>
              <a:pathLst>
                <a:path w="1527" h="4179" extrusionOk="0">
                  <a:moveTo>
                    <a:pt x="764" y="0"/>
                  </a:moveTo>
                  <a:lnTo>
                    <a:pt x="623" y="20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41"/>
                  </a:lnTo>
                  <a:lnTo>
                    <a:pt x="141" y="342"/>
                  </a:lnTo>
                  <a:lnTo>
                    <a:pt x="61" y="482"/>
                  </a:lnTo>
                  <a:lnTo>
                    <a:pt x="20" y="623"/>
                  </a:lnTo>
                  <a:lnTo>
                    <a:pt x="0" y="764"/>
                  </a:lnTo>
                  <a:lnTo>
                    <a:pt x="0" y="3415"/>
                  </a:lnTo>
                  <a:lnTo>
                    <a:pt x="20" y="3576"/>
                  </a:lnTo>
                  <a:lnTo>
                    <a:pt x="61" y="3717"/>
                  </a:lnTo>
                  <a:lnTo>
                    <a:pt x="141" y="3837"/>
                  </a:lnTo>
                  <a:lnTo>
                    <a:pt x="241" y="3958"/>
                  </a:lnTo>
                  <a:lnTo>
                    <a:pt x="342" y="4038"/>
                  </a:lnTo>
                  <a:lnTo>
                    <a:pt x="482" y="4118"/>
                  </a:lnTo>
                  <a:lnTo>
                    <a:pt x="623" y="4158"/>
                  </a:lnTo>
                  <a:lnTo>
                    <a:pt x="764" y="4179"/>
                  </a:lnTo>
                  <a:lnTo>
                    <a:pt x="924" y="4158"/>
                  </a:lnTo>
                  <a:lnTo>
                    <a:pt x="1065" y="4118"/>
                  </a:lnTo>
                  <a:lnTo>
                    <a:pt x="1206" y="4038"/>
                  </a:lnTo>
                  <a:lnTo>
                    <a:pt x="1306" y="3958"/>
                  </a:lnTo>
                  <a:lnTo>
                    <a:pt x="1406" y="3837"/>
                  </a:lnTo>
                  <a:lnTo>
                    <a:pt x="1467" y="3717"/>
                  </a:lnTo>
                  <a:lnTo>
                    <a:pt x="1527" y="3576"/>
                  </a:lnTo>
                  <a:lnTo>
                    <a:pt x="1527" y="3415"/>
                  </a:lnTo>
                  <a:lnTo>
                    <a:pt x="1527" y="764"/>
                  </a:lnTo>
                  <a:lnTo>
                    <a:pt x="1527" y="623"/>
                  </a:lnTo>
                  <a:lnTo>
                    <a:pt x="1467" y="482"/>
                  </a:lnTo>
                  <a:lnTo>
                    <a:pt x="1406" y="342"/>
                  </a:lnTo>
                  <a:lnTo>
                    <a:pt x="1306" y="24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0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5"/>
            <p:cNvSpPr/>
            <p:nvPr/>
          </p:nvSpPr>
          <p:spPr>
            <a:xfrm>
              <a:off x="1760600" y="3063875"/>
              <a:ext cx="104475" cy="38200"/>
            </a:xfrm>
            <a:custGeom>
              <a:avLst/>
              <a:gdLst/>
              <a:ahLst/>
              <a:cxnLst/>
              <a:rect l="l" t="t" r="r" b="b"/>
              <a:pathLst>
                <a:path w="4179" h="1528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0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20" y="925"/>
                  </a:lnTo>
                  <a:lnTo>
                    <a:pt x="60" y="1065"/>
                  </a:lnTo>
                  <a:lnTo>
                    <a:pt x="141" y="1186"/>
                  </a:lnTo>
                  <a:lnTo>
                    <a:pt x="241" y="1307"/>
                  </a:lnTo>
                  <a:lnTo>
                    <a:pt x="342" y="1387"/>
                  </a:lnTo>
                  <a:lnTo>
                    <a:pt x="482" y="1467"/>
                  </a:lnTo>
                  <a:lnTo>
                    <a:pt x="623" y="1507"/>
                  </a:lnTo>
                  <a:lnTo>
                    <a:pt x="764" y="1527"/>
                  </a:lnTo>
                  <a:lnTo>
                    <a:pt x="3415" y="1527"/>
                  </a:lnTo>
                  <a:lnTo>
                    <a:pt x="3576" y="1507"/>
                  </a:lnTo>
                  <a:lnTo>
                    <a:pt x="3716" y="1467"/>
                  </a:lnTo>
                  <a:lnTo>
                    <a:pt x="3837" y="1387"/>
                  </a:lnTo>
                  <a:lnTo>
                    <a:pt x="3957" y="1307"/>
                  </a:lnTo>
                  <a:lnTo>
                    <a:pt x="4038" y="1186"/>
                  </a:lnTo>
                  <a:lnTo>
                    <a:pt x="4118" y="1065"/>
                  </a:lnTo>
                  <a:lnTo>
                    <a:pt x="4158" y="925"/>
                  </a:lnTo>
                  <a:lnTo>
                    <a:pt x="4178" y="764"/>
                  </a:lnTo>
                  <a:lnTo>
                    <a:pt x="4158" y="603"/>
                  </a:lnTo>
                  <a:lnTo>
                    <a:pt x="4118" y="463"/>
                  </a:lnTo>
                  <a:lnTo>
                    <a:pt x="4038" y="342"/>
                  </a:lnTo>
                  <a:lnTo>
                    <a:pt x="3957" y="222"/>
                  </a:lnTo>
                  <a:lnTo>
                    <a:pt x="3837" y="121"/>
                  </a:lnTo>
                  <a:lnTo>
                    <a:pt x="3716" y="61"/>
                  </a:lnTo>
                  <a:lnTo>
                    <a:pt x="3576" y="21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5"/>
            <p:cNvSpPr/>
            <p:nvPr/>
          </p:nvSpPr>
          <p:spPr>
            <a:xfrm>
              <a:off x="1568250" y="2649075"/>
              <a:ext cx="54275" cy="74350"/>
            </a:xfrm>
            <a:custGeom>
              <a:avLst/>
              <a:gdLst/>
              <a:ahLst/>
              <a:cxnLst/>
              <a:rect l="l" t="t" r="r" b="b"/>
              <a:pathLst>
                <a:path w="2171" h="2974" extrusionOk="0">
                  <a:moveTo>
                    <a:pt x="1708" y="1"/>
                  </a:moveTo>
                  <a:lnTo>
                    <a:pt x="1648" y="21"/>
                  </a:lnTo>
                  <a:lnTo>
                    <a:pt x="1568" y="61"/>
                  </a:lnTo>
                  <a:lnTo>
                    <a:pt x="1527" y="101"/>
                  </a:lnTo>
                  <a:lnTo>
                    <a:pt x="1467" y="162"/>
                  </a:lnTo>
                  <a:lnTo>
                    <a:pt x="61" y="2391"/>
                  </a:lnTo>
                  <a:lnTo>
                    <a:pt x="21" y="2472"/>
                  </a:lnTo>
                  <a:lnTo>
                    <a:pt x="1" y="2532"/>
                  </a:lnTo>
                  <a:lnTo>
                    <a:pt x="1" y="2612"/>
                  </a:lnTo>
                  <a:lnTo>
                    <a:pt x="1" y="2692"/>
                  </a:lnTo>
                  <a:lnTo>
                    <a:pt x="21" y="2753"/>
                  </a:lnTo>
                  <a:lnTo>
                    <a:pt x="61" y="2813"/>
                  </a:lnTo>
                  <a:lnTo>
                    <a:pt x="101" y="2873"/>
                  </a:lnTo>
                  <a:lnTo>
                    <a:pt x="162" y="2913"/>
                  </a:lnTo>
                  <a:lnTo>
                    <a:pt x="262" y="2974"/>
                  </a:lnTo>
                  <a:lnTo>
                    <a:pt x="463" y="2974"/>
                  </a:lnTo>
                  <a:lnTo>
                    <a:pt x="563" y="2934"/>
                  </a:lnTo>
                  <a:lnTo>
                    <a:pt x="624" y="2873"/>
                  </a:lnTo>
                  <a:lnTo>
                    <a:pt x="704" y="2813"/>
                  </a:lnTo>
                  <a:lnTo>
                    <a:pt x="2110" y="583"/>
                  </a:lnTo>
                  <a:lnTo>
                    <a:pt x="2150" y="503"/>
                  </a:lnTo>
                  <a:lnTo>
                    <a:pt x="2170" y="443"/>
                  </a:lnTo>
                  <a:lnTo>
                    <a:pt x="2170" y="362"/>
                  </a:lnTo>
                  <a:lnTo>
                    <a:pt x="2170" y="282"/>
                  </a:lnTo>
                  <a:lnTo>
                    <a:pt x="2150" y="222"/>
                  </a:lnTo>
                  <a:lnTo>
                    <a:pt x="2110" y="162"/>
                  </a:lnTo>
                  <a:lnTo>
                    <a:pt x="2050" y="101"/>
                  </a:lnTo>
                  <a:lnTo>
                    <a:pt x="1989" y="61"/>
                  </a:lnTo>
                  <a:lnTo>
                    <a:pt x="1929" y="21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5"/>
            <p:cNvSpPr/>
            <p:nvPr/>
          </p:nvSpPr>
          <p:spPr>
            <a:xfrm>
              <a:off x="1715900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652" y="0"/>
                  </a:moveTo>
                  <a:lnTo>
                    <a:pt x="2592" y="20"/>
                  </a:lnTo>
                  <a:lnTo>
                    <a:pt x="2511" y="40"/>
                  </a:lnTo>
                  <a:lnTo>
                    <a:pt x="201" y="1326"/>
                  </a:lnTo>
                  <a:lnTo>
                    <a:pt x="141" y="1366"/>
                  </a:lnTo>
                  <a:lnTo>
                    <a:pt x="81" y="1426"/>
                  </a:lnTo>
                  <a:lnTo>
                    <a:pt x="41" y="1487"/>
                  </a:lnTo>
                  <a:lnTo>
                    <a:pt x="21" y="1547"/>
                  </a:lnTo>
                  <a:lnTo>
                    <a:pt x="0" y="1627"/>
                  </a:lnTo>
                  <a:lnTo>
                    <a:pt x="0" y="1688"/>
                  </a:lnTo>
                  <a:lnTo>
                    <a:pt x="21" y="1768"/>
                  </a:lnTo>
                  <a:lnTo>
                    <a:pt x="41" y="1828"/>
                  </a:lnTo>
                  <a:lnTo>
                    <a:pt x="121" y="1929"/>
                  </a:lnTo>
                  <a:lnTo>
                    <a:pt x="201" y="1989"/>
                  </a:lnTo>
                  <a:lnTo>
                    <a:pt x="282" y="2029"/>
                  </a:lnTo>
                  <a:lnTo>
                    <a:pt x="483" y="202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5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34" y="201"/>
                  </a:lnTo>
                  <a:lnTo>
                    <a:pt x="2993" y="121"/>
                  </a:lnTo>
                  <a:lnTo>
                    <a:pt x="2933" y="81"/>
                  </a:lnTo>
                  <a:lnTo>
                    <a:pt x="2873" y="40"/>
                  </a:lnTo>
                  <a:lnTo>
                    <a:pt x="2813" y="20"/>
                  </a:lnTo>
                  <a:lnTo>
                    <a:pt x="273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5"/>
            <p:cNvSpPr/>
            <p:nvPr/>
          </p:nvSpPr>
          <p:spPr>
            <a:xfrm>
              <a:off x="1323200" y="3501275"/>
              <a:ext cx="38175" cy="103975"/>
            </a:xfrm>
            <a:custGeom>
              <a:avLst/>
              <a:gdLst/>
              <a:ahLst/>
              <a:cxnLst/>
              <a:rect l="l" t="t" r="r" b="b"/>
              <a:pathLst>
                <a:path w="1527" h="4159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3396"/>
                  </a:lnTo>
                  <a:lnTo>
                    <a:pt x="20" y="3556"/>
                  </a:lnTo>
                  <a:lnTo>
                    <a:pt x="61" y="3697"/>
                  </a:lnTo>
                  <a:lnTo>
                    <a:pt x="141" y="3837"/>
                  </a:lnTo>
                  <a:lnTo>
                    <a:pt x="241" y="3938"/>
                  </a:lnTo>
                  <a:lnTo>
                    <a:pt x="342" y="4038"/>
                  </a:lnTo>
                  <a:lnTo>
                    <a:pt x="482" y="4099"/>
                  </a:lnTo>
                  <a:lnTo>
                    <a:pt x="623" y="4159"/>
                  </a:lnTo>
                  <a:lnTo>
                    <a:pt x="924" y="4159"/>
                  </a:lnTo>
                  <a:lnTo>
                    <a:pt x="1065" y="4099"/>
                  </a:lnTo>
                  <a:lnTo>
                    <a:pt x="1206" y="4038"/>
                  </a:lnTo>
                  <a:lnTo>
                    <a:pt x="1306" y="3938"/>
                  </a:lnTo>
                  <a:lnTo>
                    <a:pt x="1406" y="3837"/>
                  </a:lnTo>
                  <a:lnTo>
                    <a:pt x="1467" y="3697"/>
                  </a:lnTo>
                  <a:lnTo>
                    <a:pt x="1527" y="3556"/>
                  </a:lnTo>
                  <a:lnTo>
                    <a:pt x="1527" y="3396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2"/>
                  </a:lnTo>
                  <a:lnTo>
                    <a:pt x="1206" y="12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5"/>
            <p:cNvSpPr/>
            <p:nvPr/>
          </p:nvSpPr>
          <p:spPr>
            <a:xfrm>
              <a:off x="1568250" y="3442025"/>
              <a:ext cx="54275" cy="74850"/>
            </a:xfrm>
            <a:custGeom>
              <a:avLst/>
              <a:gdLst/>
              <a:ahLst/>
              <a:cxnLst/>
              <a:rect l="l" t="t" r="r" b="b"/>
              <a:pathLst>
                <a:path w="2171" h="2994" extrusionOk="0">
                  <a:moveTo>
                    <a:pt x="382" y="1"/>
                  </a:moveTo>
                  <a:lnTo>
                    <a:pt x="302" y="21"/>
                  </a:lnTo>
                  <a:lnTo>
                    <a:pt x="242" y="41"/>
                  </a:lnTo>
                  <a:lnTo>
                    <a:pt x="162" y="61"/>
                  </a:lnTo>
                  <a:lnTo>
                    <a:pt x="101" y="121"/>
                  </a:lnTo>
                  <a:lnTo>
                    <a:pt x="61" y="181"/>
                  </a:lnTo>
                  <a:lnTo>
                    <a:pt x="21" y="242"/>
                  </a:lnTo>
                  <a:lnTo>
                    <a:pt x="1" y="302"/>
                  </a:lnTo>
                  <a:lnTo>
                    <a:pt x="1" y="382"/>
                  </a:lnTo>
                  <a:lnTo>
                    <a:pt x="1" y="463"/>
                  </a:lnTo>
                  <a:lnTo>
                    <a:pt x="21" y="523"/>
                  </a:lnTo>
                  <a:lnTo>
                    <a:pt x="61" y="603"/>
                  </a:lnTo>
                  <a:lnTo>
                    <a:pt x="1467" y="2833"/>
                  </a:lnTo>
                  <a:lnTo>
                    <a:pt x="1527" y="2893"/>
                  </a:lnTo>
                  <a:lnTo>
                    <a:pt x="1608" y="2953"/>
                  </a:lnTo>
                  <a:lnTo>
                    <a:pt x="1708" y="2994"/>
                  </a:lnTo>
                  <a:lnTo>
                    <a:pt x="1889" y="2994"/>
                  </a:lnTo>
                  <a:lnTo>
                    <a:pt x="1989" y="2933"/>
                  </a:lnTo>
                  <a:lnTo>
                    <a:pt x="2050" y="2893"/>
                  </a:lnTo>
                  <a:lnTo>
                    <a:pt x="2110" y="2833"/>
                  </a:lnTo>
                  <a:lnTo>
                    <a:pt x="2150" y="2773"/>
                  </a:lnTo>
                  <a:lnTo>
                    <a:pt x="2170" y="2692"/>
                  </a:lnTo>
                  <a:lnTo>
                    <a:pt x="2170" y="2632"/>
                  </a:lnTo>
                  <a:lnTo>
                    <a:pt x="2170" y="2552"/>
                  </a:lnTo>
                  <a:lnTo>
                    <a:pt x="2150" y="2491"/>
                  </a:lnTo>
                  <a:lnTo>
                    <a:pt x="2110" y="2411"/>
                  </a:lnTo>
                  <a:lnTo>
                    <a:pt x="704" y="181"/>
                  </a:lnTo>
                  <a:lnTo>
                    <a:pt x="644" y="121"/>
                  </a:lnTo>
                  <a:lnTo>
                    <a:pt x="583" y="81"/>
                  </a:lnTo>
                  <a:lnTo>
                    <a:pt x="523" y="41"/>
                  </a:lnTo>
                  <a:lnTo>
                    <a:pt x="463" y="21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5"/>
            <p:cNvSpPr/>
            <p:nvPr/>
          </p:nvSpPr>
          <p:spPr>
            <a:xfrm>
              <a:off x="1715900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82" y="0"/>
                  </a:moveTo>
                  <a:lnTo>
                    <a:pt x="201" y="40"/>
                  </a:lnTo>
                  <a:lnTo>
                    <a:pt x="141" y="81"/>
                  </a:lnTo>
                  <a:lnTo>
                    <a:pt x="101" y="121"/>
                  </a:lnTo>
                  <a:lnTo>
                    <a:pt x="41" y="181"/>
                  </a:lnTo>
                  <a:lnTo>
                    <a:pt x="21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21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41" y="663"/>
                  </a:lnTo>
                  <a:lnTo>
                    <a:pt x="201" y="703"/>
                  </a:lnTo>
                  <a:lnTo>
                    <a:pt x="2511" y="1989"/>
                  </a:lnTo>
                  <a:lnTo>
                    <a:pt x="2612" y="2009"/>
                  </a:lnTo>
                  <a:lnTo>
                    <a:pt x="2692" y="2029"/>
                  </a:lnTo>
                  <a:lnTo>
                    <a:pt x="2793" y="2009"/>
                  </a:lnTo>
                  <a:lnTo>
                    <a:pt x="2893" y="1969"/>
                  </a:lnTo>
                  <a:lnTo>
                    <a:pt x="2973" y="1909"/>
                  </a:lnTo>
                  <a:lnTo>
                    <a:pt x="303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07"/>
                  </a:lnTo>
                  <a:lnTo>
                    <a:pt x="3054" y="1547"/>
                  </a:lnTo>
                  <a:lnTo>
                    <a:pt x="3034" y="1467"/>
                  </a:lnTo>
                  <a:lnTo>
                    <a:pt x="2993" y="1406"/>
                  </a:lnTo>
                  <a:lnTo>
                    <a:pt x="2953" y="1366"/>
                  </a:lnTo>
                  <a:lnTo>
                    <a:pt x="2873" y="1306"/>
                  </a:lnTo>
                  <a:lnTo>
                    <a:pt x="563" y="4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5"/>
            <p:cNvSpPr/>
            <p:nvPr/>
          </p:nvSpPr>
          <p:spPr>
            <a:xfrm>
              <a:off x="820000" y="3063875"/>
              <a:ext cx="103975" cy="38200"/>
            </a:xfrm>
            <a:custGeom>
              <a:avLst/>
              <a:gdLst/>
              <a:ahLst/>
              <a:cxnLst/>
              <a:rect l="l" t="t" r="r" b="b"/>
              <a:pathLst>
                <a:path w="4159" h="1528" extrusionOk="0">
                  <a:moveTo>
                    <a:pt x="764" y="1"/>
                  </a:moveTo>
                  <a:lnTo>
                    <a:pt x="604" y="21"/>
                  </a:lnTo>
                  <a:lnTo>
                    <a:pt x="463" y="61"/>
                  </a:lnTo>
                  <a:lnTo>
                    <a:pt x="342" y="121"/>
                  </a:lnTo>
                  <a:lnTo>
                    <a:pt x="222" y="222"/>
                  </a:lnTo>
                  <a:lnTo>
                    <a:pt x="121" y="342"/>
                  </a:lnTo>
                  <a:lnTo>
                    <a:pt x="61" y="463"/>
                  </a:lnTo>
                  <a:lnTo>
                    <a:pt x="21" y="603"/>
                  </a:lnTo>
                  <a:lnTo>
                    <a:pt x="1" y="764"/>
                  </a:lnTo>
                  <a:lnTo>
                    <a:pt x="21" y="925"/>
                  </a:lnTo>
                  <a:lnTo>
                    <a:pt x="61" y="1065"/>
                  </a:lnTo>
                  <a:lnTo>
                    <a:pt x="121" y="1186"/>
                  </a:lnTo>
                  <a:lnTo>
                    <a:pt x="222" y="1307"/>
                  </a:lnTo>
                  <a:lnTo>
                    <a:pt x="342" y="1387"/>
                  </a:lnTo>
                  <a:lnTo>
                    <a:pt x="463" y="1467"/>
                  </a:lnTo>
                  <a:lnTo>
                    <a:pt x="604" y="1507"/>
                  </a:lnTo>
                  <a:lnTo>
                    <a:pt x="764" y="1527"/>
                  </a:lnTo>
                  <a:lnTo>
                    <a:pt x="3396" y="1527"/>
                  </a:lnTo>
                  <a:lnTo>
                    <a:pt x="3556" y="1507"/>
                  </a:lnTo>
                  <a:lnTo>
                    <a:pt x="3697" y="1467"/>
                  </a:lnTo>
                  <a:lnTo>
                    <a:pt x="3838" y="1387"/>
                  </a:lnTo>
                  <a:lnTo>
                    <a:pt x="3938" y="1307"/>
                  </a:lnTo>
                  <a:lnTo>
                    <a:pt x="4038" y="1186"/>
                  </a:lnTo>
                  <a:lnTo>
                    <a:pt x="4099" y="1065"/>
                  </a:lnTo>
                  <a:lnTo>
                    <a:pt x="4159" y="925"/>
                  </a:lnTo>
                  <a:lnTo>
                    <a:pt x="4159" y="764"/>
                  </a:lnTo>
                  <a:lnTo>
                    <a:pt x="4159" y="603"/>
                  </a:lnTo>
                  <a:lnTo>
                    <a:pt x="4099" y="463"/>
                  </a:lnTo>
                  <a:lnTo>
                    <a:pt x="4038" y="342"/>
                  </a:lnTo>
                  <a:lnTo>
                    <a:pt x="3938" y="222"/>
                  </a:lnTo>
                  <a:lnTo>
                    <a:pt x="3838" y="121"/>
                  </a:lnTo>
                  <a:lnTo>
                    <a:pt x="3697" y="61"/>
                  </a:lnTo>
                  <a:lnTo>
                    <a:pt x="3556" y="21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5"/>
            <p:cNvSpPr/>
            <p:nvPr/>
          </p:nvSpPr>
          <p:spPr>
            <a:xfrm>
              <a:off x="1062575" y="2649075"/>
              <a:ext cx="54250" cy="74350"/>
            </a:xfrm>
            <a:custGeom>
              <a:avLst/>
              <a:gdLst/>
              <a:ahLst/>
              <a:cxnLst/>
              <a:rect l="l" t="t" r="r" b="b"/>
              <a:pathLst>
                <a:path w="2170" h="2974" extrusionOk="0">
                  <a:moveTo>
                    <a:pt x="301" y="1"/>
                  </a:moveTo>
                  <a:lnTo>
                    <a:pt x="241" y="21"/>
                  </a:lnTo>
                  <a:lnTo>
                    <a:pt x="161" y="61"/>
                  </a:lnTo>
                  <a:lnTo>
                    <a:pt x="100" y="101"/>
                  </a:lnTo>
                  <a:lnTo>
                    <a:pt x="60" y="162"/>
                  </a:lnTo>
                  <a:lnTo>
                    <a:pt x="20" y="222"/>
                  </a:lnTo>
                  <a:lnTo>
                    <a:pt x="0" y="282"/>
                  </a:lnTo>
                  <a:lnTo>
                    <a:pt x="0" y="362"/>
                  </a:lnTo>
                  <a:lnTo>
                    <a:pt x="0" y="443"/>
                  </a:lnTo>
                  <a:lnTo>
                    <a:pt x="20" y="503"/>
                  </a:lnTo>
                  <a:lnTo>
                    <a:pt x="60" y="583"/>
                  </a:lnTo>
                  <a:lnTo>
                    <a:pt x="1466" y="2813"/>
                  </a:lnTo>
                  <a:lnTo>
                    <a:pt x="1527" y="2873"/>
                  </a:lnTo>
                  <a:lnTo>
                    <a:pt x="1607" y="2934"/>
                  </a:lnTo>
                  <a:lnTo>
                    <a:pt x="1707" y="2974"/>
                  </a:lnTo>
                  <a:lnTo>
                    <a:pt x="1888" y="2974"/>
                  </a:lnTo>
                  <a:lnTo>
                    <a:pt x="1989" y="2913"/>
                  </a:lnTo>
                  <a:lnTo>
                    <a:pt x="2049" y="2873"/>
                  </a:lnTo>
                  <a:lnTo>
                    <a:pt x="2109" y="2813"/>
                  </a:lnTo>
                  <a:lnTo>
                    <a:pt x="2149" y="2753"/>
                  </a:lnTo>
                  <a:lnTo>
                    <a:pt x="2169" y="2692"/>
                  </a:lnTo>
                  <a:lnTo>
                    <a:pt x="2169" y="2612"/>
                  </a:lnTo>
                  <a:lnTo>
                    <a:pt x="2169" y="2532"/>
                  </a:lnTo>
                  <a:lnTo>
                    <a:pt x="2149" y="2472"/>
                  </a:lnTo>
                  <a:lnTo>
                    <a:pt x="2109" y="2391"/>
                  </a:lnTo>
                  <a:lnTo>
                    <a:pt x="703" y="162"/>
                  </a:lnTo>
                  <a:lnTo>
                    <a:pt x="643" y="101"/>
                  </a:lnTo>
                  <a:lnTo>
                    <a:pt x="583" y="61"/>
                  </a:lnTo>
                  <a:lnTo>
                    <a:pt x="522" y="2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5"/>
            <p:cNvSpPr/>
            <p:nvPr/>
          </p:nvSpPr>
          <p:spPr>
            <a:xfrm>
              <a:off x="892325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342" y="0"/>
                  </a:moveTo>
                  <a:lnTo>
                    <a:pt x="262" y="20"/>
                  </a:lnTo>
                  <a:lnTo>
                    <a:pt x="201" y="40"/>
                  </a:lnTo>
                  <a:lnTo>
                    <a:pt x="141" y="81"/>
                  </a:lnTo>
                  <a:lnTo>
                    <a:pt x="81" y="121"/>
                  </a:lnTo>
                  <a:lnTo>
                    <a:pt x="41" y="201"/>
                  </a:lnTo>
                  <a:lnTo>
                    <a:pt x="0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0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21" y="663"/>
                  </a:lnTo>
                  <a:lnTo>
                    <a:pt x="181" y="703"/>
                  </a:lnTo>
                  <a:lnTo>
                    <a:pt x="2511" y="1989"/>
                  </a:lnTo>
                  <a:lnTo>
                    <a:pt x="2592" y="2029"/>
                  </a:lnTo>
                  <a:lnTo>
                    <a:pt x="2793" y="2029"/>
                  </a:lnTo>
                  <a:lnTo>
                    <a:pt x="2873" y="1989"/>
                  </a:lnTo>
                  <a:lnTo>
                    <a:pt x="2953" y="1929"/>
                  </a:lnTo>
                  <a:lnTo>
                    <a:pt x="301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27"/>
                  </a:lnTo>
                  <a:lnTo>
                    <a:pt x="3054" y="1547"/>
                  </a:lnTo>
                  <a:lnTo>
                    <a:pt x="3034" y="1487"/>
                  </a:lnTo>
                  <a:lnTo>
                    <a:pt x="2993" y="1426"/>
                  </a:lnTo>
                  <a:lnTo>
                    <a:pt x="2933" y="1366"/>
                  </a:lnTo>
                  <a:lnTo>
                    <a:pt x="2873" y="1326"/>
                  </a:lnTo>
                  <a:lnTo>
                    <a:pt x="563" y="40"/>
                  </a:lnTo>
                  <a:lnTo>
                    <a:pt x="483" y="20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5"/>
            <p:cNvSpPr/>
            <p:nvPr/>
          </p:nvSpPr>
          <p:spPr>
            <a:xfrm>
              <a:off x="1062575" y="3442025"/>
              <a:ext cx="54250" cy="74850"/>
            </a:xfrm>
            <a:custGeom>
              <a:avLst/>
              <a:gdLst/>
              <a:ahLst/>
              <a:cxnLst/>
              <a:rect l="l" t="t" r="r" b="b"/>
              <a:pathLst>
                <a:path w="2170" h="2994" extrusionOk="0">
                  <a:moveTo>
                    <a:pt x="1788" y="1"/>
                  </a:moveTo>
                  <a:lnTo>
                    <a:pt x="1707" y="21"/>
                  </a:lnTo>
                  <a:lnTo>
                    <a:pt x="1647" y="41"/>
                  </a:lnTo>
                  <a:lnTo>
                    <a:pt x="1567" y="81"/>
                  </a:lnTo>
                  <a:lnTo>
                    <a:pt x="1527" y="121"/>
                  </a:lnTo>
                  <a:lnTo>
                    <a:pt x="1466" y="181"/>
                  </a:lnTo>
                  <a:lnTo>
                    <a:pt x="60" y="2411"/>
                  </a:lnTo>
                  <a:lnTo>
                    <a:pt x="20" y="2491"/>
                  </a:lnTo>
                  <a:lnTo>
                    <a:pt x="0" y="2552"/>
                  </a:lnTo>
                  <a:lnTo>
                    <a:pt x="0" y="2632"/>
                  </a:lnTo>
                  <a:lnTo>
                    <a:pt x="0" y="2692"/>
                  </a:lnTo>
                  <a:lnTo>
                    <a:pt x="20" y="2773"/>
                  </a:lnTo>
                  <a:lnTo>
                    <a:pt x="60" y="2833"/>
                  </a:lnTo>
                  <a:lnTo>
                    <a:pt x="100" y="2893"/>
                  </a:lnTo>
                  <a:lnTo>
                    <a:pt x="161" y="2933"/>
                  </a:lnTo>
                  <a:lnTo>
                    <a:pt x="261" y="2994"/>
                  </a:lnTo>
                  <a:lnTo>
                    <a:pt x="462" y="2994"/>
                  </a:lnTo>
                  <a:lnTo>
                    <a:pt x="562" y="2953"/>
                  </a:lnTo>
                  <a:lnTo>
                    <a:pt x="623" y="2893"/>
                  </a:lnTo>
                  <a:lnTo>
                    <a:pt x="703" y="2833"/>
                  </a:lnTo>
                  <a:lnTo>
                    <a:pt x="2109" y="603"/>
                  </a:lnTo>
                  <a:lnTo>
                    <a:pt x="2149" y="523"/>
                  </a:lnTo>
                  <a:lnTo>
                    <a:pt x="2169" y="463"/>
                  </a:lnTo>
                  <a:lnTo>
                    <a:pt x="2169" y="382"/>
                  </a:lnTo>
                  <a:lnTo>
                    <a:pt x="2169" y="302"/>
                  </a:lnTo>
                  <a:lnTo>
                    <a:pt x="2149" y="242"/>
                  </a:lnTo>
                  <a:lnTo>
                    <a:pt x="2109" y="181"/>
                  </a:lnTo>
                  <a:lnTo>
                    <a:pt x="2049" y="121"/>
                  </a:lnTo>
                  <a:lnTo>
                    <a:pt x="1989" y="61"/>
                  </a:lnTo>
                  <a:lnTo>
                    <a:pt x="1928" y="41"/>
                  </a:lnTo>
                  <a:lnTo>
                    <a:pt x="1848" y="21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5"/>
            <p:cNvSpPr/>
            <p:nvPr/>
          </p:nvSpPr>
          <p:spPr>
            <a:xfrm>
              <a:off x="892325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572" y="0"/>
                  </a:moveTo>
                  <a:lnTo>
                    <a:pt x="2511" y="40"/>
                  </a:lnTo>
                  <a:lnTo>
                    <a:pt x="181" y="1306"/>
                  </a:lnTo>
                  <a:lnTo>
                    <a:pt x="121" y="1366"/>
                  </a:lnTo>
                  <a:lnTo>
                    <a:pt x="81" y="1406"/>
                  </a:lnTo>
                  <a:lnTo>
                    <a:pt x="41" y="1467"/>
                  </a:lnTo>
                  <a:lnTo>
                    <a:pt x="0" y="1547"/>
                  </a:lnTo>
                  <a:lnTo>
                    <a:pt x="0" y="1607"/>
                  </a:lnTo>
                  <a:lnTo>
                    <a:pt x="0" y="1688"/>
                  </a:lnTo>
                  <a:lnTo>
                    <a:pt x="0" y="1768"/>
                  </a:lnTo>
                  <a:lnTo>
                    <a:pt x="41" y="1828"/>
                  </a:lnTo>
                  <a:lnTo>
                    <a:pt x="101" y="1909"/>
                  </a:lnTo>
                  <a:lnTo>
                    <a:pt x="181" y="1969"/>
                  </a:lnTo>
                  <a:lnTo>
                    <a:pt x="282" y="2009"/>
                  </a:lnTo>
                  <a:lnTo>
                    <a:pt x="382" y="2029"/>
                  </a:lnTo>
                  <a:lnTo>
                    <a:pt x="462" y="200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3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14" y="181"/>
                  </a:lnTo>
                  <a:lnTo>
                    <a:pt x="2973" y="121"/>
                  </a:lnTo>
                  <a:lnTo>
                    <a:pt x="2913" y="81"/>
                  </a:lnTo>
                  <a:lnTo>
                    <a:pt x="2853" y="4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5"/>
            <p:cNvSpPr/>
            <p:nvPr/>
          </p:nvSpPr>
          <p:spPr>
            <a:xfrm>
              <a:off x="1323200" y="2722400"/>
              <a:ext cx="38175" cy="379675"/>
            </a:xfrm>
            <a:custGeom>
              <a:avLst/>
              <a:gdLst/>
              <a:ahLst/>
              <a:cxnLst/>
              <a:rect l="l" t="t" r="r" b="b"/>
              <a:pathLst>
                <a:path w="1527" h="15187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21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14423"/>
                  </a:lnTo>
                  <a:lnTo>
                    <a:pt x="20" y="14584"/>
                  </a:lnTo>
                  <a:lnTo>
                    <a:pt x="61" y="14724"/>
                  </a:lnTo>
                  <a:lnTo>
                    <a:pt x="141" y="14845"/>
                  </a:lnTo>
                  <a:lnTo>
                    <a:pt x="241" y="14966"/>
                  </a:lnTo>
                  <a:lnTo>
                    <a:pt x="342" y="15046"/>
                  </a:lnTo>
                  <a:lnTo>
                    <a:pt x="482" y="15126"/>
                  </a:lnTo>
                  <a:lnTo>
                    <a:pt x="623" y="15166"/>
                  </a:lnTo>
                  <a:lnTo>
                    <a:pt x="764" y="15186"/>
                  </a:lnTo>
                  <a:lnTo>
                    <a:pt x="924" y="15166"/>
                  </a:lnTo>
                  <a:lnTo>
                    <a:pt x="1065" y="15126"/>
                  </a:lnTo>
                  <a:lnTo>
                    <a:pt x="1206" y="15046"/>
                  </a:lnTo>
                  <a:lnTo>
                    <a:pt x="1306" y="14966"/>
                  </a:lnTo>
                  <a:lnTo>
                    <a:pt x="1406" y="14845"/>
                  </a:lnTo>
                  <a:lnTo>
                    <a:pt x="1467" y="14724"/>
                  </a:lnTo>
                  <a:lnTo>
                    <a:pt x="1527" y="14584"/>
                  </a:lnTo>
                  <a:lnTo>
                    <a:pt x="1527" y="14423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5"/>
            <p:cNvSpPr/>
            <p:nvPr/>
          </p:nvSpPr>
          <p:spPr>
            <a:xfrm>
              <a:off x="1323700" y="3063875"/>
              <a:ext cx="220975" cy="127075"/>
            </a:xfrm>
            <a:custGeom>
              <a:avLst/>
              <a:gdLst/>
              <a:ahLst/>
              <a:cxnLst/>
              <a:rect l="l" t="t" r="r" b="b"/>
              <a:pathLst>
                <a:path w="8839" h="5083" extrusionOk="0">
                  <a:moveTo>
                    <a:pt x="643" y="1"/>
                  </a:moveTo>
                  <a:lnTo>
                    <a:pt x="503" y="41"/>
                  </a:lnTo>
                  <a:lnTo>
                    <a:pt x="362" y="101"/>
                  </a:lnTo>
                  <a:lnTo>
                    <a:pt x="241" y="182"/>
                  </a:lnTo>
                  <a:lnTo>
                    <a:pt x="141" y="302"/>
                  </a:lnTo>
                  <a:lnTo>
                    <a:pt x="61" y="423"/>
                  </a:lnTo>
                  <a:lnTo>
                    <a:pt x="20" y="583"/>
                  </a:lnTo>
                  <a:lnTo>
                    <a:pt x="0" y="724"/>
                  </a:lnTo>
                  <a:lnTo>
                    <a:pt x="0" y="865"/>
                  </a:lnTo>
                  <a:lnTo>
                    <a:pt x="41" y="1005"/>
                  </a:lnTo>
                  <a:lnTo>
                    <a:pt x="101" y="1146"/>
                  </a:lnTo>
                  <a:lnTo>
                    <a:pt x="181" y="1266"/>
                  </a:lnTo>
                  <a:lnTo>
                    <a:pt x="282" y="1367"/>
                  </a:lnTo>
                  <a:lnTo>
                    <a:pt x="422" y="1447"/>
                  </a:lnTo>
                  <a:lnTo>
                    <a:pt x="7734" y="5003"/>
                  </a:lnTo>
                  <a:lnTo>
                    <a:pt x="7895" y="5063"/>
                  </a:lnTo>
                  <a:lnTo>
                    <a:pt x="8075" y="5083"/>
                  </a:lnTo>
                  <a:lnTo>
                    <a:pt x="8176" y="5083"/>
                  </a:lnTo>
                  <a:lnTo>
                    <a:pt x="8276" y="5063"/>
                  </a:lnTo>
                  <a:lnTo>
                    <a:pt x="8377" y="5023"/>
                  </a:lnTo>
                  <a:lnTo>
                    <a:pt x="8477" y="4982"/>
                  </a:lnTo>
                  <a:lnTo>
                    <a:pt x="8558" y="4922"/>
                  </a:lnTo>
                  <a:lnTo>
                    <a:pt x="8638" y="4842"/>
                  </a:lnTo>
                  <a:lnTo>
                    <a:pt x="8698" y="4762"/>
                  </a:lnTo>
                  <a:lnTo>
                    <a:pt x="8758" y="4661"/>
                  </a:lnTo>
                  <a:lnTo>
                    <a:pt x="8819" y="4520"/>
                  </a:lnTo>
                  <a:lnTo>
                    <a:pt x="8839" y="4360"/>
                  </a:lnTo>
                  <a:lnTo>
                    <a:pt x="8819" y="4219"/>
                  </a:lnTo>
                  <a:lnTo>
                    <a:pt x="8799" y="4079"/>
                  </a:lnTo>
                  <a:lnTo>
                    <a:pt x="8738" y="3938"/>
                  </a:lnTo>
                  <a:lnTo>
                    <a:pt x="8638" y="3817"/>
                  </a:lnTo>
                  <a:lnTo>
                    <a:pt x="8537" y="3717"/>
                  </a:lnTo>
                  <a:lnTo>
                    <a:pt x="8397" y="3637"/>
                  </a:lnTo>
                  <a:lnTo>
                    <a:pt x="1085" y="81"/>
                  </a:lnTo>
                  <a:lnTo>
                    <a:pt x="944" y="21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3" name="Google Shape;3043;p45"/>
          <p:cNvSpPr/>
          <p:nvPr/>
        </p:nvSpPr>
        <p:spPr>
          <a:xfrm flipH="1">
            <a:off x="8066688" y="120650"/>
            <a:ext cx="994850" cy="1167075"/>
          </a:xfrm>
          <a:custGeom>
            <a:avLst/>
            <a:gdLst/>
            <a:ahLst/>
            <a:cxnLst/>
            <a:rect l="l" t="t" r="r" b="b"/>
            <a:pathLst>
              <a:path w="39794" h="46683" extrusionOk="0">
                <a:moveTo>
                  <a:pt x="19546" y="0"/>
                </a:moveTo>
                <a:lnTo>
                  <a:pt x="19043" y="20"/>
                </a:lnTo>
                <a:lnTo>
                  <a:pt x="18521" y="60"/>
                </a:lnTo>
                <a:lnTo>
                  <a:pt x="18019" y="101"/>
                </a:lnTo>
                <a:lnTo>
                  <a:pt x="17517" y="141"/>
                </a:lnTo>
                <a:lnTo>
                  <a:pt x="17015" y="221"/>
                </a:lnTo>
                <a:lnTo>
                  <a:pt x="16513" y="301"/>
                </a:lnTo>
                <a:lnTo>
                  <a:pt x="16030" y="382"/>
                </a:lnTo>
                <a:lnTo>
                  <a:pt x="15548" y="482"/>
                </a:lnTo>
                <a:lnTo>
                  <a:pt x="15066" y="603"/>
                </a:lnTo>
                <a:lnTo>
                  <a:pt x="14584" y="723"/>
                </a:lnTo>
                <a:lnTo>
                  <a:pt x="14122" y="864"/>
                </a:lnTo>
                <a:lnTo>
                  <a:pt x="13640" y="1004"/>
                </a:lnTo>
                <a:lnTo>
                  <a:pt x="13178" y="1165"/>
                </a:lnTo>
                <a:lnTo>
                  <a:pt x="12736" y="1346"/>
                </a:lnTo>
                <a:lnTo>
                  <a:pt x="11832" y="1707"/>
                </a:lnTo>
                <a:lnTo>
                  <a:pt x="10948" y="2129"/>
                </a:lnTo>
                <a:lnTo>
                  <a:pt x="10105" y="2571"/>
                </a:lnTo>
                <a:lnTo>
                  <a:pt x="9281" y="3073"/>
                </a:lnTo>
                <a:lnTo>
                  <a:pt x="8478" y="3596"/>
                </a:lnTo>
                <a:lnTo>
                  <a:pt x="7714" y="4178"/>
                </a:lnTo>
                <a:lnTo>
                  <a:pt x="6971" y="4781"/>
                </a:lnTo>
                <a:lnTo>
                  <a:pt x="6248" y="5404"/>
                </a:lnTo>
                <a:lnTo>
                  <a:pt x="5585" y="6087"/>
                </a:lnTo>
                <a:lnTo>
                  <a:pt x="4922" y="6790"/>
                </a:lnTo>
                <a:lnTo>
                  <a:pt x="4320" y="7513"/>
                </a:lnTo>
                <a:lnTo>
                  <a:pt x="3737" y="8276"/>
                </a:lnTo>
                <a:lnTo>
                  <a:pt x="3195" y="9080"/>
                </a:lnTo>
                <a:lnTo>
                  <a:pt x="2693" y="9883"/>
                </a:lnTo>
                <a:lnTo>
                  <a:pt x="2231" y="10727"/>
                </a:lnTo>
                <a:lnTo>
                  <a:pt x="1809" y="11590"/>
                </a:lnTo>
                <a:lnTo>
                  <a:pt x="1427" y="12494"/>
                </a:lnTo>
                <a:lnTo>
                  <a:pt x="1086" y="13398"/>
                </a:lnTo>
                <a:lnTo>
                  <a:pt x="925" y="13860"/>
                </a:lnTo>
                <a:lnTo>
                  <a:pt x="784" y="14322"/>
                </a:lnTo>
                <a:lnTo>
                  <a:pt x="664" y="14804"/>
                </a:lnTo>
                <a:lnTo>
                  <a:pt x="543" y="15266"/>
                </a:lnTo>
                <a:lnTo>
                  <a:pt x="423" y="15748"/>
                </a:lnTo>
                <a:lnTo>
                  <a:pt x="322" y="16251"/>
                </a:lnTo>
                <a:lnTo>
                  <a:pt x="242" y="16733"/>
                </a:lnTo>
                <a:lnTo>
                  <a:pt x="162" y="17215"/>
                </a:lnTo>
                <a:lnTo>
                  <a:pt x="101" y="17717"/>
                </a:lnTo>
                <a:lnTo>
                  <a:pt x="61" y="18219"/>
                </a:lnTo>
                <a:lnTo>
                  <a:pt x="21" y="18721"/>
                </a:lnTo>
                <a:lnTo>
                  <a:pt x="1" y="19244"/>
                </a:lnTo>
                <a:lnTo>
                  <a:pt x="1" y="19746"/>
                </a:lnTo>
                <a:lnTo>
                  <a:pt x="1" y="20268"/>
                </a:lnTo>
                <a:lnTo>
                  <a:pt x="1" y="20770"/>
                </a:lnTo>
                <a:lnTo>
                  <a:pt x="41" y="21272"/>
                </a:lnTo>
                <a:lnTo>
                  <a:pt x="81" y="21795"/>
                </a:lnTo>
                <a:lnTo>
                  <a:pt x="141" y="22297"/>
                </a:lnTo>
                <a:lnTo>
                  <a:pt x="202" y="22799"/>
                </a:lnTo>
                <a:lnTo>
                  <a:pt x="282" y="23281"/>
                </a:lnTo>
                <a:lnTo>
                  <a:pt x="362" y="23783"/>
                </a:lnTo>
                <a:lnTo>
                  <a:pt x="463" y="24265"/>
                </a:lnTo>
                <a:lnTo>
                  <a:pt x="583" y="24748"/>
                </a:lnTo>
                <a:lnTo>
                  <a:pt x="704" y="25230"/>
                </a:lnTo>
                <a:lnTo>
                  <a:pt x="845" y="25692"/>
                </a:lnTo>
                <a:lnTo>
                  <a:pt x="985" y="26154"/>
                </a:lnTo>
                <a:lnTo>
                  <a:pt x="1146" y="26616"/>
                </a:lnTo>
                <a:lnTo>
                  <a:pt x="1327" y="27078"/>
                </a:lnTo>
                <a:lnTo>
                  <a:pt x="1688" y="27982"/>
                </a:lnTo>
                <a:lnTo>
                  <a:pt x="2110" y="28845"/>
                </a:lnTo>
                <a:lnTo>
                  <a:pt x="2552" y="29709"/>
                </a:lnTo>
                <a:lnTo>
                  <a:pt x="3054" y="30533"/>
                </a:lnTo>
                <a:lnTo>
                  <a:pt x="3596" y="31336"/>
                </a:lnTo>
                <a:lnTo>
                  <a:pt x="4159" y="32099"/>
                </a:lnTo>
                <a:lnTo>
                  <a:pt x="4762" y="32843"/>
                </a:lnTo>
                <a:lnTo>
                  <a:pt x="5404" y="33546"/>
                </a:lnTo>
                <a:lnTo>
                  <a:pt x="6067" y="34229"/>
                </a:lnTo>
                <a:lnTo>
                  <a:pt x="6770" y="34872"/>
                </a:lnTo>
                <a:lnTo>
                  <a:pt x="7513" y="35494"/>
                </a:lnTo>
                <a:lnTo>
                  <a:pt x="8257" y="36077"/>
                </a:lnTo>
                <a:lnTo>
                  <a:pt x="9060" y="36599"/>
                </a:lnTo>
                <a:lnTo>
                  <a:pt x="9864" y="37121"/>
                </a:lnTo>
                <a:lnTo>
                  <a:pt x="10707" y="37583"/>
                </a:lnTo>
                <a:lnTo>
                  <a:pt x="11571" y="38005"/>
                </a:lnTo>
                <a:lnTo>
                  <a:pt x="12475" y="38387"/>
                </a:lnTo>
                <a:lnTo>
                  <a:pt x="13379" y="38728"/>
                </a:lnTo>
                <a:lnTo>
                  <a:pt x="13841" y="38889"/>
                </a:lnTo>
                <a:lnTo>
                  <a:pt x="14303" y="39030"/>
                </a:lnTo>
                <a:lnTo>
                  <a:pt x="14785" y="39150"/>
                </a:lnTo>
                <a:lnTo>
                  <a:pt x="15267" y="39271"/>
                </a:lnTo>
                <a:lnTo>
                  <a:pt x="15729" y="39391"/>
                </a:lnTo>
                <a:lnTo>
                  <a:pt x="16231" y="39471"/>
                </a:lnTo>
                <a:lnTo>
                  <a:pt x="16713" y="39572"/>
                </a:lnTo>
                <a:lnTo>
                  <a:pt x="17216" y="39632"/>
                </a:lnTo>
                <a:lnTo>
                  <a:pt x="17698" y="39692"/>
                </a:lnTo>
                <a:lnTo>
                  <a:pt x="18200" y="39753"/>
                </a:lnTo>
                <a:lnTo>
                  <a:pt x="18702" y="39773"/>
                </a:lnTo>
                <a:lnTo>
                  <a:pt x="19224" y="39813"/>
                </a:lnTo>
                <a:lnTo>
                  <a:pt x="20249" y="39813"/>
                </a:lnTo>
                <a:lnTo>
                  <a:pt x="20771" y="39793"/>
                </a:lnTo>
                <a:lnTo>
                  <a:pt x="21273" y="39773"/>
                </a:lnTo>
                <a:lnTo>
                  <a:pt x="30393" y="46683"/>
                </a:lnTo>
                <a:lnTo>
                  <a:pt x="26636" y="38628"/>
                </a:lnTo>
                <a:lnTo>
                  <a:pt x="27360" y="38367"/>
                </a:lnTo>
                <a:lnTo>
                  <a:pt x="28083" y="38065"/>
                </a:lnTo>
                <a:lnTo>
                  <a:pt x="28766" y="37724"/>
                </a:lnTo>
                <a:lnTo>
                  <a:pt x="29449" y="37362"/>
                </a:lnTo>
                <a:lnTo>
                  <a:pt x="30112" y="36981"/>
                </a:lnTo>
                <a:lnTo>
                  <a:pt x="30754" y="36579"/>
                </a:lnTo>
                <a:lnTo>
                  <a:pt x="31397" y="36157"/>
                </a:lnTo>
                <a:lnTo>
                  <a:pt x="32000" y="35695"/>
                </a:lnTo>
                <a:lnTo>
                  <a:pt x="32602" y="35233"/>
                </a:lnTo>
                <a:lnTo>
                  <a:pt x="33185" y="34731"/>
                </a:lnTo>
                <a:lnTo>
                  <a:pt x="33727" y="34209"/>
                </a:lnTo>
                <a:lnTo>
                  <a:pt x="34270" y="33666"/>
                </a:lnTo>
                <a:lnTo>
                  <a:pt x="34792" y="33124"/>
                </a:lnTo>
                <a:lnTo>
                  <a:pt x="35274" y="32541"/>
                </a:lnTo>
                <a:lnTo>
                  <a:pt x="35756" y="31939"/>
                </a:lnTo>
                <a:lnTo>
                  <a:pt x="36198" y="31336"/>
                </a:lnTo>
                <a:lnTo>
                  <a:pt x="36620" y="30693"/>
                </a:lnTo>
                <a:lnTo>
                  <a:pt x="37022" y="30051"/>
                </a:lnTo>
                <a:lnTo>
                  <a:pt x="37403" y="29388"/>
                </a:lnTo>
                <a:lnTo>
                  <a:pt x="37765" y="28705"/>
                </a:lnTo>
                <a:lnTo>
                  <a:pt x="38086" y="28002"/>
                </a:lnTo>
                <a:lnTo>
                  <a:pt x="38387" y="27299"/>
                </a:lnTo>
                <a:lnTo>
                  <a:pt x="38649" y="26575"/>
                </a:lnTo>
                <a:lnTo>
                  <a:pt x="38910" y="25832"/>
                </a:lnTo>
                <a:lnTo>
                  <a:pt x="39111" y="25089"/>
                </a:lnTo>
                <a:lnTo>
                  <a:pt x="39311" y="24326"/>
                </a:lnTo>
                <a:lnTo>
                  <a:pt x="39472" y="23562"/>
                </a:lnTo>
                <a:lnTo>
                  <a:pt x="39593" y="22779"/>
                </a:lnTo>
                <a:lnTo>
                  <a:pt x="39693" y="21996"/>
                </a:lnTo>
                <a:lnTo>
                  <a:pt x="39753" y="21192"/>
                </a:lnTo>
                <a:lnTo>
                  <a:pt x="39794" y="20389"/>
                </a:lnTo>
                <a:lnTo>
                  <a:pt x="39794" y="19565"/>
                </a:lnTo>
                <a:lnTo>
                  <a:pt x="39773" y="19043"/>
                </a:lnTo>
                <a:lnTo>
                  <a:pt x="39753" y="18541"/>
                </a:lnTo>
                <a:lnTo>
                  <a:pt x="39713" y="18038"/>
                </a:lnTo>
                <a:lnTo>
                  <a:pt x="39653" y="17536"/>
                </a:lnTo>
                <a:lnTo>
                  <a:pt x="39593" y="17034"/>
                </a:lnTo>
                <a:lnTo>
                  <a:pt x="39512" y="16532"/>
                </a:lnTo>
                <a:lnTo>
                  <a:pt x="39432" y="16050"/>
                </a:lnTo>
                <a:lnTo>
                  <a:pt x="39332" y="15568"/>
                </a:lnTo>
                <a:lnTo>
                  <a:pt x="39211" y="15086"/>
                </a:lnTo>
                <a:lnTo>
                  <a:pt x="39091" y="14603"/>
                </a:lnTo>
                <a:lnTo>
                  <a:pt x="38950" y="14121"/>
                </a:lnTo>
                <a:lnTo>
                  <a:pt x="38809" y="13659"/>
                </a:lnTo>
                <a:lnTo>
                  <a:pt x="38649" y="13197"/>
                </a:lnTo>
                <a:lnTo>
                  <a:pt x="38468" y="12735"/>
                </a:lnTo>
                <a:lnTo>
                  <a:pt x="38106" y="11852"/>
                </a:lnTo>
                <a:lnTo>
                  <a:pt x="37684" y="10968"/>
                </a:lnTo>
                <a:lnTo>
                  <a:pt x="37222" y="10124"/>
                </a:lnTo>
                <a:lnTo>
                  <a:pt x="36740" y="9300"/>
                </a:lnTo>
                <a:lnTo>
                  <a:pt x="36198" y="8497"/>
                </a:lnTo>
                <a:lnTo>
                  <a:pt x="35636" y="7734"/>
                </a:lnTo>
                <a:lnTo>
                  <a:pt x="35033" y="6990"/>
                </a:lnTo>
                <a:lnTo>
                  <a:pt x="34390" y="6267"/>
                </a:lnTo>
                <a:lnTo>
                  <a:pt x="33727" y="5584"/>
                </a:lnTo>
                <a:lnTo>
                  <a:pt x="33024" y="4942"/>
                </a:lnTo>
                <a:lnTo>
                  <a:pt x="32281" y="4339"/>
                </a:lnTo>
                <a:lnTo>
                  <a:pt x="31518" y="3756"/>
                </a:lnTo>
                <a:lnTo>
                  <a:pt x="30734" y="3214"/>
                </a:lnTo>
                <a:lnTo>
                  <a:pt x="29911" y="2712"/>
                </a:lnTo>
                <a:lnTo>
                  <a:pt x="29067" y="2250"/>
                </a:lnTo>
                <a:lnTo>
                  <a:pt x="28203" y="1828"/>
                </a:lnTo>
                <a:lnTo>
                  <a:pt x="27319" y="1446"/>
                </a:lnTo>
                <a:lnTo>
                  <a:pt x="26415" y="1105"/>
                </a:lnTo>
                <a:lnTo>
                  <a:pt x="25953" y="944"/>
                </a:lnTo>
                <a:lnTo>
                  <a:pt x="25491" y="804"/>
                </a:lnTo>
                <a:lnTo>
                  <a:pt x="25009" y="663"/>
                </a:lnTo>
                <a:lnTo>
                  <a:pt x="24527" y="542"/>
                </a:lnTo>
                <a:lnTo>
                  <a:pt x="24045" y="442"/>
                </a:lnTo>
                <a:lnTo>
                  <a:pt x="23563" y="342"/>
                </a:lnTo>
                <a:lnTo>
                  <a:pt x="23081" y="261"/>
                </a:lnTo>
                <a:lnTo>
                  <a:pt x="22579" y="181"/>
                </a:lnTo>
                <a:lnTo>
                  <a:pt x="22077" y="121"/>
                </a:lnTo>
                <a:lnTo>
                  <a:pt x="21595" y="80"/>
                </a:lnTo>
                <a:lnTo>
                  <a:pt x="21072" y="40"/>
                </a:lnTo>
                <a:lnTo>
                  <a:pt x="20570" y="20"/>
                </a:lnTo>
                <a:lnTo>
                  <a:pt x="200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4" name="Google Shape;3044;p45"/>
          <p:cNvGrpSpPr/>
          <p:nvPr/>
        </p:nvGrpSpPr>
        <p:grpSpPr>
          <a:xfrm>
            <a:off x="440709" y="3370436"/>
            <a:ext cx="1034082" cy="1553342"/>
            <a:chOff x="4112038" y="3686550"/>
            <a:chExt cx="919920" cy="1381854"/>
          </a:xfrm>
        </p:grpSpPr>
        <p:sp>
          <p:nvSpPr>
            <p:cNvPr id="3045" name="Google Shape;3045;p45"/>
            <p:cNvSpPr/>
            <p:nvPr/>
          </p:nvSpPr>
          <p:spPr>
            <a:xfrm>
              <a:off x="4163768" y="4971504"/>
              <a:ext cx="831900" cy="969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5"/>
            <p:cNvSpPr/>
            <p:nvPr/>
          </p:nvSpPr>
          <p:spPr>
            <a:xfrm>
              <a:off x="4112038" y="3686550"/>
              <a:ext cx="919920" cy="1166487"/>
            </a:xfrm>
            <a:custGeom>
              <a:avLst/>
              <a:gdLst/>
              <a:ahLst/>
              <a:cxnLst/>
              <a:rect l="l" t="t" r="r" b="b"/>
              <a:pathLst>
                <a:path w="32000" h="40577" extrusionOk="0">
                  <a:moveTo>
                    <a:pt x="16010" y="0"/>
                  </a:moveTo>
                  <a:lnTo>
                    <a:pt x="15186" y="20"/>
                  </a:lnTo>
                  <a:lnTo>
                    <a:pt x="14363" y="81"/>
                  </a:lnTo>
                  <a:lnTo>
                    <a:pt x="13559" y="181"/>
                  </a:lnTo>
                  <a:lnTo>
                    <a:pt x="12776" y="322"/>
                  </a:lnTo>
                  <a:lnTo>
                    <a:pt x="11992" y="502"/>
                  </a:lnTo>
                  <a:lnTo>
                    <a:pt x="11249" y="703"/>
                  </a:lnTo>
                  <a:lnTo>
                    <a:pt x="10506" y="944"/>
                  </a:lnTo>
                  <a:lnTo>
                    <a:pt x="9763" y="1226"/>
                  </a:lnTo>
                  <a:lnTo>
                    <a:pt x="9060" y="1527"/>
                  </a:lnTo>
                  <a:lnTo>
                    <a:pt x="8377" y="1888"/>
                  </a:lnTo>
                  <a:lnTo>
                    <a:pt x="7694" y="2250"/>
                  </a:lnTo>
                  <a:lnTo>
                    <a:pt x="7051" y="2652"/>
                  </a:lnTo>
                  <a:lnTo>
                    <a:pt x="6428" y="3094"/>
                  </a:lnTo>
                  <a:lnTo>
                    <a:pt x="5826" y="3556"/>
                  </a:lnTo>
                  <a:lnTo>
                    <a:pt x="5243" y="4038"/>
                  </a:lnTo>
                  <a:lnTo>
                    <a:pt x="4681" y="4560"/>
                  </a:lnTo>
                  <a:lnTo>
                    <a:pt x="4158" y="5102"/>
                  </a:lnTo>
                  <a:lnTo>
                    <a:pt x="3656" y="5665"/>
                  </a:lnTo>
                  <a:lnTo>
                    <a:pt x="3174" y="6247"/>
                  </a:lnTo>
                  <a:lnTo>
                    <a:pt x="2732" y="6850"/>
                  </a:lnTo>
                  <a:lnTo>
                    <a:pt x="2310" y="7493"/>
                  </a:lnTo>
                  <a:lnTo>
                    <a:pt x="1929" y="8136"/>
                  </a:lnTo>
                  <a:lnTo>
                    <a:pt x="1567" y="8798"/>
                  </a:lnTo>
                  <a:lnTo>
                    <a:pt x="1246" y="9501"/>
                  </a:lnTo>
                  <a:lnTo>
                    <a:pt x="964" y="10205"/>
                  </a:lnTo>
                  <a:lnTo>
                    <a:pt x="723" y="10928"/>
                  </a:lnTo>
                  <a:lnTo>
                    <a:pt x="502" y="11651"/>
                  </a:lnTo>
                  <a:lnTo>
                    <a:pt x="322" y="12414"/>
                  </a:lnTo>
                  <a:lnTo>
                    <a:pt x="181" y="13177"/>
                  </a:lnTo>
                  <a:lnTo>
                    <a:pt x="81" y="13961"/>
                  </a:lnTo>
                  <a:lnTo>
                    <a:pt x="20" y="14744"/>
                  </a:lnTo>
                  <a:lnTo>
                    <a:pt x="0" y="15548"/>
                  </a:lnTo>
                  <a:lnTo>
                    <a:pt x="0" y="16030"/>
                  </a:lnTo>
                  <a:lnTo>
                    <a:pt x="20" y="16512"/>
                  </a:lnTo>
                  <a:lnTo>
                    <a:pt x="61" y="16974"/>
                  </a:lnTo>
                  <a:lnTo>
                    <a:pt x="121" y="17456"/>
                  </a:lnTo>
                  <a:lnTo>
                    <a:pt x="181" y="17918"/>
                  </a:lnTo>
                  <a:lnTo>
                    <a:pt x="261" y="18380"/>
                  </a:lnTo>
                  <a:lnTo>
                    <a:pt x="362" y="18842"/>
                  </a:lnTo>
                  <a:lnTo>
                    <a:pt x="462" y="19284"/>
                  </a:lnTo>
                  <a:lnTo>
                    <a:pt x="502" y="19404"/>
                  </a:lnTo>
                  <a:lnTo>
                    <a:pt x="502" y="19445"/>
                  </a:lnTo>
                  <a:lnTo>
                    <a:pt x="643" y="19947"/>
                  </a:lnTo>
                  <a:lnTo>
                    <a:pt x="784" y="20429"/>
                  </a:lnTo>
                  <a:lnTo>
                    <a:pt x="924" y="20911"/>
                  </a:lnTo>
                  <a:lnTo>
                    <a:pt x="1085" y="21373"/>
                  </a:lnTo>
                  <a:lnTo>
                    <a:pt x="1447" y="22317"/>
                  </a:lnTo>
                  <a:lnTo>
                    <a:pt x="1828" y="23221"/>
                  </a:lnTo>
                  <a:lnTo>
                    <a:pt x="2250" y="24105"/>
                  </a:lnTo>
                  <a:lnTo>
                    <a:pt x="2692" y="24989"/>
                  </a:lnTo>
                  <a:lnTo>
                    <a:pt x="3154" y="25832"/>
                  </a:lnTo>
                  <a:lnTo>
                    <a:pt x="3596" y="26636"/>
                  </a:lnTo>
                  <a:lnTo>
                    <a:pt x="4500" y="28203"/>
                  </a:lnTo>
                  <a:lnTo>
                    <a:pt x="5343" y="29669"/>
                  </a:lnTo>
                  <a:lnTo>
                    <a:pt x="5725" y="30352"/>
                  </a:lnTo>
                  <a:lnTo>
                    <a:pt x="6067" y="31015"/>
                  </a:lnTo>
                  <a:lnTo>
                    <a:pt x="6368" y="31638"/>
                  </a:lnTo>
                  <a:lnTo>
                    <a:pt x="6609" y="32240"/>
                  </a:lnTo>
                  <a:lnTo>
                    <a:pt x="6730" y="32702"/>
                  </a:lnTo>
                  <a:lnTo>
                    <a:pt x="6850" y="33245"/>
                  </a:lnTo>
                  <a:lnTo>
                    <a:pt x="6930" y="33847"/>
                  </a:lnTo>
                  <a:lnTo>
                    <a:pt x="7011" y="34490"/>
                  </a:lnTo>
                  <a:lnTo>
                    <a:pt x="7071" y="35173"/>
                  </a:lnTo>
                  <a:lnTo>
                    <a:pt x="7111" y="35856"/>
                  </a:lnTo>
                  <a:lnTo>
                    <a:pt x="7171" y="37242"/>
                  </a:lnTo>
                  <a:lnTo>
                    <a:pt x="7212" y="38528"/>
                  </a:lnTo>
                  <a:lnTo>
                    <a:pt x="7212" y="39572"/>
                  </a:lnTo>
                  <a:lnTo>
                    <a:pt x="7192" y="40576"/>
                  </a:lnTo>
                  <a:lnTo>
                    <a:pt x="24808" y="40576"/>
                  </a:lnTo>
                  <a:lnTo>
                    <a:pt x="24808" y="39572"/>
                  </a:lnTo>
                  <a:lnTo>
                    <a:pt x="24808" y="38528"/>
                  </a:lnTo>
                  <a:lnTo>
                    <a:pt x="24828" y="37242"/>
                  </a:lnTo>
                  <a:lnTo>
                    <a:pt x="24888" y="35856"/>
                  </a:lnTo>
                  <a:lnTo>
                    <a:pt x="24928" y="35173"/>
                  </a:lnTo>
                  <a:lnTo>
                    <a:pt x="24989" y="34490"/>
                  </a:lnTo>
                  <a:lnTo>
                    <a:pt x="25069" y="33847"/>
                  </a:lnTo>
                  <a:lnTo>
                    <a:pt x="25170" y="33245"/>
                  </a:lnTo>
                  <a:lnTo>
                    <a:pt x="25270" y="32702"/>
                  </a:lnTo>
                  <a:lnTo>
                    <a:pt x="25411" y="32240"/>
                  </a:lnTo>
                  <a:lnTo>
                    <a:pt x="25652" y="31638"/>
                  </a:lnTo>
                  <a:lnTo>
                    <a:pt x="25953" y="31015"/>
                  </a:lnTo>
                  <a:lnTo>
                    <a:pt x="26274" y="30352"/>
                  </a:lnTo>
                  <a:lnTo>
                    <a:pt x="26656" y="29669"/>
                  </a:lnTo>
                  <a:lnTo>
                    <a:pt x="27500" y="28203"/>
                  </a:lnTo>
                  <a:lnTo>
                    <a:pt x="28404" y="26636"/>
                  </a:lnTo>
                  <a:lnTo>
                    <a:pt x="28866" y="25832"/>
                  </a:lnTo>
                  <a:lnTo>
                    <a:pt x="29307" y="24989"/>
                  </a:lnTo>
                  <a:lnTo>
                    <a:pt x="29749" y="24105"/>
                  </a:lnTo>
                  <a:lnTo>
                    <a:pt x="30171" y="23221"/>
                  </a:lnTo>
                  <a:lnTo>
                    <a:pt x="30553" y="22317"/>
                  </a:lnTo>
                  <a:lnTo>
                    <a:pt x="30914" y="21373"/>
                  </a:lnTo>
                  <a:lnTo>
                    <a:pt x="31075" y="20911"/>
                  </a:lnTo>
                  <a:lnTo>
                    <a:pt x="31236" y="20429"/>
                  </a:lnTo>
                  <a:lnTo>
                    <a:pt x="31376" y="19947"/>
                  </a:lnTo>
                  <a:lnTo>
                    <a:pt x="31497" y="19445"/>
                  </a:lnTo>
                  <a:lnTo>
                    <a:pt x="31517" y="19404"/>
                  </a:lnTo>
                  <a:lnTo>
                    <a:pt x="31537" y="19284"/>
                  </a:lnTo>
                  <a:lnTo>
                    <a:pt x="31638" y="18842"/>
                  </a:lnTo>
                  <a:lnTo>
                    <a:pt x="31738" y="18380"/>
                  </a:lnTo>
                  <a:lnTo>
                    <a:pt x="31818" y="17918"/>
                  </a:lnTo>
                  <a:lnTo>
                    <a:pt x="31879" y="17456"/>
                  </a:lnTo>
                  <a:lnTo>
                    <a:pt x="31939" y="16974"/>
                  </a:lnTo>
                  <a:lnTo>
                    <a:pt x="31979" y="16512"/>
                  </a:lnTo>
                  <a:lnTo>
                    <a:pt x="31999" y="16030"/>
                  </a:lnTo>
                  <a:lnTo>
                    <a:pt x="31999" y="15548"/>
                  </a:lnTo>
                  <a:lnTo>
                    <a:pt x="31979" y="14744"/>
                  </a:lnTo>
                  <a:lnTo>
                    <a:pt x="31919" y="13961"/>
                  </a:lnTo>
                  <a:lnTo>
                    <a:pt x="31818" y="13177"/>
                  </a:lnTo>
                  <a:lnTo>
                    <a:pt x="31678" y="12414"/>
                  </a:lnTo>
                  <a:lnTo>
                    <a:pt x="31497" y="11651"/>
                  </a:lnTo>
                  <a:lnTo>
                    <a:pt x="31296" y="10928"/>
                  </a:lnTo>
                  <a:lnTo>
                    <a:pt x="31035" y="10205"/>
                  </a:lnTo>
                  <a:lnTo>
                    <a:pt x="30754" y="9501"/>
                  </a:lnTo>
                  <a:lnTo>
                    <a:pt x="30432" y="8798"/>
                  </a:lnTo>
                  <a:lnTo>
                    <a:pt x="30071" y="8136"/>
                  </a:lnTo>
                  <a:lnTo>
                    <a:pt x="29689" y="7493"/>
                  </a:lnTo>
                  <a:lnTo>
                    <a:pt x="29267" y="6850"/>
                  </a:lnTo>
                  <a:lnTo>
                    <a:pt x="28825" y="6247"/>
                  </a:lnTo>
                  <a:lnTo>
                    <a:pt x="28343" y="5665"/>
                  </a:lnTo>
                  <a:lnTo>
                    <a:pt x="27841" y="5102"/>
                  </a:lnTo>
                  <a:lnTo>
                    <a:pt x="27319" y="4560"/>
                  </a:lnTo>
                  <a:lnTo>
                    <a:pt x="26756" y="4038"/>
                  </a:lnTo>
                  <a:lnTo>
                    <a:pt x="26174" y="3556"/>
                  </a:lnTo>
                  <a:lnTo>
                    <a:pt x="25571" y="3094"/>
                  </a:lnTo>
                  <a:lnTo>
                    <a:pt x="24949" y="2652"/>
                  </a:lnTo>
                  <a:lnTo>
                    <a:pt x="24306" y="2250"/>
                  </a:lnTo>
                  <a:lnTo>
                    <a:pt x="23623" y="1888"/>
                  </a:lnTo>
                  <a:lnTo>
                    <a:pt x="22940" y="1527"/>
                  </a:lnTo>
                  <a:lnTo>
                    <a:pt x="22237" y="1226"/>
                  </a:lnTo>
                  <a:lnTo>
                    <a:pt x="21514" y="944"/>
                  </a:lnTo>
                  <a:lnTo>
                    <a:pt x="20770" y="703"/>
                  </a:lnTo>
                  <a:lnTo>
                    <a:pt x="20007" y="502"/>
                  </a:lnTo>
                  <a:lnTo>
                    <a:pt x="19224" y="322"/>
                  </a:lnTo>
                  <a:lnTo>
                    <a:pt x="18440" y="181"/>
                  </a:lnTo>
                  <a:lnTo>
                    <a:pt x="17637" y="81"/>
                  </a:lnTo>
                  <a:lnTo>
                    <a:pt x="16833" y="20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5"/>
            <p:cNvSpPr/>
            <p:nvPr/>
          </p:nvSpPr>
          <p:spPr>
            <a:xfrm>
              <a:off x="4385744" y="4110980"/>
              <a:ext cx="367307" cy="654293"/>
            </a:xfrm>
            <a:custGeom>
              <a:avLst/>
              <a:gdLst/>
              <a:ahLst/>
              <a:cxnLst/>
              <a:rect l="l" t="t" r="r" b="b"/>
              <a:pathLst>
                <a:path w="12777" h="22760" extrusionOk="0">
                  <a:moveTo>
                    <a:pt x="6469" y="0"/>
                  </a:moveTo>
                  <a:lnTo>
                    <a:pt x="6348" y="20"/>
                  </a:lnTo>
                  <a:lnTo>
                    <a:pt x="6248" y="101"/>
                  </a:lnTo>
                  <a:lnTo>
                    <a:pt x="6167" y="181"/>
                  </a:lnTo>
                  <a:lnTo>
                    <a:pt x="6147" y="302"/>
                  </a:lnTo>
                  <a:lnTo>
                    <a:pt x="6067" y="884"/>
                  </a:lnTo>
                  <a:lnTo>
                    <a:pt x="6007" y="1246"/>
                  </a:lnTo>
                  <a:lnTo>
                    <a:pt x="5906" y="1647"/>
                  </a:lnTo>
                  <a:lnTo>
                    <a:pt x="5766" y="2049"/>
                  </a:lnTo>
                  <a:lnTo>
                    <a:pt x="5685" y="2250"/>
                  </a:lnTo>
                  <a:lnTo>
                    <a:pt x="5605" y="2431"/>
                  </a:lnTo>
                  <a:lnTo>
                    <a:pt x="5484" y="2592"/>
                  </a:lnTo>
                  <a:lnTo>
                    <a:pt x="5384" y="2752"/>
                  </a:lnTo>
                  <a:lnTo>
                    <a:pt x="5243" y="2893"/>
                  </a:lnTo>
                  <a:lnTo>
                    <a:pt x="5103" y="3013"/>
                  </a:lnTo>
                  <a:lnTo>
                    <a:pt x="5002" y="3054"/>
                  </a:lnTo>
                  <a:lnTo>
                    <a:pt x="4882" y="3074"/>
                  </a:lnTo>
                  <a:lnTo>
                    <a:pt x="4761" y="3054"/>
                  </a:lnTo>
                  <a:lnTo>
                    <a:pt x="4601" y="3033"/>
                  </a:lnTo>
                  <a:lnTo>
                    <a:pt x="4440" y="2993"/>
                  </a:lnTo>
                  <a:lnTo>
                    <a:pt x="4279" y="2913"/>
                  </a:lnTo>
                  <a:lnTo>
                    <a:pt x="3918" y="2752"/>
                  </a:lnTo>
                  <a:lnTo>
                    <a:pt x="3516" y="2531"/>
                  </a:lnTo>
                  <a:lnTo>
                    <a:pt x="3134" y="2270"/>
                  </a:lnTo>
                  <a:lnTo>
                    <a:pt x="2773" y="2009"/>
                  </a:lnTo>
                  <a:lnTo>
                    <a:pt x="2451" y="1748"/>
                  </a:lnTo>
                  <a:lnTo>
                    <a:pt x="2371" y="1688"/>
                  </a:lnTo>
                  <a:lnTo>
                    <a:pt x="2270" y="1668"/>
                  </a:lnTo>
                  <a:lnTo>
                    <a:pt x="2170" y="1688"/>
                  </a:lnTo>
                  <a:lnTo>
                    <a:pt x="2070" y="1708"/>
                  </a:lnTo>
                  <a:lnTo>
                    <a:pt x="1989" y="1788"/>
                  </a:lnTo>
                  <a:lnTo>
                    <a:pt x="1929" y="1868"/>
                  </a:lnTo>
                  <a:lnTo>
                    <a:pt x="1909" y="1969"/>
                  </a:lnTo>
                  <a:lnTo>
                    <a:pt x="1909" y="2069"/>
                  </a:lnTo>
                  <a:lnTo>
                    <a:pt x="2029" y="2571"/>
                  </a:lnTo>
                  <a:lnTo>
                    <a:pt x="2130" y="3154"/>
                  </a:lnTo>
                  <a:lnTo>
                    <a:pt x="2210" y="3737"/>
                  </a:lnTo>
                  <a:lnTo>
                    <a:pt x="2270" y="4339"/>
                  </a:lnTo>
                  <a:lnTo>
                    <a:pt x="2311" y="4902"/>
                  </a:lnTo>
                  <a:lnTo>
                    <a:pt x="2311" y="5163"/>
                  </a:lnTo>
                  <a:lnTo>
                    <a:pt x="2291" y="5404"/>
                  </a:lnTo>
                  <a:lnTo>
                    <a:pt x="2270" y="5625"/>
                  </a:lnTo>
                  <a:lnTo>
                    <a:pt x="2230" y="5826"/>
                  </a:lnTo>
                  <a:lnTo>
                    <a:pt x="2170" y="5986"/>
                  </a:lnTo>
                  <a:lnTo>
                    <a:pt x="2110" y="6107"/>
                  </a:lnTo>
                  <a:lnTo>
                    <a:pt x="2050" y="6207"/>
                  </a:lnTo>
                  <a:lnTo>
                    <a:pt x="1969" y="6268"/>
                  </a:lnTo>
                  <a:lnTo>
                    <a:pt x="1869" y="6308"/>
                  </a:lnTo>
                  <a:lnTo>
                    <a:pt x="1788" y="6328"/>
                  </a:lnTo>
                  <a:lnTo>
                    <a:pt x="1608" y="6328"/>
                  </a:lnTo>
                  <a:lnTo>
                    <a:pt x="1427" y="6308"/>
                  </a:lnTo>
                  <a:lnTo>
                    <a:pt x="1266" y="6247"/>
                  </a:lnTo>
                  <a:lnTo>
                    <a:pt x="1085" y="6147"/>
                  </a:lnTo>
                  <a:lnTo>
                    <a:pt x="925" y="6067"/>
                  </a:lnTo>
                  <a:lnTo>
                    <a:pt x="764" y="5966"/>
                  </a:lnTo>
                  <a:lnTo>
                    <a:pt x="563" y="5806"/>
                  </a:lnTo>
                  <a:lnTo>
                    <a:pt x="463" y="5745"/>
                  </a:lnTo>
                  <a:lnTo>
                    <a:pt x="362" y="5725"/>
                  </a:lnTo>
                  <a:lnTo>
                    <a:pt x="262" y="5725"/>
                  </a:lnTo>
                  <a:lnTo>
                    <a:pt x="161" y="5765"/>
                  </a:lnTo>
                  <a:lnTo>
                    <a:pt x="81" y="5826"/>
                  </a:lnTo>
                  <a:lnTo>
                    <a:pt x="41" y="5926"/>
                  </a:lnTo>
                  <a:lnTo>
                    <a:pt x="1" y="6026"/>
                  </a:lnTo>
                  <a:lnTo>
                    <a:pt x="21" y="6127"/>
                  </a:lnTo>
                  <a:lnTo>
                    <a:pt x="3556" y="22498"/>
                  </a:lnTo>
                  <a:lnTo>
                    <a:pt x="3596" y="22598"/>
                  </a:lnTo>
                  <a:lnTo>
                    <a:pt x="3677" y="22679"/>
                  </a:lnTo>
                  <a:lnTo>
                    <a:pt x="3757" y="22739"/>
                  </a:lnTo>
                  <a:lnTo>
                    <a:pt x="3877" y="22759"/>
                  </a:lnTo>
                  <a:lnTo>
                    <a:pt x="3938" y="22739"/>
                  </a:lnTo>
                  <a:lnTo>
                    <a:pt x="4018" y="22719"/>
                  </a:lnTo>
                  <a:lnTo>
                    <a:pt x="4058" y="22699"/>
                  </a:lnTo>
                  <a:lnTo>
                    <a:pt x="4118" y="22659"/>
                  </a:lnTo>
                  <a:lnTo>
                    <a:pt x="4159" y="22598"/>
                  </a:lnTo>
                  <a:lnTo>
                    <a:pt x="4179" y="22538"/>
                  </a:lnTo>
                  <a:lnTo>
                    <a:pt x="4199" y="22478"/>
                  </a:lnTo>
                  <a:lnTo>
                    <a:pt x="4199" y="22418"/>
                  </a:lnTo>
                  <a:lnTo>
                    <a:pt x="4199" y="22357"/>
                  </a:lnTo>
                  <a:lnTo>
                    <a:pt x="824" y="6770"/>
                  </a:lnTo>
                  <a:lnTo>
                    <a:pt x="824" y="6770"/>
                  </a:lnTo>
                  <a:lnTo>
                    <a:pt x="1065" y="6870"/>
                  </a:lnTo>
                  <a:lnTo>
                    <a:pt x="1326" y="6950"/>
                  </a:lnTo>
                  <a:lnTo>
                    <a:pt x="1608" y="6991"/>
                  </a:lnTo>
                  <a:lnTo>
                    <a:pt x="1728" y="7011"/>
                  </a:lnTo>
                  <a:lnTo>
                    <a:pt x="1869" y="6991"/>
                  </a:lnTo>
                  <a:lnTo>
                    <a:pt x="1989" y="6971"/>
                  </a:lnTo>
                  <a:lnTo>
                    <a:pt x="2090" y="6930"/>
                  </a:lnTo>
                  <a:lnTo>
                    <a:pt x="2210" y="6890"/>
                  </a:lnTo>
                  <a:lnTo>
                    <a:pt x="2311" y="6830"/>
                  </a:lnTo>
                  <a:lnTo>
                    <a:pt x="2411" y="6770"/>
                  </a:lnTo>
                  <a:lnTo>
                    <a:pt x="2491" y="6689"/>
                  </a:lnTo>
                  <a:lnTo>
                    <a:pt x="2592" y="6589"/>
                  </a:lnTo>
                  <a:lnTo>
                    <a:pt x="2652" y="6488"/>
                  </a:lnTo>
                  <a:lnTo>
                    <a:pt x="2753" y="6328"/>
                  </a:lnTo>
                  <a:lnTo>
                    <a:pt x="2813" y="6167"/>
                  </a:lnTo>
                  <a:lnTo>
                    <a:pt x="2873" y="5966"/>
                  </a:lnTo>
                  <a:lnTo>
                    <a:pt x="2913" y="5745"/>
                  </a:lnTo>
                  <a:lnTo>
                    <a:pt x="2953" y="5524"/>
                  </a:lnTo>
                  <a:lnTo>
                    <a:pt x="2953" y="5283"/>
                  </a:lnTo>
                  <a:lnTo>
                    <a:pt x="2974" y="4781"/>
                  </a:lnTo>
                  <a:lnTo>
                    <a:pt x="2933" y="4259"/>
                  </a:lnTo>
                  <a:lnTo>
                    <a:pt x="2893" y="3757"/>
                  </a:lnTo>
                  <a:lnTo>
                    <a:pt x="2813" y="3254"/>
                  </a:lnTo>
                  <a:lnTo>
                    <a:pt x="2753" y="2813"/>
                  </a:lnTo>
                  <a:lnTo>
                    <a:pt x="3054" y="3013"/>
                  </a:lnTo>
                  <a:lnTo>
                    <a:pt x="3395" y="3234"/>
                  </a:lnTo>
                  <a:lnTo>
                    <a:pt x="3757" y="3415"/>
                  </a:lnTo>
                  <a:lnTo>
                    <a:pt x="4139" y="3576"/>
                  </a:lnTo>
                  <a:lnTo>
                    <a:pt x="4319" y="3636"/>
                  </a:lnTo>
                  <a:lnTo>
                    <a:pt x="4500" y="3676"/>
                  </a:lnTo>
                  <a:lnTo>
                    <a:pt x="4681" y="3716"/>
                  </a:lnTo>
                  <a:lnTo>
                    <a:pt x="5022" y="3716"/>
                  </a:lnTo>
                  <a:lnTo>
                    <a:pt x="5183" y="3696"/>
                  </a:lnTo>
                  <a:lnTo>
                    <a:pt x="5324" y="3636"/>
                  </a:lnTo>
                  <a:lnTo>
                    <a:pt x="5464" y="3556"/>
                  </a:lnTo>
                  <a:lnTo>
                    <a:pt x="5645" y="3415"/>
                  </a:lnTo>
                  <a:lnTo>
                    <a:pt x="5826" y="3254"/>
                  </a:lnTo>
                  <a:lnTo>
                    <a:pt x="5967" y="3074"/>
                  </a:lnTo>
                  <a:lnTo>
                    <a:pt x="6107" y="2873"/>
                  </a:lnTo>
                  <a:lnTo>
                    <a:pt x="6228" y="2652"/>
                  </a:lnTo>
                  <a:lnTo>
                    <a:pt x="6328" y="2431"/>
                  </a:lnTo>
                  <a:lnTo>
                    <a:pt x="6429" y="2210"/>
                  </a:lnTo>
                  <a:lnTo>
                    <a:pt x="6509" y="1969"/>
                  </a:lnTo>
                  <a:lnTo>
                    <a:pt x="6589" y="2210"/>
                  </a:lnTo>
                  <a:lnTo>
                    <a:pt x="6690" y="2431"/>
                  </a:lnTo>
                  <a:lnTo>
                    <a:pt x="6790" y="2652"/>
                  </a:lnTo>
                  <a:lnTo>
                    <a:pt x="6911" y="2853"/>
                  </a:lnTo>
                  <a:lnTo>
                    <a:pt x="7051" y="3054"/>
                  </a:lnTo>
                  <a:lnTo>
                    <a:pt x="7172" y="3214"/>
                  </a:lnTo>
                  <a:lnTo>
                    <a:pt x="7332" y="3335"/>
                  </a:lnTo>
                  <a:lnTo>
                    <a:pt x="7473" y="3435"/>
                  </a:lnTo>
                  <a:lnTo>
                    <a:pt x="7594" y="3475"/>
                  </a:lnTo>
                  <a:lnTo>
                    <a:pt x="7694" y="3495"/>
                  </a:lnTo>
                  <a:lnTo>
                    <a:pt x="7975" y="3495"/>
                  </a:lnTo>
                  <a:lnTo>
                    <a:pt x="8297" y="3435"/>
                  </a:lnTo>
                  <a:lnTo>
                    <a:pt x="8638" y="3335"/>
                  </a:lnTo>
                  <a:lnTo>
                    <a:pt x="9000" y="3194"/>
                  </a:lnTo>
                  <a:lnTo>
                    <a:pt x="9381" y="3013"/>
                  </a:lnTo>
                  <a:lnTo>
                    <a:pt x="9763" y="2833"/>
                  </a:lnTo>
                  <a:lnTo>
                    <a:pt x="10125" y="2632"/>
                  </a:lnTo>
                  <a:lnTo>
                    <a:pt x="10024" y="3114"/>
                  </a:lnTo>
                  <a:lnTo>
                    <a:pt x="9924" y="3656"/>
                  </a:lnTo>
                  <a:lnTo>
                    <a:pt x="9843" y="4219"/>
                  </a:lnTo>
                  <a:lnTo>
                    <a:pt x="9803" y="4781"/>
                  </a:lnTo>
                  <a:lnTo>
                    <a:pt x="9803" y="5062"/>
                  </a:lnTo>
                  <a:lnTo>
                    <a:pt x="9823" y="5323"/>
                  </a:lnTo>
                  <a:lnTo>
                    <a:pt x="9843" y="5564"/>
                  </a:lnTo>
                  <a:lnTo>
                    <a:pt x="9904" y="5806"/>
                  </a:lnTo>
                  <a:lnTo>
                    <a:pt x="9964" y="6026"/>
                  </a:lnTo>
                  <a:lnTo>
                    <a:pt x="10044" y="6207"/>
                  </a:lnTo>
                  <a:lnTo>
                    <a:pt x="10165" y="6388"/>
                  </a:lnTo>
                  <a:lnTo>
                    <a:pt x="10285" y="6529"/>
                  </a:lnTo>
                  <a:lnTo>
                    <a:pt x="10506" y="6669"/>
                  </a:lnTo>
                  <a:lnTo>
                    <a:pt x="10727" y="6770"/>
                  </a:lnTo>
                  <a:lnTo>
                    <a:pt x="10948" y="6850"/>
                  </a:lnTo>
                  <a:lnTo>
                    <a:pt x="11149" y="6870"/>
                  </a:lnTo>
                  <a:lnTo>
                    <a:pt x="11370" y="6870"/>
                  </a:lnTo>
                  <a:lnTo>
                    <a:pt x="11591" y="6830"/>
                  </a:lnTo>
                  <a:lnTo>
                    <a:pt x="11792" y="6770"/>
                  </a:lnTo>
                  <a:lnTo>
                    <a:pt x="11993" y="6709"/>
                  </a:lnTo>
                  <a:lnTo>
                    <a:pt x="11993" y="6709"/>
                  </a:lnTo>
                  <a:lnTo>
                    <a:pt x="9100" y="22337"/>
                  </a:lnTo>
                  <a:lnTo>
                    <a:pt x="9100" y="22398"/>
                  </a:lnTo>
                  <a:lnTo>
                    <a:pt x="9120" y="22458"/>
                  </a:lnTo>
                  <a:lnTo>
                    <a:pt x="9140" y="22518"/>
                  </a:lnTo>
                  <a:lnTo>
                    <a:pt x="9160" y="22578"/>
                  </a:lnTo>
                  <a:lnTo>
                    <a:pt x="9201" y="22619"/>
                  </a:lnTo>
                  <a:lnTo>
                    <a:pt x="9261" y="22659"/>
                  </a:lnTo>
                  <a:lnTo>
                    <a:pt x="9301" y="22699"/>
                  </a:lnTo>
                  <a:lnTo>
                    <a:pt x="9381" y="22719"/>
                  </a:lnTo>
                  <a:lnTo>
                    <a:pt x="9502" y="22719"/>
                  </a:lnTo>
                  <a:lnTo>
                    <a:pt x="9562" y="22699"/>
                  </a:lnTo>
                  <a:lnTo>
                    <a:pt x="9622" y="22659"/>
                  </a:lnTo>
                  <a:lnTo>
                    <a:pt x="9663" y="22619"/>
                  </a:lnTo>
                  <a:lnTo>
                    <a:pt x="9703" y="22578"/>
                  </a:lnTo>
                  <a:lnTo>
                    <a:pt x="9743" y="22518"/>
                  </a:lnTo>
                  <a:lnTo>
                    <a:pt x="9763" y="22458"/>
                  </a:lnTo>
                  <a:lnTo>
                    <a:pt x="12776" y="6067"/>
                  </a:lnTo>
                  <a:lnTo>
                    <a:pt x="12776" y="5966"/>
                  </a:lnTo>
                  <a:lnTo>
                    <a:pt x="12756" y="5866"/>
                  </a:lnTo>
                  <a:lnTo>
                    <a:pt x="12696" y="5785"/>
                  </a:lnTo>
                  <a:lnTo>
                    <a:pt x="12615" y="5725"/>
                  </a:lnTo>
                  <a:lnTo>
                    <a:pt x="12515" y="5685"/>
                  </a:lnTo>
                  <a:lnTo>
                    <a:pt x="12415" y="5685"/>
                  </a:lnTo>
                  <a:lnTo>
                    <a:pt x="12314" y="5705"/>
                  </a:lnTo>
                  <a:lnTo>
                    <a:pt x="12234" y="5765"/>
                  </a:lnTo>
                  <a:lnTo>
                    <a:pt x="12073" y="5906"/>
                  </a:lnTo>
                  <a:lnTo>
                    <a:pt x="11912" y="6006"/>
                  </a:lnTo>
                  <a:lnTo>
                    <a:pt x="11691" y="6107"/>
                  </a:lnTo>
                  <a:lnTo>
                    <a:pt x="11470" y="6187"/>
                  </a:lnTo>
                  <a:lnTo>
                    <a:pt x="11350" y="6207"/>
                  </a:lnTo>
                  <a:lnTo>
                    <a:pt x="11229" y="6207"/>
                  </a:lnTo>
                  <a:lnTo>
                    <a:pt x="11089" y="6187"/>
                  </a:lnTo>
                  <a:lnTo>
                    <a:pt x="10968" y="6167"/>
                  </a:lnTo>
                  <a:lnTo>
                    <a:pt x="10848" y="6107"/>
                  </a:lnTo>
                  <a:lnTo>
                    <a:pt x="10707" y="6006"/>
                  </a:lnTo>
                  <a:lnTo>
                    <a:pt x="10627" y="5906"/>
                  </a:lnTo>
                  <a:lnTo>
                    <a:pt x="10566" y="5785"/>
                  </a:lnTo>
                  <a:lnTo>
                    <a:pt x="10526" y="5605"/>
                  </a:lnTo>
                  <a:lnTo>
                    <a:pt x="10486" y="5404"/>
                  </a:lnTo>
                  <a:lnTo>
                    <a:pt x="10466" y="5183"/>
                  </a:lnTo>
                  <a:lnTo>
                    <a:pt x="10466" y="4942"/>
                  </a:lnTo>
                  <a:lnTo>
                    <a:pt x="10506" y="4379"/>
                  </a:lnTo>
                  <a:lnTo>
                    <a:pt x="10587" y="3777"/>
                  </a:lnTo>
                  <a:lnTo>
                    <a:pt x="10687" y="3174"/>
                  </a:lnTo>
                  <a:lnTo>
                    <a:pt x="10808" y="2592"/>
                  </a:lnTo>
                  <a:lnTo>
                    <a:pt x="10948" y="2029"/>
                  </a:lnTo>
                  <a:lnTo>
                    <a:pt x="10968" y="1929"/>
                  </a:lnTo>
                  <a:lnTo>
                    <a:pt x="10948" y="1848"/>
                  </a:lnTo>
                  <a:lnTo>
                    <a:pt x="10908" y="1748"/>
                  </a:lnTo>
                  <a:lnTo>
                    <a:pt x="10828" y="1688"/>
                  </a:lnTo>
                  <a:lnTo>
                    <a:pt x="10747" y="1627"/>
                  </a:lnTo>
                  <a:lnTo>
                    <a:pt x="10647" y="1607"/>
                  </a:lnTo>
                  <a:lnTo>
                    <a:pt x="10546" y="1627"/>
                  </a:lnTo>
                  <a:lnTo>
                    <a:pt x="10466" y="1668"/>
                  </a:lnTo>
                  <a:lnTo>
                    <a:pt x="10024" y="1929"/>
                  </a:lnTo>
                  <a:lnTo>
                    <a:pt x="9582" y="2150"/>
                  </a:lnTo>
                  <a:lnTo>
                    <a:pt x="9160" y="2371"/>
                  </a:lnTo>
                  <a:lnTo>
                    <a:pt x="8779" y="2551"/>
                  </a:lnTo>
                  <a:lnTo>
                    <a:pt x="8437" y="2692"/>
                  </a:lnTo>
                  <a:lnTo>
                    <a:pt x="8136" y="2792"/>
                  </a:lnTo>
                  <a:lnTo>
                    <a:pt x="7915" y="2853"/>
                  </a:lnTo>
                  <a:lnTo>
                    <a:pt x="7835" y="2853"/>
                  </a:lnTo>
                  <a:lnTo>
                    <a:pt x="7774" y="2833"/>
                  </a:lnTo>
                  <a:lnTo>
                    <a:pt x="7714" y="2792"/>
                  </a:lnTo>
                  <a:lnTo>
                    <a:pt x="7634" y="2712"/>
                  </a:lnTo>
                  <a:lnTo>
                    <a:pt x="7473" y="2511"/>
                  </a:lnTo>
                  <a:lnTo>
                    <a:pt x="7332" y="2230"/>
                  </a:lnTo>
                  <a:lnTo>
                    <a:pt x="7192" y="1889"/>
                  </a:lnTo>
                  <a:lnTo>
                    <a:pt x="7051" y="1527"/>
                  </a:lnTo>
                  <a:lnTo>
                    <a:pt x="6951" y="1125"/>
                  </a:lnTo>
                  <a:lnTo>
                    <a:pt x="6850" y="703"/>
                  </a:lnTo>
                  <a:lnTo>
                    <a:pt x="6810" y="302"/>
                  </a:lnTo>
                  <a:lnTo>
                    <a:pt x="6770" y="181"/>
                  </a:lnTo>
                  <a:lnTo>
                    <a:pt x="6690" y="101"/>
                  </a:lnTo>
                  <a:lnTo>
                    <a:pt x="6589" y="20"/>
                  </a:lnTo>
                  <a:lnTo>
                    <a:pt x="6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5"/>
            <p:cNvSpPr/>
            <p:nvPr/>
          </p:nvSpPr>
          <p:spPr>
            <a:xfrm>
              <a:off x="4284121" y="4709217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3"/>
                  </a:lnTo>
                  <a:lnTo>
                    <a:pt x="19967" y="2733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5"/>
            <p:cNvSpPr/>
            <p:nvPr/>
          </p:nvSpPr>
          <p:spPr>
            <a:xfrm>
              <a:off x="4284121" y="4787756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71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71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5"/>
            <p:cNvSpPr/>
            <p:nvPr/>
          </p:nvSpPr>
          <p:spPr>
            <a:xfrm>
              <a:off x="4284121" y="4866869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0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5"/>
            <p:cNvSpPr/>
            <p:nvPr/>
          </p:nvSpPr>
          <p:spPr>
            <a:xfrm>
              <a:off x="4284121" y="4945408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0"/>
                  </a:moveTo>
                  <a:lnTo>
                    <a:pt x="101" y="20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0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5"/>
            <p:cNvSpPr/>
            <p:nvPr/>
          </p:nvSpPr>
          <p:spPr>
            <a:xfrm>
              <a:off x="4322815" y="4778528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0"/>
                  </a:moveTo>
                  <a:lnTo>
                    <a:pt x="201" y="20"/>
                  </a:lnTo>
                  <a:lnTo>
                    <a:pt x="141" y="60"/>
                  </a:lnTo>
                  <a:lnTo>
                    <a:pt x="101" y="101"/>
                  </a:lnTo>
                  <a:lnTo>
                    <a:pt x="60" y="141"/>
                  </a:lnTo>
                  <a:lnTo>
                    <a:pt x="20" y="201"/>
                  </a:lnTo>
                  <a:lnTo>
                    <a:pt x="0" y="261"/>
                  </a:lnTo>
                  <a:lnTo>
                    <a:pt x="0" y="322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63"/>
                  </a:lnTo>
                  <a:lnTo>
                    <a:pt x="141" y="60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03"/>
                  </a:lnTo>
                  <a:lnTo>
                    <a:pt x="17235" y="56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22"/>
                  </a:lnTo>
                  <a:lnTo>
                    <a:pt x="17335" y="261"/>
                  </a:lnTo>
                  <a:lnTo>
                    <a:pt x="17315" y="201"/>
                  </a:lnTo>
                  <a:lnTo>
                    <a:pt x="17275" y="141"/>
                  </a:lnTo>
                  <a:lnTo>
                    <a:pt x="17235" y="101"/>
                  </a:lnTo>
                  <a:lnTo>
                    <a:pt x="17195" y="60"/>
                  </a:lnTo>
                  <a:lnTo>
                    <a:pt x="17134" y="20"/>
                  </a:lnTo>
                  <a:lnTo>
                    <a:pt x="17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5"/>
            <p:cNvSpPr/>
            <p:nvPr/>
          </p:nvSpPr>
          <p:spPr>
            <a:xfrm>
              <a:off x="4322815" y="4857066"/>
              <a:ext cx="498367" cy="19060"/>
            </a:xfrm>
            <a:custGeom>
              <a:avLst/>
              <a:gdLst/>
              <a:ahLst/>
              <a:cxnLst/>
              <a:rect l="l" t="t" r="r" b="b"/>
              <a:pathLst>
                <a:path w="17336" h="663" extrusionOk="0">
                  <a:moveTo>
                    <a:pt x="322" y="0"/>
                  </a:moveTo>
                  <a:lnTo>
                    <a:pt x="261" y="20"/>
                  </a:lnTo>
                  <a:lnTo>
                    <a:pt x="201" y="40"/>
                  </a:lnTo>
                  <a:lnTo>
                    <a:pt x="141" y="60"/>
                  </a:lnTo>
                  <a:lnTo>
                    <a:pt x="101" y="100"/>
                  </a:lnTo>
                  <a:lnTo>
                    <a:pt x="60" y="161"/>
                  </a:lnTo>
                  <a:lnTo>
                    <a:pt x="20" y="201"/>
                  </a:lnTo>
                  <a:lnTo>
                    <a:pt x="0" y="281"/>
                  </a:lnTo>
                  <a:lnTo>
                    <a:pt x="0" y="341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83"/>
                  </a:lnTo>
                  <a:lnTo>
                    <a:pt x="141" y="62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23"/>
                  </a:lnTo>
                  <a:lnTo>
                    <a:pt x="17235" y="58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41"/>
                  </a:lnTo>
                  <a:lnTo>
                    <a:pt x="17335" y="281"/>
                  </a:lnTo>
                  <a:lnTo>
                    <a:pt x="17315" y="201"/>
                  </a:lnTo>
                  <a:lnTo>
                    <a:pt x="17275" y="161"/>
                  </a:lnTo>
                  <a:lnTo>
                    <a:pt x="17235" y="100"/>
                  </a:lnTo>
                  <a:lnTo>
                    <a:pt x="17195" y="60"/>
                  </a:lnTo>
                  <a:lnTo>
                    <a:pt x="17134" y="40"/>
                  </a:lnTo>
                  <a:lnTo>
                    <a:pt x="17074" y="20"/>
                  </a:lnTo>
                  <a:lnTo>
                    <a:pt x="17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5"/>
            <p:cNvSpPr/>
            <p:nvPr/>
          </p:nvSpPr>
          <p:spPr>
            <a:xfrm>
              <a:off x="4322815" y="4936151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1"/>
                  </a:moveTo>
                  <a:lnTo>
                    <a:pt x="201" y="2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60" y="142"/>
                  </a:lnTo>
                  <a:lnTo>
                    <a:pt x="20" y="202"/>
                  </a:lnTo>
                  <a:lnTo>
                    <a:pt x="0" y="262"/>
                  </a:lnTo>
                  <a:lnTo>
                    <a:pt x="0" y="322"/>
                  </a:lnTo>
                  <a:lnTo>
                    <a:pt x="0" y="403"/>
                  </a:lnTo>
                  <a:lnTo>
                    <a:pt x="20" y="463"/>
                  </a:lnTo>
                  <a:lnTo>
                    <a:pt x="60" y="523"/>
                  </a:lnTo>
                  <a:lnTo>
                    <a:pt x="101" y="563"/>
                  </a:lnTo>
                  <a:lnTo>
                    <a:pt x="141" y="604"/>
                  </a:lnTo>
                  <a:lnTo>
                    <a:pt x="201" y="644"/>
                  </a:lnTo>
                  <a:lnTo>
                    <a:pt x="261" y="664"/>
                  </a:lnTo>
                  <a:lnTo>
                    <a:pt x="17074" y="664"/>
                  </a:lnTo>
                  <a:lnTo>
                    <a:pt x="17134" y="644"/>
                  </a:lnTo>
                  <a:lnTo>
                    <a:pt x="17195" y="604"/>
                  </a:lnTo>
                  <a:lnTo>
                    <a:pt x="17235" y="563"/>
                  </a:lnTo>
                  <a:lnTo>
                    <a:pt x="17275" y="523"/>
                  </a:lnTo>
                  <a:lnTo>
                    <a:pt x="17315" y="463"/>
                  </a:lnTo>
                  <a:lnTo>
                    <a:pt x="17335" y="403"/>
                  </a:lnTo>
                  <a:lnTo>
                    <a:pt x="17335" y="322"/>
                  </a:lnTo>
                  <a:lnTo>
                    <a:pt x="17335" y="262"/>
                  </a:lnTo>
                  <a:lnTo>
                    <a:pt x="17315" y="202"/>
                  </a:lnTo>
                  <a:lnTo>
                    <a:pt x="17275" y="142"/>
                  </a:lnTo>
                  <a:lnTo>
                    <a:pt x="17235" y="101"/>
                  </a:lnTo>
                  <a:lnTo>
                    <a:pt x="17195" y="61"/>
                  </a:lnTo>
                  <a:lnTo>
                    <a:pt x="17134" y="21"/>
                  </a:lnTo>
                  <a:lnTo>
                    <a:pt x="17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93" y="1519028"/>
            <a:ext cx="4954873" cy="21698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6"/>
          <p:cNvSpPr txBox="1">
            <a:spLocks noGrp="1"/>
          </p:cNvSpPr>
          <p:nvPr>
            <p:ph type="body" idx="1"/>
          </p:nvPr>
        </p:nvSpPr>
        <p:spPr>
          <a:xfrm>
            <a:off x="1192879" y="1411325"/>
            <a:ext cx="4819102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dibagi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macam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daerah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dibentuk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meliputi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Siku</a:t>
            </a:r>
            <a:r>
              <a:rPr lang="en-US" sz="1200" dirty="0"/>
              <a:t> </a:t>
            </a:r>
            <a:r>
              <a:rPr lang="en-US" sz="1200" dirty="0" err="1"/>
              <a:t>Siku</a:t>
            </a:r>
            <a:r>
              <a:rPr lang="en-US" sz="1200" dirty="0"/>
              <a:t> </a:t>
            </a:r>
            <a:r>
              <a:rPr lang="en-US" sz="1200" dirty="0" err="1"/>
              <a:t>ialah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yang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daerahnya</a:t>
            </a:r>
            <a:r>
              <a:rPr lang="en-US" sz="1200" dirty="0"/>
              <a:t> </a:t>
            </a:r>
            <a:r>
              <a:rPr lang="en-US" sz="1200" dirty="0" err="1"/>
              <a:t>sekitar</a:t>
            </a:r>
            <a:r>
              <a:rPr lang="en-US" sz="1200" dirty="0"/>
              <a:t> 90°.</a:t>
            </a:r>
          </a:p>
          <a:p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Lancip</a:t>
            </a:r>
            <a:r>
              <a:rPr lang="en-US" sz="1200" dirty="0"/>
              <a:t> </a:t>
            </a:r>
            <a:r>
              <a:rPr lang="en-US" sz="1200" dirty="0" err="1"/>
              <a:t>ialah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yang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daerahnya</a:t>
            </a:r>
            <a:r>
              <a:rPr lang="en-US" sz="1200" dirty="0"/>
              <a:t> </a:t>
            </a:r>
            <a:r>
              <a:rPr lang="en-US" sz="1200" dirty="0" err="1"/>
              <a:t>sekitar</a:t>
            </a:r>
            <a:r>
              <a:rPr lang="en-US" sz="1200" dirty="0"/>
              <a:t> 0° </a:t>
            </a:r>
            <a:r>
              <a:rPr lang="en-US" sz="1200" dirty="0" err="1"/>
              <a:t>sampai</a:t>
            </a:r>
            <a:r>
              <a:rPr lang="en-US" sz="1200" dirty="0"/>
              <a:t> 90° (0°&lt; D &lt; 90°).</a:t>
            </a:r>
          </a:p>
          <a:p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Tumpul</a:t>
            </a:r>
            <a:r>
              <a:rPr lang="en-US" sz="1200" dirty="0"/>
              <a:t> </a:t>
            </a:r>
            <a:r>
              <a:rPr lang="en-US" sz="1200" dirty="0" err="1"/>
              <a:t>ialah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yang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daerahnya</a:t>
            </a:r>
            <a:r>
              <a:rPr lang="en-US" sz="1200" dirty="0"/>
              <a:t> </a:t>
            </a:r>
            <a:r>
              <a:rPr lang="en-US" sz="1200" dirty="0" err="1"/>
              <a:t>sekitar</a:t>
            </a:r>
            <a:r>
              <a:rPr lang="en-US" sz="1200" dirty="0"/>
              <a:t> 90° </a:t>
            </a:r>
            <a:r>
              <a:rPr lang="en-US" sz="1200" dirty="0" err="1"/>
              <a:t>sampai</a:t>
            </a:r>
            <a:r>
              <a:rPr lang="en-US" sz="1200" dirty="0"/>
              <a:t> 180° (90°&lt; D &lt; 180°).</a:t>
            </a:r>
          </a:p>
          <a:p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Lurus</a:t>
            </a:r>
            <a:r>
              <a:rPr lang="en-US" sz="1200" dirty="0"/>
              <a:t> </a:t>
            </a:r>
            <a:r>
              <a:rPr lang="en-US" sz="1200" dirty="0" err="1"/>
              <a:t>ialah</a:t>
            </a:r>
            <a:r>
              <a:rPr lang="en-US" sz="1200" dirty="0"/>
              <a:t> </a:t>
            </a:r>
            <a:r>
              <a:rPr lang="en-US" sz="1200" dirty="0" err="1"/>
              <a:t>ialah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yang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daerahnya</a:t>
            </a:r>
            <a:r>
              <a:rPr lang="en-US" sz="1200" dirty="0"/>
              <a:t> </a:t>
            </a:r>
            <a:r>
              <a:rPr lang="en-US" sz="1200" dirty="0" err="1"/>
              <a:t>sekitar</a:t>
            </a:r>
            <a:r>
              <a:rPr lang="en-US" sz="1200" dirty="0"/>
              <a:t> 180°.</a:t>
            </a:r>
          </a:p>
          <a:p>
            <a:r>
              <a:rPr lang="en-US" sz="1200" dirty="0" err="1"/>
              <a:t>Sudut</a:t>
            </a:r>
            <a:r>
              <a:rPr lang="en-US" sz="1200" dirty="0"/>
              <a:t> </a:t>
            </a:r>
            <a:r>
              <a:rPr lang="en-US" sz="1200" dirty="0" err="1"/>
              <a:t>Refleks</a:t>
            </a:r>
            <a:r>
              <a:rPr lang="en-US" sz="1200" dirty="0"/>
              <a:t> </a:t>
            </a:r>
            <a:r>
              <a:rPr lang="en-US" sz="1200" dirty="0" err="1"/>
              <a:t>ialah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 yang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daerahnya</a:t>
            </a:r>
            <a:r>
              <a:rPr lang="en-US" sz="1200" dirty="0"/>
              <a:t> </a:t>
            </a:r>
            <a:r>
              <a:rPr lang="en-US" sz="1200" dirty="0" err="1"/>
              <a:t>sekitar</a:t>
            </a:r>
            <a:r>
              <a:rPr lang="en-US" sz="1200" dirty="0"/>
              <a:t> 180° </a:t>
            </a:r>
            <a:r>
              <a:rPr lang="en-US" sz="1200" dirty="0" err="1"/>
              <a:t>sampai</a:t>
            </a:r>
            <a:r>
              <a:rPr lang="en-US" sz="1200" dirty="0"/>
              <a:t> 360° (180°&lt; D &lt; 360°).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060" name="Google Shape;3060;p46"/>
          <p:cNvSpPr txBox="1">
            <a:spLocks noGrp="1"/>
          </p:cNvSpPr>
          <p:nvPr>
            <p:ph type="title"/>
          </p:nvPr>
        </p:nvSpPr>
        <p:spPr>
          <a:xfrm>
            <a:off x="720000" y="61264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Jenis-jenis sudut</a:t>
            </a:r>
            <a:endParaRPr dirty="0"/>
          </a:p>
        </p:txBody>
      </p:sp>
      <p:grpSp>
        <p:nvGrpSpPr>
          <p:cNvPr id="3061" name="Google Shape;3061;p46"/>
          <p:cNvGrpSpPr/>
          <p:nvPr/>
        </p:nvGrpSpPr>
        <p:grpSpPr>
          <a:xfrm>
            <a:off x="5982628" y="855286"/>
            <a:ext cx="2120749" cy="4204713"/>
            <a:chOff x="5982628" y="902911"/>
            <a:chExt cx="2120749" cy="4204713"/>
          </a:xfrm>
        </p:grpSpPr>
        <p:sp>
          <p:nvSpPr>
            <p:cNvPr id="3062" name="Google Shape;3062;p46"/>
            <p:cNvSpPr/>
            <p:nvPr/>
          </p:nvSpPr>
          <p:spPr>
            <a:xfrm>
              <a:off x="6672551" y="4906000"/>
              <a:ext cx="1430827" cy="201624"/>
            </a:xfrm>
            <a:custGeom>
              <a:avLst/>
              <a:gdLst/>
              <a:ahLst/>
              <a:cxnLst/>
              <a:rect l="l" t="t" r="r" b="b"/>
              <a:pathLst>
                <a:path w="73678" h="8329" extrusionOk="0">
                  <a:moveTo>
                    <a:pt x="36839" y="0"/>
                  </a:moveTo>
                  <a:lnTo>
                    <a:pt x="33071" y="27"/>
                  </a:lnTo>
                  <a:lnTo>
                    <a:pt x="29411" y="109"/>
                  </a:lnTo>
                  <a:lnTo>
                    <a:pt x="25889" y="191"/>
                  </a:lnTo>
                  <a:lnTo>
                    <a:pt x="22503" y="328"/>
                  </a:lnTo>
                  <a:lnTo>
                    <a:pt x="19280" y="519"/>
                  </a:lnTo>
                  <a:lnTo>
                    <a:pt x="16249" y="710"/>
                  </a:lnTo>
                  <a:lnTo>
                    <a:pt x="13409" y="956"/>
                  </a:lnTo>
                  <a:lnTo>
                    <a:pt x="10787" y="1229"/>
                  </a:lnTo>
                  <a:lnTo>
                    <a:pt x="8412" y="1529"/>
                  </a:lnTo>
                  <a:lnTo>
                    <a:pt x="6309" y="1857"/>
                  </a:lnTo>
                  <a:lnTo>
                    <a:pt x="5353" y="2021"/>
                  </a:lnTo>
                  <a:lnTo>
                    <a:pt x="4452" y="2185"/>
                  </a:lnTo>
                  <a:lnTo>
                    <a:pt x="3633" y="2376"/>
                  </a:lnTo>
                  <a:lnTo>
                    <a:pt x="2895" y="2540"/>
                  </a:lnTo>
                  <a:lnTo>
                    <a:pt x="2240" y="2731"/>
                  </a:lnTo>
                  <a:lnTo>
                    <a:pt x="1667" y="2922"/>
                  </a:lnTo>
                  <a:lnTo>
                    <a:pt x="1175" y="3141"/>
                  </a:lnTo>
                  <a:lnTo>
                    <a:pt x="765" y="3332"/>
                  </a:lnTo>
                  <a:lnTo>
                    <a:pt x="438" y="3523"/>
                  </a:lnTo>
                  <a:lnTo>
                    <a:pt x="192" y="3741"/>
                  </a:lnTo>
                  <a:lnTo>
                    <a:pt x="110" y="3851"/>
                  </a:lnTo>
                  <a:lnTo>
                    <a:pt x="55" y="3960"/>
                  </a:lnTo>
                  <a:lnTo>
                    <a:pt x="28" y="4069"/>
                  </a:lnTo>
                  <a:lnTo>
                    <a:pt x="1" y="4178"/>
                  </a:lnTo>
                  <a:lnTo>
                    <a:pt x="28" y="4287"/>
                  </a:lnTo>
                  <a:lnTo>
                    <a:pt x="55" y="4369"/>
                  </a:lnTo>
                  <a:lnTo>
                    <a:pt x="110" y="4479"/>
                  </a:lnTo>
                  <a:lnTo>
                    <a:pt x="192" y="4588"/>
                  </a:lnTo>
                  <a:lnTo>
                    <a:pt x="438" y="4806"/>
                  </a:lnTo>
                  <a:lnTo>
                    <a:pt x="765" y="4997"/>
                  </a:lnTo>
                  <a:lnTo>
                    <a:pt x="1175" y="5216"/>
                  </a:lnTo>
                  <a:lnTo>
                    <a:pt x="1667" y="5407"/>
                  </a:lnTo>
                  <a:lnTo>
                    <a:pt x="2240" y="5598"/>
                  </a:lnTo>
                  <a:lnTo>
                    <a:pt x="2895" y="5789"/>
                  </a:lnTo>
                  <a:lnTo>
                    <a:pt x="3633" y="5981"/>
                  </a:lnTo>
                  <a:lnTo>
                    <a:pt x="4452" y="6144"/>
                  </a:lnTo>
                  <a:lnTo>
                    <a:pt x="5353" y="6336"/>
                  </a:lnTo>
                  <a:lnTo>
                    <a:pt x="6309" y="6499"/>
                  </a:lnTo>
                  <a:lnTo>
                    <a:pt x="8412" y="6800"/>
                  </a:lnTo>
                  <a:lnTo>
                    <a:pt x="10787" y="7100"/>
                  </a:lnTo>
                  <a:lnTo>
                    <a:pt x="13409" y="7373"/>
                  </a:lnTo>
                  <a:lnTo>
                    <a:pt x="16249" y="7619"/>
                  </a:lnTo>
                  <a:lnTo>
                    <a:pt x="19280" y="7810"/>
                  </a:lnTo>
                  <a:lnTo>
                    <a:pt x="22503" y="8001"/>
                  </a:lnTo>
                  <a:lnTo>
                    <a:pt x="25889" y="8138"/>
                  </a:lnTo>
                  <a:lnTo>
                    <a:pt x="29411" y="8247"/>
                  </a:lnTo>
                  <a:lnTo>
                    <a:pt x="33071" y="8302"/>
                  </a:lnTo>
                  <a:lnTo>
                    <a:pt x="36839" y="8329"/>
                  </a:lnTo>
                  <a:lnTo>
                    <a:pt x="40608" y="8302"/>
                  </a:lnTo>
                  <a:lnTo>
                    <a:pt x="44267" y="8247"/>
                  </a:lnTo>
                  <a:lnTo>
                    <a:pt x="47817" y="8138"/>
                  </a:lnTo>
                  <a:lnTo>
                    <a:pt x="51176" y="8001"/>
                  </a:lnTo>
                  <a:lnTo>
                    <a:pt x="54398" y="7810"/>
                  </a:lnTo>
                  <a:lnTo>
                    <a:pt x="57457" y="7619"/>
                  </a:lnTo>
                  <a:lnTo>
                    <a:pt x="60269" y="7373"/>
                  </a:lnTo>
                  <a:lnTo>
                    <a:pt x="62891" y="7100"/>
                  </a:lnTo>
                  <a:lnTo>
                    <a:pt x="65267" y="6800"/>
                  </a:lnTo>
                  <a:lnTo>
                    <a:pt x="67397" y="6499"/>
                  </a:lnTo>
                  <a:lnTo>
                    <a:pt x="68353" y="6336"/>
                  </a:lnTo>
                  <a:lnTo>
                    <a:pt x="69254" y="6144"/>
                  </a:lnTo>
                  <a:lnTo>
                    <a:pt x="70046" y="5981"/>
                  </a:lnTo>
                  <a:lnTo>
                    <a:pt x="70783" y="5789"/>
                  </a:lnTo>
                  <a:lnTo>
                    <a:pt x="71466" y="5598"/>
                  </a:lnTo>
                  <a:lnTo>
                    <a:pt x="72039" y="5407"/>
                  </a:lnTo>
                  <a:lnTo>
                    <a:pt x="72531" y="5216"/>
                  </a:lnTo>
                  <a:lnTo>
                    <a:pt x="72940" y="4997"/>
                  </a:lnTo>
                  <a:lnTo>
                    <a:pt x="73268" y="4806"/>
                  </a:lnTo>
                  <a:lnTo>
                    <a:pt x="73486" y="4588"/>
                  </a:lnTo>
                  <a:lnTo>
                    <a:pt x="73568" y="4479"/>
                  </a:lnTo>
                  <a:lnTo>
                    <a:pt x="73650" y="4369"/>
                  </a:lnTo>
                  <a:lnTo>
                    <a:pt x="73678" y="4287"/>
                  </a:lnTo>
                  <a:lnTo>
                    <a:pt x="73678" y="4178"/>
                  </a:lnTo>
                  <a:lnTo>
                    <a:pt x="73678" y="4069"/>
                  </a:lnTo>
                  <a:lnTo>
                    <a:pt x="73650" y="3960"/>
                  </a:lnTo>
                  <a:lnTo>
                    <a:pt x="73568" y="3851"/>
                  </a:lnTo>
                  <a:lnTo>
                    <a:pt x="73486" y="3741"/>
                  </a:lnTo>
                  <a:lnTo>
                    <a:pt x="73268" y="3523"/>
                  </a:lnTo>
                  <a:lnTo>
                    <a:pt x="72940" y="3332"/>
                  </a:lnTo>
                  <a:lnTo>
                    <a:pt x="72531" y="3141"/>
                  </a:lnTo>
                  <a:lnTo>
                    <a:pt x="72039" y="2922"/>
                  </a:lnTo>
                  <a:lnTo>
                    <a:pt x="71466" y="2731"/>
                  </a:lnTo>
                  <a:lnTo>
                    <a:pt x="70783" y="2540"/>
                  </a:lnTo>
                  <a:lnTo>
                    <a:pt x="70046" y="2376"/>
                  </a:lnTo>
                  <a:lnTo>
                    <a:pt x="69254" y="2185"/>
                  </a:lnTo>
                  <a:lnTo>
                    <a:pt x="68353" y="2021"/>
                  </a:lnTo>
                  <a:lnTo>
                    <a:pt x="67397" y="1857"/>
                  </a:lnTo>
                  <a:lnTo>
                    <a:pt x="65267" y="1529"/>
                  </a:lnTo>
                  <a:lnTo>
                    <a:pt x="62891" y="1229"/>
                  </a:lnTo>
                  <a:lnTo>
                    <a:pt x="60269" y="956"/>
                  </a:lnTo>
                  <a:lnTo>
                    <a:pt x="57457" y="710"/>
                  </a:lnTo>
                  <a:lnTo>
                    <a:pt x="54398" y="519"/>
                  </a:lnTo>
                  <a:lnTo>
                    <a:pt x="51176" y="328"/>
                  </a:lnTo>
                  <a:lnTo>
                    <a:pt x="47817" y="191"/>
                  </a:lnTo>
                  <a:lnTo>
                    <a:pt x="44267" y="109"/>
                  </a:lnTo>
                  <a:lnTo>
                    <a:pt x="40608" y="27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3" name="Google Shape;3063;p46"/>
            <p:cNvGrpSpPr/>
            <p:nvPr/>
          </p:nvGrpSpPr>
          <p:grpSpPr>
            <a:xfrm flipH="1">
              <a:off x="5982628" y="902911"/>
              <a:ext cx="1978213" cy="4110699"/>
              <a:chOff x="5222525" y="3318075"/>
              <a:chExt cx="1027750" cy="2135650"/>
            </a:xfrm>
          </p:grpSpPr>
          <p:sp>
            <p:nvSpPr>
              <p:cNvPr id="3064" name="Google Shape;3064;p46"/>
              <p:cNvSpPr/>
              <p:nvPr/>
            </p:nvSpPr>
            <p:spPr>
              <a:xfrm>
                <a:off x="6105225" y="3703125"/>
                <a:ext cx="140425" cy="240050"/>
              </a:xfrm>
              <a:custGeom>
                <a:avLst/>
                <a:gdLst/>
                <a:ahLst/>
                <a:cxnLst/>
                <a:rect l="l" t="t" r="r" b="b"/>
                <a:pathLst>
                  <a:path w="5617" h="9602" extrusionOk="0">
                    <a:moveTo>
                      <a:pt x="2725" y="0"/>
                    </a:moveTo>
                    <a:lnTo>
                      <a:pt x="2633" y="19"/>
                    </a:lnTo>
                    <a:lnTo>
                      <a:pt x="2559" y="74"/>
                    </a:lnTo>
                    <a:lnTo>
                      <a:pt x="2484" y="149"/>
                    </a:lnTo>
                    <a:lnTo>
                      <a:pt x="2410" y="241"/>
                    </a:lnTo>
                    <a:lnTo>
                      <a:pt x="2336" y="352"/>
                    </a:lnTo>
                    <a:lnTo>
                      <a:pt x="2188" y="630"/>
                    </a:lnTo>
                    <a:lnTo>
                      <a:pt x="2040" y="964"/>
                    </a:lnTo>
                    <a:lnTo>
                      <a:pt x="1910" y="1335"/>
                    </a:lnTo>
                    <a:lnTo>
                      <a:pt x="1780" y="1724"/>
                    </a:lnTo>
                    <a:lnTo>
                      <a:pt x="1669" y="2150"/>
                    </a:lnTo>
                    <a:lnTo>
                      <a:pt x="1484" y="2966"/>
                    </a:lnTo>
                    <a:lnTo>
                      <a:pt x="1317" y="3689"/>
                    </a:lnTo>
                    <a:lnTo>
                      <a:pt x="1187" y="4393"/>
                    </a:lnTo>
                    <a:lnTo>
                      <a:pt x="1168" y="4078"/>
                    </a:lnTo>
                    <a:lnTo>
                      <a:pt x="1131" y="3763"/>
                    </a:lnTo>
                    <a:lnTo>
                      <a:pt x="1076" y="3392"/>
                    </a:lnTo>
                    <a:lnTo>
                      <a:pt x="983" y="3040"/>
                    </a:lnTo>
                    <a:lnTo>
                      <a:pt x="927" y="2873"/>
                    </a:lnTo>
                    <a:lnTo>
                      <a:pt x="872" y="2706"/>
                    </a:lnTo>
                    <a:lnTo>
                      <a:pt x="798" y="2577"/>
                    </a:lnTo>
                    <a:lnTo>
                      <a:pt x="724" y="2484"/>
                    </a:lnTo>
                    <a:lnTo>
                      <a:pt x="649" y="2410"/>
                    </a:lnTo>
                    <a:lnTo>
                      <a:pt x="557" y="2391"/>
                    </a:lnTo>
                    <a:lnTo>
                      <a:pt x="464" y="2410"/>
                    </a:lnTo>
                    <a:lnTo>
                      <a:pt x="390" y="2447"/>
                    </a:lnTo>
                    <a:lnTo>
                      <a:pt x="316" y="2521"/>
                    </a:lnTo>
                    <a:lnTo>
                      <a:pt x="260" y="2614"/>
                    </a:lnTo>
                    <a:lnTo>
                      <a:pt x="205" y="2743"/>
                    </a:lnTo>
                    <a:lnTo>
                      <a:pt x="149" y="2892"/>
                    </a:lnTo>
                    <a:lnTo>
                      <a:pt x="75" y="3262"/>
                    </a:lnTo>
                    <a:lnTo>
                      <a:pt x="19" y="3689"/>
                    </a:lnTo>
                    <a:lnTo>
                      <a:pt x="1" y="4152"/>
                    </a:lnTo>
                    <a:lnTo>
                      <a:pt x="1" y="4652"/>
                    </a:lnTo>
                    <a:lnTo>
                      <a:pt x="19" y="5171"/>
                    </a:lnTo>
                    <a:lnTo>
                      <a:pt x="56" y="5431"/>
                    </a:lnTo>
                    <a:lnTo>
                      <a:pt x="75" y="5653"/>
                    </a:lnTo>
                    <a:lnTo>
                      <a:pt x="112" y="5857"/>
                    </a:lnTo>
                    <a:lnTo>
                      <a:pt x="168" y="6024"/>
                    </a:lnTo>
                    <a:lnTo>
                      <a:pt x="279" y="6339"/>
                    </a:lnTo>
                    <a:lnTo>
                      <a:pt x="390" y="6561"/>
                    </a:lnTo>
                    <a:lnTo>
                      <a:pt x="501" y="6728"/>
                    </a:lnTo>
                    <a:lnTo>
                      <a:pt x="594" y="6839"/>
                    </a:lnTo>
                    <a:lnTo>
                      <a:pt x="687" y="6914"/>
                    </a:lnTo>
                    <a:lnTo>
                      <a:pt x="1" y="8637"/>
                    </a:lnTo>
                    <a:lnTo>
                      <a:pt x="2892" y="9601"/>
                    </a:lnTo>
                    <a:lnTo>
                      <a:pt x="3559" y="7785"/>
                    </a:lnTo>
                    <a:lnTo>
                      <a:pt x="3837" y="7581"/>
                    </a:lnTo>
                    <a:lnTo>
                      <a:pt x="4078" y="7340"/>
                    </a:lnTo>
                    <a:lnTo>
                      <a:pt x="4319" y="7080"/>
                    </a:lnTo>
                    <a:lnTo>
                      <a:pt x="4542" y="6802"/>
                    </a:lnTo>
                    <a:lnTo>
                      <a:pt x="4746" y="6487"/>
                    </a:lnTo>
                    <a:lnTo>
                      <a:pt x="4931" y="6191"/>
                    </a:lnTo>
                    <a:lnTo>
                      <a:pt x="5098" y="5876"/>
                    </a:lnTo>
                    <a:lnTo>
                      <a:pt x="5246" y="5561"/>
                    </a:lnTo>
                    <a:lnTo>
                      <a:pt x="5376" y="5264"/>
                    </a:lnTo>
                    <a:lnTo>
                      <a:pt x="5468" y="4986"/>
                    </a:lnTo>
                    <a:lnTo>
                      <a:pt x="5543" y="4727"/>
                    </a:lnTo>
                    <a:lnTo>
                      <a:pt x="5598" y="4486"/>
                    </a:lnTo>
                    <a:lnTo>
                      <a:pt x="5617" y="4282"/>
                    </a:lnTo>
                    <a:lnTo>
                      <a:pt x="5617" y="4115"/>
                    </a:lnTo>
                    <a:lnTo>
                      <a:pt x="5580" y="4004"/>
                    </a:lnTo>
                    <a:lnTo>
                      <a:pt x="5543" y="3967"/>
                    </a:lnTo>
                    <a:lnTo>
                      <a:pt x="5505" y="3930"/>
                    </a:lnTo>
                    <a:lnTo>
                      <a:pt x="5153" y="3744"/>
                    </a:lnTo>
                    <a:lnTo>
                      <a:pt x="4764" y="3540"/>
                    </a:lnTo>
                    <a:lnTo>
                      <a:pt x="4356" y="3299"/>
                    </a:lnTo>
                    <a:lnTo>
                      <a:pt x="3115" y="2725"/>
                    </a:lnTo>
                    <a:lnTo>
                      <a:pt x="3022" y="2706"/>
                    </a:lnTo>
                    <a:lnTo>
                      <a:pt x="2929" y="2725"/>
                    </a:lnTo>
                    <a:lnTo>
                      <a:pt x="2837" y="2743"/>
                    </a:lnTo>
                    <a:lnTo>
                      <a:pt x="2762" y="2780"/>
                    </a:lnTo>
                    <a:lnTo>
                      <a:pt x="2688" y="2836"/>
                    </a:lnTo>
                    <a:lnTo>
                      <a:pt x="2614" y="2910"/>
                    </a:lnTo>
                    <a:lnTo>
                      <a:pt x="2484" y="3058"/>
                    </a:lnTo>
                    <a:lnTo>
                      <a:pt x="2670" y="2595"/>
                    </a:lnTo>
                    <a:lnTo>
                      <a:pt x="2818" y="2132"/>
                    </a:lnTo>
                    <a:lnTo>
                      <a:pt x="2966" y="1576"/>
                    </a:lnTo>
                    <a:lnTo>
                      <a:pt x="3040" y="1298"/>
                    </a:lnTo>
                    <a:lnTo>
                      <a:pt x="3077" y="1020"/>
                    </a:lnTo>
                    <a:lnTo>
                      <a:pt x="3115" y="760"/>
                    </a:lnTo>
                    <a:lnTo>
                      <a:pt x="3115" y="538"/>
                    </a:lnTo>
                    <a:lnTo>
                      <a:pt x="3096" y="334"/>
                    </a:lnTo>
                    <a:lnTo>
                      <a:pt x="3059" y="241"/>
                    </a:lnTo>
                    <a:lnTo>
                      <a:pt x="3040" y="167"/>
                    </a:lnTo>
                    <a:lnTo>
                      <a:pt x="2985" y="93"/>
                    </a:lnTo>
                    <a:lnTo>
                      <a:pt x="2929" y="56"/>
                    </a:lnTo>
                    <a:lnTo>
                      <a:pt x="2874" y="19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46"/>
              <p:cNvSpPr/>
              <p:nvPr/>
            </p:nvSpPr>
            <p:spPr>
              <a:xfrm>
                <a:off x="6102925" y="3700350"/>
                <a:ext cx="145500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9824" extrusionOk="0">
                    <a:moveTo>
                      <a:pt x="2873" y="204"/>
                    </a:moveTo>
                    <a:lnTo>
                      <a:pt x="2929" y="223"/>
                    </a:lnTo>
                    <a:lnTo>
                      <a:pt x="2966" y="241"/>
                    </a:lnTo>
                    <a:lnTo>
                      <a:pt x="3003" y="278"/>
                    </a:lnTo>
                    <a:lnTo>
                      <a:pt x="3040" y="315"/>
                    </a:lnTo>
                    <a:lnTo>
                      <a:pt x="3077" y="426"/>
                    </a:lnTo>
                    <a:lnTo>
                      <a:pt x="3095" y="556"/>
                    </a:lnTo>
                    <a:lnTo>
                      <a:pt x="3114" y="704"/>
                    </a:lnTo>
                    <a:lnTo>
                      <a:pt x="3095" y="871"/>
                    </a:lnTo>
                    <a:lnTo>
                      <a:pt x="3058" y="1260"/>
                    </a:lnTo>
                    <a:lnTo>
                      <a:pt x="2966" y="1668"/>
                    </a:lnTo>
                    <a:lnTo>
                      <a:pt x="2854" y="2094"/>
                    </a:lnTo>
                    <a:lnTo>
                      <a:pt x="2725" y="2502"/>
                    </a:lnTo>
                    <a:lnTo>
                      <a:pt x="2484" y="3132"/>
                    </a:lnTo>
                    <a:lnTo>
                      <a:pt x="2484" y="3169"/>
                    </a:lnTo>
                    <a:lnTo>
                      <a:pt x="2484" y="3207"/>
                    </a:lnTo>
                    <a:lnTo>
                      <a:pt x="2502" y="3225"/>
                    </a:lnTo>
                    <a:lnTo>
                      <a:pt x="2539" y="3262"/>
                    </a:lnTo>
                    <a:lnTo>
                      <a:pt x="2613" y="3262"/>
                    </a:lnTo>
                    <a:lnTo>
                      <a:pt x="2632" y="3244"/>
                    </a:lnTo>
                    <a:lnTo>
                      <a:pt x="2669" y="3225"/>
                    </a:lnTo>
                    <a:lnTo>
                      <a:pt x="2780" y="3077"/>
                    </a:lnTo>
                    <a:lnTo>
                      <a:pt x="2910" y="2984"/>
                    </a:lnTo>
                    <a:lnTo>
                      <a:pt x="2966" y="2947"/>
                    </a:lnTo>
                    <a:lnTo>
                      <a:pt x="3040" y="2929"/>
                    </a:lnTo>
                    <a:lnTo>
                      <a:pt x="3169" y="2929"/>
                    </a:lnTo>
                    <a:lnTo>
                      <a:pt x="4411" y="3485"/>
                    </a:lnTo>
                    <a:lnTo>
                      <a:pt x="4819" y="3744"/>
                    </a:lnTo>
                    <a:lnTo>
                      <a:pt x="5190" y="3948"/>
                    </a:lnTo>
                    <a:lnTo>
                      <a:pt x="5560" y="4133"/>
                    </a:lnTo>
                    <a:lnTo>
                      <a:pt x="5597" y="4170"/>
                    </a:lnTo>
                    <a:lnTo>
                      <a:pt x="5616" y="4282"/>
                    </a:lnTo>
                    <a:lnTo>
                      <a:pt x="5616" y="4411"/>
                    </a:lnTo>
                    <a:lnTo>
                      <a:pt x="5597" y="4597"/>
                    </a:lnTo>
                    <a:lnTo>
                      <a:pt x="5560" y="4782"/>
                    </a:lnTo>
                    <a:lnTo>
                      <a:pt x="5486" y="5004"/>
                    </a:lnTo>
                    <a:lnTo>
                      <a:pt x="5412" y="5245"/>
                    </a:lnTo>
                    <a:lnTo>
                      <a:pt x="5319" y="5486"/>
                    </a:lnTo>
                    <a:lnTo>
                      <a:pt x="5208" y="5746"/>
                    </a:lnTo>
                    <a:lnTo>
                      <a:pt x="5078" y="6005"/>
                    </a:lnTo>
                    <a:lnTo>
                      <a:pt x="4930" y="6265"/>
                    </a:lnTo>
                    <a:lnTo>
                      <a:pt x="4782" y="6524"/>
                    </a:lnTo>
                    <a:lnTo>
                      <a:pt x="4615" y="6765"/>
                    </a:lnTo>
                    <a:lnTo>
                      <a:pt x="4430" y="7006"/>
                    </a:lnTo>
                    <a:lnTo>
                      <a:pt x="4244" y="7247"/>
                    </a:lnTo>
                    <a:lnTo>
                      <a:pt x="4041" y="7451"/>
                    </a:lnTo>
                    <a:lnTo>
                      <a:pt x="3818" y="7655"/>
                    </a:lnTo>
                    <a:lnTo>
                      <a:pt x="3596" y="7803"/>
                    </a:lnTo>
                    <a:lnTo>
                      <a:pt x="3559" y="7859"/>
                    </a:lnTo>
                    <a:lnTo>
                      <a:pt x="2929" y="9601"/>
                    </a:lnTo>
                    <a:lnTo>
                      <a:pt x="223" y="8693"/>
                    </a:lnTo>
                    <a:lnTo>
                      <a:pt x="871" y="7062"/>
                    </a:lnTo>
                    <a:lnTo>
                      <a:pt x="871" y="7025"/>
                    </a:lnTo>
                    <a:lnTo>
                      <a:pt x="871" y="6988"/>
                    </a:lnTo>
                    <a:lnTo>
                      <a:pt x="853" y="6969"/>
                    </a:lnTo>
                    <a:lnTo>
                      <a:pt x="834" y="6950"/>
                    </a:lnTo>
                    <a:lnTo>
                      <a:pt x="741" y="6858"/>
                    </a:lnTo>
                    <a:lnTo>
                      <a:pt x="649" y="6765"/>
                    </a:lnTo>
                    <a:lnTo>
                      <a:pt x="556" y="6598"/>
                    </a:lnTo>
                    <a:lnTo>
                      <a:pt x="445" y="6376"/>
                    </a:lnTo>
                    <a:lnTo>
                      <a:pt x="352" y="6079"/>
                    </a:lnTo>
                    <a:lnTo>
                      <a:pt x="260" y="5727"/>
                    </a:lnTo>
                    <a:lnTo>
                      <a:pt x="241" y="5505"/>
                    </a:lnTo>
                    <a:lnTo>
                      <a:pt x="223" y="5282"/>
                    </a:lnTo>
                    <a:lnTo>
                      <a:pt x="204" y="4801"/>
                    </a:lnTo>
                    <a:lnTo>
                      <a:pt x="204" y="4337"/>
                    </a:lnTo>
                    <a:lnTo>
                      <a:pt x="204" y="3929"/>
                    </a:lnTo>
                    <a:lnTo>
                      <a:pt x="241" y="3577"/>
                    </a:lnTo>
                    <a:lnTo>
                      <a:pt x="278" y="3244"/>
                    </a:lnTo>
                    <a:lnTo>
                      <a:pt x="352" y="2984"/>
                    </a:lnTo>
                    <a:lnTo>
                      <a:pt x="426" y="2799"/>
                    </a:lnTo>
                    <a:lnTo>
                      <a:pt x="463" y="2706"/>
                    </a:lnTo>
                    <a:lnTo>
                      <a:pt x="519" y="2651"/>
                    </a:lnTo>
                    <a:lnTo>
                      <a:pt x="575" y="2613"/>
                    </a:lnTo>
                    <a:lnTo>
                      <a:pt x="649" y="2595"/>
                    </a:lnTo>
                    <a:lnTo>
                      <a:pt x="704" y="2613"/>
                    </a:lnTo>
                    <a:lnTo>
                      <a:pt x="741" y="2651"/>
                    </a:lnTo>
                    <a:lnTo>
                      <a:pt x="797" y="2706"/>
                    </a:lnTo>
                    <a:lnTo>
                      <a:pt x="834" y="2780"/>
                    </a:lnTo>
                    <a:lnTo>
                      <a:pt x="908" y="2966"/>
                    </a:lnTo>
                    <a:lnTo>
                      <a:pt x="1001" y="3225"/>
                    </a:lnTo>
                    <a:lnTo>
                      <a:pt x="1057" y="3503"/>
                    </a:lnTo>
                    <a:lnTo>
                      <a:pt x="1112" y="3837"/>
                    </a:lnTo>
                    <a:lnTo>
                      <a:pt x="1168" y="4170"/>
                    </a:lnTo>
                    <a:lnTo>
                      <a:pt x="1186" y="4504"/>
                    </a:lnTo>
                    <a:lnTo>
                      <a:pt x="1205" y="4541"/>
                    </a:lnTo>
                    <a:lnTo>
                      <a:pt x="1223" y="4578"/>
                    </a:lnTo>
                    <a:lnTo>
                      <a:pt x="1242" y="4597"/>
                    </a:lnTo>
                    <a:lnTo>
                      <a:pt x="1316" y="4597"/>
                    </a:lnTo>
                    <a:lnTo>
                      <a:pt x="1353" y="4578"/>
                    </a:lnTo>
                    <a:lnTo>
                      <a:pt x="1372" y="4560"/>
                    </a:lnTo>
                    <a:lnTo>
                      <a:pt x="1390" y="4522"/>
                    </a:lnTo>
                    <a:lnTo>
                      <a:pt x="1520" y="3800"/>
                    </a:lnTo>
                    <a:lnTo>
                      <a:pt x="1668" y="3058"/>
                    </a:lnTo>
                    <a:lnTo>
                      <a:pt x="1854" y="2317"/>
                    </a:lnTo>
                    <a:lnTo>
                      <a:pt x="2039" y="1650"/>
                    </a:lnTo>
                    <a:lnTo>
                      <a:pt x="2150" y="1335"/>
                    </a:lnTo>
                    <a:lnTo>
                      <a:pt x="2243" y="1057"/>
                    </a:lnTo>
                    <a:lnTo>
                      <a:pt x="2354" y="797"/>
                    </a:lnTo>
                    <a:lnTo>
                      <a:pt x="2465" y="593"/>
                    </a:lnTo>
                    <a:lnTo>
                      <a:pt x="2558" y="426"/>
                    </a:lnTo>
                    <a:lnTo>
                      <a:pt x="2669" y="297"/>
                    </a:lnTo>
                    <a:lnTo>
                      <a:pt x="2780" y="223"/>
                    </a:lnTo>
                    <a:lnTo>
                      <a:pt x="2817" y="204"/>
                    </a:lnTo>
                    <a:close/>
                    <a:moveTo>
                      <a:pt x="2836" y="0"/>
                    </a:moveTo>
                    <a:lnTo>
                      <a:pt x="2762" y="19"/>
                    </a:lnTo>
                    <a:lnTo>
                      <a:pt x="2706" y="37"/>
                    </a:lnTo>
                    <a:lnTo>
                      <a:pt x="2632" y="93"/>
                    </a:lnTo>
                    <a:lnTo>
                      <a:pt x="2502" y="204"/>
                    </a:lnTo>
                    <a:lnTo>
                      <a:pt x="2372" y="371"/>
                    </a:lnTo>
                    <a:lnTo>
                      <a:pt x="2261" y="556"/>
                    </a:lnTo>
                    <a:lnTo>
                      <a:pt x="2150" y="797"/>
                    </a:lnTo>
                    <a:lnTo>
                      <a:pt x="2039" y="1075"/>
                    </a:lnTo>
                    <a:lnTo>
                      <a:pt x="1928" y="1353"/>
                    </a:lnTo>
                    <a:lnTo>
                      <a:pt x="1742" y="1983"/>
                    </a:lnTo>
                    <a:lnTo>
                      <a:pt x="1557" y="2632"/>
                    </a:lnTo>
                    <a:lnTo>
                      <a:pt x="1427" y="3244"/>
                    </a:lnTo>
                    <a:lnTo>
                      <a:pt x="1316" y="3800"/>
                    </a:lnTo>
                    <a:lnTo>
                      <a:pt x="1223" y="3336"/>
                    </a:lnTo>
                    <a:lnTo>
                      <a:pt x="1168" y="3095"/>
                    </a:lnTo>
                    <a:lnTo>
                      <a:pt x="1094" y="2873"/>
                    </a:lnTo>
                    <a:lnTo>
                      <a:pt x="1001" y="2688"/>
                    </a:lnTo>
                    <a:lnTo>
                      <a:pt x="908" y="2539"/>
                    </a:lnTo>
                    <a:lnTo>
                      <a:pt x="853" y="2484"/>
                    </a:lnTo>
                    <a:lnTo>
                      <a:pt x="797" y="2447"/>
                    </a:lnTo>
                    <a:lnTo>
                      <a:pt x="723" y="2410"/>
                    </a:lnTo>
                    <a:lnTo>
                      <a:pt x="575" y="2410"/>
                    </a:lnTo>
                    <a:lnTo>
                      <a:pt x="501" y="2428"/>
                    </a:lnTo>
                    <a:lnTo>
                      <a:pt x="445" y="2465"/>
                    </a:lnTo>
                    <a:lnTo>
                      <a:pt x="371" y="2521"/>
                    </a:lnTo>
                    <a:lnTo>
                      <a:pt x="297" y="2613"/>
                    </a:lnTo>
                    <a:lnTo>
                      <a:pt x="223" y="2743"/>
                    </a:lnTo>
                    <a:lnTo>
                      <a:pt x="167" y="2891"/>
                    </a:lnTo>
                    <a:lnTo>
                      <a:pt x="130" y="3077"/>
                    </a:lnTo>
                    <a:lnTo>
                      <a:pt x="56" y="3447"/>
                    </a:lnTo>
                    <a:lnTo>
                      <a:pt x="19" y="3874"/>
                    </a:lnTo>
                    <a:lnTo>
                      <a:pt x="0" y="4300"/>
                    </a:lnTo>
                    <a:lnTo>
                      <a:pt x="0" y="4689"/>
                    </a:lnTo>
                    <a:lnTo>
                      <a:pt x="19" y="5301"/>
                    </a:lnTo>
                    <a:lnTo>
                      <a:pt x="56" y="5690"/>
                    </a:lnTo>
                    <a:lnTo>
                      <a:pt x="130" y="6042"/>
                    </a:lnTo>
                    <a:lnTo>
                      <a:pt x="204" y="6320"/>
                    </a:lnTo>
                    <a:lnTo>
                      <a:pt x="297" y="6561"/>
                    </a:lnTo>
                    <a:lnTo>
                      <a:pt x="408" y="6747"/>
                    </a:lnTo>
                    <a:lnTo>
                      <a:pt x="501" y="6876"/>
                    </a:lnTo>
                    <a:lnTo>
                      <a:pt x="593" y="6988"/>
                    </a:lnTo>
                    <a:lnTo>
                      <a:pt x="649" y="7062"/>
                    </a:lnTo>
                    <a:lnTo>
                      <a:pt x="0" y="8711"/>
                    </a:lnTo>
                    <a:lnTo>
                      <a:pt x="0" y="8748"/>
                    </a:lnTo>
                    <a:lnTo>
                      <a:pt x="19" y="8785"/>
                    </a:lnTo>
                    <a:lnTo>
                      <a:pt x="37" y="8822"/>
                    </a:lnTo>
                    <a:lnTo>
                      <a:pt x="74" y="8841"/>
                    </a:lnTo>
                    <a:lnTo>
                      <a:pt x="2947" y="9805"/>
                    </a:lnTo>
                    <a:lnTo>
                      <a:pt x="2984" y="9823"/>
                    </a:lnTo>
                    <a:lnTo>
                      <a:pt x="3040" y="9805"/>
                    </a:lnTo>
                    <a:lnTo>
                      <a:pt x="3077" y="9749"/>
                    </a:lnTo>
                    <a:lnTo>
                      <a:pt x="3744" y="7951"/>
                    </a:lnTo>
                    <a:lnTo>
                      <a:pt x="3966" y="7785"/>
                    </a:lnTo>
                    <a:lnTo>
                      <a:pt x="4207" y="7581"/>
                    </a:lnTo>
                    <a:lnTo>
                      <a:pt x="4411" y="7340"/>
                    </a:lnTo>
                    <a:lnTo>
                      <a:pt x="4615" y="7099"/>
                    </a:lnTo>
                    <a:lnTo>
                      <a:pt x="4800" y="6839"/>
                    </a:lnTo>
                    <a:lnTo>
                      <a:pt x="4967" y="6580"/>
                    </a:lnTo>
                    <a:lnTo>
                      <a:pt x="5134" y="6320"/>
                    </a:lnTo>
                    <a:lnTo>
                      <a:pt x="5282" y="6042"/>
                    </a:lnTo>
                    <a:lnTo>
                      <a:pt x="5412" y="5764"/>
                    </a:lnTo>
                    <a:lnTo>
                      <a:pt x="5523" y="5505"/>
                    </a:lnTo>
                    <a:lnTo>
                      <a:pt x="5616" y="5245"/>
                    </a:lnTo>
                    <a:lnTo>
                      <a:pt x="5690" y="5004"/>
                    </a:lnTo>
                    <a:lnTo>
                      <a:pt x="5746" y="4782"/>
                    </a:lnTo>
                    <a:lnTo>
                      <a:pt x="5801" y="4578"/>
                    </a:lnTo>
                    <a:lnTo>
                      <a:pt x="5820" y="4411"/>
                    </a:lnTo>
                    <a:lnTo>
                      <a:pt x="5820" y="4263"/>
                    </a:lnTo>
                    <a:lnTo>
                      <a:pt x="5801" y="4152"/>
                    </a:lnTo>
                    <a:lnTo>
                      <a:pt x="5764" y="4059"/>
                    </a:lnTo>
                    <a:lnTo>
                      <a:pt x="5709" y="4004"/>
                    </a:lnTo>
                    <a:lnTo>
                      <a:pt x="5653" y="3948"/>
                    </a:lnTo>
                    <a:lnTo>
                      <a:pt x="5282" y="3781"/>
                    </a:lnTo>
                    <a:lnTo>
                      <a:pt x="4912" y="3559"/>
                    </a:lnTo>
                    <a:lnTo>
                      <a:pt x="4504" y="3318"/>
                    </a:lnTo>
                    <a:lnTo>
                      <a:pt x="3244" y="2743"/>
                    </a:lnTo>
                    <a:lnTo>
                      <a:pt x="3225" y="2725"/>
                    </a:lnTo>
                    <a:lnTo>
                      <a:pt x="3114" y="2725"/>
                    </a:lnTo>
                    <a:lnTo>
                      <a:pt x="3003" y="2743"/>
                    </a:lnTo>
                    <a:lnTo>
                      <a:pt x="2910" y="2762"/>
                    </a:lnTo>
                    <a:lnTo>
                      <a:pt x="2836" y="2799"/>
                    </a:lnTo>
                    <a:lnTo>
                      <a:pt x="3040" y="2169"/>
                    </a:lnTo>
                    <a:lnTo>
                      <a:pt x="3132" y="1816"/>
                    </a:lnTo>
                    <a:lnTo>
                      <a:pt x="3225" y="1446"/>
                    </a:lnTo>
                    <a:lnTo>
                      <a:pt x="3281" y="1075"/>
                    </a:lnTo>
                    <a:lnTo>
                      <a:pt x="3299" y="741"/>
                    </a:lnTo>
                    <a:lnTo>
                      <a:pt x="3299" y="593"/>
                    </a:lnTo>
                    <a:lnTo>
                      <a:pt x="3281" y="445"/>
                    </a:lnTo>
                    <a:lnTo>
                      <a:pt x="3262" y="334"/>
                    </a:lnTo>
                    <a:lnTo>
                      <a:pt x="3207" y="223"/>
                    </a:lnTo>
                    <a:lnTo>
                      <a:pt x="3151" y="148"/>
                    </a:lnTo>
                    <a:lnTo>
                      <a:pt x="3077" y="74"/>
                    </a:lnTo>
                    <a:lnTo>
                      <a:pt x="3003" y="37"/>
                    </a:lnTo>
                    <a:lnTo>
                      <a:pt x="2910" y="19"/>
                    </a:lnTo>
                    <a:lnTo>
                      <a:pt x="283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46"/>
              <p:cNvSpPr/>
              <p:nvPr/>
            </p:nvSpPr>
            <p:spPr>
              <a:xfrm>
                <a:off x="5246175" y="3870400"/>
                <a:ext cx="155700" cy="4291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7164" extrusionOk="0">
                    <a:moveTo>
                      <a:pt x="5134" y="0"/>
                    </a:moveTo>
                    <a:lnTo>
                      <a:pt x="5116" y="19"/>
                    </a:lnTo>
                    <a:lnTo>
                      <a:pt x="5023" y="93"/>
                    </a:lnTo>
                    <a:lnTo>
                      <a:pt x="4875" y="223"/>
                    </a:lnTo>
                    <a:lnTo>
                      <a:pt x="4689" y="445"/>
                    </a:lnTo>
                    <a:lnTo>
                      <a:pt x="4448" y="760"/>
                    </a:lnTo>
                    <a:lnTo>
                      <a:pt x="4170" y="1205"/>
                    </a:lnTo>
                    <a:lnTo>
                      <a:pt x="3855" y="1798"/>
                    </a:lnTo>
                    <a:lnTo>
                      <a:pt x="3522" y="2539"/>
                    </a:lnTo>
                    <a:lnTo>
                      <a:pt x="3336" y="2966"/>
                    </a:lnTo>
                    <a:lnTo>
                      <a:pt x="3132" y="3448"/>
                    </a:lnTo>
                    <a:lnTo>
                      <a:pt x="2929" y="3985"/>
                    </a:lnTo>
                    <a:lnTo>
                      <a:pt x="2725" y="4560"/>
                    </a:lnTo>
                    <a:lnTo>
                      <a:pt x="2521" y="5190"/>
                    </a:lnTo>
                    <a:lnTo>
                      <a:pt x="2317" y="5876"/>
                    </a:lnTo>
                    <a:lnTo>
                      <a:pt x="2095" y="6617"/>
                    </a:lnTo>
                    <a:lnTo>
                      <a:pt x="1872" y="7433"/>
                    </a:lnTo>
                    <a:lnTo>
                      <a:pt x="1650" y="8285"/>
                    </a:lnTo>
                    <a:lnTo>
                      <a:pt x="1409" y="9212"/>
                    </a:lnTo>
                    <a:lnTo>
                      <a:pt x="1186" y="10213"/>
                    </a:lnTo>
                    <a:lnTo>
                      <a:pt x="945" y="11288"/>
                    </a:lnTo>
                    <a:lnTo>
                      <a:pt x="704" y="12418"/>
                    </a:lnTo>
                    <a:lnTo>
                      <a:pt x="482" y="13623"/>
                    </a:lnTo>
                    <a:lnTo>
                      <a:pt x="241" y="14902"/>
                    </a:lnTo>
                    <a:lnTo>
                      <a:pt x="0" y="16273"/>
                    </a:lnTo>
                    <a:lnTo>
                      <a:pt x="5097" y="17163"/>
                    </a:lnTo>
                    <a:lnTo>
                      <a:pt x="6228" y="10583"/>
                    </a:lnTo>
                    <a:lnTo>
                      <a:pt x="51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46"/>
              <p:cNvSpPr/>
              <p:nvPr/>
            </p:nvSpPr>
            <p:spPr>
              <a:xfrm>
                <a:off x="5532525" y="3701725"/>
                <a:ext cx="142725" cy="179350"/>
              </a:xfrm>
              <a:custGeom>
                <a:avLst/>
                <a:gdLst/>
                <a:ahLst/>
                <a:cxnLst/>
                <a:rect l="l" t="t" r="r" b="b"/>
                <a:pathLst>
                  <a:path w="5709" h="7174" extrusionOk="0">
                    <a:moveTo>
                      <a:pt x="0" y="1"/>
                    </a:moveTo>
                    <a:lnTo>
                      <a:pt x="0" y="7136"/>
                    </a:lnTo>
                    <a:lnTo>
                      <a:pt x="5709" y="7174"/>
                    </a:lnTo>
                    <a:lnTo>
                      <a:pt x="57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46"/>
              <p:cNvSpPr/>
              <p:nvPr/>
            </p:nvSpPr>
            <p:spPr>
              <a:xfrm>
                <a:off x="5530200" y="3699425"/>
                <a:ext cx="14737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377" extrusionOk="0">
                    <a:moveTo>
                      <a:pt x="5691" y="204"/>
                    </a:moveTo>
                    <a:lnTo>
                      <a:pt x="5691" y="7173"/>
                    </a:lnTo>
                    <a:lnTo>
                      <a:pt x="186" y="7117"/>
                    </a:lnTo>
                    <a:lnTo>
                      <a:pt x="186" y="204"/>
                    </a:lnTo>
                    <a:close/>
                    <a:moveTo>
                      <a:pt x="56" y="0"/>
                    </a:moveTo>
                    <a:lnTo>
                      <a:pt x="19" y="37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" y="7228"/>
                    </a:lnTo>
                    <a:lnTo>
                      <a:pt x="1" y="7266"/>
                    </a:lnTo>
                    <a:lnTo>
                      <a:pt x="19" y="7284"/>
                    </a:lnTo>
                    <a:lnTo>
                      <a:pt x="56" y="7303"/>
                    </a:lnTo>
                    <a:lnTo>
                      <a:pt x="93" y="7321"/>
                    </a:lnTo>
                    <a:lnTo>
                      <a:pt x="5802" y="7377"/>
                    </a:lnTo>
                    <a:lnTo>
                      <a:pt x="5839" y="7358"/>
                    </a:lnTo>
                    <a:lnTo>
                      <a:pt x="5858" y="7340"/>
                    </a:lnTo>
                    <a:lnTo>
                      <a:pt x="5895" y="7321"/>
                    </a:lnTo>
                    <a:lnTo>
                      <a:pt x="5895" y="7266"/>
                    </a:lnTo>
                    <a:lnTo>
                      <a:pt x="5895" y="93"/>
                    </a:lnTo>
                    <a:lnTo>
                      <a:pt x="5895" y="56"/>
                    </a:lnTo>
                    <a:lnTo>
                      <a:pt x="5858" y="37"/>
                    </a:lnTo>
                    <a:lnTo>
                      <a:pt x="583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46"/>
              <p:cNvSpPr/>
              <p:nvPr/>
            </p:nvSpPr>
            <p:spPr>
              <a:xfrm>
                <a:off x="5641875" y="5368900"/>
                <a:ext cx="230775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3393" extrusionOk="0">
                    <a:moveTo>
                      <a:pt x="3763" y="0"/>
                    </a:moveTo>
                    <a:lnTo>
                      <a:pt x="0" y="241"/>
                    </a:lnTo>
                    <a:lnTo>
                      <a:pt x="0" y="3392"/>
                    </a:lnTo>
                    <a:lnTo>
                      <a:pt x="1872" y="3392"/>
                    </a:lnTo>
                    <a:lnTo>
                      <a:pt x="1891" y="2725"/>
                    </a:lnTo>
                    <a:lnTo>
                      <a:pt x="3559" y="3392"/>
                    </a:lnTo>
                    <a:lnTo>
                      <a:pt x="9231" y="3392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6"/>
              <p:cNvSpPr/>
              <p:nvPr/>
            </p:nvSpPr>
            <p:spPr>
              <a:xfrm>
                <a:off x="5222525" y="5368900"/>
                <a:ext cx="230775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3393" extrusionOk="0">
                    <a:moveTo>
                      <a:pt x="5469" y="0"/>
                    </a:moveTo>
                    <a:lnTo>
                      <a:pt x="1" y="3392"/>
                    </a:lnTo>
                    <a:lnTo>
                      <a:pt x="5802" y="3392"/>
                    </a:lnTo>
                    <a:lnTo>
                      <a:pt x="7340" y="2947"/>
                    </a:lnTo>
                    <a:lnTo>
                      <a:pt x="7415" y="3392"/>
                    </a:lnTo>
                    <a:lnTo>
                      <a:pt x="9231" y="3392"/>
                    </a:lnTo>
                    <a:lnTo>
                      <a:pt x="9231" y="297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6"/>
              <p:cNvSpPr/>
              <p:nvPr/>
            </p:nvSpPr>
            <p:spPr>
              <a:xfrm>
                <a:off x="5333750" y="3831000"/>
                <a:ext cx="495350" cy="1549050"/>
              </a:xfrm>
              <a:custGeom>
                <a:avLst/>
                <a:gdLst/>
                <a:ahLst/>
                <a:cxnLst/>
                <a:rect l="l" t="t" r="r" b="b"/>
                <a:pathLst>
                  <a:path w="19814" h="61962" extrusionOk="0">
                    <a:moveTo>
                      <a:pt x="7692" y="1"/>
                    </a:moveTo>
                    <a:lnTo>
                      <a:pt x="1631" y="1576"/>
                    </a:lnTo>
                    <a:lnTo>
                      <a:pt x="3299" y="29563"/>
                    </a:lnTo>
                    <a:lnTo>
                      <a:pt x="0" y="61387"/>
                    </a:lnTo>
                    <a:lnTo>
                      <a:pt x="5153" y="61961"/>
                    </a:lnTo>
                    <a:lnTo>
                      <a:pt x="10657" y="36291"/>
                    </a:lnTo>
                    <a:lnTo>
                      <a:pt x="11844" y="61887"/>
                    </a:lnTo>
                    <a:lnTo>
                      <a:pt x="16811" y="61479"/>
                    </a:lnTo>
                    <a:lnTo>
                      <a:pt x="17033" y="55623"/>
                    </a:lnTo>
                    <a:lnTo>
                      <a:pt x="17274" y="49914"/>
                    </a:lnTo>
                    <a:lnTo>
                      <a:pt x="17515" y="44539"/>
                    </a:lnTo>
                    <a:lnTo>
                      <a:pt x="17756" y="39701"/>
                    </a:lnTo>
                    <a:lnTo>
                      <a:pt x="18164" y="32399"/>
                    </a:lnTo>
                    <a:lnTo>
                      <a:pt x="18312" y="29619"/>
                    </a:lnTo>
                    <a:lnTo>
                      <a:pt x="19813" y="1706"/>
                    </a:lnTo>
                    <a:lnTo>
                      <a:pt x="139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6"/>
              <p:cNvSpPr/>
              <p:nvPr/>
            </p:nvSpPr>
            <p:spPr>
              <a:xfrm>
                <a:off x="5629825" y="5319775"/>
                <a:ext cx="1251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557" extrusionOk="0">
                    <a:moveTo>
                      <a:pt x="4894" y="1"/>
                    </a:moveTo>
                    <a:lnTo>
                      <a:pt x="93" y="372"/>
                    </a:lnTo>
                    <a:lnTo>
                      <a:pt x="56" y="372"/>
                    </a:lnTo>
                    <a:lnTo>
                      <a:pt x="19" y="409"/>
                    </a:lnTo>
                    <a:lnTo>
                      <a:pt x="1" y="427"/>
                    </a:lnTo>
                    <a:lnTo>
                      <a:pt x="1" y="464"/>
                    </a:lnTo>
                    <a:lnTo>
                      <a:pt x="1" y="501"/>
                    </a:lnTo>
                    <a:lnTo>
                      <a:pt x="19" y="538"/>
                    </a:lnTo>
                    <a:lnTo>
                      <a:pt x="56" y="557"/>
                    </a:lnTo>
                    <a:lnTo>
                      <a:pt x="93" y="557"/>
                    </a:lnTo>
                    <a:lnTo>
                      <a:pt x="4912" y="205"/>
                    </a:lnTo>
                    <a:lnTo>
                      <a:pt x="4949" y="186"/>
                    </a:lnTo>
                    <a:lnTo>
                      <a:pt x="4968" y="168"/>
                    </a:lnTo>
                    <a:lnTo>
                      <a:pt x="4986" y="131"/>
                    </a:lnTo>
                    <a:lnTo>
                      <a:pt x="5005" y="94"/>
                    </a:lnTo>
                    <a:lnTo>
                      <a:pt x="4986" y="56"/>
                    </a:lnTo>
                    <a:lnTo>
                      <a:pt x="4968" y="19"/>
                    </a:lnTo>
                    <a:lnTo>
                      <a:pt x="493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46"/>
              <p:cNvSpPr/>
              <p:nvPr/>
            </p:nvSpPr>
            <p:spPr>
              <a:xfrm>
                <a:off x="5340225" y="5318850"/>
                <a:ext cx="1302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5209" h="854" extrusionOk="0">
                    <a:moveTo>
                      <a:pt x="56" y="1"/>
                    </a:moveTo>
                    <a:lnTo>
                      <a:pt x="38" y="19"/>
                    </a:lnTo>
                    <a:lnTo>
                      <a:pt x="1" y="38"/>
                    </a:lnTo>
                    <a:lnTo>
                      <a:pt x="1" y="75"/>
                    </a:lnTo>
                    <a:lnTo>
                      <a:pt x="1" y="112"/>
                    </a:lnTo>
                    <a:lnTo>
                      <a:pt x="19" y="149"/>
                    </a:lnTo>
                    <a:lnTo>
                      <a:pt x="38" y="168"/>
                    </a:lnTo>
                    <a:lnTo>
                      <a:pt x="75" y="186"/>
                    </a:lnTo>
                    <a:lnTo>
                      <a:pt x="5098" y="853"/>
                    </a:lnTo>
                    <a:lnTo>
                      <a:pt x="5135" y="853"/>
                    </a:lnTo>
                    <a:lnTo>
                      <a:pt x="5172" y="835"/>
                    </a:lnTo>
                    <a:lnTo>
                      <a:pt x="5190" y="798"/>
                    </a:lnTo>
                    <a:lnTo>
                      <a:pt x="5209" y="779"/>
                    </a:lnTo>
                    <a:lnTo>
                      <a:pt x="5190" y="724"/>
                    </a:lnTo>
                    <a:lnTo>
                      <a:pt x="5190" y="705"/>
                    </a:lnTo>
                    <a:lnTo>
                      <a:pt x="5153" y="668"/>
                    </a:lnTo>
                    <a:lnTo>
                      <a:pt x="5116" y="66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46"/>
              <p:cNvSpPr/>
              <p:nvPr/>
            </p:nvSpPr>
            <p:spPr>
              <a:xfrm>
                <a:off x="5659475" y="4974125"/>
                <a:ext cx="19025" cy="3544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4179" extrusionOk="0">
                    <a:moveTo>
                      <a:pt x="93" y="0"/>
                    </a:moveTo>
                    <a:lnTo>
                      <a:pt x="56" y="19"/>
                    </a:lnTo>
                    <a:lnTo>
                      <a:pt x="19" y="37"/>
                    </a:lnTo>
                    <a:lnTo>
                      <a:pt x="1" y="56"/>
                    </a:lnTo>
                    <a:lnTo>
                      <a:pt x="1" y="111"/>
                    </a:lnTo>
                    <a:lnTo>
                      <a:pt x="557" y="14086"/>
                    </a:lnTo>
                    <a:lnTo>
                      <a:pt x="575" y="14123"/>
                    </a:lnTo>
                    <a:lnTo>
                      <a:pt x="594" y="14160"/>
                    </a:lnTo>
                    <a:lnTo>
                      <a:pt x="612" y="14179"/>
                    </a:lnTo>
                    <a:lnTo>
                      <a:pt x="705" y="14179"/>
                    </a:lnTo>
                    <a:lnTo>
                      <a:pt x="724" y="14160"/>
                    </a:lnTo>
                    <a:lnTo>
                      <a:pt x="742" y="14123"/>
                    </a:lnTo>
                    <a:lnTo>
                      <a:pt x="761" y="14086"/>
                    </a:lnTo>
                    <a:lnTo>
                      <a:pt x="186" y="93"/>
                    </a:lnTo>
                    <a:lnTo>
                      <a:pt x="186" y="56"/>
                    </a:lnTo>
                    <a:lnTo>
                      <a:pt x="168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6"/>
              <p:cNvSpPr/>
              <p:nvPr/>
            </p:nvSpPr>
            <p:spPr>
              <a:xfrm>
                <a:off x="5437075" y="4974125"/>
                <a:ext cx="48675" cy="35957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4383" extrusionOk="0">
                    <a:moveTo>
                      <a:pt x="1817" y="0"/>
                    </a:moveTo>
                    <a:lnTo>
                      <a:pt x="1780" y="19"/>
                    </a:lnTo>
                    <a:lnTo>
                      <a:pt x="1761" y="56"/>
                    </a:lnTo>
                    <a:lnTo>
                      <a:pt x="1743" y="93"/>
                    </a:lnTo>
                    <a:lnTo>
                      <a:pt x="0" y="14272"/>
                    </a:lnTo>
                    <a:lnTo>
                      <a:pt x="0" y="14309"/>
                    </a:lnTo>
                    <a:lnTo>
                      <a:pt x="19" y="14346"/>
                    </a:lnTo>
                    <a:lnTo>
                      <a:pt x="37" y="14364"/>
                    </a:lnTo>
                    <a:lnTo>
                      <a:pt x="74" y="14383"/>
                    </a:lnTo>
                    <a:lnTo>
                      <a:pt x="93" y="14383"/>
                    </a:lnTo>
                    <a:lnTo>
                      <a:pt x="130" y="14364"/>
                    </a:lnTo>
                    <a:lnTo>
                      <a:pt x="149" y="14346"/>
                    </a:lnTo>
                    <a:lnTo>
                      <a:pt x="186" y="14327"/>
                    </a:lnTo>
                    <a:lnTo>
                      <a:pt x="186" y="14290"/>
                    </a:lnTo>
                    <a:lnTo>
                      <a:pt x="1946" y="111"/>
                    </a:lnTo>
                    <a:lnTo>
                      <a:pt x="1946" y="74"/>
                    </a:lnTo>
                    <a:lnTo>
                      <a:pt x="1928" y="37"/>
                    </a:lnTo>
                    <a:lnTo>
                      <a:pt x="1891" y="19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6"/>
              <p:cNvSpPr/>
              <p:nvPr/>
            </p:nvSpPr>
            <p:spPr>
              <a:xfrm>
                <a:off x="5597850" y="4679425"/>
                <a:ext cx="22275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447" extrusionOk="0">
                    <a:moveTo>
                      <a:pt x="761" y="0"/>
                    </a:moveTo>
                    <a:lnTo>
                      <a:pt x="724" y="37"/>
                    </a:lnTo>
                    <a:lnTo>
                      <a:pt x="705" y="56"/>
                    </a:lnTo>
                    <a:lnTo>
                      <a:pt x="1" y="2317"/>
                    </a:lnTo>
                    <a:lnTo>
                      <a:pt x="1" y="2354"/>
                    </a:lnTo>
                    <a:lnTo>
                      <a:pt x="19" y="2391"/>
                    </a:lnTo>
                    <a:lnTo>
                      <a:pt x="38" y="2428"/>
                    </a:lnTo>
                    <a:lnTo>
                      <a:pt x="75" y="2447"/>
                    </a:lnTo>
                    <a:lnTo>
                      <a:pt x="93" y="2447"/>
                    </a:lnTo>
                    <a:lnTo>
                      <a:pt x="149" y="2428"/>
                    </a:lnTo>
                    <a:lnTo>
                      <a:pt x="186" y="2373"/>
                    </a:lnTo>
                    <a:lnTo>
                      <a:pt x="890" y="130"/>
                    </a:lnTo>
                    <a:lnTo>
                      <a:pt x="890" y="74"/>
                    </a:lnTo>
                    <a:lnTo>
                      <a:pt x="890" y="37"/>
                    </a:lnTo>
                    <a:lnTo>
                      <a:pt x="853" y="19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6"/>
              <p:cNvSpPr/>
              <p:nvPr/>
            </p:nvSpPr>
            <p:spPr>
              <a:xfrm>
                <a:off x="5424550" y="3332425"/>
                <a:ext cx="351250" cy="430500"/>
              </a:xfrm>
              <a:custGeom>
                <a:avLst/>
                <a:gdLst/>
                <a:ahLst/>
                <a:cxnLst/>
                <a:rect l="l" t="t" r="r" b="b"/>
                <a:pathLst>
                  <a:path w="14050" h="17220" extrusionOk="0">
                    <a:moveTo>
                      <a:pt x="7192" y="1"/>
                    </a:moveTo>
                    <a:lnTo>
                      <a:pt x="6562" y="19"/>
                    </a:lnTo>
                    <a:lnTo>
                      <a:pt x="5950" y="93"/>
                    </a:lnTo>
                    <a:lnTo>
                      <a:pt x="5376" y="186"/>
                    </a:lnTo>
                    <a:lnTo>
                      <a:pt x="4820" y="316"/>
                    </a:lnTo>
                    <a:lnTo>
                      <a:pt x="4319" y="464"/>
                    </a:lnTo>
                    <a:lnTo>
                      <a:pt x="3856" y="631"/>
                    </a:lnTo>
                    <a:lnTo>
                      <a:pt x="3430" y="835"/>
                    </a:lnTo>
                    <a:lnTo>
                      <a:pt x="3022" y="1057"/>
                    </a:lnTo>
                    <a:lnTo>
                      <a:pt x="2651" y="1317"/>
                    </a:lnTo>
                    <a:lnTo>
                      <a:pt x="2318" y="1576"/>
                    </a:lnTo>
                    <a:lnTo>
                      <a:pt x="2021" y="1854"/>
                    </a:lnTo>
                    <a:lnTo>
                      <a:pt x="1725" y="2132"/>
                    </a:lnTo>
                    <a:lnTo>
                      <a:pt x="1484" y="2447"/>
                    </a:lnTo>
                    <a:lnTo>
                      <a:pt x="1243" y="2762"/>
                    </a:lnTo>
                    <a:lnTo>
                      <a:pt x="1039" y="3077"/>
                    </a:lnTo>
                    <a:lnTo>
                      <a:pt x="872" y="3411"/>
                    </a:lnTo>
                    <a:lnTo>
                      <a:pt x="705" y="3745"/>
                    </a:lnTo>
                    <a:lnTo>
                      <a:pt x="557" y="4060"/>
                    </a:lnTo>
                    <a:lnTo>
                      <a:pt x="446" y="4393"/>
                    </a:lnTo>
                    <a:lnTo>
                      <a:pt x="334" y="4727"/>
                    </a:lnTo>
                    <a:lnTo>
                      <a:pt x="260" y="5061"/>
                    </a:lnTo>
                    <a:lnTo>
                      <a:pt x="186" y="5376"/>
                    </a:lnTo>
                    <a:lnTo>
                      <a:pt x="131" y="5691"/>
                    </a:lnTo>
                    <a:lnTo>
                      <a:pt x="56" y="6284"/>
                    </a:lnTo>
                    <a:lnTo>
                      <a:pt x="19" y="6821"/>
                    </a:lnTo>
                    <a:lnTo>
                      <a:pt x="1" y="7266"/>
                    </a:lnTo>
                    <a:lnTo>
                      <a:pt x="19" y="7637"/>
                    </a:lnTo>
                    <a:lnTo>
                      <a:pt x="38" y="7915"/>
                    </a:lnTo>
                    <a:lnTo>
                      <a:pt x="75" y="8156"/>
                    </a:lnTo>
                    <a:lnTo>
                      <a:pt x="131" y="8452"/>
                    </a:lnTo>
                    <a:lnTo>
                      <a:pt x="297" y="9212"/>
                    </a:lnTo>
                    <a:lnTo>
                      <a:pt x="557" y="10121"/>
                    </a:lnTo>
                    <a:lnTo>
                      <a:pt x="705" y="10621"/>
                    </a:lnTo>
                    <a:lnTo>
                      <a:pt x="890" y="11121"/>
                    </a:lnTo>
                    <a:lnTo>
                      <a:pt x="1076" y="11640"/>
                    </a:lnTo>
                    <a:lnTo>
                      <a:pt x="1280" y="12141"/>
                    </a:lnTo>
                    <a:lnTo>
                      <a:pt x="1502" y="12641"/>
                    </a:lnTo>
                    <a:lnTo>
                      <a:pt x="1725" y="13123"/>
                    </a:lnTo>
                    <a:lnTo>
                      <a:pt x="1965" y="13568"/>
                    </a:lnTo>
                    <a:lnTo>
                      <a:pt x="2225" y="13976"/>
                    </a:lnTo>
                    <a:lnTo>
                      <a:pt x="2503" y="14346"/>
                    </a:lnTo>
                    <a:lnTo>
                      <a:pt x="2651" y="14513"/>
                    </a:lnTo>
                    <a:lnTo>
                      <a:pt x="2781" y="14661"/>
                    </a:lnTo>
                    <a:lnTo>
                      <a:pt x="3078" y="14940"/>
                    </a:lnTo>
                    <a:lnTo>
                      <a:pt x="3411" y="15218"/>
                    </a:lnTo>
                    <a:lnTo>
                      <a:pt x="3763" y="15458"/>
                    </a:lnTo>
                    <a:lnTo>
                      <a:pt x="4115" y="15699"/>
                    </a:lnTo>
                    <a:lnTo>
                      <a:pt x="4486" y="15922"/>
                    </a:lnTo>
                    <a:lnTo>
                      <a:pt x="4857" y="16144"/>
                    </a:lnTo>
                    <a:lnTo>
                      <a:pt x="5246" y="16330"/>
                    </a:lnTo>
                    <a:lnTo>
                      <a:pt x="5617" y="16496"/>
                    </a:lnTo>
                    <a:lnTo>
                      <a:pt x="5987" y="16663"/>
                    </a:lnTo>
                    <a:lnTo>
                      <a:pt x="6340" y="16793"/>
                    </a:lnTo>
                    <a:lnTo>
                      <a:pt x="6673" y="16923"/>
                    </a:lnTo>
                    <a:lnTo>
                      <a:pt x="6988" y="17015"/>
                    </a:lnTo>
                    <a:lnTo>
                      <a:pt x="7266" y="17108"/>
                    </a:lnTo>
                    <a:lnTo>
                      <a:pt x="7526" y="17164"/>
                    </a:lnTo>
                    <a:lnTo>
                      <a:pt x="7748" y="17201"/>
                    </a:lnTo>
                    <a:lnTo>
                      <a:pt x="7934" y="17219"/>
                    </a:lnTo>
                    <a:lnTo>
                      <a:pt x="8137" y="17219"/>
                    </a:lnTo>
                    <a:lnTo>
                      <a:pt x="8378" y="17201"/>
                    </a:lnTo>
                    <a:lnTo>
                      <a:pt x="8656" y="17145"/>
                    </a:lnTo>
                    <a:lnTo>
                      <a:pt x="8990" y="17052"/>
                    </a:lnTo>
                    <a:lnTo>
                      <a:pt x="9361" y="16941"/>
                    </a:lnTo>
                    <a:lnTo>
                      <a:pt x="9750" y="16774"/>
                    </a:lnTo>
                    <a:lnTo>
                      <a:pt x="10158" y="16589"/>
                    </a:lnTo>
                    <a:lnTo>
                      <a:pt x="10602" y="16367"/>
                    </a:lnTo>
                    <a:lnTo>
                      <a:pt x="11029" y="16107"/>
                    </a:lnTo>
                    <a:lnTo>
                      <a:pt x="11474" y="15792"/>
                    </a:lnTo>
                    <a:lnTo>
                      <a:pt x="11900" y="15440"/>
                    </a:lnTo>
                    <a:lnTo>
                      <a:pt x="12122" y="15236"/>
                    </a:lnTo>
                    <a:lnTo>
                      <a:pt x="12326" y="15032"/>
                    </a:lnTo>
                    <a:lnTo>
                      <a:pt x="12530" y="14810"/>
                    </a:lnTo>
                    <a:lnTo>
                      <a:pt x="12734" y="14587"/>
                    </a:lnTo>
                    <a:lnTo>
                      <a:pt x="12938" y="14346"/>
                    </a:lnTo>
                    <a:lnTo>
                      <a:pt x="13123" y="14087"/>
                    </a:lnTo>
                    <a:lnTo>
                      <a:pt x="13290" y="13809"/>
                    </a:lnTo>
                    <a:lnTo>
                      <a:pt x="13475" y="13531"/>
                    </a:lnTo>
                    <a:lnTo>
                      <a:pt x="13624" y="13234"/>
                    </a:lnTo>
                    <a:lnTo>
                      <a:pt x="13790" y="12919"/>
                    </a:lnTo>
                    <a:lnTo>
                      <a:pt x="13883" y="12660"/>
                    </a:lnTo>
                    <a:lnTo>
                      <a:pt x="13939" y="12400"/>
                    </a:lnTo>
                    <a:lnTo>
                      <a:pt x="13994" y="12141"/>
                    </a:lnTo>
                    <a:lnTo>
                      <a:pt x="14031" y="11863"/>
                    </a:lnTo>
                    <a:lnTo>
                      <a:pt x="14050" y="11603"/>
                    </a:lnTo>
                    <a:lnTo>
                      <a:pt x="14050" y="11344"/>
                    </a:lnTo>
                    <a:lnTo>
                      <a:pt x="14013" y="10843"/>
                    </a:lnTo>
                    <a:lnTo>
                      <a:pt x="13976" y="10362"/>
                    </a:lnTo>
                    <a:lnTo>
                      <a:pt x="13902" y="9954"/>
                    </a:lnTo>
                    <a:lnTo>
                      <a:pt x="13846" y="9602"/>
                    </a:lnTo>
                    <a:lnTo>
                      <a:pt x="13790" y="9342"/>
                    </a:lnTo>
                    <a:lnTo>
                      <a:pt x="13790" y="9101"/>
                    </a:lnTo>
                    <a:lnTo>
                      <a:pt x="13790" y="8805"/>
                    </a:lnTo>
                    <a:lnTo>
                      <a:pt x="13865" y="8100"/>
                    </a:lnTo>
                    <a:lnTo>
                      <a:pt x="13939" y="7359"/>
                    </a:lnTo>
                    <a:lnTo>
                      <a:pt x="13976" y="7007"/>
                    </a:lnTo>
                    <a:lnTo>
                      <a:pt x="13994" y="6692"/>
                    </a:lnTo>
                    <a:lnTo>
                      <a:pt x="13994" y="6395"/>
                    </a:lnTo>
                    <a:lnTo>
                      <a:pt x="13976" y="6006"/>
                    </a:lnTo>
                    <a:lnTo>
                      <a:pt x="13920" y="5543"/>
                    </a:lnTo>
                    <a:lnTo>
                      <a:pt x="13827" y="5024"/>
                    </a:lnTo>
                    <a:lnTo>
                      <a:pt x="13753" y="4746"/>
                    </a:lnTo>
                    <a:lnTo>
                      <a:pt x="13679" y="4449"/>
                    </a:lnTo>
                    <a:lnTo>
                      <a:pt x="13587" y="4171"/>
                    </a:lnTo>
                    <a:lnTo>
                      <a:pt x="13475" y="3874"/>
                    </a:lnTo>
                    <a:lnTo>
                      <a:pt x="13346" y="3559"/>
                    </a:lnTo>
                    <a:lnTo>
                      <a:pt x="13197" y="3263"/>
                    </a:lnTo>
                    <a:lnTo>
                      <a:pt x="13049" y="2966"/>
                    </a:lnTo>
                    <a:lnTo>
                      <a:pt x="12864" y="2670"/>
                    </a:lnTo>
                    <a:lnTo>
                      <a:pt x="12660" y="2392"/>
                    </a:lnTo>
                    <a:lnTo>
                      <a:pt x="12437" y="2095"/>
                    </a:lnTo>
                    <a:lnTo>
                      <a:pt x="12196" y="1836"/>
                    </a:lnTo>
                    <a:lnTo>
                      <a:pt x="11918" y="1576"/>
                    </a:lnTo>
                    <a:lnTo>
                      <a:pt x="11640" y="1317"/>
                    </a:lnTo>
                    <a:lnTo>
                      <a:pt x="11325" y="1094"/>
                    </a:lnTo>
                    <a:lnTo>
                      <a:pt x="10973" y="872"/>
                    </a:lnTo>
                    <a:lnTo>
                      <a:pt x="10602" y="668"/>
                    </a:lnTo>
                    <a:lnTo>
                      <a:pt x="10213" y="501"/>
                    </a:lnTo>
                    <a:lnTo>
                      <a:pt x="9787" y="353"/>
                    </a:lnTo>
                    <a:lnTo>
                      <a:pt x="9324" y="223"/>
                    </a:lnTo>
                    <a:lnTo>
                      <a:pt x="8842" y="112"/>
                    </a:lnTo>
                    <a:lnTo>
                      <a:pt x="8323" y="56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6"/>
              <p:cNvSpPr/>
              <p:nvPr/>
            </p:nvSpPr>
            <p:spPr>
              <a:xfrm>
                <a:off x="5424550" y="3332425"/>
                <a:ext cx="351250" cy="430500"/>
              </a:xfrm>
              <a:custGeom>
                <a:avLst/>
                <a:gdLst/>
                <a:ahLst/>
                <a:cxnLst/>
                <a:rect l="l" t="t" r="r" b="b"/>
                <a:pathLst>
                  <a:path w="14050" h="17220" fill="none" extrusionOk="0">
                    <a:moveTo>
                      <a:pt x="7934" y="17219"/>
                    </a:moveTo>
                    <a:lnTo>
                      <a:pt x="7934" y="17219"/>
                    </a:lnTo>
                    <a:lnTo>
                      <a:pt x="7748" y="17201"/>
                    </a:lnTo>
                    <a:lnTo>
                      <a:pt x="7526" y="17164"/>
                    </a:lnTo>
                    <a:lnTo>
                      <a:pt x="7266" y="17108"/>
                    </a:lnTo>
                    <a:lnTo>
                      <a:pt x="6988" y="17015"/>
                    </a:lnTo>
                    <a:lnTo>
                      <a:pt x="6673" y="16923"/>
                    </a:lnTo>
                    <a:lnTo>
                      <a:pt x="6340" y="16793"/>
                    </a:lnTo>
                    <a:lnTo>
                      <a:pt x="5987" y="16663"/>
                    </a:lnTo>
                    <a:lnTo>
                      <a:pt x="5617" y="16496"/>
                    </a:lnTo>
                    <a:lnTo>
                      <a:pt x="5246" y="16330"/>
                    </a:lnTo>
                    <a:lnTo>
                      <a:pt x="4857" y="16144"/>
                    </a:lnTo>
                    <a:lnTo>
                      <a:pt x="4486" y="15922"/>
                    </a:lnTo>
                    <a:lnTo>
                      <a:pt x="4115" y="15699"/>
                    </a:lnTo>
                    <a:lnTo>
                      <a:pt x="3763" y="15458"/>
                    </a:lnTo>
                    <a:lnTo>
                      <a:pt x="3411" y="15218"/>
                    </a:lnTo>
                    <a:lnTo>
                      <a:pt x="3078" y="14940"/>
                    </a:lnTo>
                    <a:lnTo>
                      <a:pt x="2781" y="14661"/>
                    </a:lnTo>
                    <a:lnTo>
                      <a:pt x="2781" y="14661"/>
                    </a:lnTo>
                    <a:lnTo>
                      <a:pt x="2651" y="14513"/>
                    </a:lnTo>
                    <a:lnTo>
                      <a:pt x="2503" y="14346"/>
                    </a:lnTo>
                    <a:lnTo>
                      <a:pt x="2225" y="13976"/>
                    </a:lnTo>
                    <a:lnTo>
                      <a:pt x="1965" y="13568"/>
                    </a:lnTo>
                    <a:lnTo>
                      <a:pt x="1725" y="13123"/>
                    </a:lnTo>
                    <a:lnTo>
                      <a:pt x="1502" y="12641"/>
                    </a:lnTo>
                    <a:lnTo>
                      <a:pt x="1280" y="12141"/>
                    </a:lnTo>
                    <a:lnTo>
                      <a:pt x="1076" y="11640"/>
                    </a:lnTo>
                    <a:lnTo>
                      <a:pt x="890" y="11121"/>
                    </a:lnTo>
                    <a:lnTo>
                      <a:pt x="705" y="10621"/>
                    </a:lnTo>
                    <a:lnTo>
                      <a:pt x="557" y="10121"/>
                    </a:lnTo>
                    <a:lnTo>
                      <a:pt x="297" y="9212"/>
                    </a:lnTo>
                    <a:lnTo>
                      <a:pt x="131" y="8452"/>
                    </a:lnTo>
                    <a:lnTo>
                      <a:pt x="75" y="8156"/>
                    </a:lnTo>
                    <a:lnTo>
                      <a:pt x="38" y="7915"/>
                    </a:lnTo>
                    <a:lnTo>
                      <a:pt x="38" y="7915"/>
                    </a:lnTo>
                    <a:lnTo>
                      <a:pt x="19" y="7637"/>
                    </a:lnTo>
                    <a:lnTo>
                      <a:pt x="1" y="7266"/>
                    </a:lnTo>
                    <a:lnTo>
                      <a:pt x="19" y="6821"/>
                    </a:lnTo>
                    <a:lnTo>
                      <a:pt x="56" y="6284"/>
                    </a:lnTo>
                    <a:lnTo>
                      <a:pt x="131" y="5691"/>
                    </a:lnTo>
                    <a:lnTo>
                      <a:pt x="186" y="5376"/>
                    </a:lnTo>
                    <a:lnTo>
                      <a:pt x="260" y="5061"/>
                    </a:lnTo>
                    <a:lnTo>
                      <a:pt x="334" y="4727"/>
                    </a:lnTo>
                    <a:lnTo>
                      <a:pt x="446" y="4393"/>
                    </a:lnTo>
                    <a:lnTo>
                      <a:pt x="557" y="4060"/>
                    </a:lnTo>
                    <a:lnTo>
                      <a:pt x="705" y="3745"/>
                    </a:lnTo>
                    <a:lnTo>
                      <a:pt x="872" y="3411"/>
                    </a:lnTo>
                    <a:lnTo>
                      <a:pt x="1039" y="3077"/>
                    </a:lnTo>
                    <a:lnTo>
                      <a:pt x="1243" y="2762"/>
                    </a:lnTo>
                    <a:lnTo>
                      <a:pt x="1484" y="2447"/>
                    </a:lnTo>
                    <a:lnTo>
                      <a:pt x="1725" y="2132"/>
                    </a:lnTo>
                    <a:lnTo>
                      <a:pt x="2021" y="1854"/>
                    </a:lnTo>
                    <a:lnTo>
                      <a:pt x="2318" y="1576"/>
                    </a:lnTo>
                    <a:lnTo>
                      <a:pt x="2651" y="1317"/>
                    </a:lnTo>
                    <a:lnTo>
                      <a:pt x="3022" y="1057"/>
                    </a:lnTo>
                    <a:lnTo>
                      <a:pt x="3430" y="835"/>
                    </a:lnTo>
                    <a:lnTo>
                      <a:pt x="3856" y="631"/>
                    </a:lnTo>
                    <a:lnTo>
                      <a:pt x="4319" y="464"/>
                    </a:lnTo>
                    <a:lnTo>
                      <a:pt x="4820" y="316"/>
                    </a:lnTo>
                    <a:lnTo>
                      <a:pt x="5376" y="186"/>
                    </a:lnTo>
                    <a:lnTo>
                      <a:pt x="5950" y="93"/>
                    </a:lnTo>
                    <a:lnTo>
                      <a:pt x="6562" y="19"/>
                    </a:lnTo>
                    <a:lnTo>
                      <a:pt x="6562" y="19"/>
                    </a:lnTo>
                    <a:lnTo>
                      <a:pt x="7192" y="1"/>
                    </a:lnTo>
                    <a:lnTo>
                      <a:pt x="7767" y="1"/>
                    </a:lnTo>
                    <a:lnTo>
                      <a:pt x="8323" y="56"/>
                    </a:lnTo>
                    <a:lnTo>
                      <a:pt x="8842" y="112"/>
                    </a:lnTo>
                    <a:lnTo>
                      <a:pt x="9324" y="223"/>
                    </a:lnTo>
                    <a:lnTo>
                      <a:pt x="9787" y="353"/>
                    </a:lnTo>
                    <a:lnTo>
                      <a:pt x="10213" y="501"/>
                    </a:lnTo>
                    <a:lnTo>
                      <a:pt x="10602" y="668"/>
                    </a:lnTo>
                    <a:lnTo>
                      <a:pt x="10973" y="872"/>
                    </a:lnTo>
                    <a:lnTo>
                      <a:pt x="11325" y="1094"/>
                    </a:lnTo>
                    <a:lnTo>
                      <a:pt x="11640" y="1317"/>
                    </a:lnTo>
                    <a:lnTo>
                      <a:pt x="11918" y="1576"/>
                    </a:lnTo>
                    <a:lnTo>
                      <a:pt x="12196" y="1836"/>
                    </a:lnTo>
                    <a:lnTo>
                      <a:pt x="12437" y="2095"/>
                    </a:lnTo>
                    <a:lnTo>
                      <a:pt x="12660" y="2392"/>
                    </a:lnTo>
                    <a:lnTo>
                      <a:pt x="12864" y="2670"/>
                    </a:lnTo>
                    <a:lnTo>
                      <a:pt x="13049" y="2966"/>
                    </a:lnTo>
                    <a:lnTo>
                      <a:pt x="13197" y="3263"/>
                    </a:lnTo>
                    <a:lnTo>
                      <a:pt x="13346" y="3559"/>
                    </a:lnTo>
                    <a:lnTo>
                      <a:pt x="13475" y="3874"/>
                    </a:lnTo>
                    <a:lnTo>
                      <a:pt x="13587" y="4171"/>
                    </a:lnTo>
                    <a:lnTo>
                      <a:pt x="13679" y="4449"/>
                    </a:lnTo>
                    <a:lnTo>
                      <a:pt x="13753" y="4746"/>
                    </a:lnTo>
                    <a:lnTo>
                      <a:pt x="13827" y="5024"/>
                    </a:lnTo>
                    <a:lnTo>
                      <a:pt x="13920" y="5543"/>
                    </a:lnTo>
                    <a:lnTo>
                      <a:pt x="13976" y="6006"/>
                    </a:lnTo>
                    <a:lnTo>
                      <a:pt x="13994" y="6395"/>
                    </a:lnTo>
                    <a:lnTo>
                      <a:pt x="13994" y="6692"/>
                    </a:lnTo>
                    <a:lnTo>
                      <a:pt x="13994" y="6692"/>
                    </a:lnTo>
                    <a:lnTo>
                      <a:pt x="13976" y="7007"/>
                    </a:lnTo>
                    <a:lnTo>
                      <a:pt x="13939" y="7359"/>
                    </a:lnTo>
                    <a:lnTo>
                      <a:pt x="13865" y="8100"/>
                    </a:lnTo>
                    <a:lnTo>
                      <a:pt x="13790" y="8805"/>
                    </a:lnTo>
                    <a:lnTo>
                      <a:pt x="13790" y="9101"/>
                    </a:lnTo>
                    <a:lnTo>
                      <a:pt x="13790" y="9342"/>
                    </a:lnTo>
                    <a:lnTo>
                      <a:pt x="13790" y="9342"/>
                    </a:lnTo>
                    <a:lnTo>
                      <a:pt x="13846" y="9602"/>
                    </a:lnTo>
                    <a:lnTo>
                      <a:pt x="13902" y="9954"/>
                    </a:lnTo>
                    <a:lnTo>
                      <a:pt x="13976" y="10362"/>
                    </a:lnTo>
                    <a:lnTo>
                      <a:pt x="14013" y="10843"/>
                    </a:lnTo>
                    <a:lnTo>
                      <a:pt x="14050" y="11344"/>
                    </a:lnTo>
                    <a:lnTo>
                      <a:pt x="14050" y="11603"/>
                    </a:lnTo>
                    <a:lnTo>
                      <a:pt x="14031" y="11863"/>
                    </a:lnTo>
                    <a:lnTo>
                      <a:pt x="13994" y="12141"/>
                    </a:lnTo>
                    <a:lnTo>
                      <a:pt x="13939" y="12400"/>
                    </a:lnTo>
                    <a:lnTo>
                      <a:pt x="13883" y="12660"/>
                    </a:lnTo>
                    <a:lnTo>
                      <a:pt x="13790" y="12919"/>
                    </a:lnTo>
                    <a:lnTo>
                      <a:pt x="13790" y="12919"/>
                    </a:lnTo>
                    <a:lnTo>
                      <a:pt x="13624" y="13234"/>
                    </a:lnTo>
                    <a:lnTo>
                      <a:pt x="13475" y="13531"/>
                    </a:lnTo>
                    <a:lnTo>
                      <a:pt x="13290" y="13809"/>
                    </a:lnTo>
                    <a:lnTo>
                      <a:pt x="13123" y="14087"/>
                    </a:lnTo>
                    <a:lnTo>
                      <a:pt x="12938" y="14346"/>
                    </a:lnTo>
                    <a:lnTo>
                      <a:pt x="12734" y="14587"/>
                    </a:lnTo>
                    <a:lnTo>
                      <a:pt x="12530" y="14810"/>
                    </a:lnTo>
                    <a:lnTo>
                      <a:pt x="12326" y="15032"/>
                    </a:lnTo>
                    <a:lnTo>
                      <a:pt x="12122" y="15236"/>
                    </a:lnTo>
                    <a:lnTo>
                      <a:pt x="11900" y="15440"/>
                    </a:lnTo>
                    <a:lnTo>
                      <a:pt x="11474" y="15792"/>
                    </a:lnTo>
                    <a:lnTo>
                      <a:pt x="11029" y="16107"/>
                    </a:lnTo>
                    <a:lnTo>
                      <a:pt x="10602" y="16367"/>
                    </a:lnTo>
                    <a:lnTo>
                      <a:pt x="10158" y="16589"/>
                    </a:lnTo>
                    <a:lnTo>
                      <a:pt x="9750" y="16774"/>
                    </a:lnTo>
                    <a:lnTo>
                      <a:pt x="9361" y="16941"/>
                    </a:lnTo>
                    <a:lnTo>
                      <a:pt x="8990" y="17052"/>
                    </a:lnTo>
                    <a:lnTo>
                      <a:pt x="8656" y="17145"/>
                    </a:lnTo>
                    <a:lnTo>
                      <a:pt x="8378" y="17201"/>
                    </a:lnTo>
                    <a:lnTo>
                      <a:pt x="8137" y="17219"/>
                    </a:lnTo>
                    <a:lnTo>
                      <a:pt x="7934" y="172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6"/>
              <p:cNvSpPr/>
              <p:nvPr/>
            </p:nvSpPr>
            <p:spPr>
              <a:xfrm>
                <a:off x="5422250" y="3330125"/>
                <a:ext cx="355875" cy="435575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17423" extrusionOk="0">
                    <a:moveTo>
                      <a:pt x="7525" y="185"/>
                    </a:moveTo>
                    <a:lnTo>
                      <a:pt x="7933" y="204"/>
                    </a:lnTo>
                    <a:lnTo>
                      <a:pt x="8322" y="223"/>
                    </a:lnTo>
                    <a:lnTo>
                      <a:pt x="8711" y="278"/>
                    </a:lnTo>
                    <a:lnTo>
                      <a:pt x="9082" y="334"/>
                    </a:lnTo>
                    <a:lnTo>
                      <a:pt x="9434" y="426"/>
                    </a:lnTo>
                    <a:lnTo>
                      <a:pt x="9786" y="519"/>
                    </a:lnTo>
                    <a:lnTo>
                      <a:pt x="10120" y="630"/>
                    </a:lnTo>
                    <a:lnTo>
                      <a:pt x="10454" y="760"/>
                    </a:lnTo>
                    <a:lnTo>
                      <a:pt x="10769" y="908"/>
                    </a:lnTo>
                    <a:lnTo>
                      <a:pt x="11065" y="1075"/>
                    </a:lnTo>
                    <a:lnTo>
                      <a:pt x="11343" y="1260"/>
                    </a:lnTo>
                    <a:lnTo>
                      <a:pt x="11621" y="1446"/>
                    </a:lnTo>
                    <a:lnTo>
                      <a:pt x="11881" y="1668"/>
                    </a:lnTo>
                    <a:lnTo>
                      <a:pt x="12122" y="1909"/>
                    </a:lnTo>
                    <a:lnTo>
                      <a:pt x="12418" y="2224"/>
                    </a:lnTo>
                    <a:lnTo>
                      <a:pt x="12696" y="2558"/>
                    </a:lnTo>
                    <a:lnTo>
                      <a:pt x="12919" y="2910"/>
                    </a:lnTo>
                    <a:lnTo>
                      <a:pt x="13141" y="3262"/>
                    </a:lnTo>
                    <a:lnTo>
                      <a:pt x="13308" y="3614"/>
                    </a:lnTo>
                    <a:lnTo>
                      <a:pt x="13475" y="3966"/>
                    </a:lnTo>
                    <a:lnTo>
                      <a:pt x="13604" y="4337"/>
                    </a:lnTo>
                    <a:lnTo>
                      <a:pt x="13697" y="4671"/>
                    </a:lnTo>
                    <a:lnTo>
                      <a:pt x="13790" y="5004"/>
                    </a:lnTo>
                    <a:lnTo>
                      <a:pt x="13864" y="5338"/>
                    </a:lnTo>
                    <a:lnTo>
                      <a:pt x="13919" y="5635"/>
                    </a:lnTo>
                    <a:lnTo>
                      <a:pt x="13957" y="5931"/>
                    </a:lnTo>
                    <a:lnTo>
                      <a:pt x="13994" y="6413"/>
                    </a:lnTo>
                    <a:lnTo>
                      <a:pt x="13975" y="6784"/>
                    </a:lnTo>
                    <a:lnTo>
                      <a:pt x="13975" y="7062"/>
                    </a:lnTo>
                    <a:lnTo>
                      <a:pt x="13957" y="7358"/>
                    </a:lnTo>
                    <a:lnTo>
                      <a:pt x="13882" y="8007"/>
                    </a:lnTo>
                    <a:lnTo>
                      <a:pt x="13790" y="8822"/>
                    </a:lnTo>
                    <a:lnTo>
                      <a:pt x="13790" y="9156"/>
                    </a:lnTo>
                    <a:lnTo>
                      <a:pt x="13790" y="9453"/>
                    </a:lnTo>
                    <a:lnTo>
                      <a:pt x="13864" y="9860"/>
                    </a:lnTo>
                    <a:lnTo>
                      <a:pt x="13975" y="10509"/>
                    </a:lnTo>
                    <a:lnTo>
                      <a:pt x="14012" y="10880"/>
                    </a:lnTo>
                    <a:lnTo>
                      <a:pt x="14031" y="11288"/>
                    </a:lnTo>
                    <a:lnTo>
                      <a:pt x="14031" y="11714"/>
                    </a:lnTo>
                    <a:lnTo>
                      <a:pt x="13994" y="12140"/>
                    </a:lnTo>
                    <a:lnTo>
                      <a:pt x="13975" y="12344"/>
                    </a:lnTo>
                    <a:lnTo>
                      <a:pt x="13919" y="12566"/>
                    </a:lnTo>
                    <a:lnTo>
                      <a:pt x="13864" y="12770"/>
                    </a:lnTo>
                    <a:lnTo>
                      <a:pt x="13790" y="12974"/>
                    </a:lnTo>
                    <a:lnTo>
                      <a:pt x="13641" y="13289"/>
                    </a:lnTo>
                    <a:lnTo>
                      <a:pt x="13475" y="13586"/>
                    </a:lnTo>
                    <a:lnTo>
                      <a:pt x="13308" y="13864"/>
                    </a:lnTo>
                    <a:lnTo>
                      <a:pt x="13122" y="14123"/>
                    </a:lnTo>
                    <a:lnTo>
                      <a:pt x="12937" y="14383"/>
                    </a:lnTo>
                    <a:lnTo>
                      <a:pt x="12752" y="14624"/>
                    </a:lnTo>
                    <a:lnTo>
                      <a:pt x="12548" y="14846"/>
                    </a:lnTo>
                    <a:lnTo>
                      <a:pt x="12344" y="15050"/>
                    </a:lnTo>
                    <a:lnTo>
                      <a:pt x="12140" y="15254"/>
                    </a:lnTo>
                    <a:lnTo>
                      <a:pt x="11918" y="15458"/>
                    </a:lnTo>
                    <a:lnTo>
                      <a:pt x="11491" y="15810"/>
                    </a:lnTo>
                    <a:lnTo>
                      <a:pt x="11047" y="16107"/>
                    </a:lnTo>
                    <a:lnTo>
                      <a:pt x="10620" y="16366"/>
                    </a:lnTo>
                    <a:lnTo>
                      <a:pt x="10194" y="16588"/>
                    </a:lnTo>
                    <a:lnTo>
                      <a:pt x="9786" y="16774"/>
                    </a:lnTo>
                    <a:lnTo>
                      <a:pt x="9397" y="16922"/>
                    </a:lnTo>
                    <a:lnTo>
                      <a:pt x="9045" y="17052"/>
                    </a:lnTo>
                    <a:lnTo>
                      <a:pt x="8730" y="17126"/>
                    </a:lnTo>
                    <a:lnTo>
                      <a:pt x="8452" y="17181"/>
                    </a:lnTo>
                    <a:lnTo>
                      <a:pt x="8211" y="17219"/>
                    </a:lnTo>
                    <a:lnTo>
                      <a:pt x="8044" y="17219"/>
                    </a:lnTo>
                    <a:lnTo>
                      <a:pt x="7859" y="17200"/>
                    </a:lnTo>
                    <a:lnTo>
                      <a:pt x="7655" y="17163"/>
                    </a:lnTo>
                    <a:lnTo>
                      <a:pt x="7117" y="17015"/>
                    </a:lnTo>
                    <a:lnTo>
                      <a:pt x="6487" y="16811"/>
                    </a:lnTo>
                    <a:lnTo>
                      <a:pt x="6135" y="16663"/>
                    </a:lnTo>
                    <a:lnTo>
                      <a:pt x="5764" y="16514"/>
                    </a:lnTo>
                    <a:lnTo>
                      <a:pt x="5394" y="16347"/>
                    </a:lnTo>
                    <a:lnTo>
                      <a:pt x="5023" y="16162"/>
                    </a:lnTo>
                    <a:lnTo>
                      <a:pt x="4652" y="15940"/>
                    </a:lnTo>
                    <a:lnTo>
                      <a:pt x="4282" y="15717"/>
                    </a:lnTo>
                    <a:lnTo>
                      <a:pt x="3911" y="15495"/>
                    </a:lnTo>
                    <a:lnTo>
                      <a:pt x="3577" y="15235"/>
                    </a:lnTo>
                    <a:lnTo>
                      <a:pt x="3244" y="14976"/>
                    </a:lnTo>
                    <a:lnTo>
                      <a:pt x="2947" y="14698"/>
                    </a:lnTo>
                    <a:lnTo>
                      <a:pt x="2799" y="14531"/>
                    </a:lnTo>
                    <a:lnTo>
                      <a:pt x="2669" y="14364"/>
                    </a:lnTo>
                    <a:lnTo>
                      <a:pt x="2391" y="13994"/>
                    </a:lnTo>
                    <a:lnTo>
                      <a:pt x="2132" y="13586"/>
                    </a:lnTo>
                    <a:lnTo>
                      <a:pt x="1891" y="13141"/>
                    </a:lnTo>
                    <a:lnTo>
                      <a:pt x="1650" y="12659"/>
                    </a:lnTo>
                    <a:lnTo>
                      <a:pt x="1446" y="12159"/>
                    </a:lnTo>
                    <a:lnTo>
                      <a:pt x="1242" y="11658"/>
                    </a:lnTo>
                    <a:lnTo>
                      <a:pt x="1057" y="11158"/>
                    </a:lnTo>
                    <a:lnTo>
                      <a:pt x="890" y="10639"/>
                    </a:lnTo>
                    <a:lnTo>
                      <a:pt x="723" y="10157"/>
                    </a:lnTo>
                    <a:lnTo>
                      <a:pt x="482" y="9249"/>
                    </a:lnTo>
                    <a:lnTo>
                      <a:pt x="315" y="8507"/>
                    </a:lnTo>
                    <a:lnTo>
                      <a:pt x="260" y="8211"/>
                    </a:lnTo>
                    <a:lnTo>
                      <a:pt x="223" y="7988"/>
                    </a:lnTo>
                    <a:lnTo>
                      <a:pt x="204" y="7803"/>
                    </a:lnTo>
                    <a:lnTo>
                      <a:pt x="204" y="7377"/>
                    </a:lnTo>
                    <a:lnTo>
                      <a:pt x="204" y="7099"/>
                    </a:lnTo>
                    <a:lnTo>
                      <a:pt x="223" y="6765"/>
                    </a:lnTo>
                    <a:lnTo>
                      <a:pt x="241" y="6413"/>
                    </a:lnTo>
                    <a:lnTo>
                      <a:pt x="297" y="6005"/>
                    </a:lnTo>
                    <a:lnTo>
                      <a:pt x="352" y="5597"/>
                    </a:lnTo>
                    <a:lnTo>
                      <a:pt x="445" y="5153"/>
                    </a:lnTo>
                    <a:lnTo>
                      <a:pt x="575" y="4689"/>
                    </a:lnTo>
                    <a:lnTo>
                      <a:pt x="742" y="4244"/>
                    </a:lnTo>
                    <a:lnTo>
                      <a:pt x="927" y="3781"/>
                    </a:lnTo>
                    <a:lnTo>
                      <a:pt x="1168" y="3318"/>
                    </a:lnTo>
                    <a:lnTo>
                      <a:pt x="1298" y="3095"/>
                    </a:lnTo>
                    <a:lnTo>
                      <a:pt x="1446" y="2873"/>
                    </a:lnTo>
                    <a:lnTo>
                      <a:pt x="1594" y="2651"/>
                    </a:lnTo>
                    <a:lnTo>
                      <a:pt x="1779" y="2447"/>
                    </a:lnTo>
                    <a:lnTo>
                      <a:pt x="1983" y="2206"/>
                    </a:lnTo>
                    <a:lnTo>
                      <a:pt x="2206" y="1965"/>
                    </a:lnTo>
                    <a:lnTo>
                      <a:pt x="2447" y="1761"/>
                    </a:lnTo>
                    <a:lnTo>
                      <a:pt x="2706" y="1557"/>
                    </a:lnTo>
                    <a:lnTo>
                      <a:pt x="2966" y="1372"/>
                    </a:lnTo>
                    <a:lnTo>
                      <a:pt x="3244" y="1205"/>
                    </a:lnTo>
                    <a:lnTo>
                      <a:pt x="3522" y="1038"/>
                    </a:lnTo>
                    <a:lnTo>
                      <a:pt x="3837" y="890"/>
                    </a:lnTo>
                    <a:lnTo>
                      <a:pt x="4133" y="760"/>
                    </a:lnTo>
                    <a:lnTo>
                      <a:pt x="4467" y="649"/>
                    </a:lnTo>
                    <a:lnTo>
                      <a:pt x="4801" y="538"/>
                    </a:lnTo>
                    <a:lnTo>
                      <a:pt x="5153" y="445"/>
                    </a:lnTo>
                    <a:lnTo>
                      <a:pt x="5505" y="371"/>
                    </a:lnTo>
                    <a:lnTo>
                      <a:pt x="5876" y="297"/>
                    </a:lnTo>
                    <a:lnTo>
                      <a:pt x="6265" y="260"/>
                    </a:lnTo>
                    <a:lnTo>
                      <a:pt x="6654" y="223"/>
                    </a:lnTo>
                    <a:lnTo>
                      <a:pt x="7099" y="204"/>
                    </a:lnTo>
                    <a:lnTo>
                      <a:pt x="7525" y="185"/>
                    </a:lnTo>
                    <a:close/>
                    <a:moveTo>
                      <a:pt x="7099" y="0"/>
                    </a:moveTo>
                    <a:lnTo>
                      <a:pt x="6654" y="19"/>
                    </a:lnTo>
                    <a:lnTo>
                      <a:pt x="6246" y="56"/>
                    </a:lnTo>
                    <a:lnTo>
                      <a:pt x="5857" y="111"/>
                    </a:lnTo>
                    <a:lnTo>
                      <a:pt x="5468" y="167"/>
                    </a:lnTo>
                    <a:lnTo>
                      <a:pt x="5097" y="260"/>
                    </a:lnTo>
                    <a:lnTo>
                      <a:pt x="4745" y="352"/>
                    </a:lnTo>
                    <a:lnTo>
                      <a:pt x="4393" y="463"/>
                    </a:lnTo>
                    <a:lnTo>
                      <a:pt x="4059" y="575"/>
                    </a:lnTo>
                    <a:lnTo>
                      <a:pt x="3744" y="723"/>
                    </a:lnTo>
                    <a:lnTo>
                      <a:pt x="3429" y="871"/>
                    </a:lnTo>
                    <a:lnTo>
                      <a:pt x="3132" y="1038"/>
                    </a:lnTo>
                    <a:lnTo>
                      <a:pt x="2854" y="1205"/>
                    </a:lnTo>
                    <a:lnTo>
                      <a:pt x="2576" y="1409"/>
                    </a:lnTo>
                    <a:lnTo>
                      <a:pt x="2317" y="1613"/>
                    </a:lnTo>
                    <a:lnTo>
                      <a:pt x="2076" y="1835"/>
                    </a:lnTo>
                    <a:lnTo>
                      <a:pt x="1835" y="2076"/>
                    </a:lnTo>
                    <a:lnTo>
                      <a:pt x="1613" y="2317"/>
                    </a:lnTo>
                    <a:lnTo>
                      <a:pt x="1446" y="2539"/>
                    </a:lnTo>
                    <a:lnTo>
                      <a:pt x="1298" y="2743"/>
                    </a:lnTo>
                    <a:lnTo>
                      <a:pt x="1149" y="2966"/>
                    </a:lnTo>
                    <a:lnTo>
                      <a:pt x="1001" y="3207"/>
                    </a:lnTo>
                    <a:lnTo>
                      <a:pt x="760" y="3651"/>
                    </a:lnTo>
                    <a:lnTo>
                      <a:pt x="556" y="4115"/>
                    </a:lnTo>
                    <a:lnTo>
                      <a:pt x="408" y="4578"/>
                    </a:lnTo>
                    <a:lnTo>
                      <a:pt x="278" y="5023"/>
                    </a:lnTo>
                    <a:lnTo>
                      <a:pt x="167" y="5468"/>
                    </a:lnTo>
                    <a:lnTo>
                      <a:pt x="93" y="5894"/>
                    </a:lnTo>
                    <a:lnTo>
                      <a:pt x="56" y="6283"/>
                    </a:lnTo>
                    <a:lnTo>
                      <a:pt x="19" y="6654"/>
                    </a:lnTo>
                    <a:lnTo>
                      <a:pt x="0" y="6988"/>
                    </a:lnTo>
                    <a:lnTo>
                      <a:pt x="0" y="7303"/>
                    </a:lnTo>
                    <a:lnTo>
                      <a:pt x="0" y="7766"/>
                    </a:lnTo>
                    <a:lnTo>
                      <a:pt x="37" y="8007"/>
                    </a:lnTo>
                    <a:lnTo>
                      <a:pt x="56" y="8248"/>
                    </a:lnTo>
                    <a:lnTo>
                      <a:pt x="111" y="8544"/>
                    </a:lnTo>
                    <a:lnTo>
                      <a:pt x="297" y="9304"/>
                    </a:lnTo>
                    <a:lnTo>
                      <a:pt x="538" y="10213"/>
                    </a:lnTo>
                    <a:lnTo>
                      <a:pt x="704" y="10713"/>
                    </a:lnTo>
                    <a:lnTo>
                      <a:pt x="871" y="11232"/>
                    </a:lnTo>
                    <a:lnTo>
                      <a:pt x="1057" y="11732"/>
                    </a:lnTo>
                    <a:lnTo>
                      <a:pt x="1261" y="12251"/>
                    </a:lnTo>
                    <a:lnTo>
                      <a:pt x="1483" y="12752"/>
                    </a:lnTo>
                    <a:lnTo>
                      <a:pt x="1724" y="13252"/>
                    </a:lnTo>
                    <a:lnTo>
                      <a:pt x="1983" y="13697"/>
                    </a:lnTo>
                    <a:lnTo>
                      <a:pt x="2243" y="14123"/>
                    </a:lnTo>
                    <a:lnTo>
                      <a:pt x="2521" y="14513"/>
                    </a:lnTo>
                    <a:lnTo>
                      <a:pt x="2669" y="14679"/>
                    </a:lnTo>
                    <a:lnTo>
                      <a:pt x="2799" y="14828"/>
                    </a:lnTo>
                    <a:lnTo>
                      <a:pt x="3114" y="15124"/>
                    </a:lnTo>
                    <a:lnTo>
                      <a:pt x="3448" y="15402"/>
                    </a:lnTo>
                    <a:lnTo>
                      <a:pt x="3818" y="15662"/>
                    </a:lnTo>
                    <a:lnTo>
                      <a:pt x="4170" y="15903"/>
                    </a:lnTo>
                    <a:lnTo>
                      <a:pt x="4560" y="16125"/>
                    </a:lnTo>
                    <a:lnTo>
                      <a:pt x="4930" y="16329"/>
                    </a:lnTo>
                    <a:lnTo>
                      <a:pt x="5320" y="16533"/>
                    </a:lnTo>
                    <a:lnTo>
                      <a:pt x="5709" y="16700"/>
                    </a:lnTo>
                    <a:lnTo>
                      <a:pt x="6061" y="16866"/>
                    </a:lnTo>
                    <a:lnTo>
                      <a:pt x="6432" y="16996"/>
                    </a:lnTo>
                    <a:lnTo>
                      <a:pt x="6765" y="17107"/>
                    </a:lnTo>
                    <a:lnTo>
                      <a:pt x="7080" y="17219"/>
                    </a:lnTo>
                    <a:lnTo>
                      <a:pt x="7377" y="17293"/>
                    </a:lnTo>
                    <a:lnTo>
                      <a:pt x="7618" y="17348"/>
                    </a:lnTo>
                    <a:lnTo>
                      <a:pt x="7840" y="17404"/>
                    </a:lnTo>
                    <a:lnTo>
                      <a:pt x="8026" y="17422"/>
                    </a:lnTo>
                    <a:lnTo>
                      <a:pt x="8100" y="17422"/>
                    </a:lnTo>
                    <a:lnTo>
                      <a:pt x="8304" y="17404"/>
                    </a:lnTo>
                    <a:lnTo>
                      <a:pt x="8563" y="17367"/>
                    </a:lnTo>
                    <a:lnTo>
                      <a:pt x="8860" y="17311"/>
                    </a:lnTo>
                    <a:lnTo>
                      <a:pt x="9193" y="17219"/>
                    </a:lnTo>
                    <a:lnTo>
                      <a:pt x="9564" y="17089"/>
                    </a:lnTo>
                    <a:lnTo>
                      <a:pt x="9953" y="16941"/>
                    </a:lnTo>
                    <a:lnTo>
                      <a:pt x="10361" y="16737"/>
                    </a:lnTo>
                    <a:lnTo>
                      <a:pt x="10787" y="16514"/>
                    </a:lnTo>
                    <a:lnTo>
                      <a:pt x="11232" y="16236"/>
                    </a:lnTo>
                    <a:lnTo>
                      <a:pt x="11658" y="15940"/>
                    </a:lnTo>
                    <a:lnTo>
                      <a:pt x="12103" y="15569"/>
                    </a:lnTo>
                    <a:lnTo>
                      <a:pt x="12307" y="15384"/>
                    </a:lnTo>
                    <a:lnTo>
                      <a:pt x="12511" y="15180"/>
                    </a:lnTo>
                    <a:lnTo>
                      <a:pt x="12715" y="14957"/>
                    </a:lnTo>
                    <a:lnTo>
                      <a:pt x="12919" y="14716"/>
                    </a:lnTo>
                    <a:lnTo>
                      <a:pt x="13122" y="14475"/>
                    </a:lnTo>
                    <a:lnTo>
                      <a:pt x="13308" y="14216"/>
                    </a:lnTo>
                    <a:lnTo>
                      <a:pt x="13475" y="13957"/>
                    </a:lnTo>
                    <a:lnTo>
                      <a:pt x="13660" y="13660"/>
                    </a:lnTo>
                    <a:lnTo>
                      <a:pt x="13808" y="13363"/>
                    </a:lnTo>
                    <a:lnTo>
                      <a:pt x="13975" y="13048"/>
                    </a:lnTo>
                    <a:lnTo>
                      <a:pt x="14049" y="12844"/>
                    </a:lnTo>
                    <a:lnTo>
                      <a:pt x="14105" y="12622"/>
                    </a:lnTo>
                    <a:lnTo>
                      <a:pt x="14160" y="12400"/>
                    </a:lnTo>
                    <a:lnTo>
                      <a:pt x="14197" y="12177"/>
                    </a:lnTo>
                    <a:lnTo>
                      <a:pt x="14235" y="11732"/>
                    </a:lnTo>
                    <a:lnTo>
                      <a:pt x="14235" y="11306"/>
                    </a:lnTo>
                    <a:lnTo>
                      <a:pt x="14216" y="10880"/>
                    </a:lnTo>
                    <a:lnTo>
                      <a:pt x="14160" y="10491"/>
                    </a:lnTo>
                    <a:lnTo>
                      <a:pt x="14049" y="9823"/>
                    </a:lnTo>
                    <a:lnTo>
                      <a:pt x="13994" y="9416"/>
                    </a:lnTo>
                    <a:lnTo>
                      <a:pt x="13975" y="9156"/>
                    </a:lnTo>
                    <a:lnTo>
                      <a:pt x="13994" y="8804"/>
                    </a:lnTo>
                    <a:lnTo>
                      <a:pt x="14068" y="8026"/>
                    </a:lnTo>
                    <a:lnTo>
                      <a:pt x="14142" y="7377"/>
                    </a:lnTo>
                    <a:lnTo>
                      <a:pt x="14160" y="7062"/>
                    </a:lnTo>
                    <a:lnTo>
                      <a:pt x="14179" y="6784"/>
                    </a:lnTo>
                    <a:lnTo>
                      <a:pt x="14179" y="6413"/>
                    </a:lnTo>
                    <a:lnTo>
                      <a:pt x="14142" y="5913"/>
                    </a:lnTo>
                    <a:lnTo>
                      <a:pt x="14105" y="5616"/>
                    </a:lnTo>
                    <a:lnTo>
                      <a:pt x="14049" y="5301"/>
                    </a:lnTo>
                    <a:lnTo>
                      <a:pt x="13975" y="4967"/>
                    </a:lnTo>
                    <a:lnTo>
                      <a:pt x="13901" y="4615"/>
                    </a:lnTo>
                    <a:lnTo>
                      <a:pt x="13790" y="4263"/>
                    </a:lnTo>
                    <a:lnTo>
                      <a:pt x="13641" y="3892"/>
                    </a:lnTo>
                    <a:lnTo>
                      <a:pt x="13493" y="3540"/>
                    </a:lnTo>
                    <a:lnTo>
                      <a:pt x="13308" y="3169"/>
                    </a:lnTo>
                    <a:lnTo>
                      <a:pt x="13085" y="2799"/>
                    </a:lnTo>
                    <a:lnTo>
                      <a:pt x="12844" y="2447"/>
                    </a:lnTo>
                    <a:lnTo>
                      <a:pt x="12566" y="2094"/>
                    </a:lnTo>
                    <a:lnTo>
                      <a:pt x="12270" y="1761"/>
                    </a:lnTo>
                    <a:lnTo>
                      <a:pt x="12010" y="1520"/>
                    </a:lnTo>
                    <a:lnTo>
                      <a:pt x="11732" y="1298"/>
                    </a:lnTo>
                    <a:lnTo>
                      <a:pt x="11454" y="1094"/>
                    </a:lnTo>
                    <a:lnTo>
                      <a:pt x="11158" y="908"/>
                    </a:lnTo>
                    <a:lnTo>
                      <a:pt x="10861" y="741"/>
                    </a:lnTo>
                    <a:lnTo>
                      <a:pt x="10528" y="575"/>
                    </a:lnTo>
                    <a:lnTo>
                      <a:pt x="10194" y="445"/>
                    </a:lnTo>
                    <a:lnTo>
                      <a:pt x="9860" y="334"/>
                    </a:lnTo>
                    <a:lnTo>
                      <a:pt x="9508" y="223"/>
                    </a:lnTo>
                    <a:lnTo>
                      <a:pt x="9138" y="148"/>
                    </a:lnTo>
                    <a:lnTo>
                      <a:pt x="8748" y="74"/>
                    </a:lnTo>
                    <a:lnTo>
                      <a:pt x="8359" y="37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6"/>
              <p:cNvSpPr/>
              <p:nvPr/>
            </p:nvSpPr>
            <p:spPr>
              <a:xfrm>
                <a:off x="5422250" y="3330125"/>
                <a:ext cx="355875" cy="435575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17423" fill="none" extrusionOk="0">
                    <a:moveTo>
                      <a:pt x="8100" y="17422"/>
                    </a:moveTo>
                    <a:lnTo>
                      <a:pt x="8100" y="17422"/>
                    </a:lnTo>
                    <a:lnTo>
                      <a:pt x="8026" y="17422"/>
                    </a:lnTo>
                    <a:lnTo>
                      <a:pt x="8026" y="17422"/>
                    </a:lnTo>
                    <a:lnTo>
                      <a:pt x="7840" y="17404"/>
                    </a:lnTo>
                    <a:lnTo>
                      <a:pt x="7618" y="17348"/>
                    </a:lnTo>
                    <a:lnTo>
                      <a:pt x="7377" y="17293"/>
                    </a:lnTo>
                    <a:lnTo>
                      <a:pt x="7080" y="17219"/>
                    </a:lnTo>
                    <a:lnTo>
                      <a:pt x="6765" y="17107"/>
                    </a:lnTo>
                    <a:lnTo>
                      <a:pt x="6432" y="16996"/>
                    </a:lnTo>
                    <a:lnTo>
                      <a:pt x="6061" y="16866"/>
                    </a:lnTo>
                    <a:lnTo>
                      <a:pt x="5709" y="16700"/>
                    </a:lnTo>
                    <a:lnTo>
                      <a:pt x="5320" y="16533"/>
                    </a:lnTo>
                    <a:lnTo>
                      <a:pt x="4930" y="16329"/>
                    </a:lnTo>
                    <a:lnTo>
                      <a:pt x="4560" y="16125"/>
                    </a:lnTo>
                    <a:lnTo>
                      <a:pt x="4170" y="15903"/>
                    </a:lnTo>
                    <a:lnTo>
                      <a:pt x="3818" y="15662"/>
                    </a:lnTo>
                    <a:lnTo>
                      <a:pt x="3448" y="15402"/>
                    </a:lnTo>
                    <a:lnTo>
                      <a:pt x="3114" y="15124"/>
                    </a:lnTo>
                    <a:lnTo>
                      <a:pt x="2799" y="14828"/>
                    </a:lnTo>
                    <a:lnTo>
                      <a:pt x="2799" y="14828"/>
                    </a:lnTo>
                    <a:lnTo>
                      <a:pt x="2669" y="14679"/>
                    </a:lnTo>
                    <a:lnTo>
                      <a:pt x="2521" y="14513"/>
                    </a:lnTo>
                    <a:lnTo>
                      <a:pt x="2243" y="14123"/>
                    </a:lnTo>
                    <a:lnTo>
                      <a:pt x="1983" y="13697"/>
                    </a:lnTo>
                    <a:lnTo>
                      <a:pt x="1724" y="13252"/>
                    </a:lnTo>
                    <a:lnTo>
                      <a:pt x="1483" y="12752"/>
                    </a:lnTo>
                    <a:lnTo>
                      <a:pt x="1261" y="12251"/>
                    </a:lnTo>
                    <a:lnTo>
                      <a:pt x="1057" y="11732"/>
                    </a:lnTo>
                    <a:lnTo>
                      <a:pt x="871" y="11232"/>
                    </a:lnTo>
                    <a:lnTo>
                      <a:pt x="704" y="10713"/>
                    </a:lnTo>
                    <a:lnTo>
                      <a:pt x="538" y="10213"/>
                    </a:lnTo>
                    <a:lnTo>
                      <a:pt x="297" y="9304"/>
                    </a:lnTo>
                    <a:lnTo>
                      <a:pt x="111" y="8544"/>
                    </a:lnTo>
                    <a:lnTo>
                      <a:pt x="56" y="8248"/>
                    </a:lnTo>
                    <a:lnTo>
                      <a:pt x="37" y="8007"/>
                    </a:lnTo>
                    <a:lnTo>
                      <a:pt x="37" y="8007"/>
                    </a:lnTo>
                    <a:lnTo>
                      <a:pt x="0" y="7766"/>
                    </a:lnTo>
                    <a:lnTo>
                      <a:pt x="0" y="7303"/>
                    </a:lnTo>
                    <a:lnTo>
                      <a:pt x="0" y="6988"/>
                    </a:lnTo>
                    <a:lnTo>
                      <a:pt x="19" y="6654"/>
                    </a:lnTo>
                    <a:lnTo>
                      <a:pt x="56" y="6283"/>
                    </a:lnTo>
                    <a:lnTo>
                      <a:pt x="93" y="5894"/>
                    </a:lnTo>
                    <a:lnTo>
                      <a:pt x="167" y="5468"/>
                    </a:lnTo>
                    <a:lnTo>
                      <a:pt x="278" y="5023"/>
                    </a:lnTo>
                    <a:lnTo>
                      <a:pt x="408" y="4578"/>
                    </a:lnTo>
                    <a:lnTo>
                      <a:pt x="556" y="4115"/>
                    </a:lnTo>
                    <a:lnTo>
                      <a:pt x="760" y="3651"/>
                    </a:lnTo>
                    <a:lnTo>
                      <a:pt x="1001" y="3207"/>
                    </a:lnTo>
                    <a:lnTo>
                      <a:pt x="1149" y="2966"/>
                    </a:lnTo>
                    <a:lnTo>
                      <a:pt x="1298" y="2743"/>
                    </a:lnTo>
                    <a:lnTo>
                      <a:pt x="1446" y="2539"/>
                    </a:lnTo>
                    <a:lnTo>
                      <a:pt x="1613" y="2317"/>
                    </a:lnTo>
                    <a:lnTo>
                      <a:pt x="1613" y="2317"/>
                    </a:lnTo>
                    <a:lnTo>
                      <a:pt x="1835" y="2076"/>
                    </a:lnTo>
                    <a:lnTo>
                      <a:pt x="2076" y="1835"/>
                    </a:lnTo>
                    <a:lnTo>
                      <a:pt x="2317" y="1613"/>
                    </a:lnTo>
                    <a:lnTo>
                      <a:pt x="2576" y="1409"/>
                    </a:lnTo>
                    <a:lnTo>
                      <a:pt x="2854" y="1205"/>
                    </a:lnTo>
                    <a:lnTo>
                      <a:pt x="3132" y="1038"/>
                    </a:lnTo>
                    <a:lnTo>
                      <a:pt x="3429" y="871"/>
                    </a:lnTo>
                    <a:lnTo>
                      <a:pt x="3744" y="723"/>
                    </a:lnTo>
                    <a:lnTo>
                      <a:pt x="4059" y="575"/>
                    </a:lnTo>
                    <a:lnTo>
                      <a:pt x="4393" y="463"/>
                    </a:lnTo>
                    <a:lnTo>
                      <a:pt x="4745" y="352"/>
                    </a:lnTo>
                    <a:lnTo>
                      <a:pt x="5097" y="260"/>
                    </a:lnTo>
                    <a:lnTo>
                      <a:pt x="5468" y="167"/>
                    </a:lnTo>
                    <a:lnTo>
                      <a:pt x="5857" y="111"/>
                    </a:lnTo>
                    <a:lnTo>
                      <a:pt x="6246" y="56"/>
                    </a:lnTo>
                    <a:lnTo>
                      <a:pt x="6654" y="19"/>
                    </a:lnTo>
                    <a:lnTo>
                      <a:pt x="6654" y="19"/>
                    </a:lnTo>
                    <a:lnTo>
                      <a:pt x="7099" y="0"/>
                    </a:lnTo>
                    <a:lnTo>
                      <a:pt x="7525" y="0"/>
                    </a:lnTo>
                    <a:lnTo>
                      <a:pt x="7951" y="0"/>
                    </a:lnTo>
                    <a:lnTo>
                      <a:pt x="8359" y="37"/>
                    </a:lnTo>
                    <a:lnTo>
                      <a:pt x="8748" y="74"/>
                    </a:lnTo>
                    <a:lnTo>
                      <a:pt x="9138" y="148"/>
                    </a:lnTo>
                    <a:lnTo>
                      <a:pt x="9508" y="223"/>
                    </a:lnTo>
                    <a:lnTo>
                      <a:pt x="9860" y="334"/>
                    </a:lnTo>
                    <a:lnTo>
                      <a:pt x="10194" y="445"/>
                    </a:lnTo>
                    <a:lnTo>
                      <a:pt x="10528" y="575"/>
                    </a:lnTo>
                    <a:lnTo>
                      <a:pt x="10861" y="741"/>
                    </a:lnTo>
                    <a:lnTo>
                      <a:pt x="11158" y="908"/>
                    </a:lnTo>
                    <a:lnTo>
                      <a:pt x="11454" y="1094"/>
                    </a:lnTo>
                    <a:lnTo>
                      <a:pt x="11732" y="1298"/>
                    </a:lnTo>
                    <a:lnTo>
                      <a:pt x="12010" y="1520"/>
                    </a:lnTo>
                    <a:lnTo>
                      <a:pt x="12270" y="1761"/>
                    </a:lnTo>
                    <a:lnTo>
                      <a:pt x="12270" y="1761"/>
                    </a:lnTo>
                    <a:lnTo>
                      <a:pt x="12566" y="2094"/>
                    </a:lnTo>
                    <a:lnTo>
                      <a:pt x="12844" y="2447"/>
                    </a:lnTo>
                    <a:lnTo>
                      <a:pt x="13085" y="2799"/>
                    </a:lnTo>
                    <a:lnTo>
                      <a:pt x="13308" y="3169"/>
                    </a:lnTo>
                    <a:lnTo>
                      <a:pt x="13493" y="3540"/>
                    </a:lnTo>
                    <a:lnTo>
                      <a:pt x="13641" y="3892"/>
                    </a:lnTo>
                    <a:lnTo>
                      <a:pt x="13790" y="4263"/>
                    </a:lnTo>
                    <a:lnTo>
                      <a:pt x="13901" y="4615"/>
                    </a:lnTo>
                    <a:lnTo>
                      <a:pt x="13975" y="4967"/>
                    </a:lnTo>
                    <a:lnTo>
                      <a:pt x="14049" y="5301"/>
                    </a:lnTo>
                    <a:lnTo>
                      <a:pt x="14105" y="5616"/>
                    </a:lnTo>
                    <a:lnTo>
                      <a:pt x="14142" y="5913"/>
                    </a:lnTo>
                    <a:lnTo>
                      <a:pt x="14179" y="6413"/>
                    </a:lnTo>
                    <a:lnTo>
                      <a:pt x="14179" y="6784"/>
                    </a:lnTo>
                    <a:lnTo>
                      <a:pt x="14179" y="6784"/>
                    </a:lnTo>
                    <a:lnTo>
                      <a:pt x="14160" y="7062"/>
                    </a:lnTo>
                    <a:lnTo>
                      <a:pt x="14142" y="7377"/>
                    </a:lnTo>
                    <a:lnTo>
                      <a:pt x="14068" y="8026"/>
                    </a:lnTo>
                    <a:lnTo>
                      <a:pt x="14068" y="8026"/>
                    </a:lnTo>
                    <a:lnTo>
                      <a:pt x="13994" y="8804"/>
                    </a:lnTo>
                    <a:lnTo>
                      <a:pt x="13975" y="9156"/>
                    </a:lnTo>
                    <a:lnTo>
                      <a:pt x="13994" y="9416"/>
                    </a:lnTo>
                    <a:lnTo>
                      <a:pt x="13994" y="9416"/>
                    </a:lnTo>
                    <a:lnTo>
                      <a:pt x="14049" y="9823"/>
                    </a:lnTo>
                    <a:lnTo>
                      <a:pt x="14049" y="9823"/>
                    </a:lnTo>
                    <a:lnTo>
                      <a:pt x="14160" y="10491"/>
                    </a:lnTo>
                    <a:lnTo>
                      <a:pt x="14216" y="10880"/>
                    </a:lnTo>
                    <a:lnTo>
                      <a:pt x="14235" y="11306"/>
                    </a:lnTo>
                    <a:lnTo>
                      <a:pt x="14235" y="11732"/>
                    </a:lnTo>
                    <a:lnTo>
                      <a:pt x="14197" y="12177"/>
                    </a:lnTo>
                    <a:lnTo>
                      <a:pt x="14160" y="12400"/>
                    </a:lnTo>
                    <a:lnTo>
                      <a:pt x="14105" y="12622"/>
                    </a:lnTo>
                    <a:lnTo>
                      <a:pt x="14049" y="12844"/>
                    </a:lnTo>
                    <a:lnTo>
                      <a:pt x="13975" y="13048"/>
                    </a:lnTo>
                    <a:lnTo>
                      <a:pt x="13975" y="13048"/>
                    </a:lnTo>
                    <a:lnTo>
                      <a:pt x="13808" y="13363"/>
                    </a:lnTo>
                    <a:lnTo>
                      <a:pt x="13660" y="13660"/>
                    </a:lnTo>
                    <a:lnTo>
                      <a:pt x="13475" y="13957"/>
                    </a:lnTo>
                    <a:lnTo>
                      <a:pt x="13308" y="14216"/>
                    </a:lnTo>
                    <a:lnTo>
                      <a:pt x="13122" y="14475"/>
                    </a:lnTo>
                    <a:lnTo>
                      <a:pt x="12919" y="14716"/>
                    </a:lnTo>
                    <a:lnTo>
                      <a:pt x="12715" y="14957"/>
                    </a:lnTo>
                    <a:lnTo>
                      <a:pt x="12511" y="15180"/>
                    </a:lnTo>
                    <a:lnTo>
                      <a:pt x="12307" y="15384"/>
                    </a:lnTo>
                    <a:lnTo>
                      <a:pt x="12103" y="15569"/>
                    </a:lnTo>
                    <a:lnTo>
                      <a:pt x="11658" y="15940"/>
                    </a:lnTo>
                    <a:lnTo>
                      <a:pt x="11232" y="16236"/>
                    </a:lnTo>
                    <a:lnTo>
                      <a:pt x="10787" y="16514"/>
                    </a:lnTo>
                    <a:lnTo>
                      <a:pt x="10361" y="16737"/>
                    </a:lnTo>
                    <a:lnTo>
                      <a:pt x="9953" y="16941"/>
                    </a:lnTo>
                    <a:lnTo>
                      <a:pt x="9564" y="17089"/>
                    </a:lnTo>
                    <a:lnTo>
                      <a:pt x="9193" y="17219"/>
                    </a:lnTo>
                    <a:lnTo>
                      <a:pt x="8860" y="17311"/>
                    </a:lnTo>
                    <a:lnTo>
                      <a:pt x="8563" y="17367"/>
                    </a:lnTo>
                    <a:lnTo>
                      <a:pt x="8304" y="17404"/>
                    </a:lnTo>
                    <a:lnTo>
                      <a:pt x="8100" y="1742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6"/>
              <p:cNvSpPr/>
              <p:nvPr/>
            </p:nvSpPr>
            <p:spPr>
              <a:xfrm>
                <a:off x="5427350" y="3334750"/>
                <a:ext cx="345675" cy="425850"/>
              </a:xfrm>
              <a:custGeom>
                <a:avLst/>
                <a:gdLst/>
                <a:ahLst/>
                <a:cxnLst/>
                <a:rect l="l" t="t" r="r" b="b"/>
                <a:pathLst>
                  <a:path w="13827" h="17034" fill="none" extrusionOk="0">
                    <a:moveTo>
                      <a:pt x="7840" y="17034"/>
                    </a:moveTo>
                    <a:lnTo>
                      <a:pt x="7840" y="17034"/>
                    </a:lnTo>
                    <a:lnTo>
                      <a:pt x="8007" y="17034"/>
                    </a:lnTo>
                    <a:lnTo>
                      <a:pt x="8248" y="16996"/>
                    </a:lnTo>
                    <a:lnTo>
                      <a:pt x="8526" y="16941"/>
                    </a:lnTo>
                    <a:lnTo>
                      <a:pt x="8841" y="16867"/>
                    </a:lnTo>
                    <a:lnTo>
                      <a:pt x="9193" y="16737"/>
                    </a:lnTo>
                    <a:lnTo>
                      <a:pt x="9582" y="16589"/>
                    </a:lnTo>
                    <a:lnTo>
                      <a:pt x="9990" y="16403"/>
                    </a:lnTo>
                    <a:lnTo>
                      <a:pt x="10416" y="16181"/>
                    </a:lnTo>
                    <a:lnTo>
                      <a:pt x="10843" y="15922"/>
                    </a:lnTo>
                    <a:lnTo>
                      <a:pt x="11287" y="15625"/>
                    </a:lnTo>
                    <a:lnTo>
                      <a:pt x="11714" y="15273"/>
                    </a:lnTo>
                    <a:lnTo>
                      <a:pt x="11936" y="15069"/>
                    </a:lnTo>
                    <a:lnTo>
                      <a:pt x="12140" y="14865"/>
                    </a:lnTo>
                    <a:lnTo>
                      <a:pt x="12344" y="14661"/>
                    </a:lnTo>
                    <a:lnTo>
                      <a:pt x="12548" y="14439"/>
                    </a:lnTo>
                    <a:lnTo>
                      <a:pt x="12733" y="14198"/>
                    </a:lnTo>
                    <a:lnTo>
                      <a:pt x="12918" y="13938"/>
                    </a:lnTo>
                    <a:lnTo>
                      <a:pt x="13104" y="13679"/>
                    </a:lnTo>
                    <a:lnTo>
                      <a:pt x="13271" y="13401"/>
                    </a:lnTo>
                    <a:lnTo>
                      <a:pt x="13437" y="13104"/>
                    </a:lnTo>
                    <a:lnTo>
                      <a:pt x="13586" y="12789"/>
                    </a:lnTo>
                    <a:lnTo>
                      <a:pt x="13586" y="12789"/>
                    </a:lnTo>
                    <a:lnTo>
                      <a:pt x="13660" y="12585"/>
                    </a:lnTo>
                    <a:lnTo>
                      <a:pt x="13715" y="12381"/>
                    </a:lnTo>
                    <a:lnTo>
                      <a:pt x="13771" y="12159"/>
                    </a:lnTo>
                    <a:lnTo>
                      <a:pt x="13790" y="11955"/>
                    </a:lnTo>
                    <a:lnTo>
                      <a:pt x="13827" y="11529"/>
                    </a:lnTo>
                    <a:lnTo>
                      <a:pt x="13827" y="11103"/>
                    </a:lnTo>
                    <a:lnTo>
                      <a:pt x="13808" y="10695"/>
                    </a:lnTo>
                    <a:lnTo>
                      <a:pt x="13771" y="10324"/>
                    </a:lnTo>
                    <a:lnTo>
                      <a:pt x="13660" y="9675"/>
                    </a:lnTo>
                    <a:lnTo>
                      <a:pt x="13660" y="9675"/>
                    </a:lnTo>
                    <a:lnTo>
                      <a:pt x="13586" y="9268"/>
                    </a:lnTo>
                    <a:lnTo>
                      <a:pt x="13586" y="9268"/>
                    </a:lnTo>
                    <a:lnTo>
                      <a:pt x="13586" y="8971"/>
                    </a:lnTo>
                    <a:lnTo>
                      <a:pt x="13586" y="8637"/>
                    </a:lnTo>
                    <a:lnTo>
                      <a:pt x="13678" y="7822"/>
                    </a:lnTo>
                    <a:lnTo>
                      <a:pt x="13678" y="7822"/>
                    </a:lnTo>
                    <a:lnTo>
                      <a:pt x="13753" y="7173"/>
                    </a:lnTo>
                    <a:lnTo>
                      <a:pt x="13771" y="6877"/>
                    </a:lnTo>
                    <a:lnTo>
                      <a:pt x="13771" y="6599"/>
                    </a:lnTo>
                    <a:lnTo>
                      <a:pt x="13771" y="6599"/>
                    </a:lnTo>
                    <a:lnTo>
                      <a:pt x="13790" y="6228"/>
                    </a:lnTo>
                    <a:lnTo>
                      <a:pt x="13753" y="5746"/>
                    </a:lnTo>
                    <a:lnTo>
                      <a:pt x="13715" y="5450"/>
                    </a:lnTo>
                    <a:lnTo>
                      <a:pt x="13660" y="5153"/>
                    </a:lnTo>
                    <a:lnTo>
                      <a:pt x="13586" y="4819"/>
                    </a:lnTo>
                    <a:lnTo>
                      <a:pt x="13493" y="4486"/>
                    </a:lnTo>
                    <a:lnTo>
                      <a:pt x="13400" y="4152"/>
                    </a:lnTo>
                    <a:lnTo>
                      <a:pt x="13271" y="3781"/>
                    </a:lnTo>
                    <a:lnTo>
                      <a:pt x="13104" y="3429"/>
                    </a:lnTo>
                    <a:lnTo>
                      <a:pt x="12937" y="3077"/>
                    </a:lnTo>
                    <a:lnTo>
                      <a:pt x="12715" y="2725"/>
                    </a:lnTo>
                    <a:lnTo>
                      <a:pt x="12492" y="2373"/>
                    </a:lnTo>
                    <a:lnTo>
                      <a:pt x="12214" y="2039"/>
                    </a:lnTo>
                    <a:lnTo>
                      <a:pt x="11918" y="1724"/>
                    </a:lnTo>
                    <a:lnTo>
                      <a:pt x="11918" y="1724"/>
                    </a:lnTo>
                    <a:lnTo>
                      <a:pt x="11677" y="1483"/>
                    </a:lnTo>
                    <a:lnTo>
                      <a:pt x="11417" y="1261"/>
                    </a:lnTo>
                    <a:lnTo>
                      <a:pt x="11139" y="1075"/>
                    </a:lnTo>
                    <a:lnTo>
                      <a:pt x="10861" y="890"/>
                    </a:lnTo>
                    <a:lnTo>
                      <a:pt x="10565" y="723"/>
                    </a:lnTo>
                    <a:lnTo>
                      <a:pt x="10250" y="575"/>
                    </a:lnTo>
                    <a:lnTo>
                      <a:pt x="9916" y="445"/>
                    </a:lnTo>
                    <a:lnTo>
                      <a:pt x="9582" y="334"/>
                    </a:lnTo>
                    <a:lnTo>
                      <a:pt x="9230" y="241"/>
                    </a:lnTo>
                    <a:lnTo>
                      <a:pt x="8878" y="149"/>
                    </a:lnTo>
                    <a:lnTo>
                      <a:pt x="8507" y="93"/>
                    </a:lnTo>
                    <a:lnTo>
                      <a:pt x="8118" y="38"/>
                    </a:lnTo>
                    <a:lnTo>
                      <a:pt x="7729" y="19"/>
                    </a:lnTo>
                    <a:lnTo>
                      <a:pt x="7321" y="0"/>
                    </a:lnTo>
                    <a:lnTo>
                      <a:pt x="6895" y="19"/>
                    </a:lnTo>
                    <a:lnTo>
                      <a:pt x="6450" y="38"/>
                    </a:lnTo>
                    <a:lnTo>
                      <a:pt x="6450" y="38"/>
                    </a:lnTo>
                    <a:lnTo>
                      <a:pt x="6061" y="75"/>
                    </a:lnTo>
                    <a:lnTo>
                      <a:pt x="5672" y="112"/>
                    </a:lnTo>
                    <a:lnTo>
                      <a:pt x="5301" y="186"/>
                    </a:lnTo>
                    <a:lnTo>
                      <a:pt x="4949" y="260"/>
                    </a:lnTo>
                    <a:lnTo>
                      <a:pt x="4597" y="353"/>
                    </a:lnTo>
                    <a:lnTo>
                      <a:pt x="4263" y="464"/>
                    </a:lnTo>
                    <a:lnTo>
                      <a:pt x="3929" y="575"/>
                    </a:lnTo>
                    <a:lnTo>
                      <a:pt x="3633" y="705"/>
                    </a:lnTo>
                    <a:lnTo>
                      <a:pt x="3318" y="853"/>
                    </a:lnTo>
                    <a:lnTo>
                      <a:pt x="3040" y="1020"/>
                    </a:lnTo>
                    <a:lnTo>
                      <a:pt x="2762" y="1187"/>
                    </a:lnTo>
                    <a:lnTo>
                      <a:pt x="2502" y="1372"/>
                    </a:lnTo>
                    <a:lnTo>
                      <a:pt x="2243" y="1576"/>
                    </a:lnTo>
                    <a:lnTo>
                      <a:pt x="2002" y="1780"/>
                    </a:lnTo>
                    <a:lnTo>
                      <a:pt x="1779" y="2021"/>
                    </a:lnTo>
                    <a:lnTo>
                      <a:pt x="1575" y="2262"/>
                    </a:lnTo>
                    <a:lnTo>
                      <a:pt x="1575" y="2262"/>
                    </a:lnTo>
                    <a:lnTo>
                      <a:pt x="1390" y="2466"/>
                    </a:lnTo>
                    <a:lnTo>
                      <a:pt x="1242" y="2688"/>
                    </a:lnTo>
                    <a:lnTo>
                      <a:pt x="1094" y="2910"/>
                    </a:lnTo>
                    <a:lnTo>
                      <a:pt x="964" y="3133"/>
                    </a:lnTo>
                    <a:lnTo>
                      <a:pt x="723" y="3596"/>
                    </a:lnTo>
                    <a:lnTo>
                      <a:pt x="538" y="4059"/>
                    </a:lnTo>
                    <a:lnTo>
                      <a:pt x="371" y="4504"/>
                    </a:lnTo>
                    <a:lnTo>
                      <a:pt x="241" y="4968"/>
                    </a:lnTo>
                    <a:lnTo>
                      <a:pt x="148" y="5412"/>
                    </a:lnTo>
                    <a:lnTo>
                      <a:pt x="93" y="5820"/>
                    </a:lnTo>
                    <a:lnTo>
                      <a:pt x="37" y="6228"/>
                    </a:lnTo>
                    <a:lnTo>
                      <a:pt x="19" y="6580"/>
                    </a:lnTo>
                    <a:lnTo>
                      <a:pt x="0" y="6914"/>
                    </a:lnTo>
                    <a:lnTo>
                      <a:pt x="0" y="7192"/>
                    </a:lnTo>
                    <a:lnTo>
                      <a:pt x="0" y="7618"/>
                    </a:lnTo>
                    <a:lnTo>
                      <a:pt x="19" y="7803"/>
                    </a:lnTo>
                    <a:lnTo>
                      <a:pt x="19" y="7803"/>
                    </a:lnTo>
                    <a:lnTo>
                      <a:pt x="56" y="8026"/>
                    </a:lnTo>
                    <a:lnTo>
                      <a:pt x="111" y="8322"/>
                    </a:lnTo>
                    <a:lnTo>
                      <a:pt x="278" y="9064"/>
                    </a:lnTo>
                    <a:lnTo>
                      <a:pt x="519" y="9972"/>
                    </a:lnTo>
                    <a:lnTo>
                      <a:pt x="686" y="10454"/>
                    </a:lnTo>
                    <a:lnTo>
                      <a:pt x="853" y="10973"/>
                    </a:lnTo>
                    <a:lnTo>
                      <a:pt x="1038" y="11473"/>
                    </a:lnTo>
                    <a:lnTo>
                      <a:pt x="1242" y="11974"/>
                    </a:lnTo>
                    <a:lnTo>
                      <a:pt x="1446" y="12474"/>
                    </a:lnTo>
                    <a:lnTo>
                      <a:pt x="1687" y="12956"/>
                    </a:lnTo>
                    <a:lnTo>
                      <a:pt x="1928" y="13401"/>
                    </a:lnTo>
                    <a:lnTo>
                      <a:pt x="2187" y="13809"/>
                    </a:lnTo>
                    <a:lnTo>
                      <a:pt x="2465" y="14179"/>
                    </a:lnTo>
                    <a:lnTo>
                      <a:pt x="2595" y="14346"/>
                    </a:lnTo>
                    <a:lnTo>
                      <a:pt x="2743" y="14513"/>
                    </a:lnTo>
                    <a:lnTo>
                      <a:pt x="2743" y="14513"/>
                    </a:lnTo>
                    <a:lnTo>
                      <a:pt x="3040" y="14791"/>
                    </a:lnTo>
                    <a:lnTo>
                      <a:pt x="3373" y="15050"/>
                    </a:lnTo>
                    <a:lnTo>
                      <a:pt x="3707" y="15310"/>
                    </a:lnTo>
                    <a:lnTo>
                      <a:pt x="4078" y="15532"/>
                    </a:lnTo>
                    <a:lnTo>
                      <a:pt x="4448" y="15755"/>
                    </a:lnTo>
                    <a:lnTo>
                      <a:pt x="4819" y="15977"/>
                    </a:lnTo>
                    <a:lnTo>
                      <a:pt x="5190" y="16162"/>
                    </a:lnTo>
                    <a:lnTo>
                      <a:pt x="5560" y="16329"/>
                    </a:lnTo>
                    <a:lnTo>
                      <a:pt x="5931" y="16478"/>
                    </a:lnTo>
                    <a:lnTo>
                      <a:pt x="6283" y="16626"/>
                    </a:lnTo>
                    <a:lnTo>
                      <a:pt x="6913" y="16830"/>
                    </a:lnTo>
                    <a:lnTo>
                      <a:pt x="7451" y="16978"/>
                    </a:lnTo>
                    <a:lnTo>
                      <a:pt x="7655" y="17015"/>
                    </a:lnTo>
                    <a:lnTo>
                      <a:pt x="7840" y="170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6"/>
              <p:cNvSpPr/>
              <p:nvPr/>
            </p:nvSpPr>
            <p:spPr>
              <a:xfrm>
                <a:off x="5522800" y="3558550"/>
                <a:ext cx="6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03" extrusionOk="0">
                    <a:moveTo>
                      <a:pt x="1260" y="1"/>
                    </a:moveTo>
                    <a:lnTo>
                      <a:pt x="1075" y="19"/>
                    </a:lnTo>
                    <a:lnTo>
                      <a:pt x="908" y="56"/>
                    </a:lnTo>
                    <a:lnTo>
                      <a:pt x="779" y="93"/>
                    </a:lnTo>
                    <a:lnTo>
                      <a:pt x="667" y="149"/>
                    </a:lnTo>
                    <a:lnTo>
                      <a:pt x="556" y="223"/>
                    </a:lnTo>
                    <a:lnTo>
                      <a:pt x="463" y="297"/>
                    </a:lnTo>
                    <a:lnTo>
                      <a:pt x="371" y="371"/>
                    </a:lnTo>
                    <a:lnTo>
                      <a:pt x="297" y="464"/>
                    </a:lnTo>
                    <a:lnTo>
                      <a:pt x="223" y="557"/>
                    </a:lnTo>
                    <a:lnTo>
                      <a:pt x="148" y="668"/>
                    </a:lnTo>
                    <a:lnTo>
                      <a:pt x="111" y="779"/>
                    </a:lnTo>
                    <a:lnTo>
                      <a:pt x="56" y="890"/>
                    </a:lnTo>
                    <a:lnTo>
                      <a:pt x="37" y="1001"/>
                    </a:lnTo>
                    <a:lnTo>
                      <a:pt x="19" y="1131"/>
                    </a:lnTo>
                    <a:lnTo>
                      <a:pt x="0" y="1242"/>
                    </a:lnTo>
                    <a:lnTo>
                      <a:pt x="19" y="1372"/>
                    </a:lnTo>
                    <a:lnTo>
                      <a:pt x="37" y="1502"/>
                    </a:lnTo>
                    <a:lnTo>
                      <a:pt x="56" y="1613"/>
                    </a:lnTo>
                    <a:lnTo>
                      <a:pt x="130" y="1817"/>
                    </a:lnTo>
                    <a:lnTo>
                      <a:pt x="241" y="1984"/>
                    </a:lnTo>
                    <a:lnTo>
                      <a:pt x="371" y="2132"/>
                    </a:lnTo>
                    <a:lnTo>
                      <a:pt x="519" y="2262"/>
                    </a:lnTo>
                    <a:lnTo>
                      <a:pt x="686" y="2373"/>
                    </a:lnTo>
                    <a:lnTo>
                      <a:pt x="871" y="2447"/>
                    </a:lnTo>
                    <a:lnTo>
                      <a:pt x="1057" y="2503"/>
                    </a:lnTo>
                    <a:lnTo>
                      <a:pt x="1446" y="2503"/>
                    </a:lnTo>
                    <a:lnTo>
                      <a:pt x="1631" y="2466"/>
                    </a:lnTo>
                    <a:lnTo>
                      <a:pt x="1742" y="2410"/>
                    </a:lnTo>
                    <a:lnTo>
                      <a:pt x="1854" y="2354"/>
                    </a:lnTo>
                    <a:lnTo>
                      <a:pt x="1965" y="2299"/>
                    </a:lnTo>
                    <a:lnTo>
                      <a:pt x="2057" y="2225"/>
                    </a:lnTo>
                    <a:lnTo>
                      <a:pt x="2150" y="2132"/>
                    </a:lnTo>
                    <a:lnTo>
                      <a:pt x="2243" y="2058"/>
                    </a:lnTo>
                    <a:lnTo>
                      <a:pt x="2298" y="1947"/>
                    </a:lnTo>
                    <a:lnTo>
                      <a:pt x="2373" y="1854"/>
                    </a:lnTo>
                    <a:lnTo>
                      <a:pt x="2428" y="1743"/>
                    </a:lnTo>
                    <a:lnTo>
                      <a:pt x="2465" y="1632"/>
                    </a:lnTo>
                    <a:lnTo>
                      <a:pt x="2484" y="1502"/>
                    </a:lnTo>
                    <a:lnTo>
                      <a:pt x="2502" y="1391"/>
                    </a:lnTo>
                    <a:lnTo>
                      <a:pt x="2521" y="1261"/>
                    </a:lnTo>
                    <a:lnTo>
                      <a:pt x="2521" y="1150"/>
                    </a:lnTo>
                    <a:lnTo>
                      <a:pt x="2502" y="1020"/>
                    </a:lnTo>
                    <a:lnTo>
                      <a:pt x="2465" y="890"/>
                    </a:lnTo>
                    <a:lnTo>
                      <a:pt x="2391" y="705"/>
                    </a:lnTo>
                    <a:lnTo>
                      <a:pt x="2280" y="520"/>
                    </a:lnTo>
                    <a:lnTo>
                      <a:pt x="2150" y="371"/>
                    </a:lnTo>
                    <a:lnTo>
                      <a:pt x="2002" y="242"/>
                    </a:lnTo>
                    <a:lnTo>
                      <a:pt x="1835" y="149"/>
                    </a:lnTo>
                    <a:lnTo>
                      <a:pt x="1650" y="75"/>
                    </a:lnTo>
                    <a:lnTo>
                      <a:pt x="1464" y="19"/>
                    </a:lnTo>
                    <a:lnTo>
                      <a:pt x="1260" y="1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6"/>
              <p:cNvSpPr/>
              <p:nvPr/>
            </p:nvSpPr>
            <p:spPr>
              <a:xfrm>
                <a:off x="5522800" y="3558550"/>
                <a:ext cx="6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03" fill="none" extrusionOk="0">
                    <a:moveTo>
                      <a:pt x="1260" y="1"/>
                    </a:moveTo>
                    <a:lnTo>
                      <a:pt x="1260" y="1"/>
                    </a:lnTo>
                    <a:lnTo>
                      <a:pt x="1075" y="19"/>
                    </a:lnTo>
                    <a:lnTo>
                      <a:pt x="908" y="56"/>
                    </a:lnTo>
                    <a:lnTo>
                      <a:pt x="908" y="56"/>
                    </a:lnTo>
                    <a:lnTo>
                      <a:pt x="779" y="93"/>
                    </a:lnTo>
                    <a:lnTo>
                      <a:pt x="667" y="149"/>
                    </a:lnTo>
                    <a:lnTo>
                      <a:pt x="556" y="223"/>
                    </a:lnTo>
                    <a:lnTo>
                      <a:pt x="463" y="297"/>
                    </a:lnTo>
                    <a:lnTo>
                      <a:pt x="371" y="371"/>
                    </a:lnTo>
                    <a:lnTo>
                      <a:pt x="297" y="464"/>
                    </a:lnTo>
                    <a:lnTo>
                      <a:pt x="223" y="557"/>
                    </a:lnTo>
                    <a:lnTo>
                      <a:pt x="148" y="668"/>
                    </a:lnTo>
                    <a:lnTo>
                      <a:pt x="111" y="779"/>
                    </a:lnTo>
                    <a:lnTo>
                      <a:pt x="56" y="890"/>
                    </a:lnTo>
                    <a:lnTo>
                      <a:pt x="37" y="1001"/>
                    </a:lnTo>
                    <a:lnTo>
                      <a:pt x="19" y="1131"/>
                    </a:lnTo>
                    <a:lnTo>
                      <a:pt x="0" y="1242"/>
                    </a:lnTo>
                    <a:lnTo>
                      <a:pt x="19" y="1372"/>
                    </a:lnTo>
                    <a:lnTo>
                      <a:pt x="37" y="1502"/>
                    </a:lnTo>
                    <a:lnTo>
                      <a:pt x="56" y="1613"/>
                    </a:lnTo>
                    <a:lnTo>
                      <a:pt x="56" y="1613"/>
                    </a:lnTo>
                    <a:lnTo>
                      <a:pt x="130" y="1817"/>
                    </a:lnTo>
                    <a:lnTo>
                      <a:pt x="241" y="1984"/>
                    </a:lnTo>
                    <a:lnTo>
                      <a:pt x="371" y="2132"/>
                    </a:lnTo>
                    <a:lnTo>
                      <a:pt x="519" y="2262"/>
                    </a:lnTo>
                    <a:lnTo>
                      <a:pt x="686" y="2373"/>
                    </a:lnTo>
                    <a:lnTo>
                      <a:pt x="871" y="2447"/>
                    </a:lnTo>
                    <a:lnTo>
                      <a:pt x="1057" y="2503"/>
                    </a:lnTo>
                    <a:lnTo>
                      <a:pt x="1260" y="2503"/>
                    </a:lnTo>
                    <a:lnTo>
                      <a:pt x="1260" y="2503"/>
                    </a:lnTo>
                    <a:lnTo>
                      <a:pt x="1446" y="2503"/>
                    </a:lnTo>
                    <a:lnTo>
                      <a:pt x="1631" y="2466"/>
                    </a:lnTo>
                    <a:lnTo>
                      <a:pt x="1631" y="2466"/>
                    </a:lnTo>
                    <a:lnTo>
                      <a:pt x="1742" y="2410"/>
                    </a:lnTo>
                    <a:lnTo>
                      <a:pt x="1854" y="2354"/>
                    </a:lnTo>
                    <a:lnTo>
                      <a:pt x="1965" y="2299"/>
                    </a:lnTo>
                    <a:lnTo>
                      <a:pt x="2057" y="2225"/>
                    </a:lnTo>
                    <a:lnTo>
                      <a:pt x="2150" y="2132"/>
                    </a:lnTo>
                    <a:lnTo>
                      <a:pt x="2243" y="2058"/>
                    </a:lnTo>
                    <a:lnTo>
                      <a:pt x="2298" y="1947"/>
                    </a:lnTo>
                    <a:lnTo>
                      <a:pt x="2373" y="1854"/>
                    </a:lnTo>
                    <a:lnTo>
                      <a:pt x="2428" y="1743"/>
                    </a:lnTo>
                    <a:lnTo>
                      <a:pt x="2465" y="1632"/>
                    </a:lnTo>
                    <a:lnTo>
                      <a:pt x="2484" y="1502"/>
                    </a:lnTo>
                    <a:lnTo>
                      <a:pt x="2502" y="1391"/>
                    </a:lnTo>
                    <a:lnTo>
                      <a:pt x="2521" y="1261"/>
                    </a:lnTo>
                    <a:lnTo>
                      <a:pt x="2521" y="1150"/>
                    </a:lnTo>
                    <a:lnTo>
                      <a:pt x="2502" y="1020"/>
                    </a:lnTo>
                    <a:lnTo>
                      <a:pt x="2465" y="890"/>
                    </a:lnTo>
                    <a:lnTo>
                      <a:pt x="2465" y="890"/>
                    </a:lnTo>
                    <a:lnTo>
                      <a:pt x="2391" y="705"/>
                    </a:lnTo>
                    <a:lnTo>
                      <a:pt x="2280" y="520"/>
                    </a:lnTo>
                    <a:lnTo>
                      <a:pt x="2150" y="371"/>
                    </a:lnTo>
                    <a:lnTo>
                      <a:pt x="2002" y="242"/>
                    </a:lnTo>
                    <a:lnTo>
                      <a:pt x="1835" y="149"/>
                    </a:lnTo>
                    <a:lnTo>
                      <a:pt x="1650" y="75"/>
                    </a:lnTo>
                    <a:lnTo>
                      <a:pt x="1464" y="19"/>
                    </a:lnTo>
                    <a:lnTo>
                      <a:pt x="126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6"/>
              <p:cNvSpPr/>
              <p:nvPr/>
            </p:nvSpPr>
            <p:spPr>
              <a:xfrm>
                <a:off x="5708125" y="3566425"/>
                <a:ext cx="630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2503" extrusionOk="0">
                    <a:moveTo>
                      <a:pt x="1076" y="1"/>
                    </a:moveTo>
                    <a:lnTo>
                      <a:pt x="890" y="38"/>
                    </a:lnTo>
                    <a:lnTo>
                      <a:pt x="779" y="93"/>
                    </a:lnTo>
                    <a:lnTo>
                      <a:pt x="668" y="149"/>
                    </a:lnTo>
                    <a:lnTo>
                      <a:pt x="557" y="205"/>
                    </a:lnTo>
                    <a:lnTo>
                      <a:pt x="464" y="279"/>
                    </a:lnTo>
                    <a:lnTo>
                      <a:pt x="372" y="371"/>
                    </a:lnTo>
                    <a:lnTo>
                      <a:pt x="279" y="445"/>
                    </a:lnTo>
                    <a:lnTo>
                      <a:pt x="223" y="557"/>
                    </a:lnTo>
                    <a:lnTo>
                      <a:pt x="149" y="649"/>
                    </a:lnTo>
                    <a:lnTo>
                      <a:pt x="94" y="761"/>
                    </a:lnTo>
                    <a:lnTo>
                      <a:pt x="56" y="872"/>
                    </a:lnTo>
                    <a:lnTo>
                      <a:pt x="38" y="1002"/>
                    </a:lnTo>
                    <a:lnTo>
                      <a:pt x="19" y="1113"/>
                    </a:lnTo>
                    <a:lnTo>
                      <a:pt x="1" y="1242"/>
                    </a:lnTo>
                    <a:lnTo>
                      <a:pt x="1" y="1354"/>
                    </a:lnTo>
                    <a:lnTo>
                      <a:pt x="19" y="1483"/>
                    </a:lnTo>
                    <a:lnTo>
                      <a:pt x="56" y="1613"/>
                    </a:lnTo>
                    <a:lnTo>
                      <a:pt x="131" y="1798"/>
                    </a:lnTo>
                    <a:lnTo>
                      <a:pt x="242" y="1984"/>
                    </a:lnTo>
                    <a:lnTo>
                      <a:pt x="372" y="2132"/>
                    </a:lnTo>
                    <a:lnTo>
                      <a:pt x="520" y="2262"/>
                    </a:lnTo>
                    <a:lnTo>
                      <a:pt x="687" y="2355"/>
                    </a:lnTo>
                    <a:lnTo>
                      <a:pt x="872" y="2447"/>
                    </a:lnTo>
                    <a:lnTo>
                      <a:pt x="1057" y="2484"/>
                    </a:lnTo>
                    <a:lnTo>
                      <a:pt x="1261" y="2503"/>
                    </a:lnTo>
                    <a:lnTo>
                      <a:pt x="1447" y="2484"/>
                    </a:lnTo>
                    <a:lnTo>
                      <a:pt x="1613" y="2447"/>
                    </a:lnTo>
                    <a:lnTo>
                      <a:pt x="1743" y="2410"/>
                    </a:lnTo>
                    <a:lnTo>
                      <a:pt x="1854" y="2355"/>
                    </a:lnTo>
                    <a:lnTo>
                      <a:pt x="1965" y="2280"/>
                    </a:lnTo>
                    <a:lnTo>
                      <a:pt x="2058" y="2206"/>
                    </a:lnTo>
                    <a:lnTo>
                      <a:pt x="2151" y="2132"/>
                    </a:lnTo>
                    <a:lnTo>
                      <a:pt x="2225" y="2039"/>
                    </a:lnTo>
                    <a:lnTo>
                      <a:pt x="2299" y="1947"/>
                    </a:lnTo>
                    <a:lnTo>
                      <a:pt x="2355" y="1836"/>
                    </a:lnTo>
                    <a:lnTo>
                      <a:pt x="2410" y="1724"/>
                    </a:lnTo>
                    <a:lnTo>
                      <a:pt x="2447" y="1613"/>
                    </a:lnTo>
                    <a:lnTo>
                      <a:pt x="2484" y="1502"/>
                    </a:lnTo>
                    <a:lnTo>
                      <a:pt x="2503" y="1372"/>
                    </a:lnTo>
                    <a:lnTo>
                      <a:pt x="2522" y="1261"/>
                    </a:lnTo>
                    <a:lnTo>
                      <a:pt x="2503" y="1131"/>
                    </a:lnTo>
                    <a:lnTo>
                      <a:pt x="2484" y="1002"/>
                    </a:lnTo>
                    <a:lnTo>
                      <a:pt x="2466" y="890"/>
                    </a:lnTo>
                    <a:lnTo>
                      <a:pt x="2373" y="686"/>
                    </a:lnTo>
                    <a:lnTo>
                      <a:pt x="2281" y="520"/>
                    </a:lnTo>
                    <a:lnTo>
                      <a:pt x="2151" y="371"/>
                    </a:lnTo>
                    <a:lnTo>
                      <a:pt x="2003" y="242"/>
                    </a:lnTo>
                    <a:lnTo>
                      <a:pt x="1836" y="130"/>
                    </a:lnTo>
                    <a:lnTo>
                      <a:pt x="1650" y="56"/>
                    </a:lnTo>
                    <a:lnTo>
                      <a:pt x="1465" y="1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6"/>
              <p:cNvSpPr/>
              <p:nvPr/>
            </p:nvSpPr>
            <p:spPr>
              <a:xfrm>
                <a:off x="5708125" y="3566425"/>
                <a:ext cx="630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2503" fill="none" extrusionOk="0">
                    <a:moveTo>
                      <a:pt x="1261" y="1"/>
                    </a:moveTo>
                    <a:lnTo>
                      <a:pt x="1261" y="1"/>
                    </a:lnTo>
                    <a:lnTo>
                      <a:pt x="1076" y="1"/>
                    </a:lnTo>
                    <a:lnTo>
                      <a:pt x="890" y="38"/>
                    </a:lnTo>
                    <a:lnTo>
                      <a:pt x="890" y="38"/>
                    </a:lnTo>
                    <a:lnTo>
                      <a:pt x="779" y="93"/>
                    </a:lnTo>
                    <a:lnTo>
                      <a:pt x="668" y="149"/>
                    </a:lnTo>
                    <a:lnTo>
                      <a:pt x="557" y="205"/>
                    </a:lnTo>
                    <a:lnTo>
                      <a:pt x="464" y="279"/>
                    </a:lnTo>
                    <a:lnTo>
                      <a:pt x="372" y="371"/>
                    </a:lnTo>
                    <a:lnTo>
                      <a:pt x="279" y="445"/>
                    </a:lnTo>
                    <a:lnTo>
                      <a:pt x="223" y="557"/>
                    </a:lnTo>
                    <a:lnTo>
                      <a:pt x="149" y="649"/>
                    </a:lnTo>
                    <a:lnTo>
                      <a:pt x="94" y="761"/>
                    </a:lnTo>
                    <a:lnTo>
                      <a:pt x="56" y="872"/>
                    </a:lnTo>
                    <a:lnTo>
                      <a:pt x="38" y="1002"/>
                    </a:lnTo>
                    <a:lnTo>
                      <a:pt x="19" y="1113"/>
                    </a:lnTo>
                    <a:lnTo>
                      <a:pt x="1" y="1242"/>
                    </a:lnTo>
                    <a:lnTo>
                      <a:pt x="1" y="1354"/>
                    </a:lnTo>
                    <a:lnTo>
                      <a:pt x="19" y="1483"/>
                    </a:lnTo>
                    <a:lnTo>
                      <a:pt x="56" y="1613"/>
                    </a:lnTo>
                    <a:lnTo>
                      <a:pt x="56" y="1613"/>
                    </a:lnTo>
                    <a:lnTo>
                      <a:pt x="131" y="1798"/>
                    </a:lnTo>
                    <a:lnTo>
                      <a:pt x="242" y="1984"/>
                    </a:lnTo>
                    <a:lnTo>
                      <a:pt x="372" y="2132"/>
                    </a:lnTo>
                    <a:lnTo>
                      <a:pt x="520" y="2262"/>
                    </a:lnTo>
                    <a:lnTo>
                      <a:pt x="687" y="2355"/>
                    </a:lnTo>
                    <a:lnTo>
                      <a:pt x="872" y="2447"/>
                    </a:lnTo>
                    <a:lnTo>
                      <a:pt x="1057" y="2484"/>
                    </a:lnTo>
                    <a:lnTo>
                      <a:pt x="1261" y="2503"/>
                    </a:lnTo>
                    <a:lnTo>
                      <a:pt x="1261" y="2503"/>
                    </a:lnTo>
                    <a:lnTo>
                      <a:pt x="1447" y="2484"/>
                    </a:lnTo>
                    <a:lnTo>
                      <a:pt x="1613" y="2447"/>
                    </a:lnTo>
                    <a:lnTo>
                      <a:pt x="1613" y="2447"/>
                    </a:lnTo>
                    <a:lnTo>
                      <a:pt x="1743" y="2410"/>
                    </a:lnTo>
                    <a:lnTo>
                      <a:pt x="1854" y="2355"/>
                    </a:lnTo>
                    <a:lnTo>
                      <a:pt x="1965" y="2280"/>
                    </a:lnTo>
                    <a:lnTo>
                      <a:pt x="2058" y="2206"/>
                    </a:lnTo>
                    <a:lnTo>
                      <a:pt x="2151" y="2132"/>
                    </a:lnTo>
                    <a:lnTo>
                      <a:pt x="2225" y="2039"/>
                    </a:lnTo>
                    <a:lnTo>
                      <a:pt x="2299" y="1947"/>
                    </a:lnTo>
                    <a:lnTo>
                      <a:pt x="2355" y="1836"/>
                    </a:lnTo>
                    <a:lnTo>
                      <a:pt x="2410" y="1724"/>
                    </a:lnTo>
                    <a:lnTo>
                      <a:pt x="2447" y="1613"/>
                    </a:lnTo>
                    <a:lnTo>
                      <a:pt x="2484" y="1502"/>
                    </a:lnTo>
                    <a:lnTo>
                      <a:pt x="2503" y="1372"/>
                    </a:lnTo>
                    <a:lnTo>
                      <a:pt x="2522" y="1261"/>
                    </a:lnTo>
                    <a:lnTo>
                      <a:pt x="2503" y="1131"/>
                    </a:lnTo>
                    <a:lnTo>
                      <a:pt x="2484" y="1002"/>
                    </a:lnTo>
                    <a:lnTo>
                      <a:pt x="2466" y="890"/>
                    </a:lnTo>
                    <a:lnTo>
                      <a:pt x="2466" y="890"/>
                    </a:lnTo>
                    <a:lnTo>
                      <a:pt x="2373" y="686"/>
                    </a:lnTo>
                    <a:lnTo>
                      <a:pt x="2281" y="520"/>
                    </a:lnTo>
                    <a:lnTo>
                      <a:pt x="2151" y="371"/>
                    </a:lnTo>
                    <a:lnTo>
                      <a:pt x="2003" y="242"/>
                    </a:lnTo>
                    <a:lnTo>
                      <a:pt x="1836" y="130"/>
                    </a:lnTo>
                    <a:lnTo>
                      <a:pt x="1650" y="56"/>
                    </a:lnTo>
                    <a:lnTo>
                      <a:pt x="1465" y="1"/>
                    </a:lnTo>
                    <a:lnTo>
                      <a:pt x="12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46"/>
              <p:cNvSpPr/>
              <p:nvPr/>
            </p:nvSpPr>
            <p:spPr>
              <a:xfrm>
                <a:off x="5412500" y="3318075"/>
                <a:ext cx="374425" cy="249300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9972" extrusionOk="0">
                    <a:moveTo>
                      <a:pt x="7396" y="0"/>
                    </a:moveTo>
                    <a:lnTo>
                      <a:pt x="7044" y="19"/>
                    </a:lnTo>
                    <a:lnTo>
                      <a:pt x="6692" y="37"/>
                    </a:lnTo>
                    <a:lnTo>
                      <a:pt x="6358" y="93"/>
                    </a:lnTo>
                    <a:lnTo>
                      <a:pt x="6043" y="148"/>
                    </a:lnTo>
                    <a:lnTo>
                      <a:pt x="5469" y="278"/>
                    </a:lnTo>
                    <a:lnTo>
                      <a:pt x="4987" y="426"/>
                    </a:lnTo>
                    <a:lnTo>
                      <a:pt x="4597" y="556"/>
                    </a:lnTo>
                    <a:lnTo>
                      <a:pt x="4319" y="686"/>
                    </a:lnTo>
                    <a:lnTo>
                      <a:pt x="4134" y="779"/>
                    </a:lnTo>
                    <a:lnTo>
                      <a:pt x="3893" y="890"/>
                    </a:lnTo>
                    <a:lnTo>
                      <a:pt x="3671" y="1001"/>
                    </a:lnTo>
                    <a:lnTo>
                      <a:pt x="3467" y="1112"/>
                    </a:lnTo>
                    <a:lnTo>
                      <a:pt x="3282" y="1242"/>
                    </a:lnTo>
                    <a:lnTo>
                      <a:pt x="2948" y="1483"/>
                    </a:lnTo>
                    <a:lnTo>
                      <a:pt x="2707" y="1724"/>
                    </a:lnTo>
                    <a:lnTo>
                      <a:pt x="2522" y="1928"/>
                    </a:lnTo>
                    <a:lnTo>
                      <a:pt x="2392" y="2095"/>
                    </a:lnTo>
                    <a:lnTo>
                      <a:pt x="2299" y="2243"/>
                    </a:lnTo>
                    <a:lnTo>
                      <a:pt x="1984" y="2558"/>
                    </a:lnTo>
                    <a:lnTo>
                      <a:pt x="1725" y="2873"/>
                    </a:lnTo>
                    <a:lnTo>
                      <a:pt x="1465" y="3207"/>
                    </a:lnTo>
                    <a:lnTo>
                      <a:pt x="1243" y="3540"/>
                    </a:lnTo>
                    <a:lnTo>
                      <a:pt x="1039" y="3874"/>
                    </a:lnTo>
                    <a:lnTo>
                      <a:pt x="872" y="4208"/>
                    </a:lnTo>
                    <a:lnTo>
                      <a:pt x="705" y="4541"/>
                    </a:lnTo>
                    <a:lnTo>
                      <a:pt x="576" y="4875"/>
                    </a:lnTo>
                    <a:lnTo>
                      <a:pt x="446" y="5190"/>
                    </a:lnTo>
                    <a:lnTo>
                      <a:pt x="335" y="5523"/>
                    </a:lnTo>
                    <a:lnTo>
                      <a:pt x="260" y="5839"/>
                    </a:lnTo>
                    <a:lnTo>
                      <a:pt x="186" y="6154"/>
                    </a:lnTo>
                    <a:lnTo>
                      <a:pt x="131" y="6469"/>
                    </a:lnTo>
                    <a:lnTo>
                      <a:pt x="75" y="6765"/>
                    </a:lnTo>
                    <a:lnTo>
                      <a:pt x="19" y="7358"/>
                    </a:lnTo>
                    <a:lnTo>
                      <a:pt x="1" y="7896"/>
                    </a:lnTo>
                    <a:lnTo>
                      <a:pt x="19" y="8378"/>
                    </a:lnTo>
                    <a:lnTo>
                      <a:pt x="57" y="8823"/>
                    </a:lnTo>
                    <a:lnTo>
                      <a:pt x="112" y="9193"/>
                    </a:lnTo>
                    <a:lnTo>
                      <a:pt x="149" y="9508"/>
                    </a:lnTo>
                    <a:lnTo>
                      <a:pt x="205" y="9731"/>
                    </a:lnTo>
                    <a:lnTo>
                      <a:pt x="260" y="9935"/>
                    </a:lnTo>
                    <a:lnTo>
                      <a:pt x="2373" y="9972"/>
                    </a:lnTo>
                    <a:lnTo>
                      <a:pt x="2336" y="9620"/>
                    </a:lnTo>
                    <a:lnTo>
                      <a:pt x="2336" y="9230"/>
                    </a:lnTo>
                    <a:lnTo>
                      <a:pt x="2318" y="8748"/>
                    </a:lnTo>
                    <a:lnTo>
                      <a:pt x="2336" y="8248"/>
                    </a:lnTo>
                    <a:lnTo>
                      <a:pt x="2373" y="7729"/>
                    </a:lnTo>
                    <a:lnTo>
                      <a:pt x="2392" y="7488"/>
                    </a:lnTo>
                    <a:lnTo>
                      <a:pt x="2429" y="7266"/>
                    </a:lnTo>
                    <a:lnTo>
                      <a:pt x="2485" y="7062"/>
                    </a:lnTo>
                    <a:lnTo>
                      <a:pt x="2559" y="6895"/>
                    </a:lnTo>
                    <a:lnTo>
                      <a:pt x="2633" y="6747"/>
                    </a:lnTo>
                    <a:lnTo>
                      <a:pt x="2726" y="6598"/>
                    </a:lnTo>
                    <a:lnTo>
                      <a:pt x="2818" y="6487"/>
                    </a:lnTo>
                    <a:lnTo>
                      <a:pt x="2929" y="6376"/>
                    </a:lnTo>
                    <a:lnTo>
                      <a:pt x="3170" y="6172"/>
                    </a:lnTo>
                    <a:lnTo>
                      <a:pt x="3393" y="6024"/>
                    </a:lnTo>
                    <a:lnTo>
                      <a:pt x="3615" y="5913"/>
                    </a:lnTo>
                    <a:lnTo>
                      <a:pt x="3800" y="5839"/>
                    </a:lnTo>
                    <a:lnTo>
                      <a:pt x="3967" y="5783"/>
                    </a:lnTo>
                    <a:lnTo>
                      <a:pt x="3930" y="5635"/>
                    </a:lnTo>
                    <a:lnTo>
                      <a:pt x="3912" y="5505"/>
                    </a:lnTo>
                    <a:lnTo>
                      <a:pt x="3893" y="5190"/>
                    </a:lnTo>
                    <a:lnTo>
                      <a:pt x="3930" y="4856"/>
                    </a:lnTo>
                    <a:lnTo>
                      <a:pt x="4004" y="4541"/>
                    </a:lnTo>
                    <a:lnTo>
                      <a:pt x="4116" y="4226"/>
                    </a:lnTo>
                    <a:lnTo>
                      <a:pt x="4171" y="4078"/>
                    </a:lnTo>
                    <a:lnTo>
                      <a:pt x="4264" y="3930"/>
                    </a:lnTo>
                    <a:lnTo>
                      <a:pt x="4338" y="3800"/>
                    </a:lnTo>
                    <a:lnTo>
                      <a:pt x="4431" y="3670"/>
                    </a:lnTo>
                    <a:lnTo>
                      <a:pt x="4542" y="3559"/>
                    </a:lnTo>
                    <a:lnTo>
                      <a:pt x="4653" y="3448"/>
                    </a:lnTo>
                    <a:lnTo>
                      <a:pt x="4875" y="3281"/>
                    </a:lnTo>
                    <a:lnTo>
                      <a:pt x="5135" y="3133"/>
                    </a:lnTo>
                    <a:lnTo>
                      <a:pt x="5413" y="3003"/>
                    </a:lnTo>
                    <a:lnTo>
                      <a:pt x="5691" y="2910"/>
                    </a:lnTo>
                    <a:lnTo>
                      <a:pt x="6006" y="2836"/>
                    </a:lnTo>
                    <a:lnTo>
                      <a:pt x="6358" y="2799"/>
                    </a:lnTo>
                    <a:lnTo>
                      <a:pt x="6729" y="2780"/>
                    </a:lnTo>
                    <a:lnTo>
                      <a:pt x="7118" y="2799"/>
                    </a:lnTo>
                    <a:lnTo>
                      <a:pt x="7378" y="2873"/>
                    </a:lnTo>
                    <a:lnTo>
                      <a:pt x="7526" y="3188"/>
                    </a:lnTo>
                    <a:lnTo>
                      <a:pt x="7711" y="3559"/>
                    </a:lnTo>
                    <a:lnTo>
                      <a:pt x="7822" y="3763"/>
                    </a:lnTo>
                    <a:lnTo>
                      <a:pt x="7971" y="3967"/>
                    </a:lnTo>
                    <a:lnTo>
                      <a:pt x="8119" y="4170"/>
                    </a:lnTo>
                    <a:lnTo>
                      <a:pt x="8304" y="4374"/>
                    </a:lnTo>
                    <a:lnTo>
                      <a:pt x="8490" y="4560"/>
                    </a:lnTo>
                    <a:lnTo>
                      <a:pt x="8694" y="4745"/>
                    </a:lnTo>
                    <a:lnTo>
                      <a:pt x="8934" y="4893"/>
                    </a:lnTo>
                    <a:lnTo>
                      <a:pt x="9175" y="5023"/>
                    </a:lnTo>
                    <a:lnTo>
                      <a:pt x="9453" y="5134"/>
                    </a:lnTo>
                    <a:lnTo>
                      <a:pt x="9750" y="5208"/>
                    </a:lnTo>
                    <a:lnTo>
                      <a:pt x="10065" y="5245"/>
                    </a:lnTo>
                    <a:lnTo>
                      <a:pt x="10399" y="5245"/>
                    </a:lnTo>
                    <a:lnTo>
                      <a:pt x="10343" y="5227"/>
                    </a:lnTo>
                    <a:lnTo>
                      <a:pt x="10195" y="5171"/>
                    </a:lnTo>
                    <a:lnTo>
                      <a:pt x="9991" y="5060"/>
                    </a:lnTo>
                    <a:lnTo>
                      <a:pt x="9731" y="4875"/>
                    </a:lnTo>
                    <a:lnTo>
                      <a:pt x="9602" y="4764"/>
                    </a:lnTo>
                    <a:lnTo>
                      <a:pt x="9491" y="4634"/>
                    </a:lnTo>
                    <a:lnTo>
                      <a:pt x="9361" y="4486"/>
                    </a:lnTo>
                    <a:lnTo>
                      <a:pt x="9250" y="4319"/>
                    </a:lnTo>
                    <a:lnTo>
                      <a:pt x="9138" y="4133"/>
                    </a:lnTo>
                    <a:lnTo>
                      <a:pt x="9046" y="3911"/>
                    </a:lnTo>
                    <a:lnTo>
                      <a:pt x="8990" y="3670"/>
                    </a:lnTo>
                    <a:lnTo>
                      <a:pt x="8934" y="3411"/>
                    </a:lnTo>
                    <a:lnTo>
                      <a:pt x="9213" y="3707"/>
                    </a:lnTo>
                    <a:lnTo>
                      <a:pt x="9491" y="4004"/>
                    </a:lnTo>
                    <a:lnTo>
                      <a:pt x="9843" y="4319"/>
                    </a:lnTo>
                    <a:lnTo>
                      <a:pt x="10250" y="4634"/>
                    </a:lnTo>
                    <a:lnTo>
                      <a:pt x="10454" y="4801"/>
                    </a:lnTo>
                    <a:lnTo>
                      <a:pt x="10677" y="4930"/>
                    </a:lnTo>
                    <a:lnTo>
                      <a:pt x="10899" y="5060"/>
                    </a:lnTo>
                    <a:lnTo>
                      <a:pt x="11122" y="5171"/>
                    </a:lnTo>
                    <a:lnTo>
                      <a:pt x="11344" y="5264"/>
                    </a:lnTo>
                    <a:lnTo>
                      <a:pt x="11548" y="5301"/>
                    </a:lnTo>
                    <a:lnTo>
                      <a:pt x="11863" y="5357"/>
                    </a:lnTo>
                    <a:lnTo>
                      <a:pt x="12178" y="5375"/>
                    </a:lnTo>
                    <a:lnTo>
                      <a:pt x="12493" y="5394"/>
                    </a:lnTo>
                    <a:lnTo>
                      <a:pt x="12808" y="5375"/>
                    </a:lnTo>
                    <a:lnTo>
                      <a:pt x="13142" y="5338"/>
                    </a:lnTo>
                    <a:lnTo>
                      <a:pt x="13457" y="5283"/>
                    </a:lnTo>
                    <a:lnTo>
                      <a:pt x="13753" y="5208"/>
                    </a:lnTo>
                    <a:lnTo>
                      <a:pt x="14069" y="5116"/>
                    </a:lnTo>
                    <a:lnTo>
                      <a:pt x="14198" y="5171"/>
                    </a:lnTo>
                    <a:lnTo>
                      <a:pt x="14180" y="5060"/>
                    </a:lnTo>
                    <a:lnTo>
                      <a:pt x="14402" y="4967"/>
                    </a:lnTo>
                    <a:lnTo>
                      <a:pt x="14606" y="4875"/>
                    </a:lnTo>
                    <a:lnTo>
                      <a:pt x="14791" y="4764"/>
                    </a:lnTo>
                    <a:lnTo>
                      <a:pt x="14977" y="4634"/>
                    </a:lnTo>
                    <a:lnTo>
                      <a:pt x="14847" y="4208"/>
                    </a:lnTo>
                    <a:lnTo>
                      <a:pt x="14680" y="3800"/>
                    </a:lnTo>
                    <a:lnTo>
                      <a:pt x="14513" y="3429"/>
                    </a:lnTo>
                    <a:lnTo>
                      <a:pt x="14328" y="3095"/>
                    </a:lnTo>
                    <a:lnTo>
                      <a:pt x="14124" y="2762"/>
                    </a:lnTo>
                    <a:lnTo>
                      <a:pt x="13920" y="2465"/>
                    </a:lnTo>
                    <a:lnTo>
                      <a:pt x="13698" y="2187"/>
                    </a:lnTo>
                    <a:lnTo>
                      <a:pt x="13457" y="1928"/>
                    </a:lnTo>
                    <a:lnTo>
                      <a:pt x="13216" y="1705"/>
                    </a:lnTo>
                    <a:lnTo>
                      <a:pt x="12975" y="1483"/>
                    </a:lnTo>
                    <a:lnTo>
                      <a:pt x="12715" y="1279"/>
                    </a:lnTo>
                    <a:lnTo>
                      <a:pt x="12456" y="1112"/>
                    </a:lnTo>
                    <a:lnTo>
                      <a:pt x="12197" y="945"/>
                    </a:lnTo>
                    <a:lnTo>
                      <a:pt x="11919" y="797"/>
                    </a:lnTo>
                    <a:lnTo>
                      <a:pt x="11659" y="667"/>
                    </a:lnTo>
                    <a:lnTo>
                      <a:pt x="11400" y="556"/>
                    </a:lnTo>
                    <a:lnTo>
                      <a:pt x="11122" y="464"/>
                    </a:lnTo>
                    <a:lnTo>
                      <a:pt x="10862" y="371"/>
                    </a:lnTo>
                    <a:lnTo>
                      <a:pt x="10343" y="223"/>
                    </a:lnTo>
                    <a:lnTo>
                      <a:pt x="9861" y="130"/>
                    </a:lnTo>
                    <a:lnTo>
                      <a:pt x="9416" y="56"/>
                    </a:lnTo>
                    <a:lnTo>
                      <a:pt x="9009" y="19"/>
                    </a:lnTo>
                    <a:lnTo>
                      <a:pt x="8656" y="0"/>
                    </a:lnTo>
                    <a:lnTo>
                      <a:pt x="8175" y="19"/>
                    </a:lnTo>
                    <a:lnTo>
                      <a:pt x="77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46"/>
              <p:cNvSpPr/>
              <p:nvPr/>
            </p:nvSpPr>
            <p:spPr>
              <a:xfrm>
                <a:off x="5385175" y="3543250"/>
                <a:ext cx="9547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839" extrusionOk="0">
                    <a:moveTo>
                      <a:pt x="1724" y="1"/>
                    </a:moveTo>
                    <a:lnTo>
                      <a:pt x="1465" y="38"/>
                    </a:lnTo>
                    <a:lnTo>
                      <a:pt x="1335" y="75"/>
                    </a:lnTo>
                    <a:lnTo>
                      <a:pt x="1205" y="112"/>
                    </a:lnTo>
                    <a:lnTo>
                      <a:pt x="1057" y="186"/>
                    </a:lnTo>
                    <a:lnTo>
                      <a:pt x="909" y="260"/>
                    </a:lnTo>
                    <a:lnTo>
                      <a:pt x="742" y="353"/>
                    </a:lnTo>
                    <a:lnTo>
                      <a:pt x="594" y="483"/>
                    </a:lnTo>
                    <a:lnTo>
                      <a:pt x="445" y="613"/>
                    </a:lnTo>
                    <a:lnTo>
                      <a:pt x="316" y="761"/>
                    </a:lnTo>
                    <a:lnTo>
                      <a:pt x="204" y="928"/>
                    </a:lnTo>
                    <a:lnTo>
                      <a:pt x="130" y="1094"/>
                    </a:lnTo>
                    <a:lnTo>
                      <a:pt x="75" y="1280"/>
                    </a:lnTo>
                    <a:lnTo>
                      <a:pt x="37" y="1465"/>
                    </a:lnTo>
                    <a:lnTo>
                      <a:pt x="19" y="1669"/>
                    </a:lnTo>
                    <a:lnTo>
                      <a:pt x="0" y="1873"/>
                    </a:lnTo>
                    <a:lnTo>
                      <a:pt x="19" y="2077"/>
                    </a:lnTo>
                    <a:lnTo>
                      <a:pt x="56" y="2262"/>
                    </a:lnTo>
                    <a:lnTo>
                      <a:pt x="93" y="2466"/>
                    </a:lnTo>
                    <a:lnTo>
                      <a:pt x="149" y="2670"/>
                    </a:lnTo>
                    <a:lnTo>
                      <a:pt x="204" y="2874"/>
                    </a:lnTo>
                    <a:lnTo>
                      <a:pt x="278" y="3059"/>
                    </a:lnTo>
                    <a:lnTo>
                      <a:pt x="445" y="3411"/>
                    </a:lnTo>
                    <a:lnTo>
                      <a:pt x="556" y="3578"/>
                    </a:lnTo>
                    <a:lnTo>
                      <a:pt x="686" y="3745"/>
                    </a:lnTo>
                    <a:lnTo>
                      <a:pt x="834" y="3893"/>
                    </a:lnTo>
                    <a:lnTo>
                      <a:pt x="1001" y="4041"/>
                    </a:lnTo>
                    <a:lnTo>
                      <a:pt x="1168" y="4190"/>
                    </a:lnTo>
                    <a:lnTo>
                      <a:pt x="1353" y="4301"/>
                    </a:lnTo>
                    <a:lnTo>
                      <a:pt x="1557" y="4431"/>
                    </a:lnTo>
                    <a:lnTo>
                      <a:pt x="1761" y="4523"/>
                    </a:lnTo>
                    <a:lnTo>
                      <a:pt x="1965" y="4616"/>
                    </a:lnTo>
                    <a:lnTo>
                      <a:pt x="2187" y="4709"/>
                    </a:lnTo>
                    <a:lnTo>
                      <a:pt x="2391" y="4764"/>
                    </a:lnTo>
                    <a:lnTo>
                      <a:pt x="2614" y="4801"/>
                    </a:lnTo>
                    <a:lnTo>
                      <a:pt x="2818" y="4838"/>
                    </a:lnTo>
                    <a:lnTo>
                      <a:pt x="3022" y="4838"/>
                    </a:lnTo>
                    <a:lnTo>
                      <a:pt x="3207" y="4820"/>
                    </a:lnTo>
                    <a:lnTo>
                      <a:pt x="3374" y="4783"/>
                    </a:lnTo>
                    <a:lnTo>
                      <a:pt x="3466" y="4746"/>
                    </a:lnTo>
                    <a:lnTo>
                      <a:pt x="3540" y="4690"/>
                    </a:lnTo>
                    <a:lnTo>
                      <a:pt x="3596" y="4635"/>
                    </a:lnTo>
                    <a:lnTo>
                      <a:pt x="3652" y="4542"/>
                    </a:lnTo>
                    <a:lnTo>
                      <a:pt x="3689" y="4449"/>
                    </a:lnTo>
                    <a:lnTo>
                      <a:pt x="3726" y="4338"/>
                    </a:lnTo>
                    <a:lnTo>
                      <a:pt x="3781" y="4078"/>
                    </a:lnTo>
                    <a:lnTo>
                      <a:pt x="3800" y="3782"/>
                    </a:lnTo>
                    <a:lnTo>
                      <a:pt x="3819" y="3467"/>
                    </a:lnTo>
                    <a:lnTo>
                      <a:pt x="3800" y="3133"/>
                    </a:lnTo>
                    <a:lnTo>
                      <a:pt x="3763" y="2781"/>
                    </a:lnTo>
                    <a:lnTo>
                      <a:pt x="3670" y="2114"/>
                    </a:lnTo>
                    <a:lnTo>
                      <a:pt x="3578" y="1521"/>
                    </a:lnTo>
                    <a:lnTo>
                      <a:pt x="3466" y="965"/>
                    </a:lnTo>
                    <a:lnTo>
                      <a:pt x="3374" y="835"/>
                    </a:lnTo>
                    <a:lnTo>
                      <a:pt x="3262" y="705"/>
                    </a:lnTo>
                    <a:lnTo>
                      <a:pt x="3133" y="575"/>
                    </a:lnTo>
                    <a:lnTo>
                      <a:pt x="3003" y="464"/>
                    </a:lnTo>
                    <a:lnTo>
                      <a:pt x="2725" y="279"/>
                    </a:lnTo>
                    <a:lnTo>
                      <a:pt x="2465" y="131"/>
                    </a:lnTo>
                    <a:lnTo>
                      <a:pt x="2317" y="75"/>
                    </a:lnTo>
                    <a:lnTo>
                      <a:pt x="2150" y="38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6"/>
              <p:cNvSpPr/>
              <p:nvPr/>
            </p:nvSpPr>
            <p:spPr>
              <a:xfrm>
                <a:off x="5398150" y="3576150"/>
                <a:ext cx="737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2948" h="1836" extrusionOk="0">
                    <a:moveTo>
                      <a:pt x="75" y="1"/>
                    </a:moveTo>
                    <a:lnTo>
                      <a:pt x="37" y="19"/>
                    </a:lnTo>
                    <a:lnTo>
                      <a:pt x="0" y="38"/>
                    </a:lnTo>
                    <a:lnTo>
                      <a:pt x="0" y="75"/>
                    </a:lnTo>
                    <a:lnTo>
                      <a:pt x="0" y="112"/>
                    </a:lnTo>
                    <a:lnTo>
                      <a:pt x="19" y="149"/>
                    </a:lnTo>
                    <a:lnTo>
                      <a:pt x="37" y="186"/>
                    </a:lnTo>
                    <a:lnTo>
                      <a:pt x="2799" y="1817"/>
                    </a:lnTo>
                    <a:lnTo>
                      <a:pt x="2855" y="1836"/>
                    </a:lnTo>
                    <a:lnTo>
                      <a:pt x="2910" y="1817"/>
                    </a:lnTo>
                    <a:lnTo>
                      <a:pt x="2947" y="1780"/>
                    </a:lnTo>
                    <a:lnTo>
                      <a:pt x="2947" y="1743"/>
                    </a:lnTo>
                    <a:lnTo>
                      <a:pt x="2947" y="1706"/>
                    </a:lnTo>
                    <a:lnTo>
                      <a:pt x="2929" y="1669"/>
                    </a:lnTo>
                    <a:lnTo>
                      <a:pt x="2910" y="1650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6"/>
              <p:cNvSpPr/>
              <p:nvPr/>
            </p:nvSpPr>
            <p:spPr>
              <a:xfrm>
                <a:off x="5416225" y="3571525"/>
                <a:ext cx="47275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392" extrusionOk="0">
                    <a:moveTo>
                      <a:pt x="1742" y="1"/>
                    </a:moveTo>
                    <a:lnTo>
                      <a:pt x="1724" y="38"/>
                    </a:lnTo>
                    <a:lnTo>
                      <a:pt x="19" y="2225"/>
                    </a:lnTo>
                    <a:lnTo>
                      <a:pt x="19" y="2262"/>
                    </a:lnTo>
                    <a:lnTo>
                      <a:pt x="0" y="2299"/>
                    </a:lnTo>
                    <a:lnTo>
                      <a:pt x="19" y="2336"/>
                    </a:lnTo>
                    <a:lnTo>
                      <a:pt x="37" y="2373"/>
                    </a:lnTo>
                    <a:lnTo>
                      <a:pt x="111" y="2391"/>
                    </a:lnTo>
                    <a:lnTo>
                      <a:pt x="149" y="2373"/>
                    </a:lnTo>
                    <a:lnTo>
                      <a:pt x="186" y="2354"/>
                    </a:lnTo>
                    <a:lnTo>
                      <a:pt x="1872" y="149"/>
                    </a:lnTo>
                    <a:lnTo>
                      <a:pt x="1891" y="112"/>
                    </a:lnTo>
                    <a:lnTo>
                      <a:pt x="1891" y="75"/>
                    </a:lnTo>
                    <a:lnTo>
                      <a:pt x="1891" y="38"/>
                    </a:lnTo>
                    <a:lnTo>
                      <a:pt x="1854" y="19"/>
                    </a:lnTo>
                    <a:lnTo>
                      <a:pt x="181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6"/>
              <p:cNvSpPr/>
              <p:nvPr/>
            </p:nvSpPr>
            <p:spPr>
              <a:xfrm>
                <a:off x="5382850" y="3541400"/>
                <a:ext cx="91325" cy="125150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5006" extrusionOk="0">
                    <a:moveTo>
                      <a:pt x="1799" y="1"/>
                    </a:moveTo>
                    <a:lnTo>
                      <a:pt x="1558" y="19"/>
                    </a:lnTo>
                    <a:lnTo>
                      <a:pt x="1317" y="93"/>
                    </a:lnTo>
                    <a:lnTo>
                      <a:pt x="1076" y="186"/>
                    </a:lnTo>
                    <a:lnTo>
                      <a:pt x="853" y="316"/>
                    </a:lnTo>
                    <a:lnTo>
                      <a:pt x="612" y="483"/>
                    </a:lnTo>
                    <a:lnTo>
                      <a:pt x="464" y="612"/>
                    </a:lnTo>
                    <a:lnTo>
                      <a:pt x="334" y="761"/>
                    </a:lnTo>
                    <a:lnTo>
                      <a:pt x="242" y="928"/>
                    </a:lnTo>
                    <a:lnTo>
                      <a:pt x="149" y="1094"/>
                    </a:lnTo>
                    <a:lnTo>
                      <a:pt x="93" y="1280"/>
                    </a:lnTo>
                    <a:lnTo>
                      <a:pt x="38" y="1465"/>
                    </a:lnTo>
                    <a:lnTo>
                      <a:pt x="19" y="1669"/>
                    </a:lnTo>
                    <a:lnTo>
                      <a:pt x="1" y="1873"/>
                    </a:lnTo>
                    <a:lnTo>
                      <a:pt x="19" y="2095"/>
                    </a:lnTo>
                    <a:lnTo>
                      <a:pt x="38" y="2299"/>
                    </a:lnTo>
                    <a:lnTo>
                      <a:pt x="75" y="2521"/>
                    </a:lnTo>
                    <a:lnTo>
                      <a:pt x="130" y="2725"/>
                    </a:lnTo>
                    <a:lnTo>
                      <a:pt x="186" y="2929"/>
                    </a:lnTo>
                    <a:lnTo>
                      <a:pt x="260" y="3152"/>
                    </a:lnTo>
                    <a:lnTo>
                      <a:pt x="353" y="3337"/>
                    </a:lnTo>
                    <a:lnTo>
                      <a:pt x="464" y="3541"/>
                    </a:lnTo>
                    <a:lnTo>
                      <a:pt x="557" y="3689"/>
                    </a:lnTo>
                    <a:lnTo>
                      <a:pt x="668" y="3837"/>
                    </a:lnTo>
                    <a:lnTo>
                      <a:pt x="798" y="3986"/>
                    </a:lnTo>
                    <a:lnTo>
                      <a:pt x="927" y="4115"/>
                    </a:lnTo>
                    <a:lnTo>
                      <a:pt x="1076" y="4245"/>
                    </a:lnTo>
                    <a:lnTo>
                      <a:pt x="1243" y="4356"/>
                    </a:lnTo>
                    <a:lnTo>
                      <a:pt x="1409" y="4468"/>
                    </a:lnTo>
                    <a:lnTo>
                      <a:pt x="1595" y="4579"/>
                    </a:lnTo>
                    <a:lnTo>
                      <a:pt x="1947" y="4764"/>
                    </a:lnTo>
                    <a:lnTo>
                      <a:pt x="2151" y="4838"/>
                    </a:lnTo>
                    <a:lnTo>
                      <a:pt x="2336" y="4894"/>
                    </a:lnTo>
                    <a:lnTo>
                      <a:pt x="2521" y="4949"/>
                    </a:lnTo>
                    <a:lnTo>
                      <a:pt x="2707" y="4987"/>
                    </a:lnTo>
                    <a:lnTo>
                      <a:pt x="2892" y="5005"/>
                    </a:lnTo>
                    <a:lnTo>
                      <a:pt x="3077" y="5005"/>
                    </a:lnTo>
                    <a:lnTo>
                      <a:pt x="3300" y="4987"/>
                    </a:lnTo>
                    <a:lnTo>
                      <a:pt x="3504" y="4949"/>
                    </a:lnTo>
                    <a:lnTo>
                      <a:pt x="3541" y="4931"/>
                    </a:lnTo>
                    <a:lnTo>
                      <a:pt x="3559" y="4912"/>
                    </a:lnTo>
                    <a:lnTo>
                      <a:pt x="3578" y="4875"/>
                    </a:lnTo>
                    <a:lnTo>
                      <a:pt x="3578" y="4838"/>
                    </a:lnTo>
                    <a:lnTo>
                      <a:pt x="3559" y="4801"/>
                    </a:lnTo>
                    <a:lnTo>
                      <a:pt x="3522" y="4764"/>
                    </a:lnTo>
                    <a:lnTo>
                      <a:pt x="3448" y="4764"/>
                    </a:lnTo>
                    <a:lnTo>
                      <a:pt x="3281" y="4801"/>
                    </a:lnTo>
                    <a:lnTo>
                      <a:pt x="2911" y="4801"/>
                    </a:lnTo>
                    <a:lnTo>
                      <a:pt x="2725" y="4783"/>
                    </a:lnTo>
                    <a:lnTo>
                      <a:pt x="2521" y="4746"/>
                    </a:lnTo>
                    <a:lnTo>
                      <a:pt x="2318" y="4671"/>
                    </a:lnTo>
                    <a:lnTo>
                      <a:pt x="2114" y="4597"/>
                    </a:lnTo>
                    <a:lnTo>
                      <a:pt x="1910" y="4523"/>
                    </a:lnTo>
                    <a:lnTo>
                      <a:pt x="1706" y="4412"/>
                    </a:lnTo>
                    <a:lnTo>
                      <a:pt x="1521" y="4301"/>
                    </a:lnTo>
                    <a:lnTo>
                      <a:pt x="1335" y="4190"/>
                    </a:lnTo>
                    <a:lnTo>
                      <a:pt x="1150" y="4041"/>
                    </a:lnTo>
                    <a:lnTo>
                      <a:pt x="1002" y="3912"/>
                    </a:lnTo>
                    <a:lnTo>
                      <a:pt x="853" y="3763"/>
                    </a:lnTo>
                    <a:lnTo>
                      <a:pt x="742" y="3596"/>
                    </a:lnTo>
                    <a:lnTo>
                      <a:pt x="631" y="3448"/>
                    </a:lnTo>
                    <a:lnTo>
                      <a:pt x="538" y="3263"/>
                    </a:lnTo>
                    <a:lnTo>
                      <a:pt x="446" y="3078"/>
                    </a:lnTo>
                    <a:lnTo>
                      <a:pt x="371" y="2892"/>
                    </a:lnTo>
                    <a:lnTo>
                      <a:pt x="316" y="2688"/>
                    </a:lnTo>
                    <a:lnTo>
                      <a:pt x="260" y="2503"/>
                    </a:lnTo>
                    <a:lnTo>
                      <a:pt x="223" y="2299"/>
                    </a:lnTo>
                    <a:lnTo>
                      <a:pt x="205" y="2095"/>
                    </a:lnTo>
                    <a:lnTo>
                      <a:pt x="205" y="1910"/>
                    </a:lnTo>
                    <a:lnTo>
                      <a:pt x="205" y="1724"/>
                    </a:lnTo>
                    <a:lnTo>
                      <a:pt x="223" y="1539"/>
                    </a:lnTo>
                    <a:lnTo>
                      <a:pt x="260" y="1354"/>
                    </a:lnTo>
                    <a:lnTo>
                      <a:pt x="334" y="1187"/>
                    </a:lnTo>
                    <a:lnTo>
                      <a:pt x="409" y="1039"/>
                    </a:lnTo>
                    <a:lnTo>
                      <a:pt x="501" y="890"/>
                    </a:lnTo>
                    <a:lnTo>
                      <a:pt x="612" y="742"/>
                    </a:lnTo>
                    <a:lnTo>
                      <a:pt x="742" y="631"/>
                    </a:lnTo>
                    <a:lnTo>
                      <a:pt x="890" y="520"/>
                    </a:lnTo>
                    <a:lnTo>
                      <a:pt x="1039" y="427"/>
                    </a:lnTo>
                    <a:lnTo>
                      <a:pt x="1187" y="353"/>
                    </a:lnTo>
                    <a:lnTo>
                      <a:pt x="1335" y="297"/>
                    </a:lnTo>
                    <a:lnTo>
                      <a:pt x="1465" y="242"/>
                    </a:lnTo>
                    <a:lnTo>
                      <a:pt x="1595" y="223"/>
                    </a:lnTo>
                    <a:lnTo>
                      <a:pt x="1836" y="186"/>
                    </a:lnTo>
                    <a:lnTo>
                      <a:pt x="2058" y="186"/>
                    </a:lnTo>
                    <a:lnTo>
                      <a:pt x="2225" y="223"/>
                    </a:lnTo>
                    <a:lnTo>
                      <a:pt x="2373" y="260"/>
                    </a:lnTo>
                    <a:lnTo>
                      <a:pt x="2484" y="297"/>
                    </a:lnTo>
                    <a:lnTo>
                      <a:pt x="2707" y="390"/>
                    </a:lnTo>
                    <a:lnTo>
                      <a:pt x="2892" y="520"/>
                    </a:lnTo>
                    <a:lnTo>
                      <a:pt x="3077" y="649"/>
                    </a:lnTo>
                    <a:lnTo>
                      <a:pt x="3207" y="779"/>
                    </a:lnTo>
                    <a:lnTo>
                      <a:pt x="3411" y="1002"/>
                    </a:lnTo>
                    <a:lnTo>
                      <a:pt x="3467" y="1094"/>
                    </a:lnTo>
                    <a:lnTo>
                      <a:pt x="3504" y="1131"/>
                    </a:lnTo>
                    <a:lnTo>
                      <a:pt x="3541" y="1131"/>
                    </a:lnTo>
                    <a:lnTo>
                      <a:pt x="3578" y="1150"/>
                    </a:lnTo>
                    <a:lnTo>
                      <a:pt x="3615" y="1131"/>
                    </a:lnTo>
                    <a:lnTo>
                      <a:pt x="3633" y="1094"/>
                    </a:lnTo>
                    <a:lnTo>
                      <a:pt x="3652" y="1057"/>
                    </a:lnTo>
                    <a:lnTo>
                      <a:pt x="3652" y="1020"/>
                    </a:lnTo>
                    <a:lnTo>
                      <a:pt x="3633" y="983"/>
                    </a:lnTo>
                    <a:lnTo>
                      <a:pt x="3559" y="872"/>
                    </a:lnTo>
                    <a:lnTo>
                      <a:pt x="3467" y="779"/>
                    </a:lnTo>
                    <a:lnTo>
                      <a:pt x="3355" y="649"/>
                    </a:lnTo>
                    <a:lnTo>
                      <a:pt x="3189" y="501"/>
                    </a:lnTo>
                    <a:lnTo>
                      <a:pt x="3003" y="353"/>
                    </a:lnTo>
                    <a:lnTo>
                      <a:pt x="2799" y="223"/>
                    </a:lnTo>
                    <a:lnTo>
                      <a:pt x="2540" y="112"/>
                    </a:lnTo>
                    <a:lnTo>
                      <a:pt x="2299" y="38"/>
                    </a:lnTo>
                    <a:lnTo>
                      <a:pt x="204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6"/>
              <p:cNvSpPr/>
              <p:nvPr/>
            </p:nvSpPr>
            <p:spPr>
              <a:xfrm>
                <a:off x="5469500" y="3372750"/>
                <a:ext cx="5377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724" extrusionOk="0">
                    <a:moveTo>
                      <a:pt x="112" y="0"/>
                    </a:moveTo>
                    <a:lnTo>
                      <a:pt x="75" y="19"/>
                    </a:lnTo>
                    <a:lnTo>
                      <a:pt x="38" y="19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" y="130"/>
                    </a:lnTo>
                    <a:lnTo>
                      <a:pt x="1" y="167"/>
                    </a:lnTo>
                    <a:lnTo>
                      <a:pt x="38" y="186"/>
                    </a:lnTo>
                    <a:lnTo>
                      <a:pt x="334" y="371"/>
                    </a:lnTo>
                    <a:lnTo>
                      <a:pt x="649" y="612"/>
                    </a:lnTo>
                    <a:lnTo>
                      <a:pt x="1280" y="1094"/>
                    </a:lnTo>
                    <a:lnTo>
                      <a:pt x="1780" y="1520"/>
                    </a:lnTo>
                    <a:lnTo>
                      <a:pt x="1984" y="1687"/>
                    </a:lnTo>
                    <a:lnTo>
                      <a:pt x="2021" y="1705"/>
                    </a:lnTo>
                    <a:lnTo>
                      <a:pt x="2058" y="1724"/>
                    </a:lnTo>
                    <a:lnTo>
                      <a:pt x="2095" y="1705"/>
                    </a:lnTo>
                    <a:lnTo>
                      <a:pt x="2132" y="1687"/>
                    </a:lnTo>
                    <a:lnTo>
                      <a:pt x="2151" y="1650"/>
                    </a:lnTo>
                    <a:lnTo>
                      <a:pt x="2151" y="1613"/>
                    </a:lnTo>
                    <a:lnTo>
                      <a:pt x="2151" y="1576"/>
                    </a:lnTo>
                    <a:lnTo>
                      <a:pt x="2114" y="1539"/>
                    </a:lnTo>
                    <a:lnTo>
                      <a:pt x="1891" y="1353"/>
                    </a:lnTo>
                    <a:lnTo>
                      <a:pt x="1391" y="927"/>
                    </a:lnTo>
                    <a:lnTo>
                      <a:pt x="742" y="445"/>
                    </a:lnTo>
                    <a:lnTo>
                      <a:pt x="427" y="204"/>
                    </a:lnTo>
                    <a:lnTo>
                      <a:pt x="149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6"/>
              <p:cNvSpPr/>
              <p:nvPr/>
            </p:nvSpPr>
            <p:spPr>
              <a:xfrm>
                <a:off x="5583950" y="3523800"/>
                <a:ext cx="39425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595" extrusionOk="0">
                    <a:moveTo>
                      <a:pt x="761" y="0"/>
                    </a:moveTo>
                    <a:lnTo>
                      <a:pt x="612" y="19"/>
                    </a:lnTo>
                    <a:lnTo>
                      <a:pt x="464" y="75"/>
                    </a:lnTo>
                    <a:lnTo>
                      <a:pt x="334" y="149"/>
                    </a:lnTo>
                    <a:lnTo>
                      <a:pt x="205" y="260"/>
                    </a:lnTo>
                    <a:lnTo>
                      <a:pt x="112" y="371"/>
                    </a:lnTo>
                    <a:lnTo>
                      <a:pt x="56" y="519"/>
                    </a:lnTo>
                    <a:lnTo>
                      <a:pt x="1" y="668"/>
                    </a:lnTo>
                    <a:lnTo>
                      <a:pt x="1" y="816"/>
                    </a:lnTo>
                    <a:lnTo>
                      <a:pt x="19" y="983"/>
                    </a:lnTo>
                    <a:lnTo>
                      <a:pt x="75" y="1131"/>
                    </a:lnTo>
                    <a:lnTo>
                      <a:pt x="149" y="1261"/>
                    </a:lnTo>
                    <a:lnTo>
                      <a:pt x="242" y="1372"/>
                    </a:lnTo>
                    <a:lnTo>
                      <a:pt x="371" y="1465"/>
                    </a:lnTo>
                    <a:lnTo>
                      <a:pt x="501" y="1539"/>
                    </a:lnTo>
                    <a:lnTo>
                      <a:pt x="649" y="1576"/>
                    </a:lnTo>
                    <a:lnTo>
                      <a:pt x="816" y="1594"/>
                    </a:lnTo>
                    <a:lnTo>
                      <a:pt x="964" y="1557"/>
                    </a:lnTo>
                    <a:lnTo>
                      <a:pt x="1113" y="1520"/>
                    </a:lnTo>
                    <a:lnTo>
                      <a:pt x="1242" y="1446"/>
                    </a:lnTo>
                    <a:lnTo>
                      <a:pt x="1372" y="1335"/>
                    </a:lnTo>
                    <a:lnTo>
                      <a:pt x="1465" y="1224"/>
                    </a:lnTo>
                    <a:lnTo>
                      <a:pt x="1520" y="1075"/>
                    </a:lnTo>
                    <a:lnTo>
                      <a:pt x="1558" y="927"/>
                    </a:lnTo>
                    <a:lnTo>
                      <a:pt x="1576" y="779"/>
                    </a:lnTo>
                    <a:lnTo>
                      <a:pt x="1558" y="612"/>
                    </a:lnTo>
                    <a:lnTo>
                      <a:pt x="1502" y="464"/>
                    </a:lnTo>
                    <a:lnTo>
                      <a:pt x="1428" y="334"/>
                    </a:lnTo>
                    <a:lnTo>
                      <a:pt x="1335" y="223"/>
                    </a:lnTo>
                    <a:lnTo>
                      <a:pt x="1205" y="130"/>
                    </a:lnTo>
                    <a:lnTo>
                      <a:pt x="1076" y="56"/>
                    </a:lnTo>
                    <a:lnTo>
                      <a:pt x="927" y="19"/>
                    </a:lnTo>
                    <a:lnTo>
                      <a:pt x="76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6"/>
              <p:cNvSpPr/>
              <p:nvPr/>
            </p:nvSpPr>
            <p:spPr>
              <a:xfrm>
                <a:off x="5705825" y="3523800"/>
                <a:ext cx="39400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95" extrusionOk="0">
                    <a:moveTo>
                      <a:pt x="760" y="0"/>
                    </a:moveTo>
                    <a:lnTo>
                      <a:pt x="612" y="19"/>
                    </a:lnTo>
                    <a:lnTo>
                      <a:pt x="464" y="75"/>
                    </a:lnTo>
                    <a:lnTo>
                      <a:pt x="334" y="149"/>
                    </a:lnTo>
                    <a:lnTo>
                      <a:pt x="223" y="260"/>
                    </a:lnTo>
                    <a:lnTo>
                      <a:pt x="130" y="371"/>
                    </a:lnTo>
                    <a:lnTo>
                      <a:pt x="56" y="519"/>
                    </a:lnTo>
                    <a:lnTo>
                      <a:pt x="19" y="668"/>
                    </a:lnTo>
                    <a:lnTo>
                      <a:pt x="0" y="816"/>
                    </a:lnTo>
                    <a:lnTo>
                      <a:pt x="19" y="983"/>
                    </a:lnTo>
                    <a:lnTo>
                      <a:pt x="74" y="1131"/>
                    </a:lnTo>
                    <a:lnTo>
                      <a:pt x="148" y="1261"/>
                    </a:lnTo>
                    <a:lnTo>
                      <a:pt x="260" y="1372"/>
                    </a:lnTo>
                    <a:lnTo>
                      <a:pt x="371" y="1465"/>
                    </a:lnTo>
                    <a:lnTo>
                      <a:pt x="501" y="1539"/>
                    </a:lnTo>
                    <a:lnTo>
                      <a:pt x="649" y="1576"/>
                    </a:lnTo>
                    <a:lnTo>
                      <a:pt x="816" y="1594"/>
                    </a:lnTo>
                    <a:lnTo>
                      <a:pt x="982" y="1557"/>
                    </a:lnTo>
                    <a:lnTo>
                      <a:pt x="1131" y="1520"/>
                    </a:lnTo>
                    <a:lnTo>
                      <a:pt x="1261" y="1446"/>
                    </a:lnTo>
                    <a:lnTo>
                      <a:pt x="1372" y="1335"/>
                    </a:lnTo>
                    <a:lnTo>
                      <a:pt x="1464" y="1224"/>
                    </a:lnTo>
                    <a:lnTo>
                      <a:pt x="1539" y="1075"/>
                    </a:lnTo>
                    <a:lnTo>
                      <a:pt x="1576" y="927"/>
                    </a:lnTo>
                    <a:lnTo>
                      <a:pt x="1576" y="779"/>
                    </a:lnTo>
                    <a:lnTo>
                      <a:pt x="1557" y="612"/>
                    </a:lnTo>
                    <a:lnTo>
                      <a:pt x="1520" y="464"/>
                    </a:lnTo>
                    <a:lnTo>
                      <a:pt x="1427" y="334"/>
                    </a:lnTo>
                    <a:lnTo>
                      <a:pt x="1335" y="223"/>
                    </a:lnTo>
                    <a:lnTo>
                      <a:pt x="1205" y="130"/>
                    </a:lnTo>
                    <a:lnTo>
                      <a:pt x="1075" y="56"/>
                    </a:lnTo>
                    <a:lnTo>
                      <a:pt x="927" y="1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6"/>
              <p:cNvSpPr/>
              <p:nvPr/>
            </p:nvSpPr>
            <p:spPr>
              <a:xfrm>
                <a:off x="5563575" y="3473750"/>
                <a:ext cx="681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132" extrusionOk="0">
                    <a:moveTo>
                      <a:pt x="1576" y="1"/>
                    </a:moveTo>
                    <a:lnTo>
                      <a:pt x="1335" y="56"/>
                    </a:lnTo>
                    <a:lnTo>
                      <a:pt x="1112" y="112"/>
                    </a:lnTo>
                    <a:lnTo>
                      <a:pt x="908" y="205"/>
                    </a:lnTo>
                    <a:lnTo>
                      <a:pt x="742" y="297"/>
                    </a:lnTo>
                    <a:lnTo>
                      <a:pt x="575" y="409"/>
                    </a:lnTo>
                    <a:lnTo>
                      <a:pt x="426" y="520"/>
                    </a:lnTo>
                    <a:lnTo>
                      <a:pt x="204" y="742"/>
                    </a:lnTo>
                    <a:lnTo>
                      <a:pt x="56" y="909"/>
                    </a:lnTo>
                    <a:lnTo>
                      <a:pt x="19" y="965"/>
                    </a:lnTo>
                    <a:lnTo>
                      <a:pt x="0" y="1002"/>
                    </a:lnTo>
                    <a:lnTo>
                      <a:pt x="0" y="1039"/>
                    </a:lnTo>
                    <a:lnTo>
                      <a:pt x="19" y="1076"/>
                    </a:lnTo>
                    <a:lnTo>
                      <a:pt x="37" y="1113"/>
                    </a:lnTo>
                    <a:lnTo>
                      <a:pt x="93" y="1131"/>
                    </a:lnTo>
                    <a:lnTo>
                      <a:pt x="148" y="1113"/>
                    </a:lnTo>
                    <a:lnTo>
                      <a:pt x="167" y="1076"/>
                    </a:lnTo>
                    <a:lnTo>
                      <a:pt x="223" y="1002"/>
                    </a:lnTo>
                    <a:lnTo>
                      <a:pt x="352" y="853"/>
                    </a:lnTo>
                    <a:lnTo>
                      <a:pt x="575" y="649"/>
                    </a:lnTo>
                    <a:lnTo>
                      <a:pt x="704" y="557"/>
                    </a:lnTo>
                    <a:lnTo>
                      <a:pt x="834" y="464"/>
                    </a:lnTo>
                    <a:lnTo>
                      <a:pt x="1001" y="371"/>
                    </a:lnTo>
                    <a:lnTo>
                      <a:pt x="1186" y="297"/>
                    </a:lnTo>
                    <a:lnTo>
                      <a:pt x="1390" y="242"/>
                    </a:lnTo>
                    <a:lnTo>
                      <a:pt x="1594" y="205"/>
                    </a:lnTo>
                    <a:lnTo>
                      <a:pt x="1817" y="205"/>
                    </a:lnTo>
                    <a:lnTo>
                      <a:pt x="2057" y="223"/>
                    </a:lnTo>
                    <a:lnTo>
                      <a:pt x="2317" y="297"/>
                    </a:lnTo>
                    <a:lnTo>
                      <a:pt x="2595" y="390"/>
                    </a:lnTo>
                    <a:lnTo>
                      <a:pt x="2632" y="409"/>
                    </a:lnTo>
                    <a:lnTo>
                      <a:pt x="2669" y="409"/>
                    </a:lnTo>
                    <a:lnTo>
                      <a:pt x="2688" y="371"/>
                    </a:lnTo>
                    <a:lnTo>
                      <a:pt x="2725" y="353"/>
                    </a:lnTo>
                    <a:lnTo>
                      <a:pt x="2725" y="316"/>
                    </a:lnTo>
                    <a:lnTo>
                      <a:pt x="2725" y="279"/>
                    </a:lnTo>
                    <a:lnTo>
                      <a:pt x="2706" y="242"/>
                    </a:lnTo>
                    <a:lnTo>
                      <a:pt x="2669" y="223"/>
                    </a:lnTo>
                    <a:lnTo>
                      <a:pt x="2373" y="93"/>
                    </a:lnTo>
                    <a:lnTo>
                      <a:pt x="2095" y="38"/>
                    </a:lnTo>
                    <a:lnTo>
                      <a:pt x="181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6"/>
              <p:cNvSpPr/>
              <p:nvPr/>
            </p:nvSpPr>
            <p:spPr>
              <a:xfrm>
                <a:off x="5706275" y="3473300"/>
                <a:ext cx="62575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150" extrusionOk="0">
                    <a:moveTo>
                      <a:pt x="853" y="0"/>
                    </a:moveTo>
                    <a:lnTo>
                      <a:pt x="612" y="19"/>
                    </a:lnTo>
                    <a:lnTo>
                      <a:pt x="353" y="56"/>
                    </a:lnTo>
                    <a:lnTo>
                      <a:pt x="75" y="149"/>
                    </a:lnTo>
                    <a:lnTo>
                      <a:pt x="38" y="167"/>
                    </a:lnTo>
                    <a:lnTo>
                      <a:pt x="19" y="204"/>
                    </a:lnTo>
                    <a:lnTo>
                      <a:pt x="1" y="241"/>
                    </a:lnTo>
                    <a:lnTo>
                      <a:pt x="19" y="278"/>
                    </a:lnTo>
                    <a:lnTo>
                      <a:pt x="38" y="315"/>
                    </a:lnTo>
                    <a:lnTo>
                      <a:pt x="56" y="334"/>
                    </a:lnTo>
                    <a:lnTo>
                      <a:pt x="149" y="334"/>
                    </a:lnTo>
                    <a:lnTo>
                      <a:pt x="390" y="260"/>
                    </a:lnTo>
                    <a:lnTo>
                      <a:pt x="631" y="204"/>
                    </a:lnTo>
                    <a:lnTo>
                      <a:pt x="853" y="186"/>
                    </a:lnTo>
                    <a:lnTo>
                      <a:pt x="1057" y="204"/>
                    </a:lnTo>
                    <a:lnTo>
                      <a:pt x="1243" y="260"/>
                    </a:lnTo>
                    <a:lnTo>
                      <a:pt x="1428" y="315"/>
                    </a:lnTo>
                    <a:lnTo>
                      <a:pt x="1576" y="389"/>
                    </a:lnTo>
                    <a:lnTo>
                      <a:pt x="1724" y="482"/>
                    </a:lnTo>
                    <a:lnTo>
                      <a:pt x="1873" y="575"/>
                    </a:lnTo>
                    <a:lnTo>
                      <a:pt x="1984" y="686"/>
                    </a:lnTo>
                    <a:lnTo>
                      <a:pt x="2169" y="871"/>
                    </a:lnTo>
                    <a:lnTo>
                      <a:pt x="2280" y="1020"/>
                    </a:lnTo>
                    <a:lnTo>
                      <a:pt x="2318" y="1094"/>
                    </a:lnTo>
                    <a:lnTo>
                      <a:pt x="2355" y="1131"/>
                    </a:lnTo>
                    <a:lnTo>
                      <a:pt x="2410" y="1149"/>
                    </a:lnTo>
                    <a:lnTo>
                      <a:pt x="2466" y="1131"/>
                    </a:lnTo>
                    <a:lnTo>
                      <a:pt x="2484" y="1094"/>
                    </a:lnTo>
                    <a:lnTo>
                      <a:pt x="2503" y="1075"/>
                    </a:lnTo>
                    <a:lnTo>
                      <a:pt x="2503" y="1020"/>
                    </a:lnTo>
                    <a:lnTo>
                      <a:pt x="2503" y="983"/>
                    </a:lnTo>
                    <a:lnTo>
                      <a:pt x="2447" y="927"/>
                    </a:lnTo>
                    <a:lnTo>
                      <a:pt x="2318" y="760"/>
                    </a:lnTo>
                    <a:lnTo>
                      <a:pt x="2132" y="556"/>
                    </a:lnTo>
                    <a:lnTo>
                      <a:pt x="2002" y="445"/>
                    </a:lnTo>
                    <a:lnTo>
                      <a:pt x="1854" y="334"/>
                    </a:lnTo>
                    <a:lnTo>
                      <a:pt x="1687" y="241"/>
                    </a:lnTo>
                    <a:lnTo>
                      <a:pt x="1502" y="149"/>
                    </a:lnTo>
                    <a:lnTo>
                      <a:pt x="1298" y="74"/>
                    </a:lnTo>
                    <a:lnTo>
                      <a:pt x="1094" y="19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6"/>
              <p:cNvSpPr/>
              <p:nvPr/>
            </p:nvSpPr>
            <p:spPr>
              <a:xfrm>
                <a:off x="5601550" y="3631300"/>
                <a:ext cx="116800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72" extrusionOk="0">
                    <a:moveTo>
                      <a:pt x="75" y="0"/>
                    </a:moveTo>
                    <a:lnTo>
                      <a:pt x="38" y="19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" y="130"/>
                    </a:lnTo>
                    <a:lnTo>
                      <a:pt x="19" y="167"/>
                    </a:lnTo>
                    <a:lnTo>
                      <a:pt x="75" y="223"/>
                    </a:lnTo>
                    <a:lnTo>
                      <a:pt x="205" y="371"/>
                    </a:lnTo>
                    <a:lnTo>
                      <a:pt x="427" y="556"/>
                    </a:lnTo>
                    <a:lnTo>
                      <a:pt x="724" y="779"/>
                    </a:lnTo>
                    <a:lnTo>
                      <a:pt x="909" y="890"/>
                    </a:lnTo>
                    <a:lnTo>
                      <a:pt x="1113" y="1001"/>
                    </a:lnTo>
                    <a:lnTo>
                      <a:pt x="1317" y="1094"/>
                    </a:lnTo>
                    <a:lnTo>
                      <a:pt x="1558" y="1187"/>
                    </a:lnTo>
                    <a:lnTo>
                      <a:pt x="1799" y="1261"/>
                    </a:lnTo>
                    <a:lnTo>
                      <a:pt x="2058" y="1316"/>
                    </a:lnTo>
                    <a:lnTo>
                      <a:pt x="2336" y="1353"/>
                    </a:lnTo>
                    <a:lnTo>
                      <a:pt x="2633" y="1372"/>
                    </a:lnTo>
                    <a:lnTo>
                      <a:pt x="2855" y="1372"/>
                    </a:lnTo>
                    <a:lnTo>
                      <a:pt x="3096" y="1335"/>
                    </a:lnTo>
                    <a:lnTo>
                      <a:pt x="3337" y="1298"/>
                    </a:lnTo>
                    <a:lnTo>
                      <a:pt x="3578" y="1242"/>
                    </a:lnTo>
                    <a:lnTo>
                      <a:pt x="3838" y="1150"/>
                    </a:lnTo>
                    <a:lnTo>
                      <a:pt x="4097" y="1038"/>
                    </a:lnTo>
                    <a:lnTo>
                      <a:pt x="4357" y="909"/>
                    </a:lnTo>
                    <a:lnTo>
                      <a:pt x="4635" y="760"/>
                    </a:lnTo>
                    <a:lnTo>
                      <a:pt x="4653" y="723"/>
                    </a:lnTo>
                    <a:lnTo>
                      <a:pt x="4672" y="686"/>
                    </a:lnTo>
                    <a:lnTo>
                      <a:pt x="4672" y="649"/>
                    </a:lnTo>
                    <a:lnTo>
                      <a:pt x="4653" y="612"/>
                    </a:lnTo>
                    <a:lnTo>
                      <a:pt x="4635" y="594"/>
                    </a:lnTo>
                    <a:lnTo>
                      <a:pt x="4597" y="575"/>
                    </a:lnTo>
                    <a:lnTo>
                      <a:pt x="4560" y="575"/>
                    </a:lnTo>
                    <a:lnTo>
                      <a:pt x="4523" y="594"/>
                    </a:lnTo>
                    <a:lnTo>
                      <a:pt x="4282" y="723"/>
                    </a:lnTo>
                    <a:lnTo>
                      <a:pt x="4060" y="835"/>
                    </a:lnTo>
                    <a:lnTo>
                      <a:pt x="3838" y="946"/>
                    </a:lnTo>
                    <a:lnTo>
                      <a:pt x="3615" y="1020"/>
                    </a:lnTo>
                    <a:lnTo>
                      <a:pt x="3393" y="1075"/>
                    </a:lnTo>
                    <a:lnTo>
                      <a:pt x="3189" y="1131"/>
                    </a:lnTo>
                    <a:lnTo>
                      <a:pt x="2985" y="1168"/>
                    </a:lnTo>
                    <a:lnTo>
                      <a:pt x="2781" y="1187"/>
                    </a:lnTo>
                    <a:lnTo>
                      <a:pt x="2392" y="1187"/>
                    </a:lnTo>
                    <a:lnTo>
                      <a:pt x="2040" y="1131"/>
                    </a:lnTo>
                    <a:lnTo>
                      <a:pt x="1725" y="1057"/>
                    </a:lnTo>
                    <a:lnTo>
                      <a:pt x="1428" y="946"/>
                    </a:lnTo>
                    <a:lnTo>
                      <a:pt x="1150" y="816"/>
                    </a:lnTo>
                    <a:lnTo>
                      <a:pt x="909" y="668"/>
                    </a:lnTo>
                    <a:lnTo>
                      <a:pt x="705" y="519"/>
                    </a:lnTo>
                    <a:lnTo>
                      <a:pt x="520" y="390"/>
                    </a:lnTo>
                    <a:lnTo>
                      <a:pt x="279" y="149"/>
                    </a:lnTo>
                    <a:lnTo>
                      <a:pt x="168" y="38"/>
                    </a:lnTo>
                    <a:lnTo>
                      <a:pt x="149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46"/>
              <p:cNvSpPr/>
              <p:nvPr/>
            </p:nvSpPr>
            <p:spPr>
              <a:xfrm>
                <a:off x="5675225" y="3519625"/>
                <a:ext cx="35250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913" extrusionOk="0">
                    <a:moveTo>
                      <a:pt x="205" y="1"/>
                    </a:moveTo>
                    <a:lnTo>
                      <a:pt x="149" y="19"/>
                    </a:lnTo>
                    <a:lnTo>
                      <a:pt x="131" y="38"/>
                    </a:lnTo>
                    <a:lnTo>
                      <a:pt x="112" y="75"/>
                    </a:lnTo>
                    <a:lnTo>
                      <a:pt x="94" y="112"/>
                    </a:lnTo>
                    <a:lnTo>
                      <a:pt x="94" y="1632"/>
                    </a:lnTo>
                    <a:lnTo>
                      <a:pt x="112" y="1669"/>
                    </a:lnTo>
                    <a:lnTo>
                      <a:pt x="131" y="1706"/>
                    </a:lnTo>
                    <a:lnTo>
                      <a:pt x="353" y="1873"/>
                    </a:lnTo>
                    <a:lnTo>
                      <a:pt x="538" y="2077"/>
                    </a:lnTo>
                    <a:lnTo>
                      <a:pt x="724" y="2317"/>
                    </a:lnTo>
                    <a:lnTo>
                      <a:pt x="872" y="2577"/>
                    </a:lnTo>
                    <a:lnTo>
                      <a:pt x="1020" y="2836"/>
                    </a:lnTo>
                    <a:lnTo>
                      <a:pt x="1113" y="3096"/>
                    </a:lnTo>
                    <a:lnTo>
                      <a:pt x="1187" y="3374"/>
                    </a:lnTo>
                    <a:lnTo>
                      <a:pt x="1224" y="3615"/>
                    </a:lnTo>
                    <a:lnTo>
                      <a:pt x="75" y="4023"/>
                    </a:lnTo>
                    <a:lnTo>
                      <a:pt x="19" y="4060"/>
                    </a:lnTo>
                    <a:lnTo>
                      <a:pt x="1" y="4115"/>
                    </a:lnTo>
                    <a:lnTo>
                      <a:pt x="19" y="4820"/>
                    </a:lnTo>
                    <a:lnTo>
                      <a:pt x="19" y="4857"/>
                    </a:lnTo>
                    <a:lnTo>
                      <a:pt x="38" y="4894"/>
                    </a:lnTo>
                    <a:lnTo>
                      <a:pt x="75" y="4912"/>
                    </a:lnTo>
                    <a:lnTo>
                      <a:pt x="149" y="4912"/>
                    </a:lnTo>
                    <a:lnTo>
                      <a:pt x="186" y="4894"/>
                    </a:lnTo>
                    <a:lnTo>
                      <a:pt x="205" y="4857"/>
                    </a:lnTo>
                    <a:lnTo>
                      <a:pt x="205" y="4820"/>
                    </a:lnTo>
                    <a:lnTo>
                      <a:pt x="205" y="4189"/>
                    </a:lnTo>
                    <a:lnTo>
                      <a:pt x="1354" y="3782"/>
                    </a:lnTo>
                    <a:lnTo>
                      <a:pt x="1391" y="3745"/>
                    </a:lnTo>
                    <a:lnTo>
                      <a:pt x="1410" y="3689"/>
                    </a:lnTo>
                    <a:lnTo>
                      <a:pt x="1391" y="3411"/>
                    </a:lnTo>
                    <a:lnTo>
                      <a:pt x="1335" y="3133"/>
                    </a:lnTo>
                    <a:lnTo>
                      <a:pt x="1224" y="2836"/>
                    </a:lnTo>
                    <a:lnTo>
                      <a:pt x="1094" y="2540"/>
                    </a:lnTo>
                    <a:lnTo>
                      <a:pt x="928" y="2262"/>
                    </a:lnTo>
                    <a:lnTo>
                      <a:pt x="724" y="2002"/>
                    </a:lnTo>
                    <a:lnTo>
                      <a:pt x="520" y="1780"/>
                    </a:lnTo>
                    <a:lnTo>
                      <a:pt x="297" y="1576"/>
                    </a:lnTo>
                    <a:lnTo>
                      <a:pt x="297" y="112"/>
                    </a:lnTo>
                    <a:lnTo>
                      <a:pt x="279" y="75"/>
                    </a:lnTo>
                    <a:lnTo>
                      <a:pt x="260" y="38"/>
                    </a:lnTo>
                    <a:lnTo>
                      <a:pt x="242" y="1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46"/>
              <p:cNvSpPr/>
              <p:nvPr/>
            </p:nvSpPr>
            <p:spPr>
              <a:xfrm>
                <a:off x="5472275" y="3829625"/>
                <a:ext cx="257650" cy="377650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15106" extrusionOk="0">
                    <a:moveTo>
                      <a:pt x="8304" y="0"/>
                    </a:moveTo>
                    <a:lnTo>
                      <a:pt x="2151" y="56"/>
                    </a:lnTo>
                    <a:lnTo>
                      <a:pt x="1" y="612"/>
                    </a:lnTo>
                    <a:lnTo>
                      <a:pt x="5506" y="15106"/>
                    </a:lnTo>
                    <a:lnTo>
                      <a:pt x="10306" y="612"/>
                    </a:lnTo>
                    <a:lnTo>
                      <a:pt x="83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46"/>
              <p:cNvSpPr/>
              <p:nvPr/>
            </p:nvSpPr>
            <p:spPr>
              <a:xfrm>
                <a:off x="5567275" y="3824050"/>
                <a:ext cx="80650" cy="38322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5329" extrusionOk="0">
                    <a:moveTo>
                      <a:pt x="1650" y="1"/>
                    </a:moveTo>
                    <a:lnTo>
                      <a:pt x="112" y="2966"/>
                    </a:lnTo>
                    <a:lnTo>
                      <a:pt x="686" y="4282"/>
                    </a:lnTo>
                    <a:lnTo>
                      <a:pt x="0" y="10862"/>
                    </a:lnTo>
                    <a:lnTo>
                      <a:pt x="1706" y="15329"/>
                    </a:lnTo>
                    <a:lnTo>
                      <a:pt x="3188" y="10825"/>
                    </a:lnTo>
                    <a:lnTo>
                      <a:pt x="2558" y="4301"/>
                    </a:lnTo>
                    <a:lnTo>
                      <a:pt x="3225" y="2966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46"/>
              <p:cNvSpPr/>
              <p:nvPr/>
            </p:nvSpPr>
            <p:spPr>
              <a:xfrm>
                <a:off x="5509350" y="3788375"/>
                <a:ext cx="182600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7304" h="4931" extrusionOk="0">
                    <a:moveTo>
                      <a:pt x="705" y="1"/>
                    </a:moveTo>
                    <a:lnTo>
                      <a:pt x="1" y="1873"/>
                    </a:lnTo>
                    <a:lnTo>
                      <a:pt x="2188" y="4857"/>
                    </a:lnTo>
                    <a:lnTo>
                      <a:pt x="3967" y="1428"/>
                    </a:lnTo>
                    <a:lnTo>
                      <a:pt x="705" y="1"/>
                    </a:lnTo>
                    <a:close/>
                    <a:moveTo>
                      <a:pt x="6747" y="353"/>
                    </a:moveTo>
                    <a:lnTo>
                      <a:pt x="3967" y="1428"/>
                    </a:lnTo>
                    <a:lnTo>
                      <a:pt x="5839" y="4931"/>
                    </a:lnTo>
                    <a:lnTo>
                      <a:pt x="7303" y="1706"/>
                    </a:lnTo>
                    <a:lnTo>
                      <a:pt x="6747" y="3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46"/>
              <p:cNvSpPr/>
              <p:nvPr/>
            </p:nvSpPr>
            <p:spPr>
              <a:xfrm>
                <a:off x="5507025" y="3821275"/>
                <a:ext cx="187225" cy="92700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3708" extrusionOk="0">
                    <a:moveTo>
                      <a:pt x="4041" y="1"/>
                    </a:moveTo>
                    <a:lnTo>
                      <a:pt x="4023" y="19"/>
                    </a:lnTo>
                    <a:lnTo>
                      <a:pt x="3986" y="56"/>
                    </a:lnTo>
                    <a:lnTo>
                      <a:pt x="2262" y="3355"/>
                    </a:lnTo>
                    <a:lnTo>
                      <a:pt x="186" y="501"/>
                    </a:lnTo>
                    <a:lnTo>
                      <a:pt x="149" y="464"/>
                    </a:lnTo>
                    <a:lnTo>
                      <a:pt x="75" y="464"/>
                    </a:lnTo>
                    <a:lnTo>
                      <a:pt x="38" y="482"/>
                    </a:lnTo>
                    <a:lnTo>
                      <a:pt x="19" y="501"/>
                    </a:lnTo>
                    <a:lnTo>
                      <a:pt x="1" y="538"/>
                    </a:lnTo>
                    <a:lnTo>
                      <a:pt x="1" y="575"/>
                    </a:lnTo>
                    <a:lnTo>
                      <a:pt x="19" y="612"/>
                    </a:lnTo>
                    <a:lnTo>
                      <a:pt x="2207" y="3596"/>
                    </a:lnTo>
                    <a:lnTo>
                      <a:pt x="2244" y="3633"/>
                    </a:lnTo>
                    <a:lnTo>
                      <a:pt x="2281" y="3633"/>
                    </a:lnTo>
                    <a:lnTo>
                      <a:pt x="2336" y="3615"/>
                    </a:lnTo>
                    <a:lnTo>
                      <a:pt x="2373" y="3578"/>
                    </a:lnTo>
                    <a:lnTo>
                      <a:pt x="4060" y="316"/>
                    </a:lnTo>
                    <a:lnTo>
                      <a:pt x="5839" y="3652"/>
                    </a:lnTo>
                    <a:lnTo>
                      <a:pt x="5876" y="3707"/>
                    </a:lnTo>
                    <a:lnTo>
                      <a:pt x="5932" y="3707"/>
                    </a:lnTo>
                    <a:lnTo>
                      <a:pt x="5988" y="3689"/>
                    </a:lnTo>
                    <a:lnTo>
                      <a:pt x="6025" y="3652"/>
                    </a:lnTo>
                    <a:lnTo>
                      <a:pt x="7470" y="427"/>
                    </a:lnTo>
                    <a:lnTo>
                      <a:pt x="7489" y="390"/>
                    </a:lnTo>
                    <a:lnTo>
                      <a:pt x="7489" y="353"/>
                    </a:lnTo>
                    <a:lnTo>
                      <a:pt x="7452" y="316"/>
                    </a:lnTo>
                    <a:lnTo>
                      <a:pt x="7433" y="297"/>
                    </a:lnTo>
                    <a:lnTo>
                      <a:pt x="7359" y="297"/>
                    </a:lnTo>
                    <a:lnTo>
                      <a:pt x="7322" y="316"/>
                    </a:lnTo>
                    <a:lnTo>
                      <a:pt x="7303" y="353"/>
                    </a:lnTo>
                    <a:lnTo>
                      <a:pt x="5913" y="3392"/>
                    </a:lnTo>
                    <a:lnTo>
                      <a:pt x="4153" y="56"/>
                    </a:lnTo>
                    <a:lnTo>
                      <a:pt x="4116" y="19"/>
                    </a:lnTo>
                    <a:lnTo>
                      <a:pt x="406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46"/>
              <p:cNvSpPr/>
              <p:nvPr/>
            </p:nvSpPr>
            <p:spPr>
              <a:xfrm>
                <a:off x="5524650" y="3786050"/>
                <a:ext cx="1561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1614" extrusionOk="0">
                    <a:moveTo>
                      <a:pt x="56" y="1"/>
                    </a:moveTo>
                    <a:lnTo>
                      <a:pt x="19" y="19"/>
                    </a:lnTo>
                    <a:lnTo>
                      <a:pt x="0" y="57"/>
                    </a:lnTo>
                    <a:lnTo>
                      <a:pt x="0" y="94"/>
                    </a:lnTo>
                    <a:lnTo>
                      <a:pt x="0" y="131"/>
                    </a:lnTo>
                    <a:lnTo>
                      <a:pt x="19" y="168"/>
                    </a:lnTo>
                    <a:lnTo>
                      <a:pt x="56" y="186"/>
                    </a:lnTo>
                    <a:lnTo>
                      <a:pt x="3318" y="1595"/>
                    </a:lnTo>
                    <a:lnTo>
                      <a:pt x="3355" y="1613"/>
                    </a:lnTo>
                    <a:lnTo>
                      <a:pt x="3392" y="1595"/>
                    </a:lnTo>
                    <a:lnTo>
                      <a:pt x="6172" y="538"/>
                    </a:lnTo>
                    <a:lnTo>
                      <a:pt x="6209" y="520"/>
                    </a:lnTo>
                    <a:lnTo>
                      <a:pt x="6228" y="483"/>
                    </a:lnTo>
                    <a:lnTo>
                      <a:pt x="6246" y="446"/>
                    </a:lnTo>
                    <a:lnTo>
                      <a:pt x="6228" y="409"/>
                    </a:lnTo>
                    <a:lnTo>
                      <a:pt x="6209" y="372"/>
                    </a:lnTo>
                    <a:lnTo>
                      <a:pt x="6191" y="353"/>
                    </a:lnTo>
                    <a:lnTo>
                      <a:pt x="6154" y="335"/>
                    </a:lnTo>
                    <a:lnTo>
                      <a:pt x="6098" y="353"/>
                    </a:lnTo>
                    <a:lnTo>
                      <a:pt x="3374" y="1410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46"/>
              <p:cNvSpPr/>
              <p:nvPr/>
            </p:nvSpPr>
            <p:spPr>
              <a:xfrm>
                <a:off x="5583500" y="3927375"/>
                <a:ext cx="486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5" extrusionOk="0">
                    <a:moveTo>
                      <a:pt x="93" y="1"/>
                    </a:moveTo>
                    <a:lnTo>
                      <a:pt x="56" y="19"/>
                    </a:lnTo>
                    <a:lnTo>
                      <a:pt x="19" y="38"/>
                    </a:lnTo>
                    <a:lnTo>
                      <a:pt x="0" y="75"/>
                    </a:lnTo>
                    <a:lnTo>
                      <a:pt x="0" y="112"/>
                    </a:lnTo>
                    <a:lnTo>
                      <a:pt x="0" y="149"/>
                    </a:lnTo>
                    <a:lnTo>
                      <a:pt x="19" y="186"/>
                    </a:lnTo>
                    <a:lnTo>
                      <a:pt x="56" y="205"/>
                    </a:lnTo>
                    <a:lnTo>
                      <a:pt x="1891" y="205"/>
                    </a:lnTo>
                    <a:lnTo>
                      <a:pt x="1928" y="186"/>
                    </a:lnTo>
                    <a:lnTo>
                      <a:pt x="1946" y="149"/>
                    </a:lnTo>
                    <a:lnTo>
                      <a:pt x="1946" y="112"/>
                    </a:lnTo>
                    <a:lnTo>
                      <a:pt x="1946" y="75"/>
                    </a:lnTo>
                    <a:lnTo>
                      <a:pt x="1928" y="38"/>
                    </a:lnTo>
                    <a:lnTo>
                      <a:pt x="1891" y="19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46"/>
              <p:cNvSpPr/>
              <p:nvPr/>
            </p:nvSpPr>
            <p:spPr>
              <a:xfrm>
                <a:off x="5433375" y="3855100"/>
                <a:ext cx="10150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636" extrusionOk="0">
                    <a:moveTo>
                      <a:pt x="612" y="1"/>
                    </a:moveTo>
                    <a:lnTo>
                      <a:pt x="575" y="19"/>
                    </a:lnTo>
                    <a:lnTo>
                      <a:pt x="556" y="38"/>
                    </a:lnTo>
                    <a:lnTo>
                      <a:pt x="537" y="93"/>
                    </a:lnTo>
                    <a:lnTo>
                      <a:pt x="0" y="5802"/>
                    </a:lnTo>
                    <a:lnTo>
                      <a:pt x="0" y="5839"/>
                    </a:lnTo>
                    <a:lnTo>
                      <a:pt x="19" y="5876"/>
                    </a:lnTo>
                    <a:lnTo>
                      <a:pt x="56" y="5895"/>
                    </a:lnTo>
                    <a:lnTo>
                      <a:pt x="93" y="5913"/>
                    </a:lnTo>
                    <a:lnTo>
                      <a:pt x="3948" y="6636"/>
                    </a:lnTo>
                    <a:lnTo>
                      <a:pt x="4003" y="6636"/>
                    </a:lnTo>
                    <a:lnTo>
                      <a:pt x="4022" y="6617"/>
                    </a:lnTo>
                    <a:lnTo>
                      <a:pt x="4059" y="6599"/>
                    </a:lnTo>
                    <a:lnTo>
                      <a:pt x="4059" y="6562"/>
                    </a:lnTo>
                    <a:lnTo>
                      <a:pt x="4059" y="6525"/>
                    </a:lnTo>
                    <a:lnTo>
                      <a:pt x="4040" y="6488"/>
                    </a:lnTo>
                    <a:lnTo>
                      <a:pt x="4022" y="6451"/>
                    </a:lnTo>
                    <a:lnTo>
                      <a:pt x="3985" y="6451"/>
                    </a:lnTo>
                    <a:lnTo>
                      <a:pt x="204" y="5728"/>
                    </a:lnTo>
                    <a:lnTo>
                      <a:pt x="741" y="112"/>
                    </a:lnTo>
                    <a:lnTo>
                      <a:pt x="741" y="56"/>
                    </a:lnTo>
                    <a:lnTo>
                      <a:pt x="723" y="38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46"/>
              <p:cNvSpPr/>
              <p:nvPr/>
            </p:nvSpPr>
            <p:spPr>
              <a:xfrm>
                <a:off x="5493600" y="4010325"/>
                <a:ext cx="118650" cy="19972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7989" extrusionOk="0">
                    <a:moveTo>
                      <a:pt x="278" y="1"/>
                    </a:moveTo>
                    <a:lnTo>
                      <a:pt x="241" y="19"/>
                    </a:lnTo>
                    <a:lnTo>
                      <a:pt x="223" y="56"/>
                    </a:lnTo>
                    <a:lnTo>
                      <a:pt x="204" y="93"/>
                    </a:lnTo>
                    <a:lnTo>
                      <a:pt x="0" y="3652"/>
                    </a:lnTo>
                    <a:lnTo>
                      <a:pt x="19" y="3689"/>
                    </a:lnTo>
                    <a:lnTo>
                      <a:pt x="38" y="3726"/>
                    </a:lnTo>
                    <a:lnTo>
                      <a:pt x="4578" y="7952"/>
                    </a:lnTo>
                    <a:lnTo>
                      <a:pt x="4616" y="7970"/>
                    </a:lnTo>
                    <a:lnTo>
                      <a:pt x="4653" y="7989"/>
                    </a:lnTo>
                    <a:lnTo>
                      <a:pt x="4690" y="7970"/>
                    </a:lnTo>
                    <a:lnTo>
                      <a:pt x="4727" y="7952"/>
                    </a:lnTo>
                    <a:lnTo>
                      <a:pt x="4745" y="7915"/>
                    </a:lnTo>
                    <a:lnTo>
                      <a:pt x="4745" y="7878"/>
                    </a:lnTo>
                    <a:lnTo>
                      <a:pt x="4745" y="7841"/>
                    </a:lnTo>
                    <a:lnTo>
                      <a:pt x="4727" y="7822"/>
                    </a:lnTo>
                    <a:lnTo>
                      <a:pt x="204" y="3615"/>
                    </a:lnTo>
                    <a:lnTo>
                      <a:pt x="408" y="112"/>
                    </a:lnTo>
                    <a:lnTo>
                      <a:pt x="408" y="56"/>
                    </a:lnTo>
                    <a:lnTo>
                      <a:pt x="390" y="38"/>
                    </a:ln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46"/>
              <p:cNvSpPr/>
              <p:nvPr/>
            </p:nvSpPr>
            <p:spPr>
              <a:xfrm>
                <a:off x="5672450" y="3854175"/>
                <a:ext cx="1015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673" extrusionOk="0">
                    <a:moveTo>
                      <a:pt x="3448" y="1"/>
                    </a:moveTo>
                    <a:lnTo>
                      <a:pt x="3411" y="19"/>
                    </a:lnTo>
                    <a:lnTo>
                      <a:pt x="3374" y="38"/>
                    </a:lnTo>
                    <a:lnTo>
                      <a:pt x="3355" y="75"/>
                    </a:lnTo>
                    <a:lnTo>
                      <a:pt x="3355" y="112"/>
                    </a:lnTo>
                    <a:lnTo>
                      <a:pt x="3856" y="5765"/>
                    </a:lnTo>
                    <a:lnTo>
                      <a:pt x="93" y="6488"/>
                    </a:lnTo>
                    <a:lnTo>
                      <a:pt x="56" y="6488"/>
                    </a:lnTo>
                    <a:lnTo>
                      <a:pt x="19" y="6525"/>
                    </a:lnTo>
                    <a:lnTo>
                      <a:pt x="1" y="6562"/>
                    </a:lnTo>
                    <a:lnTo>
                      <a:pt x="1" y="6599"/>
                    </a:lnTo>
                    <a:lnTo>
                      <a:pt x="19" y="6636"/>
                    </a:lnTo>
                    <a:lnTo>
                      <a:pt x="38" y="6654"/>
                    </a:lnTo>
                    <a:lnTo>
                      <a:pt x="75" y="6673"/>
                    </a:lnTo>
                    <a:lnTo>
                      <a:pt x="130" y="6673"/>
                    </a:lnTo>
                    <a:lnTo>
                      <a:pt x="3986" y="5950"/>
                    </a:lnTo>
                    <a:lnTo>
                      <a:pt x="4023" y="5932"/>
                    </a:lnTo>
                    <a:lnTo>
                      <a:pt x="4041" y="5913"/>
                    </a:lnTo>
                    <a:lnTo>
                      <a:pt x="4060" y="5876"/>
                    </a:lnTo>
                    <a:lnTo>
                      <a:pt x="4060" y="5839"/>
                    </a:lnTo>
                    <a:lnTo>
                      <a:pt x="3559" y="93"/>
                    </a:lnTo>
                    <a:lnTo>
                      <a:pt x="3541" y="56"/>
                    </a:lnTo>
                    <a:lnTo>
                      <a:pt x="3522" y="19"/>
                    </a:lnTo>
                    <a:lnTo>
                      <a:pt x="348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46"/>
              <p:cNvSpPr/>
              <p:nvPr/>
            </p:nvSpPr>
            <p:spPr>
              <a:xfrm>
                <a:off x="5607575" y="4010325"/>
                <a:ext cx="106150" cy="19972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7989" extrusionOk="0">
                    <a:moveTo>
                      <a:pt x="3912" y="1"/>
                    </a:moveTo>
                    <a:lnTo>
                      <a:pt x="3875" y="38"/>
                    </a:lnTo>
                    <a:lnTo>
                      <a:pt x="3856" y="56"/>
                    </a:lnTo>
                    <a:lnTo>
                      <a:pt x="3856" y="112"/>
                    </a:lnTo>
                    <a:lnTo>
                      <a:pt x="4060" y="3615"/>
                    </a:lnTo>
                    <a:lnTo>
                      <a:pt x="19" y="7822"/>
                    </a:lnTo>
                    <a:lnTo>
                      <a:pt x="1" y="7859"/>
                    </a:lnTo>
                    <a:lnTo>
                      <a:pt x="1" y="7896"/>
                    </a:lnTo>
                    <a:lnTo>
                      <a:pt x="1" y="7933"/>
                    </a:lnTo>
                    <a:lnTo>
                      <a:pt x="19" y="7952"/>
                    </a:lnTo>
                    <a:lnTo>
                      <a:pt x="57" y="7970"/>
                    </a:lnTo>
                    <a:lnTo>
                      <a:pt x="94" y="7989"/>
                    </a:lnTo>
                    <a:lnTo>
                      <a:pt x="131" y="7970"/>
                    </a:lnTo>
                    <a:lnTo>
                      <a:pt x="168" y="7952"/>
                    </a:lnTo>
                    <a:lnTo>
                      <a:pt x="4227" y="3726"/>
                    </a:lnTo>
                    <a:lnTo>
                      <a:pt x="4245" y="3689"/>
                    </a:lnTo>
                    <a:lnTo>
                      <a:pt x="4245" y="3652"/>
                    </a:lnTo>
                    <a:lnTo>
                      <a:pt x="4041" y="93"/>
                    </a:lnTo>
                    <a:lnTo>
                      <a:pt x="4041" y="56"/>
                    </a:lnTo>
                    <a:lnTo>
                      <a:pt x="4023" y="1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46"/>
              <p:cNvSpPr/>
              <p:nvPr/>
            </p:nvSpPr>
            <p:spPr>
              <a:xfrm>
                <a:off x="5413450" y="4567750"/>
                <a:ext cx="379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15180" h="2077" extrusionOk="0">
                    <a:moveTo>
                      <a:pt x="74" y="1"/>
                    </a:moveTo>
                    <a:lnTo>
                      <a:pt x="37" y="38"/>
                    </a:lnTo>
                    <a:lnTo>
                      <a:pt x="19" y="56"/>
                    </a:lnTo>
                    <a:lnTo>
                      <a:pt x="0" y="112"/>
                    </a:lnTo>
                    <a:lnTo>
                      <a:pt x="19" y="130"/>
                    </a:lnTo>
                    <a:lnTo>
                      <a:pt x="37" y="167"/>
                    </a:lnTo>
                    <a:lnTo>
                      <a:pt x="222" y="316"/>
                    </a:lnTo>
                    <a:lnTo>
                      <a:pt x="426" y="482"/>
                    </a:lnTo>
                    <a:lnTo>
                      <a:pt x="704" y="668"/>
                    </a:lnTo>
                    <a:lnTo>
                      <a:pt x="1038" y="872"/>
                    </a:lnTo>
                    <a:lnTo>
                      <a:pt x="1446" y="1075"/>
                    </a:lnTo>
                    <a:lnTo>
                      <a:pt x="1909" y="1279"/>
                    </a:lnTo>
                    <a:lnTo>
                      <a:pt x="2169" y="1372"/>
                    </a:lnTo>
                    <a:lnTo>
                      <a:pt x="2428" y="1465"/>
                    </a:lnTo>
                    <a:lnTo>
                      <a:pt x="2706" y="1539"/>
                    </a:lnTo>
                    <a:lnTo>
                      <a:pt x="2984" y="1594"/>
                    </a:lnTo>
                    <a:lnTo>
                      <a:pt x="3281" y="1650"/>
                    </a:lnTo>
                    <a:lnTo>
                      <a:pt x="3596" y="1687"/>
                    </a:lnTo>
                    <a:lnTo>
                      <a:pt x="3911" y="1706"/>
                    </a:lnTo>
                    <a:lnTo>
                      <a:pt x="4226" y="1706"/>
                    </a:lnTo>
                    <a:lnTo>
                      <a:pt x="4559" y="1669"/>
                    </a:lnTo>
                    <a:lnTo>
                      <a:pt x="4912" y="1632"/>
                    </a:lnTo>
                    <a:lnTo>
                      <a:pt x="5264" y="1557"/>
                    </a:lnTo>
                    <a:lnTo>
                      <a:pt x="5616" y="1465"/>
                    </a:lnTo>
                    <a:lnTo>
                      <a:pt x="5968" y="1335"/>
                    </a:lnTo>
                    <a:lnTo>
                      <a:pt x="6339" y="1187"/>
                    </a:lnTo>
                    <a:lnTo>
                      <a:pt x="6709" y="1001"/>
                    </a:lnTo>
                    <a:lnTo>
                      <a:pt x="7080" y="779"/>
                    </a:lnTo>
                    <a:lnTo>
                      <a:pt x="7469" y="519"/>
                    </a:lnTo>
                    <a:lnTo>
                      <a:pt x="7840" y="241"/>
                    </a:lnTo>
                    <a:lnTo>
                      <a:pt x="8025" y="408"/>
                    </a:lnTo>
                    <a:lnTo>
                      <a:pt x="8303" y="668"/>
                    </a:lnTo>
                    <a:lnTo>
                      <a:pt x="8693" y="964"/>
                    </a:lnTo>
                    <a:lnTo>
                      <a:pt x="8934" y="1131"/>
                    </a:lnTo>
                    <a:lnTo>
                      <a:pt x="9175" y="1298"/>
                    </a:lnTo>
                    <a:lnTo>
                      <a:pt x="9453" y="1446"/>
                    </a:lnTo>
                    <a:lnTo>
                      <a:pt x="9749" y="1594"/>
                    </a:lnTo>
                    <a:lnTo>
                      <a:pt x="10064" y="1724"/>
                    </a:lnTo>
                    <a:lnTo>
                      <a:pt x="10379" y="1835"/>
                    </a:lnTo>
                    <a:lnTo>
                      <a:pt x="10731" y="1947"/>
                    </a:lnTo>
                    <a:lnTo>
                      <a:pt x="11102" y="2021"/>
                    </a:lnTo>
                    <a:lnTo>
                      <a:pt x="11491" y="2076"/>
                    </a:lnTo>
                    <a:lnTo>
                      <a:pt x="12270" y="2076"/>
                    </a:lnTo>
                    <a:lnTo>
                      <a:pt x="12640" y="2021"/>
                    </a:lnTo>
                    <a:lnTo>
                      <a:pt x="13030" y="1947"/>
                    </a:lnTo>
                    <a:lnTo>
                      <a:pt x="13437" y="1835"/>
                    </a:lnTo>
                    <a:lnTo>
                      <a:pt x="13845" y="1669"/>
                    </a:lnTo>
                    <a:lnTo>
                      <a:pt x="14271" y="1465"/>
                    </a:lnTo>
                    <a:lnTo>
                      <a:pt x="14698" y="1224"/>
                    </a:lnTo>
                    <a:lnTo>
                      <a:pt x="15143" y="927"/>
                    </a:lnTo>
                    <a:lnTo>
                      <a:pt x="15161" y="909"/>
                    </a:lnTo>
                    <a:lnTo>
                      <a:pt x="15180" y="872"/>
                    </a:lnTo>
                    <a:lnTo>
                      <a:pt x="15180" y="835"/>
                    </a:lnTo>
                    <a:lnTo>
                      <a:pt x="15161" y="797"/>
                    </a:lnTo>
                    <a:lnTo>
                      <a:pt x="15143" y="779"/>
                    </a:lnTo>
                    <a:lnTo>
                      <a:pt x="15105" y="760"/>
                    </a:lnTo>
                    <a:lnTo>
                      <a:pt x="15068" y="760"/>
                    </a:lnTo>
                    <a:lnTo>
                      <a:pt x="15031" y="779"/>
                    </a:lnTo>
                    <a:lnTo>
                      <a:pt x="14661" y="1020"/>
                    </a:lnTo>
                    <a:lnTo>
                      <a:pt x="14290" y="1242"/>
                    </a:lnTo>
                    <a:lnTo>
                      <a:pt x="13938" y="1428"/>
                    </a:lnTo>
                    <a:lnTo>
                      <a:pt x="13586" y="1576"/>
                    </a:lnTo>
                    <a:lnTo>
                      <a:pt x="13252" y="1687"/>
                    </a:lnTo>
                    <a:lnTo>
                      <a:pt x="12918" y="1780"/>
                    </a:lnTo>
                    <a:lnTo>
                      <a:pt x="12585" y="1854"/>
                    </a:lnTo>
                    <a:lnTo>
                      <a:pt x="12270" y="1891"/>
                    </a:lnTo>
                    <a:lnTo>
                      <a:pt x="11955" y="1910"/>
                    </a:lnTo>
                    <a:lnTo>
                      <a:pt x="11640" y="1891"/>
                    </a:lnTo>
                    <a:lnTo>
                      <a:pt x="11362" y="1872"/>
                    </a:lnTo>
                    <a:lnTo>
                      <a:pt x="11065" y="1835"/>
                    </a:lnTo>
                    <a:lnTo>
                      <a:pt x="10806" y="1780"/>
                    </a:lnTo>
                    <a:lnTo>
                      <a:pt x="10528" y="1706"/>
                    </a:lnTo>
                    <a:lnTo>
                      <a:pt x="10287" y="1632"/>
                    </a:lnTo>
                    <a:lnTo>
                      <a:pt x="10046" y="1539"/>
                    </a:lnTo>
                    <a:lnTo>
                      <a:pt x="9805" y="1428"/>
                    </a:lnTo>
                    <a:lnTo>
                      <a:pt x="9582" y="1316"/>
                    </a:lnTo>
                    <a:lnTo>
                      <a:pt x="9193" y="1094"/>
                    </a:lnTo>
                    <a:lnTo>
                      <a:pt x="8841" y="853"/>
                    </a:lnTo>
                    <a:lnTo>
                      <a:pt x="8544" y="612"/>
                    </a:lnTo>
                    <a:lnTo>
                      <a:pt x="8285" y="408"/>
                    </a:lnTo>
                    <a:lnTo>
                      <a:pt x="8118" y="223"/>
                    </a:lnTo>
                    <a:lnTo>
                      <a:pt x="7933" y="38"/>
                    </a:lnTo>
                    <a:lnTo>
                      <a:pt x="7896" y="19"/>
                    </a:lnTo>
                    <a:lnTo>
                      <a:pt x="7859" y="1"/>
                    </a:lnTo>
                    <a:lnTo>
                      <a:pt x="7822" y="1"/>
                    </a:lnTo>
                    <a:lnTo>
                      <a:pt x="7784" y="19"/>
                    </a:lnTo>
                    <a:lnTo>
                      <a:pt x="7414" y="316"/>
                    </a:lnTo>
                    <a:lnTo>
                      <a:pt x="7062" y="575"/>
                    </a:lnTo>
                    <a:lnTo>
                      <a:pt x="6691" y="797"/>
                    </a:lnTo>
                    <a:lnTo>
                      <a:pt x="6339" y="983"/>
                    </a:lnTo>
                    <a:lnTo>
                      <a:pt x="5968" y="1131"/>
                    </a:lnTo>
                    <a:lnTo>
                      <a:pt x="5634" y="1261"/>
                    </a:lnTo>
                    <a:lnTo>
                      <a:pt x="5282" y="1372"/>
                    </a:lnTo>
                    <a:lnTo>
                      <a:pt x="4949" y="1446"/>
                    </a:lnTo>
                    <a:lnTo>
                      <a:pt x="4615" y="1483"/>
                    </a:lnTo>
                    <a:lnTo>
                      <a:pt x="4300" y="1520"/>
                    </a:lnTo>
                    <a:lnTo>
                      <a:pt x="3670" y="1520"/>
                    </a:lnTo>
                    <a:lnTo>
                      <a:pt x="3373" y="1483"/>
                    </a:lnTo>
                    <a:lnTo>
                      <a:pt x="3095" y="1446"/>
                    </a:lnTo>
                    <a:lnTo>
                      <a:pt x="2817" y="1391"/>
                    </a:lnTo>
                    <a:lnTo>
                      <a:pt x="2539" y="1316"/>
                    </a:lnTo>
                    <a:lnTo>
                      <a:pt x="2298" y="1242"/>
                    </a:lnTo>
                    <a:lnTo>
                      <a:pt x="2057" y="1150"/>
                    </a:lnTo>
                    <a:lnTo>
                      <a:pt x="1594" y="964"/>
                    </a:lnTo>
                    <a:lnTo>
                      <a:pt x="1205" y="760"/>
                    </a:lnTo>
                    <a:lnTo>
                      <a:pt x="871" y="557"/>
                    </a:lnTo>
                    <a:lnTo>
                      <a:pt x="593" y="353"/>
                    </a:lnTo>
                    <a:lnTo>
                      <a:pt x="389" y="204"/>
                    </a:lnTo>
                    <a:lnTo>
                      <a:pt x="167" y="1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46"/>
              <p:cNvSpPr/>
              <p:nvPr/>
            </p:nvSpPr>
            <p:spPr>
              <a:xfrm>
                <a:off x="5607575" y="4207250"/>
                <a:ext cx="4675" cy="3656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625" extrusionOk="0">
                    <a:moveTo>
                      <a:pt x="94" y="1"/>
                    </a:moveTo>
                    <a:lnTo>
                      <a:pt x="57" y="19"/>
                    </a:lnTo>
                    <a:lnTo>
                      <a:pt x="19" y="38"/>
                    </a:lnTo>
                    <a:lnTo>
                      <a:pt x="1" y="75"/>
                    </a:lnTo>
                    <a:lnTo>
                      <a:pt x="1" y="112"/>
                    </a:lnTo>
                    <a:lnTo>
                      <a:pt x="1" y="14513"/>
                    </a:lnTo>
                    <a:lnTo>
                      <a:pt x="1" y="14550"/>
                    </a:lnTo>
                    <a:lnTo>
                      <a:pt x="19" y="14587"/>
                    </a:lnTo>
                    <a:lnTo>
                      <a:pt x="57" y="14606"/>
                    </a:lnTo>
                    <a:lnTo>
                      <a:pt x="94" y="14624"/>
                    </a:lnTo>
                    <a:lnTo>
                      <a:pt x="131" y="14606"/>
                    </a:lnTo>
                    <a:lnTo>
                      <a:pt x="168" y="14587"/>
                    </a:lnTo>
                    <a:lnTo>
                      <a:pt x="186" y="14550"/>
                    </a:lnTo>
                    <a:lnTo>
                      <a:pt x="186" y="14513"/>
                    </a:lnTo>
                    <a:lnTo>
                      <a:pt x="186" y="112"/>
                    </a:lnTo>
                    <a:lnTo>
                      <a:pt x="186" y="75"/>
                    </a:lnTo>
                    <a:lnTo>
                      <a:pt x="168" y="38"/>
                    </a:lnTo>
                    <a:lnTo>
                      <a:pt x="131" y="1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46"/>
              <p:cNvSpPr/>
              <p:nvPr/>
            </p:nvSpPr>
            <p:spPr>
              <a:xfrm>
                <a:off x="5620100" y="4213275"/>
                <a:ext cx="301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0" extrusionOk="0">
                    <a:moveTo>
                      <a:pt x="482" y="1"/>
                    </a:moveTo>
                    <a:lnTo>
                      <a:pt x="371" y="38"/>
                    </a:lnTo>
                    <a:lnTo>
                      <a:pt x="278" y="93"/>
                    </a:lnTo>
                    <a:lnTo>
                      <a:pt x="186" y="186"/>
                    </a:lnTo>
                    <a:lnTo>
                      <a:pt x="112" y="279"/>
                    </a:lnTo>
                    <a:lnTo>
                      <a:pt x="56" y="390"/>
                    </a:lnTo>
                    <a:lnTo>
                      <a:pt x="19" y="501"/>
                    </a:lnTo>
                    <a:lnTo>
                      <a:pt x="0" y="631"/>
                    </a:lnTo>
                    <a:lnTo>
                      <a:pt x="19" y="761"/>
                    </a:lnTo>
                    <a:lnTo>
                      <a:pt x="56" y="890"/>
                    </a:lnTo>
                    <a:lnTo>
                      <a:pt x="112" y="1002"/>
                    </a:lnTo>
                    <a:lnTo>
                      <a:pt x="186" y="1094"/>
                    </a:lnTo>
                    <a:lnTo>
                      <a:pt x="278" y="1168"/>
                    </a:lnTo>
                    <a:lnTo>
                      <a:pt x="371" y="1224"/>
                    </a:lnTo>
                    <a:lnTo>
                      <a:pt x="482" y="1261"/>
                    </a:lnTo>
                    <a:lnTo>
                      <a:pt x="612" y="1280"/>
                    </a:lnTo>
                    <a:lnTo>
                      <a:pt x="723" y="1261"/>
                    </a:lnTo>
                    <a:lnTo>
                      <a:pt x="853" y="1224"/>
                    </a:lnTo>
                    <a:lnTo>
                      <a:pt x="946" y="1168"/>
                    </a:lnTo>
                    <a:lnTo>
                      <a:pt x="1038" y="1094"/>
                    </a:lnTo>
                    <a:lnTo>
                      <a:pt x="1112" y="1002"/>
                    </a:lnTo>
                    <a:lnTo>
                      <a:pt x="1168" y="890"/>
                    </a:lnTo>
                    <a:lnTo>
                      <a:pt x="1205" y="761"/>
                    </a:lnTo>
                    <a:lnTo>
                      <a:pt x="1205" y="631"/>
                    </a:lnTo>
                    <a:lnTo>
                      <a:pt x="1205" y="501"/>
                    </a:lnTo>
                    <a:lnTo>
                      <a:pt x="1168" y="390"/>
                    </a:lnTo>
                    <a:lnTo>
                      <a:pt x="1112" y="279"/>
                    </a:lnTo>
                    <a:lnTo>
                      <a:pt x="1038" y="186"/>
                    </a:lnTo>
                    <a:lnTo>
                      <a:pt x="946" y="93"/>
                    </a:lnTo>
                    <a:lnTo>
                      <a:pt x="853" y="38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46"/>
              <p:cNvSpPr/>
              <p:nvPr/>
            </p:nvSpPr>
            <p:spPr>
              <a:xfrm>
                <a:off x="5621475" y="4305950"/>
                <a:ext cx="301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0" extrusionOk="0">
                    <a:moveTo>
                      <a:pt x="483" y="1"/>
                    </a:moveTo>
                    <a:lnTo>
                      <a:pt x="372" y="38"/>
                    </a:lnTo>
                    <a:lnTo>
                      <a:pt x="260" y="112"/>
                    </a:lnTo>
                    <a:lnTo>
                      <a:pt x="168" y="186"/>
                    </a:lnTo>
                    <a:lnTo>
                      <a:pt x="94" y="279"/>
                    </a:lnTo>
                    <a:lnTo>
                      <a:pt x="38" y="390"/>
                    </a:lnTo>
                    <a:lnTo>
                      <a:pt x="19" y="501"/>
                    </a:lnTo>
                    <a:lnTo>
                      <a:pt x="1" y="631"/>
                    </a:lnTo>
                    <a:lnTo>
                      <a:pt x="19" y="760"/>
                    </a:lnTo>
                    <a:lnTo>
                      <a:pt x="38" y="890"/>
                    </a:lnTo>
                    <a:lnTo>
                      <a:pt x="94" y="1001"/>
                    </a:lnTo>
                    <a:lnTo>
                      <a:pt x="168" y="1094"/>
                    </a:lnTo>
                    <a:lnTo>
                      <a:pt x="260" y="1168"/>
                    </a:lnTo>
                    <a:lnTo>
                      <a:pt x="372" y="1224"/>
                    </a:lnTo>
                    <a:lnTo>
                      <a:pt x="483" y="1261"/>
                    </a:lnTo>
                    <a:lnTo>
                      <a:pt x="594" y="1279"/>
                    </a:lnTo>
                    <a:lnTo>
                      <a:pt x="724" y="1261"/>
                    </a:lnTo>
                    <a:lnTo>
                      <a:pt x="835" y="1224"/>
                    </a:lnTo>
                    <a:lnTo>
                      <a:pt x="946" y="1168"/>
                    </a:lnTo>
                    <a:lnTo>
                      <a:pt x="1020" y="1094"/>
                    </a:lnTo>
                    <a:lnTo>
                      <a:pt x="1094" y="1001"/>
                    </a:lnTo>
                    <a:lnTo>
                      <a:pt x="1150" y="890"/>
                    </a:lnTo>
                    <a:lnTo>
                      <a:pt x="1187" y="760"/>
                    </a:lnTo>
                    <a:lnTo>
                      <a:pt x="1206" y="631"/>
                    </a:lnTo>
                    <a:lnTo>
                      <a:pt x="1187" y="501"/>
                    </a:lnTo>
                    <a:lnTo>
                      <a:pt x="1150" y="390"/>
                    </a:lnTo>
                    <a:lnTo>
                      <a:pt x="1094" y="279"/>
                    </a:lnTo>
                    <a:lnTo>
                      <a:pt x="1020" y="186"/>
                    </a:lnTo>
                    <a:lnTo>
                      <a:pt x="946" y="112"/>
                    </a:lnTo>
                    <a:lnTo>
                      <a:pt x="835" y="38"/>
                    </a:lnTo>
                    <a:lnTo>
                      <a:pt x="724" y="1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46"/>
              <p:cNvSpPr/>
              <p:nvPr/>
            </p:nvSpPr>
            <p:spPr>
              <a:xfrm>
                <a:off x="5618700" y="4422725"/>
                <a:ext cx="3015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98" extrusionOk="0">
                    <a:moveTo>
                      <a:pt x="594" y="0"/>
                    </a:moveTo>
                    <a:lnTo>
                      <a:pt x="483" y="19"/>
                    </a:lnTo>
                    <a:lnTo>
                      <a:pt x="371" y="56"/>
                    </a:lnTo>
                    <a:lnTo>
                      <a:pt x="260" y="111"/>
                    </a:lnTo>
                    <a:lnTo>
                      <a:pt x="168" y="204"/>
                    </a:lnTo>
                    <a:lnTo>
                      <a:pt x="93" y="297"/>
                    </a:lnTo>
                    <a:lnTo>
                      <a:pt x="38" y="408"/>
                    </a:lnTo>
                    <a:lnTo>
                      <a:pt x="1" y="519"/>
                    </a:lnTo>
                    <a:lnTo>
                      <a:pt x="1" y="649"/>
                    </a:lnTo>
                    <a:lnTo>
                      <a:pt x="1" y="779"/>
                    </a:lnTo>
                    <a:lnTo>
                      <a:pt x="38" y="908"/>
                    </a:lnTo>
                    <a:lnTo>
                      <a:pt x="93" y="1020"/>
                    </a:lnTo>
                    <a:lnTo>
                      <a:pt x="168" y="1112"/>
                    </a:lnTo>
                    <a:lnTo>
                      <a:pt x="260" y="1186"/>
                    </a:lnTo>
                    <a:lnTo>
                      <a:pt x="371" y="1242"/>
                    </a:lnTo>
                    <a:lnTo>
                      <a:pt x="483" y="1279"/>
                    </a:lnTo>
                    <a:lnTo>
                      <a:pt x="594" y="1298"/>
                    </a:lnTo>
                    <a:lnTo>
                      <a:pt x="724" y="1279"/>
                    </a:lnTo>
                    <a:lnTo>
                      <a:pt x="835" y="1242"/>
                    </a:lnTo>
                    <a:lnTo>
                      <a:pt x="927" y="1186"/>
                    </a:lnTo>
                    <a:lnTo>
                      <a:pt x="1020" y="1112"/>
                    </a:lnTo>
                    <a:lnTo>
                      <a:pt x="1094" y="1020"/>
                    </a:lnTo>
                    <a:lnTo>
                      <a:pt x="1150" y="908"/>
                    </a:lnTo>
                    <a:lnTo>
                      <a:pt x="1187" y="779"/>
                    </a:lnTo>
                    <a:lnTo>
                      <a:pt x="1205" y="649"/>
                    </a:lnTo>
                    <a:lnTo>
                      <a:pt x="1187" y="519"/>
                    </a:lnTo>
                    <a:lnTo>
                      <a:pt x="1150" y="408"/>
                    </a:lnTo>
                    <a:lnTo>
                      <a:pt x="1094" y="297"/>
                    </a:lnTo>
                    <a:lnTo>
                      <a:pt x="1020" y="204"/>
                    </a:lnTo>
                    <a:lnTo>
                      <a:pt x="927" y="111"/>
                    </a:lnTo>
                    <a:lnTo>
                      <a:pt x="835" y="56"/>
                    </a:lnTo>
                    <a:lnTo>
                      <a:pt x="724" y="19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46"/>
              <p:cNvSpPr/>
              <p:nvPr/>
            </p:nvSpPr>
            <p:spPr>
              <a:xfrm>
                <a:off x="5620100" y="4529750"/>
                <a:ext cx="301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0" extrusionOk="0">
                    <a:moveTo>
                      <a:pt x="482" y="1"/>
                    </a:moveTo>
                    <a:lnTo>
                      <a:pt x="371" y="38"/>
                    </a:lnTo>
                    <a:lnTo>
                      <a:pt x="278" y="93"/>
                    </a:lnTo>
                    <a:lnTo>
                      <a:pt x="186" y="186"/>
                    </a:lnTo>
                    <a:lnTo>
                      <a:pt x="112" y="279"/>
                    </a:lnTo>
                    <a:lnTo>
                      <a:pt x="56" y="390"/>
                    </a:lnTo>
                    <a:lnTo>
                      <a:pt x="19" y="501"/>
                    </a:lnTo>
                    <a:lnTo>
                      <a:pt x="0" y="631"/>
                    </a:lnTo>
                    <a:lnTo>
                      <a:pt x="19" y="761"/>
                    </a:lnTo>
                    <a:lnTo>
                      <a:pt x="56" y="890"/>
                    </a:lnTo>
                    <a:lnTo>
                      <a:pt x="112" y="1002"/>
                    </a:lnTo>
                    <a:lnTo>
                      <a:pt x="186" y="1094"/>
                    </a:lnTo>
                    <a:lnTo>
                      <a:pt x="278" y="1168"/>
                    </a:lnTo>
                    <a:lnTo>
                      <a:pt x="371" y="1224"/>
                    </a:lnTo>
                    <a:lnTo>
                      <a:pt x="482" y="1261"/>
                    </a:lnTo>
                    <a:lnTo>
                      <a:pt x="612" y="1280"/>
                    </a:lnTo>
                    <a:lnTo>
                      <a:pt x="723" y="1261"/>
                    </a:lnTo>
                    <a:lnTo>
                      <a:pt x="853" y="1224"/>
                    </a:lnTo>
                    <a:lnTo>
                      <a:pt x="946" y="1168"/>
                    </a:lnTo>
                    <a:lnTo>
                      <a:pt x="1038" y="1094"/>
                    </a:lnTo>
                    <a:lnTo>
                      <a:pt x="1112" y="1002"/>
                    </a:lnTo>
                    <a:lnTo>
                      <a:pt x="1168" y="890"/>
                    </a:lnTo>
                    <a:lnTo>
                      <a:pt x="1205" y="761"/>
                    </a:lnTo>
                    <a:lnTo>
                      <a:pt x="1205" y="631"/>
                    </a:lnTo>
                    <a:lnTo>
                      <a:pt x="1205" y="501"/>
                    </a:lnTo>
                    <a:lnTo>
                      <a:pt x="1168" y="390"/>
                    </a:lnTo>
                    <a:lnTo>
                      <a:pt x="1112" y="279"/>
                    </a:lnTo>
                    <a:lnTo>
                      <a:pt x="1038" y="186"/>
                    </a:lnTo>
                    <a:lnTo>
                      <a:pt x="946" y="93"/>
                    </a:lnTo>
                    <a:lnTo>
                      <a:pt x="853" y="38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568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46"/>
              <p:cNvSpPr/>
              <p:nvPr/>
            </p:nvSpPr>
            <p:spPr>
              <a:xfrm>
                <a:off x="5400475" y="3981125"/>
                <a:ext cx="271075" cy="412425"/>
              </a:xfrm>
              <a:custGeom>
                <a:avLst/>
                <a:gdLst/>
                <a:ahLst/>
                <a:cxnLst/>
                <a:rect l="l" t="t" r="r" b="b"/>
                <a:pathLst>
                  <a:path w="10843" h="16497" extrusionOk="0">
                    <a:moveTo>
                      <a:pt x="1390" y="1"/>
                    </a:moveTo>
                    <a:lnTo>
                      <a:pt x="0" y="15533"/>
                    </a:lnTo>
                    <a:lnTo>
                      <a:pt x="9453" y="16497"/>
                    </a:lnTo>
                    <a:lnTo>
                      <a:pt x="10843" y="965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46"/>
              <p:cNvSpPr/>
              <p:nvPr/>
            </p:nvSpPr>
            <p:spPr>
              <a:xfrm>
                <a:off x="5395375" y="3993650"/>
                <a:ext cx="292850" cy="425850"/>
              </a:xfrm>
              <a:custGeom>
                <a:avLst/>
                <a:gdLst/>
                <a:ahLst/>
                <a:cxnLst/>
                <a:rect l="l" t="t" r="r" b="b"/>
                <a:pathLst>
                  <a:path w="11714" h="17034" extrusionOk="0">
                    <a:moveTo>
                      <a:pt x="2336" y="0"/>
                    </a:moveTo>
                    <a:lnTo>
                      <a:pt x="0" y="15402"/>
                    </a:lnTo>
                    <a:lnTo>
                      <a:pt x="9379" y="17033"/>
                    </a:lnTo>
                    <a:lnTo>
                      <a:pt x="11714" y="1631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46"/>
              <p:cNvSpPr/>
              <p:nvPr/>
            </p:nvSpPr>
            <p:spPr>
              <a:xfrm>
                <a:off x="5263775" y="4195200"/>
                <a:ext cx="313250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12530" h="4987" extrusionOk="0">
                    <a:moveTo>
                      <a:pt x="3652" y="1"/>
                    </a:moveTo>
                    <a:lnTo>
                      <a:pt x="0" y="3040"/>
                    </a:lnTo>
                    <a:lnTo>
                      <a:pt x="167" y="3189"/>
                    </a:lnTo>
                    <a:lnTo>
                      <a:pt x="371" y="3337"/>
                    </a:lnTo>
                    <a:lnTo>
                      <a:pt x="631" y="3485"/>
                    </a:lnTo>
                    <a:lnTo>
                      <a:pt x="927" y="3615"/>
                    </a:lnTo>
                    <a:lnTo>
                      <a:pt x="1279" y="3745"/>
                    </a:lnTo>
                    <a:lnTo>
                      <a:pt x="1650" y="3856"/>
                    </a:lnTo>
                    <a:lnTo>
                      <a:pt x="2058" y="3967"/>
                    </a:lnTo>
                    <a:lnTo>
                      <a:pt x="2484" y="4060"/>
                    </a:lnTo>
                    <a:lnTo>
                      <a:pt x="3429" y="4245"/>
                    </a:lnTo>
                    <a:lnTo>
                      <a:pt x="4430" y="4412"/>
                    </a:lnTo>
                    <a:lnTo>
                      <a:pt x="5487" y="4542"/>
                    </a:lnTo>
                    <a:lnTo>
                      <a:pt x="6543" y="4653"/>
                    </a:lnTo>
                    <a:lnTo>
                      <a:pt x="7600" y="4746"/>
                    </a:lnTo>
                    <a:lnTo>
                      <a:pt x="8582" y="4820"/>
                    </a:lnTo>
                    <a:lnTo>
                      <a:pt x="10324" y="4931"/>
                    </a:lnTo>
                    <a:lnTo>
                      <a:pt x="11547" y="4987"/>
                    </a:lnTo>
                    <a:lnTo>
                      <a:pt x="11992" y="4987"/>
                    </a:lnTo>
                    <a:lnTo>
                      <a:pt x="12530" y="1409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46"/>
              <p:cNvSpPr/>
              <p:nvPr/>
            </p:nvSpPr>
            <p:spPr>
              <a:xfrm>
                <a:off x="5563575" y="4187325"/>
                <a:ext cx="1163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6099" extrusionOk="0">
                    <a:moveTo>
                      <a:pt x="3003" y="1"/>
                    </a:moveTo>
                    <a:lnTo>
                      <a:pt x="2632" y="38"/>
                    </a:lnTo>
                    <a:lnTo>
                      <a:pt x="2428" y="75"/>
                    </a:lnTo>
                    <a:lnTo>
                      <a:pt x="2224" y="130"/>
                    </a:lnTo>
                    <a:lnTo>
                      <a:pt x="2039" y="186"/>
                    </a:lnTo>
                    <a:lnTo>
                      <a:pt x="1854" y="242"/>
                    </a:lnTo>
                    <a:lnTo>
                      <a:pt x="1668" y="334"/>
                    </a:lnTo>
                    <a:lnTo>
                      <a:pt x="1501" y="427"/>
                    </a:lnTo>
                    <a:lnTo>
                      <a:pt x="1353" y="520"/>
                    </a:lnTo>
                    <a:lnTo>
                      <a:pt x="1242" y="631"/>
                    </a:lnTo>
                    <a:lnTo>
                      <a:pt x="1020" y="872"/>
                    </a:lnTo>
                    <a:lnTo>
                      <a:pt x="816" y="1094"/>
                    </a:lnTo>
                    <a:lnTo>
                      <a:pt x="482" y="1521"/>
                    </a:lnTo>
                    <a:lnTo>
                      <a:pt x="278" y="1817"/>
                    </a:lnTo>
                    <a:lnTo>
                      <a:pt x="204" y="1947"/>
                    </a:lnTo>
                    <a:lnTo>
                      <a:pt x="0" y="5302"/>
                    </a:lnTo>
                    <a:lnTo>
                      <a:pt x="389" y="5450"/>
                    </a:lnTo>
                    <a:lnTo>
                      <a:pt x="871" y="5598"/>
                    </a:lnTo>
                    <a:lnTo>
                      <a:pt x="1390" y="5765"/>
                    </a:lnTo>
                    <a:lnTo>
                      <a:pt x="1946" y="5895"/>
                    </a:lnTo>
                    <a:lnTo>
                      <a:pt x="2465" y="6006"/>
                    </a:lnTo>
                    <a:lnTo>
                      <a:pt x="2929" y="6080"/>
                    </a:lnTo>
                    <a:lnTo>
                      <a:pt x="3132" y="6099"/>
                    </a:lnTo>
                    <a:lnTo>
                      <a:pt x="3429" y="6099"/>
                    </a:lnTo>
                    <a:lnTo>
                      <a:pt x="3540" y="6062"/>
                    </a:lnTo>
                    <a:lnTo>
                      <a:pt x="3633" y="6006"/>
                    </a:lnTo>
                    <a:lnTo>
                      <a:pt x="3726" y="5950"/>
                    </a:lnTo>
                    <a:lnTo>
                      <a:pt x="3800" y="5876"/>
                    </a:lnTo>
                    <a:lnTo>
                      <a:pt x="3874" y="5802"/>
                    </a:lnTo>
                    <a:lnTo>
                      <a:pt x="3985" y="5654"/>
                    </a:lnTo>
                    <a:lnTo>
                      <a:pt x="4059" y="5505"/>
                    </a:lnTo>
                    <a:lnTo>
                      <a:pt x="4096" y="5376"/>
                    </a:lnTo>
                    <a:lnTo>
                      <a:pt x="4133" y="5265"/>
                    </a:lnTo>
                    <a:lnTo>
                      <a:pt x="4133" y="5153"/>
                    </a:lnTo>
                    <a:lnTo>
                      <a:pt x="4207" y="5079"/>
                    </a:lnTo>
                    <a:lnTo>
                      <a:pt x="4282" y="4968"/>
                    </a:lnTo>
                    <a:lnTo>
                      <a:pt x="4337" y="4857"/>
                    </a:lnTo>
                    <a:lnTo>
                      <a:pt x="4374" y="4746"/>
                    </a:lnTo>
                    <a:lnTo>
                      <a:pt x="4448" y="4523"/>
                    </a:lnTo>
                    <a:lnTo>
                      <a:pt x="4485" y="4301"/>
                    </a:lnTo>
                    <a:lnTo>
                      <a:pt x="4504" y="4097"/>
                    </a:lnTo>
                    <a:lnTo>
                      <a:pt x="4485" y="3930"/>
                    </a:lnTo>
                    <a:lnTo>
                      <a:pt x="4485" y="3819"/>
                    </a:lnTo>
                    <a:lnTo>
                      <a:pt x="4467" y="3782"/>
                    </a:lnTo>
                    <a:lnTo>
                      <a:pt x="4523" y="3652"/>
                    </a:lnTo>
                    <a:lnTo>
                      <a:pt x="4578" y="3522"/>
                    </a:lnTo>
                    <a:lnTo>
                      <a:pt x="4615" y="3393"/>
                    </a:lnTo>
                    <a:lnTo>
                      <a:pt x="4634" y="3281"/>
                    </a:lnTo>
                    <a:lnTo>
                      <a:pt x="4652" y="3040"/>
                    </a:lnTo>
                    <a:lnTo>
                      <a:pt x="4615" y="2818"/>
                    </a:lnTo>
                    <a:lnTo>
                      <a:pt x="4578" y="2614"/>
                    </a:lnTo>
                    <a:lnTo>
                      <a:pt x="4523" y="2466"/>
                    </a:lnTo>
                    <a:lnTo>
                      <a:pt x="4467" y="2336"/>
                    </a:lnTo>
                    <a:lnTo>
                      <a:pt x="4485" y="2188"/>
                    </a:lnTo>
                    <a:lnTo>
                      <a:pt x="4485" y="2058"/>
                    </a:lnTo>
                    <a:lnTo>
                      <a:pt x="4448" y="1928"/>
                    </a:lnTo>
                    <a:lnTo>
                      <a:pt x="4430" y="1817"/>
                    </a:lnTo>
                    <a:lnTo>
                      <a:pt x="4374" y="1706"/>
                    </a:lnTo>
                    <a:lnTo>
                      <a:pt x="4337" y="1613"/>
                    </a:lnTo>
                    <a:lnTo>
                      <a:pt x="4207" y="1446"/>
                    </a:lnTo>
                    <a:lnTo>
                      <a:pt x="4096" y="1317"/>
                    </a:lnTo>
                    <a:lnTo>
                      <a:pt x="3985" y="1224"/>
                    </a:lnTo>
                    <a:lnTo>
                      <a:pt x="3874" y="1150"/>
                    </a:lnTo>
                    <a:lnTo>
                      <a:pt x="3800" y="1372"/>
                    </a:lnTo>
                    <a:lnTo>
                      <a:pt x="3726" y="1539"/>
                    </a:lnTo>
                    <a:lnTo>
                      <a:pt x="3688" y="1576"/>
                    </a:lnTo>
                    <a:lnTo>
                      <a:pt x="3651" y="1613"/>
                    </a:lnTo>
                    <a:lnTo>
                      <a:pt x="3448" y="1558"/>
                    </a:lnTo>
                    <a:lnTo>
                      <a:pt x="3077" y="1465"/>
                    </a:lnTo>
                    <a:lnTo>
                      <a:pt x="2539" y="1317"/>
                    </a:lnTo>
                    <a:lnTo>
                      <a:pt x="2762" y="1187"/>
                    </a:lnTo>
                    <a:lnTo>
                      <a:pt x="3003" y="1057"/>
                    </a:lnTo>
                    <a:lnTo>
                      <a:pt x="3262" y="872"/>
                    </a:lnTo>
                    <a:lnTo>
                      <a:pt x="3503" y="705"/>
                    </a:lnTo>
                    <a:lnTo>
                      <a:pt x="3614" y="594"/>
                    </a:lnTo>
                    <a:lnTo>
                      <a:pt x="3707" y="501"/>
                    </a:lnTo>
                    <a:lnTo>
                      <a:pt x="3763" y="427"/>
                    </a:lnTo>
                    <a:lnTo>
                      <a:pt x="3800" y="334"/>
                    </a:lnTo>
                    <a:lnTo>
                      <a:pt x="3800" y="260"/>
                    </a:lnTo>
                    <a:lnTo>
                      <a:pt x="3781" y="186"/>
                    </a:lnTo>
                    <a:lnTo>
                      <a:pt x="3707" y="130"/>
                    </a:lnTo>
                    <a:lnTo>
                      <a:pt x="3596" y="75"/>
                    </a:lnTo>
                    <a:lnTo>
                      <a:pt x="3485" y="38"/>
                    </a:lnTo>
                    <a:lnTo>
                      <a:pt x="3336" y="19"/>
                    </a:lnTo>
                    <a:lnTo>
                      <a:pt x="3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46"/>
              <p:cNvSpPr/>
              <p:nvPr/>
            </p:nvSpPr>
            <p:spPr>
              <a:xfrm>
                <a:off x="5530675" y="4218850"/>
                <a:ext cx="41250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4653" extrusionOk="0">
                    <a:moveTo>
                      <a:pt x="742" y="0"/>
                    </a:moveTo>
                    <a:lnTo>
                      <a:pt x="0" y="4374"/>
                    </a:lnTo>
                    <a:lnTo>
                      <a:pt x="1168" y="4652"/>
                    </a:lnTo>
                    <a:lnTo>
                      <a:pt x="1650" y="223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46"/>
              <p:cNvSpPr/>
              <p:nvPr/>
            </p:nvSpPr>
            <p:spPr>
              <a:xfrm>
                <a:off x="5528350" y="4216525"/>
                <a:ext cx="45900" cy="12095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4838" extrusionOk="0">
                    <a:moveTo>
                      <a:pt x="909" y="223"/>
                    </a:moveTo>
                    <a:lnTo>
                      <a:pt x="1632" y="390"/>
                    </a:lnTo>
                    <a:lnTo>
                      <a:pt x="1168" y="4615"/>
                    </a:lnTo>
                    <a:lnTo>
                      <a:pt x="204" y="4393"/>
                    </a:lnTo>
                    <a:lnTo>
                      <a:pt x="909" y="223"/>
                    </a:lnTo>
                    <a:close/>
                    <a:moveTo>
                      <a:pt x="816" y="0"/>
                    </a:moveTo>
                    <a:lnTo>
                      <a:pt x="779" y="19"/>
                    </a:lnTo>
                    <a:lnTo>
                      <a:pt x="760" y="37"/>
                    </a:lnTo>
                    <a:lnTo>
                      <a:pt x="742" y="75"/>
                    </a:lnTo>
                    <a:lnTo>
                      <a:pt x="1" y="4449"/>
                    </a:lnTo>
                    <a:lnTo>
                      <a:pt x="1" y="4486"/>
                    </a:lnTo>
                    <a:lnTo>
                      <a:pt x="19" y="4523"/>
                    </a:lnTo>
                    <a:lnTo>
                      <a:pt x="38" y="4560"/>
                    </a:lnTo>
                    <a:lnTo>
                      <a:pt x="75" y="4560"/>
                    </a:lnTo>
                    <a:lnTo>
                      <a:pt x="1224" y="4838"/>
                    </a:lnTo>
                    <a:lnTo>
                      <a:pt x="1261" y="4838"/>
                    </a:lnTo>
                    <a:lnTo>
                      <a:pt x="1316" y="4819"/>
                    </a:lnTo>
                    <a:lnTo>
                      <a:pt x="1335" y="4782"/>
                    </a:lnTo>
                    <a:lnTo>
                      <a:pt x="1354" y="4745"/>
                    </a:lnTo>
                    <a:lnTo>
                      <a:pt x="1835" y="334"/>
                    </a:lnTo>
                    <a:lnTo>
                      <a:pt x="1835" y="297"/>
                    </a:lnTo>
                    <a:lnTo>
                      <a:pt x="1817" y="260"/>
                    </a:lnTo>
                    <a:lnTo>
                      <a:pt x="1798" y="241"/>
                    </a:lnTo>
                    <a:lnTo>
                      <a:pt x="1761" y="223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46"/>
              <p:cNvSpPr/>
              <p:nvPr/>
            </p:nvSpPr>
            <p:spPr>
              <a:xfrm>
                <a:off x="5246175" y="4171575"/>
                <a:ext cx="308600" cy="168225"/>
              </a:xfrm>
              <a:custGeom>
                <a:avLst/>
                <a:gdLst/>
                <a:ahLst/>
                <a:cxnLst/>
                <a:rect l="l" t="t" r="r" b="b"/>
                <a:pathLst>
                  <a:path w="12344" h="6729" extrusionOk="0">
                    <a:moveTo>
                      <a:pt x="3651" y="1"/>
                    </a:moveTo>
                    <a:lnTo>
                      <a:pt x="0" y="4226"/>
                    </a:lnTo>
                    <a:lnTo>
                      <a:pt x="74" y="4393"/>
                    </a:lnTo>
                    <a:lnTo>
                      <a:pt x="167" y="4560"/>
                    </a:lnTo>
                    <a:lnTo>
                      <a:pt x="297" y="4708"/>
                    </a:lnTo>
                    <a:lnTo>
                      <a:pt x="445" y="4857"/>
                    </a:lnTo>
                    <a:lnTo>
                      <a:pt x="649" y="4986"/>
                    </a:lnTo>
                    <a:lnTo>
                      <a:pt x="871" y="5098"/>
                    </a:lnTo>
                    <a:lnTo>
                      <a:pt x="1112" y="5209"/>
                    </a:lnTo>
                    <a:lnTo>
                      <a:pt x="1390" y="5320"/>
                    </a:lnTo>
                    <a:lnTo>
                      <a:pt x="1687" y="5413"/>
                    </a:lnTo>
                    <a:lnTo>
                      <a:pt x="2020" y="5505"/>
                    </a:lnTo>
                    <a:lnTo>
                      <a:pt x="2725" y="5654"/>
                    </a:lnTo>
                    <a:lnTo>
                      <a:pt x="3503" y="5802"/>
                    </a:lnTo>
                    <a:lnTo>
                      <a:pt x="4337" y="5913"/>
                    </a:lnTo>
                    <a:lnTo>
                      <a:pt x="5227" y="6006"/>
                    </a:lnTo>
                    <a:lnTo>
                      <a:pt x="6135" y="6098"/>
                    </a:lnTo>
                    <a:lnTo>
                      <a:pt x="8007" y="6284"/>
                    </a:lnTo>
                    <a:lnTo>
                      <a:pt x="8934" y="6376"/>
                    </a:lnTo>
                    <a:lnTo>
                      <a:pt x="9842" y="6469"/>
                    </a:lnTo>
                    <a:lnTo>
                      <a:pt x="10713" y="6599"/>
                    </a:lnTo>
                    <a:lnTo>
                      <a:pt x="11547" y="6729"/>
                    </a:lnTo>
                    <a:lnTo>
                      <a:pt x="12344" y="1780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46"/>
              <p:cNvSpPr/>
              <p:nvPr/>
            </p:nvSpPr>
            <p:spPr>
              <a:xfrm>
                <a:off x="5817950" y="3873625"/>
                <a:ext cx="211775" cy="377675"/>
              </a:xfrm>
              <a:custGeom>
                <a:avLst/>
                <a:gdLst/>
                <a:ahLst/>
                <a:cxnLst/>
                <a:rect l="l" t="t" r="r" b="b"/>
                <a:pathLst>
                  <a:path w="8471" h="15107" extrusionOk="0">
                    <a:moveTo>
                      <a:pt x="427" y="1"/>
                    </a:moveTo>
                    <a:lnTo>
                      <a:pt x="0" y="7322"/>
                    </a:lnTo>
                    <a:lnTo>
                      <a:pt x="1205" y="8527"/>
                    </a:lnTo>
                    <a:lnTo>
                      <a:pt x="2466" y="9750"/>
                    </a:lnTo>
                    <a:lnTo>
                      <a:pt x="3930" y="11159"/>
                    </a:lnTo>
                    <a:lnTo>
                      <a:pt x="5431" y="12586"/>
                    </a:lnTo>
                    <a:lnTo>
                      <a:pt x="6135" y="13235"/>
                    </a:lnTo>
                    <a:lnTo>
                      <a:pt x="6803" y="13828"/>
                    </a:lnTo>
                    <a:lnTo>
                      <a:pt x="7377" y="14328"/>
                    </a:lnTo>
                    <a:lnTo>
                      <a:pt x="7878" y="14736"/>
                    </a:lnTo>
                    <a:lnTo>
                      <a:pt x="8248" y="14995"/>
                    </a:lnTo>
                    <a:lnTo>
                      <a:pt x="8378" y="15069"/>
                    </a:lnTo>
                    <a:lnTo>
                      <a:pt x="8471" y="15107"/>
                    </a:lnTo>
                    <a:lnTo>
                      <a:pt x="8471" y="15107"/>
                    </a:lnTo>
                    <a:lnTo>
                      <a:pt x="8304" y="7860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46"/>
              <p:cNvSpPr/>
              <p:nvPr/>
            </p:nvSpPr>
            <p:spPr>
              <a:xfrm>
                <a:off x="6089025" y="3898650"/>
                <a:ext cx="102425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392" extrusionOk="0">
                    <a:moveTo>
                      <a:pt x="389" y="1"/>
                    </a:moveTo>
                    <a:lnTo>
                      <a:pt x="0" y="853"/>
                    </a:lnTo>
                    <a:lnTo>
                      <a:pt x="3688" y="2392"/>
                    </a:lnTo>
                    <a:lnTo>
                      <a:pt x="4096" y="1409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46"/>
              <p:cNvSpPr/>
              <p:nvPr/>
            </p:nvSpPr>
            <p:spPr>
              <a:xfrm>
                <a:off x="6086225" y="3896350"/>
                <a:ext cx="107525" cy="64425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2577" extrusionOk="0">
                    <a:moveTo>
                      <a:pt x="557" y="223"/>
                    </a:moveTo>
                    <a:lnTo>
                      <a:pt x="4078" y="1557"/>
                    </a:lnTo>
                    <a:lnTo>
                      <a:pt x="3745" y="2354"/>
                    </a:lnTo>
                    <a:lnTo>
                      <a:pt x="242" y="890"/>
                    </a:lnTo>
                    <a:lnTo>
                      <a:pt x="557" y="223"/>
                    </a:lnTo>
                    <a:close/>
                    <a:moveTo>
                      <a:pt x="464" y="0"/>
                    </a:moveTo>
                    <a:lnTo>
                      <a:pt x="446" y="19"/>
                    </a:lnTo>
                    <a:lnTo>
                      <a:pt x="427" y="56"/>
                    </a:lnTo>
                    <a:lnTo>
                      <a:pt x="19" y="890"/>
                    </a:lnTo>
                    <a:lnTo>
                      <a:pt x="1" y="927"/>
                    </a:lnTo>
                    <a:lnTo>
                      <a:pt x="19" y="964"/>
                    </a:lnTo>
                    <a:lnTo>
                      <a:pt x="38" y="1001"/>
                    </a:lnTo>
                    <a:lnTo>
                      <a:pt x="75" y="1038"/>
                    </a:lnTo>
                    <a:lnTo>
                      <a:pt x="3763" y="2576"/>
                    </a:lnTo>
                    <a:lnTo>
                      <a:pt x="3837" y="2576"/>
                    </a:lnTo>
                    <a:lnTo>
                      <a:pt x="3875" y="2558"/>
                    </a:lnTo>
                    <a:lnTo>
                      <a:pt x="3893" y="2521"/>
                    </a:lnTo>
                    <a:lnTo>
                      <a:pt x="4301" y="1539"/>
                    </a:lnTo>
                    <a:lnTo>
                      <a:pt x="4301" y="1501"/>
                    </a:lnTo>
                    <a:lnTo>
                      <a:pt x="4301" y="1464"/>
                    </a:lnTo>
                    <a:lnTo>
                      <a:pt x="4264" y="1427"/>
                    </a:lnTo>
                    <a:lnTo>
                      <a:pt x="4245" y="1409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46"/>
              <p:cNvSpPr/>
              <p:nvPr/>
            </p:nvSpPr>
            <p:spPr>
              <a:xfrm>
                <a:off x="6006075" y="3911175"/>
                <a:ext cx="181200" cy="340125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13605" extrusionOk="0">
                    <a:moveTo>
                      <a:pt x="3244" y="0"/>
                    </a:moveTo>
                    <a:lnTo>
                      <a:pt x="0" y="7933"/>
                    </a:lnTo>
                    <a:lnTo>
                      <a:pt x="946" y="13605"/>
                    </a:lnTo>
                    <a:lnTo>
                      <a:pt x="1075" y="13586"/>
                    </a:lnTo>
                    <a:lnTo>
                      <a:pt x="1224" y="13567"/>
                    </a:lnTo>
                    <a:lnTo>
                      <a:pt x="1483" y="13512"/>
                    </a:lnTo>
                    <a:lnTo>
                      <a:pt x="1743" y="13401"/>
                    </a:lnTo>
                    <a:lnTo>
                      <a:pt x="2002" y="13252"/>
                    </a:lnTo>
                    <a:lnTo>
                      <a:pt x="2243" y="13067"/>
                    </a:lnTo>
                    <a:lnTo>
                      <a:pt x="2484" y="12845"/>
                    </a:lnTo>
                    <a:lnTo>
                      <a:pt x="2725" y="12604"/>
                    </a:lnTo>
                    <a:lnTo>
                      <a:pt x="2966" y="12307"/>
                    </a:lnTo>
                    <a:lnTo>
                      <a:pt x="3188" y="12011"/>
                    </a:lnTo>
                    <a:lnTo>
                      <a:pt x="3411" y="11658"/>
                    </a:lnTo>
                    <a:lnTo>
                      <a:pt x="3615" y="11306"/>
                    </a:lnTo>
                    <a:lnTo>
                      <a:pt x="3837" y="10917"/>
                    </a:lnTo>
                    <a:lnTo>
                      <a:pt x="4041" y="10509"/>
                    </a:lnTo>
                    <a:lnTo>
                      <a:pt x="4245" y="10083"/>
                    </a:lnTo>
                    <a:lnTo>
                      <a:pt x="4634" y="9193"/>
                    </a:lnTo>
                    <a:lnTo>
                      <a:pt x="5005" y="8248"/>
                    </a:lnTo>
                    <a:lnTo>
                      <a:pt x="5375" y="7284"/>
                    </a:lnTo>
                    <a:lnTo>
                      <a:pt x="5709" y="6302"/>
                    </a:lnTo>
                    <a:lnTo>
                      <a:pt x="6043" y="5320"/>
                    </a:lnTo>
                    <a:lnTo>
                      <a:pt x="6673" y="3429"/>
                    </a:lnTo>
                    <a:lnTo>
                      <a:pt x="6969" y="2577"/>
                    </a:lnTo>
                    <a:lnTo>
                      <a:pt x="7247" y="1780"/>
                    </a:lnTo>
                    <a:lnTo>
                      <a:pt x="32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46"/>
              <p:cNvSpPr/>
              <p:nvPr/>
            </p:nvSpPr>
            <p:spPr>
              <a:xfrm>
                <a:off x="5362925" y="4174825"/>
                <a:ext cx="54250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594" extrusionOk="0">
                    <a:moveTo>
                      <a:pt x="38" y="0"/>
                    </a:moveTo>
                    <a:lnTo>
                      <a:pt x="19" y="37"/>
                    </a:lnTo>
                    <a:lnTo>
                      <a:pt x="1" y="74"/>
                    </a:lnTo>
                    <a:lnTo>
                      <a:pt x="1" y="112"/>
                    </a:lnTo>
                    <a:lnTo>
                      <a:pt x="19" y="149"/>
                    </a:lnTo>
                    <a:lnTo>
                      <a:pt x="38" y="167"/>
                    </a:lnTo>
                    <a:lnTo>
                      <a:pt x="75" y="186"/>
                    </a:lnTo>
                    <a:lnTo>
                      <a:pt x="2058" y="593"/>
                    </a:lnTo>
                    <a:lnTo>
                      <a:pt x="2114" y="593"/>
                    </a:lnTo>
                    <a:lnTo>
                      <a:pt x="2132" y="575"/>
                    </a:lnTo>
                    <a:lnTo>
                      <a:pt x="2151" y="556"/>
                    </a:lnTo>
                    <a:lnTo>
                      <a:pt x="2169" y="519"/>
                    </a:lnTo>
                    <a:lnTo>
                      <a:pt x="2169" y="482"/>
                    </a:lnTo>
                    <a:lnTo>
                      <a:pt x="2151" y="445"/>
                    </a:lnTo>
                    <a:lnTo>
                      <a:pt x="2132" y="427"/>
                    </a:lnTo>
                    <a:lnTo>
                      <a:pt x="2095" y="40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46"/>
              <p:cNvSpPr/>
              <p:nvPr/>
            </p:nvSpPr>
            <p:spPr>
              <a:xfrm>
                <a:off x="5391650" y="4039525"/>
                <a:ext cx="26900" cy="14505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5802" extrusionOk="0">
                    <a:moveTo>
                      <a:pt x="965" y="0"/>
                    </a:moveTo>
                    <a:lnTo>
                      <a:pt x="928" y="19"/>
                    </a:lnTo>
                    <a:lnTo>
                      <a:pt x="891" y="37"/>
                    </a:lnTo>
                    <a:lnTo>
                      <a:pt x="891" y="74"/>
                    </a:lnTo>
                    <a:lnTo>
                      <a:pt x="1" y="5690"/>
                    </a:lnTo>
                    <a:lnTo>
                      <a:pt x="1" y="5727"/>
                    </a:lnTo>
                    <a:lnTo>
                      <a:pt x="1" y="5764"/>
                    </a:lnTo>
                    <a:lnTo>
                      <a:pt x="38" y="5783"/>
                    </a:lnTo>
                    <a:lnTo>
                      <a:pt x="75" y="5802"/>
                    </a:lnTo>
                    <a:lnTo>
                      <a:pt x="131" y="5802"/>
                    </a:lnTo>
                    <a:lnTo>
                      <a:pt x="149" y="5783"/>
                    </a:lnTo>
                    <a:lnTo>
                      <a:pt x="168" y="5764"/>
                    </a:lnTo>
                    <a:lnTo>
                      <a:pt x="186" y="5727"/>
                    </a:lnTo>
                    <a:lnTo>
                      <a:pt x="1076" y="111"/>
                    </a:lnTo>
                    <a:lnTo>
                      <a:pt x="1076" y="74"/>
                    </a:lnTo>
                    <a:lnTo>
                      <a:pt x="1057" y="37"/>
                    </a:lnTo>
                    <a:lnTo>
                      <a:pt x="1039" y="19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46"/>
              <p:cNvSpPr/>
              <p:nvPr/>
            </p:nvSpPr>
            <p:spPr>
              <a:xfrm>
                <a:off x="5385625" y="3898200"/>
                <a:ext cx="32925" cy="1070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4282" extrusionOk="0">
                    <a:moveTo>
                      <a:pt x="75" y="0"/>
                    </a:moveTo>
                    <a:lnTo>
                      <a:pt x="38" y="19"/>
                    </a:lnTo>
                    <a:lnTo>
                      <a:pt x="19" y="56"/>
                    </a:lnTo>
                    <a:lnTo>
                      <a:pt x="1" y="93"/>
                    </a:lnTo>
                    <a:lnTo>
                      <a:pt x="19" y="130"/>
                    </a:lnTo>
                    <a:lnTo>
                      <a:pt x="279" y="853"/>
                    </a:lnTo>
                    <a:lnTo>
                      <a:pt x="409" y="1279"/>
                    </a:lnTo>
                    <a:lnTo>
                      <a:pt x="557" y="1761"/>
                    </a:lnTo>
                    <a:lnTo>
                      <a:pt x="705" y="2299"/>
                    </a:lnTo>
                    <a:lnTo>
                      <a:pt x="854" y="2892"/>
                    </a:lnTo>
                    <a:lnTo>
                      <a:pt x="983" y="3522"/>
                    </a:lnTo>
                    <a:lnTo>
                      <a:pt x="1132" y="4208"/>
                    </a:lnTo>
                    <a:lnTo>
                      <a:pt x="1132" y="4245"/>
                    </a:lnTo>
                    <a:lnTo>
                      <a:pt x="1150" y="4263"/>
                    </a:lnTo>
                    <a:lnTo>
                      <a:pt x="1187" y="4282"/>
                    </a:lnTo>
                    <a:lnTo>
                      <a:pt x="1280" y="4282"/>
                    </a:lnTo>
                    <a:lnTo>
                      <a:pt x="1298" y="4245"/>
                    </a:lnTo>
                    <a:lnTo>
                      <a:pt x="1317" y="4208"/>
                    </a:lnTo>
                    <a:lnTo>
                      <a:pt x="1317" y="4171"/>
                    </a:lnTo>
                    <a:lnTo>
                      <a:pt x="1187" y="3485"/>
                    </a:lnTo>
                    <a:lnTo>
                      <a:pt x="1039" y="2836"/>
                    </a:lnTo>
                    <a:lnTo>
                      <a:pt x="891" y="2243"/>
                    </a:lnTo>
                    <a:lnTo>
                      <a:pt x="742" y="1705"/>
                    </a:lnTo>
                    <a:lnTo>
                      <a:pt x="594" y="1224"/>
                    </a:lnTo>
                    <a:lnTo>
                      <a:pt x="464" y="779"/>
                    </a:lnTo>
                    <a:lnTo>
                      <a:pt x="205" y="56"/>
                    </a:lnTo>
                    <a:lnTo>
                      <a:pt x="186" y="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46"/>
              <p:cNvSpPr/>
              <p:nvPr/>
            </p:nvSpPr>
            <p:spPr>
              <a:xfrm>
                <a:off x="5372675" y="3869475"/>
                <a:ext cx="134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72" extrusionOk="0">
                    <a:moveTo>
                      <a:pt x="56" y="0"/>
                    </a:moveTo>
                    <a:lnTo>
                      <a:pt x="19" y="37"/>
                    </a:lnTo>
                    <a:lnTo>
                      <a:pt x="19" y="74"/>
                    </a:lnTo>
                    <a:lnTo>
                      <a:pt x="0" y="111"/>
                    </a:lnTo>
                    <a:lnTo>
                      <a:pt x="19" y="148"/>
                    </a:lnTo>
                    <a:lnTo>
                      <a:pt x="111" y="297"/>
                    </a:lnTo>
                    <a:lnTo>
                      <a:pt x="334" y="816"/>
                    </a:lnTo>
                    <a:lnTo>
                      <a:pt x="371" y="853"/>
                    </a:lnTo>
                    <a:lnTo>
                      <a:pt x="426" y="871"/>
                    </a:lnTo>
                    <a:lnTo>
                      <a:pt x="463" y="871"/>
                    </a:lnTo>
                    <a:lnTo>
                      <a:pt x="500" y="853"/>
                    </a:lnTo>
                    <a:lnTo>
                      <a:pt x="519" y="816"/>
                    </a:lnTo>
                    <a:lnTo>
                      <a:pt x="537" y="779"/>
                    </a:lnTo>
                    <a:lnTo>
                      <a:pt x="519" y="742"/>
                    </a:lnTo>
                    <a:lnTo>
                      <a:pt x="278" y="204"/>
                    </a:lnTo>
                    <a:lnTo>
                      <a:pt x="185" y="37"/>
                    </a:lnTo>
                    <a:lnTo>
                      <a:pt x="167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46"/>
              <p:cNvSpPr/>
              <p:nvPr/>
            </p:nvSpPr>
            <p:spPr>
              <a:xfrm>
                <a:off x="6164550" y="3762425"/>
                <a:ext cx="834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134" extrusionOk="0">
                    <a:moveTo>
                      <a:pt x="742" y="1"/>
                    </a:moveTo>
                    <a:lnTo>
                      <a:pt x="649" y="19"/>
                    </a:lnTo>
                    <a:lnTo>
                      <a:pt x="556" y="56"/>
                    </a:lnTo>
                    <a:lnTo>
                      <a:pt x="482" y="93"/>
                    </a:lnTo>
                    <a:lnTo>
                      <a:pt x="408" y="149"/>
                    </a:lnTo>
                    <a:lnTo>
                      <a:pt x="334" y="205"/>
                    </a:lnTo>
                    <a:lnTo>
                      <a:pt x="278" y="279"/>
                    </a:lnTo>
                    <a:lnTo>
                      <a:pt x="241" y="353"/>
                    </a:lnTo>
                    <a:lnTo>
                      <a:pt x="167" y="557"/>
                    </a:lnTo>
                    <a:lnTo>
                      <a:pt x="93" y="835"/>
                    </a:lnTo>
                    <a:lnTo>
                      <a:pt x="37" y="1150"/>
                    </a:lnTo>
                    <a:lnTo>
                      <a:pt x="0" y="1483"/>
                    </a:lnTo>
                    <a:lnTo>
                      <a:pt x="0" y="1799"/>
                    </a:lnTo>
                    <a:lnTo>
                      <a:pt x="19" y="2077"/>
                    </a:lnTo>
                    <a:lnTo>
                      <a:pt x="37" y="2188"/>
                    </a:lnTo>
                    <a:lnTo>
                      <a:pt x="74" y="2280"/>
                    </a:lnTo>
                    <a:lnTo>
                      <a:pt x="111" y="2336"/>
                    </a:lnTo>
                    <a:lnTo>
                      <a:pt x="167" y="2373"/>
                    </a:lnTo>
                    <a:lnTo>
                      <a:pt x="297" y="2373"/>
                    </a:lnTo>
                    <a:lnTo>
                      <a:pt x="426" y="2336"/>
                    </a:lnTo>
                    <a:lnTo>
                      <a:pt x="556" y="2280"/>
                    </a:lnTo>
                    <a:lnTo>
                      <a:pt x="686" y="2188"/>
                    </a:lnTo>
                    <a:lnTo>
                      <a:pt x="871" y="2021"/>
                    </a:lnTo>
                    <a:lnTo>
                      <a:pt x="964" y="1947"/>
                    </a:lnTo>
                    <a:lnTo>
                      <a:pt x="945" y="2077"/>
                    </a:lnTo>
                    <a:lnTo>
                      <a:pt x="927" y="2206"/>
                    </a:lnTo>
                    <a:lnTo>
                      <a:pt x="945" y="2355"/>
                    </a:lnTo>
                    <a:lnTo>
                      <a:pt x="964" y="2521"/>
                    </a:lnTo>
                    <a:lnTo>
                      <a:pt x="1001" y="2670"/>
                    </a:lnTo>
                    <a:lnTo>
                      <a:pt x="1038" y="2744"/>
                    </a:lnTo>
                    <a:lnTo>
                      <a:pt x="1094" y="2799"/>
                    </a:lnTo>
                    <a:lnTo>
                      <a:pt x="1149" y="2855"/>
                    </a:lnTo>
                    <a:lnTo>
                      <a:pt x="1205" y="2892"/>
                    </a:lnTo>
                    <a:lnTo>
                      <a:pt x="1279" y="2929"/>
                    </a:lnTo>
                    <a:lnTo>
                      <a:pt x="1353" y="2948"/>
                    </a:lnTo>
                    <a:lnTo>
                      <a:pt x="1427" y="2948"/>
                    </a:lnTo>
                    <a:lnTo>
                      <a:pt x="1501" y="2929"/>
                    </a:lnTo>
                    <a:lnTo>
                      <a:pt x="1631" y="2874"/>
                    </a:lnTo>
                    <a:lnTo>
                      <a:pt x="1761" y="2781"/>
                    </a:lnTo>
                    <a:lnTo>
                      <a:pt x="1872" y="2688"/>
                    </a:lnTo>
                    <a:lnTo>
                      <a:pt x="1965" y="2596"/>
                    </a:lnTo>
                    <a:lnTo>
                      <a:pt x="2039" y="2521"/>
                    </a:lnTo>
                    <a:lnTo>
                      <a:pt x="2020" y="2596"/>
                    </a:lnTo>
                    <a:lnTo>
                      <a:pt x="2039" y="2762"/>
                    </a:lnTo>
                    <a:lnTo>
                      <a:pt x="2057" y="2855"/>
                    </a:lnTo>
                    <a:lnTo>
                      <a:pt x="2095" y="2948"/>
                    </a:lnTo>
                    <a:lnTo>
                      <a:pt x="2150" y="3040"/>
                    </a:lnTo>
                    <a:lnTo>
                      <a:pt x="2243" y="3114"/>
                    </a:lnTo>
                    <a:lnTo>
                      <a:pt x="2298" y="3133"/>
                    </a:lnTo>
                    <a:lnTo>
                      <a:pt x="2354" y="3133"/>
                    </a:lnTo>
                    <a:lnTo>
                      <a:pt x="2428" y="3114"/>
                    </a:lnTo>
                    <a:lnTo>
                      <a:pt x="2502" y="3096"/>
                    </a:lnTo>
                    <a:lnTo>
                      <a:pt x="2651" y="3003"/>
                    </a:lnTo>
                    <a:lnTo>
                      <a:pt x="2799" y="2855"/>
                    </a:lnTo>
                    <a:lnTo>
                      <a:pt x="2947" y="2670"/>
                    </a:lnTo>
                    <a:lnTo>
                      <a:pt x="3077" y="2447"/>
                    </a:lnTo>
                    <a:lnTo>
                      <a:pt x="3207" y="2188"/>
                    </a:lnTo>
                    <a:lnTo>
                      <a:pt x="3299" y="1910"/>
                    </a:lnTo>
                    <a:lnTo>
                      <a:pt x="3318" y="1761"/>
                    </a:lnTo>
                    <a:lnTo>
                      <a:pt x="3336" y="1632"/>
                    </a:lnTo>
                    <a:lnTo>
                      <a:pt x="3318" y="1521"/>
                    </a:lnTo>
                    <a:lnTo>
                      <a:pt x="3281" y="1428"/>
                    </a:lnTo>
                    <a:lnTo>
                      <a:pt x="3225" y="1335"/>
                    </a:lnTo>
                    <a:lnTo>
                      <a:pt x="3170" y="1261"/>
                    </a:lnTo>
                    <a:lnTo>
                      <a:pt x="3114" y="1205"/>
                    </a:lnTo>
                    <a:lnTo>
                      <a:pt x="3040" y="1150"/>
                    </a:lnTo>
                    <a:lnTo>
                      <a:pt x="2892" y="1057"/>
                    </a:lnTo>
                    <a:lnTo>
                      <a:pt x="2743" y="1002"/>
                    </a:lnTo>
                    <a:lnTo>
                      <a:pt x="2613" y="983"/>
                    </a:lnTo>
                    <a:lnTo>
                      <a:pt x="2576" y="853"/>
                    </a:lnTo>
                    <a:lnTo>
                      <a:pt x="2521" y="742"/>
                    </a:lnTo>
                    <a:lnTo>
                      <a:pt x="2447" y="649"/>
                    </a:lnTo>
                    <a:lnTo>
                      <a:pt x="2373" y="575"/>
                    </a:lnTo>
                    <a:lnTo>
                      <a:pt x="2280" y="520"/>
                    </a:lnTo>
                    <a:lnTo>
                      <a:pt x="2187" y="464"/>
                    </a:lnTo>
                    <a:lnTo>
                      <a:pt x="1983" y="408"/>
                    </a:lnTo>
                    <a:lnTo>
                      <a:pt x="1798" y="390"/>
                    </a:lnTo>
                    <a:lnTo>
                      <a:pt x="1483" y="390"/>
                    </a:lnTo>
                    <a:lnTo>
                      <a:pt x="1427" y="297"/>
                    </a:lnTo>
                    <a:lnTo>
                      <a:pt x="1353" y="205"/>
                    </a:lnTo>
                    <a:lnTo>
                      <a:pt x="1279" y="130"/>
                    </a:lnTo>
                    <a:lnTo>
                      <a:pt x="1186" y="75"/>
                    </a:lnTo>
                    <a:lnTo>
                      <a:pt x="1112" y="38"/>
                    </a:lnTo>
                    <a:lnTo>
                      <a:pt x="1020" y="19"/>
                    </a:lnTo>
                    <a:lnTo>
                      <a:pt x="9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46"/>
              <p:cNvSpPr/>
              <p:nvPr/>
            </p:nvSpPr>
            <p:spPr>
              <a:xfrm>
                <a:off x="6161750" y="3759650"/>
                <a:ext cx="88525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3337" extrusionOk="0">
                    <a:moveTo>
                      <a:pt x="1039" y="204"/>
                    </a:moveTo>
                    <a:lnTo>
                      <a:pt x="1132" y="223"/>
                    </a:lnTo>
                    <a:lnTo>
                      <a:pt x="1206" y="260"/>
                    </a:lnTo>
                    <a:lnTo>
                      <a:pt x="1280" y="297"/>
                    </a:lnTo>
                    <a:lnTo>
                      <a:pt x="1354" y="353"/>
                    </a:lnTo>
                    <a:lnTo>
                      <a:pt x="1410" y="408"/>
                    </a:lnTo>
                    <a:lnTo>
                      <a:pt x="1465" y="482"/>
                    </a:lnTo>
                    <a:lnTo>
                      <a:pt x="1521" y="557"/>
                    </a:lnTo>
                    <a:lnTo>
                      <a:pt x="1558" y="594"/>
                    </a:lnTo>
                    <a:lnTo>
                      <a:pt x="1613" y="612"/>
                    </a:lnTo>
                    <a:lnTo>
                      <a:pt x="1762" y="594"/>
                    </a:lnTo>
                    <a:lnTo>
                      <a:pt x="1910" y="594"/>
                    </a:lnTo>
                    <a:lnTo>
                      <a:pt x="2077" y="612"/>
                    </a:lnTo>
                    <a:lnTo>
                      <a:pt x="2244" y="668"/>
                    </a:lnTo>
                    <a:lnTo>
                      <a:pt x="2336" y="705"/>
                    </a:lnTo>
                    <a:lnTo>
                      <a:pt x="2410" y="760"/>
                    </a:lnTo>
                    <a:lnTo>
                      <a:pt x="2485" y="835"/>
                    </a:lnTo>
                    <a:lnTo>
                      <a:pt x="2540" y="909"/>
                    </a:lnTo>
                    <a:lnTo>
                      <a:pt x="2596" y="1001"/>
                    </a:lnTo>
                    <a:lnTo>
                      <a:pt x="2633" y="1113"/>
                    </a:lnTo>
                    <a:lnTo>
                      <a:pt x="2651" y="1150"/>
                    </a:lnTo>
                    <a:lnTo>
                      <a:pt x="2707" y="1187"/>
                    </a:lnTo>
                    <a:lnTo>
                      <a:pt x="2763" y="1205"/>
                    </a:lnTo>
                    <a:lnTo>
                      <a:pt x="2929" y="1242"/>
                    </a:lnTo>
                    <a:lnTo>
                      <a:pt x="3022" y="1298"/>
                    </a:lnTo>
                    <a:lnTo>
                      <a:pt x="3096" y="1354"/>
                    </a:lnTo>
                    <a:lnTo>
                      <a:pt x="3189" y="1428"/>
                    </a:lnTo>
                    <a:lnTo>
                      <a:pt x="3263" y="1502"/>
                    </a:lnTo>
                    <a:lnTo>
                      <a:pt x="3319" y="1613"/>
                    </a:lnTo>
                    <a:lnTo>
                      <a:pt x="3337" y="1724"/>
                    </a:lnTo>
                    <a:lnTo>
                      <a:pt x="3337" y="1854"/>
                    </a:lnTo>
                    <a:lnTo>
                      <a:pt x="3319" y="2002"/>
                    </a:lnTo>
                    <a:lnTo>
                      <a:pt x="3244" y="2206"/>
                    </a:lnTo>
                    <a:lnTo>
                      <a:pt x="3170" y="2391"/>
                    </a:lnTo>
                    <a:lnTo>
                      <a:pt x="3078" y="2577"/>
                    </a:lnTo>
                    <a:lnTo>
                      <a:pt x="2985" y="2725"/>
                    </a:lnTo>
                    <a:lnTo>
                      <a:pt x="2874" y="2873"/>
                    </a:lnTo>
                    <a:lnTo>
                      <a:pt x="2763" y="2985"/>
                    </a:lnTo>
                    <a:lnTo>
                      <a:pt x="2670" y="3059"/>
                    </a:lnTo>
                    <a:lnTo>
                      <a:pt x="2559" y="3114"/>
                    </a:lnTo>
                    <a:lnTo>
                      <a:pt x="2485" y="3151"/>
                    </a:lnTo>
                    <a:lnTo>
                      <a:pt x="2429" y="3151"/>
                    </a:lnTo>
                    <a:lnTo>
                      <a:pt x="2392" y="3133"/>
                    </a:lnTo>
                    <a:lnTo>
                      <a:pt x="2336" y="3077"/>
                    </a:lnTo>
                    <a:lnTo>
                      <a:pt x="2281" y="3003"/>
                    </a:lnTo>
                    <a:lnTo>
                      <a:pt x="2262" y="2929"/>
                    </a:lnTo>
                    <a:lnTo>
                      <a:pt x="2244" y="2855"/>
                    </a:lnTo>
                    <a:lnTo>
                      <a:pt x="2244" y="2707"/>
                    </a:lnTo>
                    <a:lnTo>
                      <a:pt x="2244" y="2651"/>
                    </a:lnTo>
                    <a:lnTo>
                      <a:pt x="2244" y="2614"/>
                    </a:lnTo>
                    <a:lnTo>
                      <a:pt x="2244" y="2577"/>
                    </a:lnTo>
                    <a:lnTo>
                      <a:pt x="2225" y="2558"/>
                    </a:lnTo>
                    <a:lnTo>
                      <a:pt x="2188" y="2540"/>
                    </a:lnTo>
                    <a:lnTo>
                      <a:pt x="2151" y="2521"/>
                    </a:lnTo>
                    <a:lnTo>
                      <a:pt x="2114" y="2540"/>
                    </a:lnTo>
                    <a:lnTo>
                      <a:pt x="2077" y="2558"/>
                    </a:lnTo>
                    <a:lnTo>
                      <a:pt x="2003" y="2651"/>
                    </a:lnTo>
                    <a:lnTo>
                      <a:pt x="1817" y="2799"/>
                    </a:lnTo>
                    <a:lnTo>
                      <a:pt x="1725" y="2873"/>
                    </a:lnTo>
                    <a:lnTo>
                      <a:pt x="1595" y="2929"/>
                    </a:lnTo>
                    <a:lnTo>
                      <a:pt x="1484" y="2947"/>
                    </a:lnTo>
                    <a:lnTo>
                      <a:pt x="1428" y="2947"/>
                    </a:lnTo>
                    <a:lnTo>
                      <a:pt x="1372" y="2929"/>
                    </a:lnTo>
                    <a:lnTo>
                      <a:pt x="1280" y="2855"/>
                    </a:lnTo>
                    <a:lnTo>
                      <a:pt x="1224" y="2762"/>
                    </a:lnTo>
                    <a:lnTo>
                      <a:pt x="1187" y="2651"/>
                    </a:lnTo>
                    <a:lnTo>
                      <a:pt x="1150" y="2521"/>
                    </a:lnTo>
                    <a:lnTo>
                      <a:pt x="1150" y="2391"/>
                    </a:lnTo>
                    <a:lnTo>
                      <a:pt x="1150" y="2262"/>
                    </a:lnTo>
                    <a:lnTo>
                      <a:pt x="1169" y="2076"/>
                    </a:lnTo>
                    <a:lnTo>
                      <a:pt x="1150" y="2021"/>
                    </a:lnTo>
                    <a:lnTo>
                      <a:pt x="1113" y="1965"/>
                    </a:lnTo>
                    <a:lnTo>
                      <a:pt x="1057" y="1965"/>
                    </a:lnTo>
                    <a:lnTo>
                      <a:pt x="1002" y="1984"/>
                    </a:lnTo>
                    <a:lnTo>
                      <a:pt x="835" y="2132"/>
                    </a:lnTo>
                    <a:lnTo>
                      <a:pt x="650" y="2280"/>
                    </a:lnTo>
                    <a:lnTo>
                      <a:pt x="557" y="2336"/>
                    </a:lnTo>
                    <a:lnTo>
                      <a:pt x="464" y="2373"/>
                    </a:lnTo>
                    <a:lnTo>
                      <a:pt x="390" y="2391"/>
                    </a:lnTo>
                    <a:lnTo>
                      <a:pt x="298" y="2391"/>
                    </a:lnTo>
                    <a:lnTo>
                      <a:pt x="298" y="2373"/>
                    </a:lnTo>
                    <a:lnTo>
                      <a:pt x="260" y="2317"/>
                    </a:lnTo>
                    <a:lnTo>
                      <a:pt x="223" y="2169"/>
                    </a:lnTo>
                    <a:lnTo>
                      <a:pt x="205" y="1947"/>
                    </a:lnTo>
                    <a:lnTo>
                      <a:pt x="205" y="1706"/>
                    </a:lnTo>
                    <a:lnTo>
                      <a:pt x="223" y="1428"/>
                    </a:lnTo>
                    <a:lnTo>
                      <a:pt x="260" y="1150"/>
                    </a:lnTo>
                    <a:lnTo>
                      <a:pt x="316" y="890"/>
                    </a:lnTo>
                    <a:lnTo>
                      <a:pt x="372" y="668"/>
                    </a:lnTo>
                    <a:lnTo>
                      <a:pt x="446" y="501"/>
                    </a:lnTo>
                    <a:lnTo>
                      <a:pt x="483" y="445"/>
                    </a:lnTo>
                    <a:lnTo>
                      <a:pt x="520" y="371"/>
                    </a:lnTo>
                    <a:lnTo>
                      <a:pt x="650" y="279"/>
                    </a:lnTo>
                    <a:lnTo>
                      <a:pt x="779" y="223"/>
                    </a:lnTo>
                    <a:lnTo>
                      <a:pt x="946" y="204"/>
                    </a:lnTo>
                    <a:close/>
                    <a:moveTo>
                      <a:pt x="946" y="0"/>
                    </a:moveTo>
                    <a:lnTo>
                      <a:pt x="835" y="19"/>
                    </a:lnTo>
                    <a:lnTo>
                      <a:pt x="724" y="38"/>
                    </a:lnTo>
                    <a:lnTo>
                      <a:pt x="631" y="75"/>
                    </a:lnTo>
                    <a:lnTo>
                      <a:pt x="538" y="112"/>
                    </a:lnTo>
                    <a:lnTo>
                      <a:pt x="446" y="186"/>
                    </a:lnTo>
                    <a:lnTo>
                      <a:pt x="372" y="241"/>
                    </a:lnTo>
                    <a:lnTo>
                      <a:pt x="316" y="334"/>
                    </a:lnTo>
                    <a:lnTo>
                      <a:pt x="260" y="408"/>
                    </a:lnTo>
                    <a:lnTo>
                      <a:pt x="186" y="594"/>
                    </a:lnTo>
                    <a:lnTo>
                      <a:pt x="131" y="835"/>
                    </a:lnTo>
                    <a:lnTo>
                      <a:pt x="75" y="1113"/>
                    </a:lnTo>
                    <a:lnTo>
                      <a:pt x="38" y="1391"/>
                    </a:lnTo>
                    <a:lnTo>
                      <a:pt x="1" y="1687"/>
                    </a:lnTo>
                    <a:lnTo>
                      <a:pt x="1" y="1965"/>
                    </a:lnTo>
                    <a:lnTo>
                      <a:pt x="38" y="2225"/>
                    </a:lnTo>
                    <a:lnTo>
                      <a:pt x="57" y="2317"/>
                    </a:lnTo>
                    <a:lnTo>
                      <a:pt x="75" y="2410"/>
                    </a:lnTo>
                    <a:lnTo>
                      <a:pt x="112" y="2466"/>
                    </a:lnTo>
                    <a:lnTo>
                      <a:pt x="149" y="2521"/>
                    </a:lnTo>
                    <a:lnTo>
                      <a:pt x="205" y="2558"/>
                    </a:lnTo>
                    <a:lnTo>
                      <a:pt x="260" y="2577"/>
                    </a:lnTo>
                    <a:lnTo>
                      <a:pt x="335" y="2595"/>
                    </a:lnTo>
                    <a:lnTo>
                      <a:pt x="427" y="2577"/>
                    </a:lnTo>
                    <a:lnTo>
                      <a:pt x="520" y="2558"/>
                    </a:lnTo>
                    <a:lnTo>
                      <a:pt x="613" y="2521"/>
                    </a:lnTo>
                    <a:lnTo>
                      <a:pt x="798" y="2429"/>
                    </a:lnTo>
                    <a:lnTo>
                      <a:pt x="946" y="2299"/>
                    </a:lnTo>
                    <a:lnTo>
                      <a:pt x="965" y="2521"/>
                    </a:lnTo>
                    <a:lnTo>
                      <a:pt x="983" y="2632"/>
                    </a:lnTo>
                    <a:lnTo>
                      <a:pt x="1002" y="2744"/>
                    </a:lnTo>
                    <a:lnTo>
                      <a:pt x="1039" y="2855"/>
                    </a:lnTo>
                    <a:lnTo>
                      <a:pt x="1094" y="2947"/>
                    </a:lnTo>
                    <a:lnTo>
                      <a:pt x="1169" y="3040"/>
                    </a:lnTo>
                    <a:lnTo>
                      <a:pt x="1280" y="3096"/>
                    </a:lnTo>
                    <a:lnTo>
                      <a:pt x="1372" y="3133"/>
                    </a:lnTo>
                    <a:lnTo>
                      <a:pt x="1484" y="3151"/>
                    </a:lnTo>
                    <a:lnTo>
                      <a:pt x="1595" y="3133"/>
                    </a:lnTo>
                    <a:lnTo>
                      <a:pt x="1688" y="3114"/>
                    </a:lnTo>
                    <a:lnTo>
                      <a:pt x="1799" y="3059"/>
                    </a:lnTo>
                    <a:lnTo>
                      <a:pt x="1891" y="3003"/>
                    </a:lnTo>
                    <a:lnTo>
                      <a:pt x="2040" y="2873"/>
                    </a:lnTo>
                    <a:lnTo>
                      <a:pt x="2058" y="3003"/>
                    </a:lnTo>
                    <a:lnTo>
                      <a:pt x="2114" y="3114"/>
                    </a:lnTo>
                    <a:lnTo>
                      <a:pt x="2188" y="3225"/>
                    </a:lnTo>
                    <a:lnTo>
                      <a:pt x="2244" y="3263"/>
                    </a:lnTo>
                    <a:lnTo>
                      <a:pt x="2299" y="3300"/>
                    </a:lnTo>
                    <a:lnTo>
                      <a:pt x="2373" y="3337"/>
                    </a:lnTo>
                    <a:lnTo>
                      <a:pt x="2540" y="3337"/>
                    </a:lnTo>
                    <a:lnTo>
                      <a:pt x="2651" y="3300"/>
                    </a:lnTo>
                    <a:lnTo>
                      <a:pt x="2781" y="3225"/>
                    </a:lnTo>
                    <a:lnTo>
                      <a:pt x="2911" y="3114"/>
                    </a:lnTo>
                    <a:lnTo>
                      <a:pt x="3041" y="2985"/>
                    </a:lnTo>
                    <a:lnTo>
                      <a:pt x="3152" y="2836"/>
                    </a:lnTo>
                    <a:lnTo>
                      <a:pt x="3263" y="2651"/>
                    </a:lnTo>
                    <a:lnTo>
                      <a:pt x="3356" y="2466"/>
                    </a:lnTo>
                    <a:lnTo>
                      <a:pt x="3448" y="2262"/>
                    </a:lnTo>
                    <a:lnTo>
                      <a:pt x="3504" y="2039"/>
                    </a:lnTo>
                    <a:lnTo>
                      <a:pt x="3541" y="1872"/>
                    </a:lnTo>
                    <a:lnTo>
                      <a:pt x="3541" y="1706"/>
                    </a:lnTo>
                    <a:lnTo>
                      <a:pt x="3504" y="1539"/>
                    </a:lnTo>
                    <a:lnTo>
                      <a:pt x="3430" y="1391"/>
                    </a:lnTo>
                    <a:lnTo>
                      <a:pt x="3356" y="1316"/>
                    </a:lnTo>
                    <a:lnTo>
                      <a:pt x="3282" y="1224"/>
                    </a:lnTo>
                    <a:lnTo>
                      <a:pt x="3189" y="1168"/>
                    </a:lnTo>
                    <a:lnTo>
                      <a:pt x="3096" y="1113"/>
                    </a:lnTo>
                    <a:lnTo>
                      <a:pt x="2929" y="1038"/>
                    </a:lnTo>
                    <a:lnTo>
                      <a:pt x="2800" y="1001"/>
                    </a:lnTo>
                    <a:lnTo>
                      <a:pt x="2763" y="909"/>
                    </a:lnTo>
                    <a:lnTo>
                      <a:pt x="2725" y="816"/>
                    </a:lnTo>
                    <a:lnTo>
                      <a:pt x="2670" y="742"/>
                    </a:lnTo>
                    <a:lnTo>
                      <a:pt x="2596" y="668"/>
                    </a:lnTo>
                    <a:lnTo>
                      <a:pt x="2466" y="557"/>
                    </a:lnTo>
                    <a:lnTo>
                      <a:pt x="2299" y="482"/>
                    </a:lnTo>
                    <a:lnTo>
                      <a:pt x="2132" y="427"/>
                    </a:lnTo>
                    <a:lnTo>
                      <a:pt x="1966" y="408"/>
                    </a:lnTo>
                    <a:lnTo>
                      <a:pt x="1799" y="390"/>
                    </a:lnTo>
                    <a:lnTo>
                      <a:pt x="1651" y="408"/>
                    </a:lnTo>
                    <a:lnTo>
                      <a:pt x="1595" y="316"/>
                    </a:lnTo>
                    <a:lnTo>
                      <a:pt x="1521" y="223"/>
                    </a:lnTo>
                    <a:lnTo>
                      <a:pt x="1428" y="167"/>
                    </a:lnTo>
                    <a:lnTo>
                      <a:pt x="1354" y="112"/>
                    </a:lnTo>
                    <a:lnTo>
                      <a:pt x="1261" y="56"/>
                    </a:lnTo>
                    <a:lnTo>
                      <a:pt x="1150" y="19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46"/>
              <p:cNvSpPr/>
              <p:nvPr/>
            </p:nvSpPr>
            <p:spPr>
              <a:xfrm>
                <a:off x="6185850" y="3769850"/>
                <a:ext cx="1857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24" extrusionOk="0">
                    <a:moveTo>
                      <a:pt x="631" y="0"/>
                    </a:moveTo>
                    <a:lnTo>
                      <a:pt x="594" y="19"/>
                    </a:lnTo>
                    <a:lnTo>
                      <a:pt x="557" y="37"/>
                    </a:lnTo>
                    <a:lnTo>
                      <a:pt x="538" y="74"/>
                    </a:lnTo>
                    <a:lnTo>
                      <a:pt x="19" y="1594"/>
                    </a:lnTo>
                    <a:lnTo>
                      <a:pt x="1" y="1650"/>
                    </a:lnTo>
                    <a:lnTo>
                      <a:pt x="19" y="1668"/>
                    </a:lnTo>
                    <a:lnTo>
                      <a:pt x="38" y="1705"/>
                    </a:lnTo>
                    <a:lnTo>
                      <a:pt x="75" y="1724"/>
                    </a:lnTo>
                    <a:lnTo>
                      <a:pt x="168" y="1724"/>
                    </a:lnTo>
                    <a:lnTo>
                      <a:pt x="205" y="1668"/>
                    </a:lnTo>
                    <a:lnTo>
                      <a:pt x="724" y="130"/>
                    </a:lnTo>
                    <a:lnTo>
                      <a:pt x="742" y="93"/>
                    </a:lnTo>
                    <a:lnTo>
                      <a:pt x="724" y="56"/>
                    </a:lnTo>
                    <a:lnTo>
                      <a:pt x="705" y="19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46"/>
              <p:cNvSpPr/>
              <p:nvPr/>
            </p:nvSpPr>
            <p:spPr>
              <a:xfrm>
                <a:off x="6213200" y="3784200"/>
                <a:ext cx="19025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744" extrusionOk="0">
                    <a:moveTo>
                      <a:pt x="667" y="1"/>
                    </a:moveTo>
                    <a:lnTo>
                      <a:pt x="630" y="19"/>
                    </a:lnTo>
                    <a:lnTo>
                      <a:pt x="593" y="38"/>
                    </a:lnTo>
                    <a:lnTo>
                      <a:pt x="575" y="75"/>
                    </a:lnTo>
                    <a:lnTo>
                      <a:pt x="0" y="1613"/>
                    </a:lnTo>
                    <a:lnTo>
                      <a:pt x="0" y="1650"/>
                    </a:lnTo>
                    <a:lnTo>
                      <a:pt x="0" y="1687"/>
                    </a:lnTo>
                    <a:lnTo>
                      <a:pt x="19" y="1725"/>
                    </a:lnTo>
                    <a:lnTo>
                      <a:pt x="56" y="1743"/>
                    </a:lnTo>
                    <a:lnTo>
                      <a:pt x="93" y="1743"/>
                    </a:lnTo>
                    <a:lnTo>
                      <a:pt x="149" y="1725"/>
                    </a:lnTo>
                    <a:lnTo>
                      <a:pt x="186" y="1687"/>
                    </a:lnTo>
                    <a:lnTo>
                      <a:pt x="760" y="131"/>
                    </a:lnTo>
                    <a:lnTo>
                      <a:pt x="760" y="93"/>
                    </a:lnTo>
                    <a:lnTo>
                      <a:pt x="760" y="56"/>
                    </a:lnTo>
                    <a:lnTo>
                      <a:pt x="723" y="38"/>
                    </a:lnTo>
                    <a:lnTo>
                      <a:pt x="705" y="1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46"/>
              <p:cNvSpPr/>
              <p:nvPr/>
            </p:nvSpPr>
            <p:spPr>
              <a:xfrm>
                <a:off x="6132575" y="3810625"/>
                <a:ext cx="3430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02" extrusionOk="0">
                    <a:moveTo>
                      <a:pt x="74" y="0"/>
                    </a:moveTo>
                    <a:lnTo>
                      <a:pt x="37" y="19"/>
                    </a:lnTo>
                    <a:lnTo>
                      <a:pt x="19" y="37"/>
                    </a:lnTo>
                    <a:lnTo>
                      <a:pt x="0" y="74"/>
                    </a:lnTo>
                    <a:lnTo>
                      <a:pt x="0" y="111"/>
                    </a:lnTo>
                    <a:lnTo>
                      <a:pt x="19" y="149"/>
                    </a:lnTo>
                    <a:lnTo>
                      <a:pt x="56" y="167"/>
                    </a:lnTo>
                    <a:lnTo>
                      <a:pt x="204" y="297"/>
                    </a:lnTo>
                    <a:lnTo>
                      <a:pt x="371" y="445"/>
                    </a:lnTo>
                    <a:lnTo>
                      <a:pt x="575" y="630"/>
                    </a:lnTo>
                    <a:lnTo>
                      <a:pt x="760" y="890"/>
                    </a:lnTo>
                    <a:lnTo>
                      <a:pt x="853" y="1038"/>
                    </a:lnTo>
                    <a:lnTo>
                      <a:pt x="946" y="1186"/>
                    </a:lnTo>
                    <a:lnTo>
                      <a:pt x="1020" y="1353"/>
                    </a:lnTo>
                    <a:lnTo>
                      <a:pt x="1094" y="1520"/>
                    </a:lnTo>
                    <a:lnTo>
                      <a:pt x="1131" y="1724"/>
                    </a:lnTo>
                    <a:lnTo>
                      <a:pt x="1168" y="1909"/>
                    </a:lnTo>
                    <a:lnTo>
                      <a:pt x="1186" y="1946"/>
                    </a:lnTo>
                    <a:lnTo>
                      <a:pt x="1205" y="1983"/>
                    </a:lnTo>
                    <a:lnTo>
                      <a:pt x="1242" y="2002"/>
                    </a:lnTo>
                    <a:lnTo>
                      <a:pt x="1279" y="2002"/>
                    </a:lnTo>
                    <a:lnTo>
                      <a:pt x="1316" y="1983"/>
                    </a:lnTo>
                    <a:lnTo>
                      <a:pt x="1353" y="1965"/>
                    </a:lnTo>
                    <a:lnTo>
                      <a:pt x="1372" y="1928"/>
                    </a:lnTo>
                    <a:lnTo>
                      <a:pt x="1372" y="1891"/>
                    </a:lnTo>
                    <a:lnTo>
                      <a:pt x="1335" y="1668"/>
                    </a:lnTo>
                    <a:lnTo>
                      <a:pt x="1279" y="1465"/>
                    </a:lnTo>
                    <a:lnTo>
                      <a:pt x="1205" y="1279"/>
                    </a:lnTo>
                    <a:lnTo>
                      <a:pt x="1131" y="1112"/>
                    </a:lnTo>
                    <a:lnTo>
                      <a:pt x="1038" y="946"/>
                    </a:lnTo>
                    <a:lnTo>
                      <a:pt x="946" y="779"/>
                    </a:lnTo>
                    <a:lnTo>
                      <a:pt x="723" y="519"/>
                    </a:lnTo>
                    <a:lnTo>
                      <a:pt x="519" y="297"/>
                    </a:lnTo>
                    <a:lnTo>
                      <a:pt x="352" y="14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46"/>
              <p:cNvSpPr/>
              <p:nvPr/>
            </p:nvSpPr>
            <p:spPr>
              <a:xfrm>
                <a:off x="6020900" y="4065925"/>
                <a:ext cx="79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299" extrusionOk="0">
                    <a:moveTo>
                      <a:pt x="56" y="1"/>
                    </a:moveTo>
                    <a:lnTo>
                      <a:pt x="19" y="38"/>
                    </a:lnTo>
                    <a:lnTo>
                      <a:pt x="19" y="75"/>
                    </a:lnTo>
                    <a:lnTo>
                      <a:pt x="1" y="112"/>
                    </a:lnTo>
                    <a:lnTo>
                      <a:pt x="130" y="1205"/>
                    </a:lnTo>
                    <a:lnTo>
                      <a:pt x="130" y="1243"/>
                    </a:lnTo>
                    <a:lnTo>
                      <a:pt x="149" y="1280"/>
                    </a:lnTo>
                    <a:lnTo>
                      <a:pt x="186" y="1298"/>
                    </a:lnTo>
                    <a:lnTo>
                      <a:pt x="241" y="1298"/>
                    </a:lnTo>
                    <a:lnTo>
                      <a:pt x="279" y="1280"/>
                    </a:lnTo>
                    <a:lnTo>
                      <a:pt x="297" y="1261"/>
                    </a:lnTo>
                    <a:lnTo>
                      <a:pt x="316" y="1224"/>
                    </a:lnTo>
                    <a:lnTo>
                      <a:pt x="316" y="1187"/>
                    </a:lnTo>
                    <a:lnTo>
                      <a:pt x="204" y="93"/>
                    </a:lnTo>
                    <a:lnTo>
                      <a:pt x="186" y="56"/>
                    </a:lnTo>
                    <a:lnTo>
                      <a:pt x="167" y="19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46"/>
              <p:cNvSpPr/>
              <p:nvPr/>
            </p:nvSpPr>
            <p:spPr>
              <a:xfrm>
                <a:off x="5815175" y="3969100"/>
                <a:ext cx="7425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4" extrusionOk="0">
                    <a:moveTo>
                      <a:pt x="204" y="0"/>
                    </a:moveTo>
                    <a:lnTo>
                      <a:pt x="167" y="19"/>
                    </a:lnTo>
                    <a:lnTo>
                      <a:pt x="130" y="37"/>
                    </a:lnTo>
                    <a:lnTo>
                      <a:pt x="111" y="56"/>
                    </a:lnTo>
                    <a:lnTo>
                      <a:pt x="93" y="93"/>
                    </a:lnTo>
                    <a:lnTo>
                      <a:pt x="0" y="982"/>
                    </a:lnTo>
                    <a:lnTo>
                      <a:pt x="19" y="1019"/>
                    </a:lnTo>
                    <a:lnTo>
                      <a:pt x="37" y="1057"/>
                    </a:lnTo>
                    <a:lnTo>
                      <a:pt x="56" y="1075"/>
                    </a:lnTo>
                    <a:lnTo>
                      <a:pt x="93" y="1094"/>
                    </a:lnTo>
                    <a:lnTo>
                      <a:pt x="111" y="1094"/>
                    </a:lnTo>
                    <a:lnTo>
                      <a:pt x="149" y="1075"/>
                    </a:lnTo>
                    <a:lnTo>
                      <a:pt x="167" y="1057"/>
                    </a:lnTo>
                    <a:lnTo>
                      <a:pt x="204" y="1038"/>
                    </a:lnTo>
                    <a:lnTo>
                      <a:pt x="204" y="1001"/>
                    </a:lnTo>
                    <a:lnTo>
                      <a:pt x="297" y="111"/>
                    </a:lnTo>
                    <a:lnTo>
                      <a:pt x="278" y="74"/>
                    </a:lnTo>
                    <a:lnTo>
                      <a:pt x="260" y="37"/>
                    </a:lnTo>
                    <a:lnTo>
                      <a:pt x="241" y="1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46"/>
              <p:cNvSpPr/>
              <p:nvPr/>
            </p:nvSpPr>
            <p:spPr>
              <a:xfrm>
                <a:off x="5818425" y="3875500"/>
                <a:ext cx="129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485" extrusionOk="0">
                    <a:moveTo>
                      <a:pt x="389" y="0"/>
                    </a:moveTo>
                    <a:lnTo>
                      <a:pt x="352" y="19"/>
                    </a:lnTo>
                    <a:lnTo>
                      <a:pt x="334" y="37"/>
                    </a:lnTo>
                    <a:lnTo>
                      <a:pt x="315" y="74"/>
                    </a:lnTo>
                    <a:lnTo>
                      <a:pt x="0" y="3373"/>
                    </a:lnTo>
                    <a:lnTo>
                      <a:pt x="19" y="3429"/>
                    </a:lnTo>
                    <a:lnTo>
                      <a:pt x="37" y="3447"/>
                    </a:lnTo>
                    <a:lnTo>
                      <a:pt x="56" y="3485"/>
                    </a:lnTo>
                    <a:lnTo>
                      <a:pt x="148" y="3485"/>
                    </a:lnTo>
                    <a:lnTo>
                      <a:pt x="167" y="3466"/>
                    </a:lnTo>
                    <a:lnTo>
                      <a:pt x="185" y="3429"/>
                    </a:lnTo>
                    <a:lnTo>
                      <a:pt x="204" y="3392"/>
                    </a:lnTo>
                    <a:lnTo>
                      <a:pt x="519" y="93"/>
                    </a:lnTo>
                    <a:lnTo>
                      <a:pt x="519" y="56"/>
                    </a:lnTo>
                    <a:lnTo>
                      <a:pt x="500" y="37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46"/>
              <p:cNvSpPr/>
              <p:nvPr/>
            </p:nvSpPr>
            <p:spPr>
              <a:xfrm>
                <a:off x="5815175" y="4023775"/>
                <a:ext cx="51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409" extrusionOk="0">
                    <a:moveTo>
                      <a:pt x="74" y="0"/>
                    </a:moveTo>
                    <a:lnTo>
                      <a:pt x="37" y="19"/>
                    </a:lnTo>
                    <a:lnTo>
                      <a:pt x="19" y="56"/>
                    </a:lnTo>
                    <a:lnTo>
                      <a:pt x="0" y="93"/>
                    </a:lnTo>
                    <a:lnTo>
                      <a:pt x="0" y="1316"/>
                    </a:lnTo>
                    <a:lnTo>
                      <a:pt x="19" y="1353"/>
                    </a:lnTo>
                    <a:lnTo>
                      <a:pt x="37" y="1390"/>
                    </a:lnTo>
                    <a:lnTo>
                      <a:pt x="74" y="1409"/>
                    </a:lnTo>
                    <a:lnTo>
                      <a:pt x="149" y="1409"/>
                    </a:lnTo>
                    <a:lnTo>
                      <a:pt x="186" y="1390"/>
                    </a:lnTo>
                    <a:lnTo>
                      <a:pt x="204" y="1353"/>
                    </a:lnTo>
                    <a:lnTo>
                      <a:pt x="204" y="1316"/>
                    </a:lnTo>
                    <a:lnTo>
                      <a:pt x="204" y="93"/>
                    </a:lnTo>
                    <a:lnTo>
                      <a:pt x="204" y="56"/>
                    </a:lnTo>
                    <a:lnTo>
                      <a:pt x="186" y="1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38" name="Google Shape;3138;p46"/>
          <p:cNvGrpSpPr/>
          <p:nvPr/>
        </p:nvGrpSpPr>
        <p:grpSpPr>
          <a:xfrm>
            <a:off x="7646700" y="190184"/>
            <a:ext cx="701095" cy="1079022"/>
            <a:chOff x="5120675" y="1937000"/>
            <a:chExt cx="925050" cy="1423700"/>
          </a:xfrm>
        </p:grpSpPr>
        <p:sp>
          <p:nvSpPr>
            <p:cNvPr id="3139" name="Google Shape;3139;p46"/>
            <p:cNvSpPr/>
            <p:nvPr/>
          </p:nvSpPr>
          <p:spPr>
            <a:xfrm>
              <a:off x="5120675" y="1937000"/>
              <a:ext cx="925050" cy="1423700"/>
            </a:xfrm>
            <a:custGeom>
              <a:avLst/>
              <a:gdLst/>
              <a:ahLst/>
              <a:cxnLst/>
              <a:rect l="l" t="t" r="r" b="b"/>
              <a:pathLst>
                <a:path w="37002" h="56948" extrusionOk="0">
                  <a:moveTo>
                    <a:pt x="4400" y="0"/>
                  </a:moveTo>
                  <a:lnTo>
                    <a:pt x="3958" y="20"/>
                  </a:lnTo>
                  <a:lnTo>
                    <a:pt x="3516" y="80"/>
                  </a:lnTo>
                  <a:lnTo>
                    <a:pt x="3094" y="181"/>
                  </a:lnTo>
                  <a:lnTo>
                    <a:pt x="2692" y="301"/>
                  </a:lnTo>
                  <a:lnTo>
                    <a:pt x="2311" y="462"/>
                  </a:lnTo>
                  <a:lnTo>
                    <a:pt x="1949" y="663"/>
                  </a:lnTo>
                  <a:lnTo>
                    <a:pt x="1608" y="884"/>
                  </a:lnTo>
                  <a:lnTo>
                    <a:pt x="1286" y="1125"/>
                  </a:lnTo>
                  <a:lnTo>
                    <a:pt x="1005" y="1406"/>
                  </a:lnTo>
                  <a:lnTo>
                    <a:pt x="764" y="1708"/>
                  </a:lnTo>
                  <a:lnTo>
                    <a:pt x="543" y="2029"/>
                  </a:lnTo>
                  <a:lnTo>
                    <a:pt x="342" y="2370"/>
                  </a:lnTo>
                  <a:lnTo>
                    <a:pt x="201" y="2712"/>
                  </a:lnTo>
                  <a:lnTo>
                    <a:pt x="101" y="3094"/>
                  </a:lnTo>
                  <a:lnTo>
                    <a:pt x="21" y="3475"/>
                  </a:lnTo>
                  <a:lnTo>
                    <a:pt x="1" y="3877"/>
                  </a:lnTo>
                  <a:lnTo>
                    <a:pt x="1" y="46241"/>
                  </a:lnTo>
                  <a:lnTo>
                    <a:pt x="21" y="46643"/>
                  </a:lnTo>
                  <a:lnTo>
                    <a:pt x="101" y="47024"/>
                  </a:lnTo>
                  <a:lnTo>
                    <a:pt x="201" y="47406"/>
                  </a:lnTo>
                  <a:lnTo>
                    <a:pt x="342" y="47747"/>
                  </a:lnTo>
                  <a:lnTo>
                    <a:pt x="543" y="48089"/>
                  </a:lnTo>
                  <a:lnTo>
                    <a:pt x="764" y="48410"/>
                  </a:lnTo>
                  <a:lnTo>
                    <a:pt x="1005" y="48712"/>
                  </a:lnTo>
                  <a:lnTo>
                    <a:pt x="1286" y="48993"/>
                  </a:lnTo>
                  <a:lnTo>
                    <a:pt x="1608" y="49234"/>
                  </a:lnTo>
                  <a:lnTo>
                    <a:pt x="1949" y="49455"/>
                  </a:lnTo>
                  <a:lnTo>
                    <a:pt x="2311" y="49656"/>
                  </a:lnTo>
                  <a:lnTo>
                    <a:pt x="2692" y="49816"/>
                  </a:lnTo>
                  <a:lnTo>
                    <a:pt x="3094" y="49937"/>
                  </a:lnTo>
                  <a:lnTo>
                    <a:pt x="3516" y="50037"/>
                  </a:lnTo>
                  <a:lnTo>
                    <a:pt x="3958" y="50098"/>
                  </a:lnTo>
                  <a:lnTo>
                    <a:pt x="4400" y="50118"/>
                  </a:lnTo>
                  <a:lnTo>
                    <a:pt x="4641" y="50118"/>
                  </a:lnTo>
                  <a:lnTo>
                    <a:pt x="4641" y="56285"/>
                  </a:lnTo>
                  <a:lnTo>
                    <a:pt x="4641" y="56405"/>
                  </a:lnTo>
                  <a:lnTo>
                    <a:pt x="4681" y="56505"/>
                  </a:lnTo>
                  <a:lnTo>
                    <a:pt x="4721" y="56606"/>
                  </a:lnTo>
                  <a:lnTo>
                    <a:pt x="4781" y="56686"/>
                  </a:lnTo>
                  <a:lnTo>
                    <a:pt x="4862" y="56767"/>
                  </a:lnTo>
                  <a:lnTo>
                    <a:pt x="4962" y="56827"/>
                  </a:lnTo>
                  <a:lnTo>
                    <a:pt x="5042" y="56887"/>
                  </a:lnTo>
                  <a:lnTo>
                    <a:pt x="5163" y="56927"/>
                  </a:lnTo>
                  <a:lnTo>
                    <a:pt x="5263" y="56947"/>
                  </a:lnTo>
                  <a:lnTo>
                    <a:pt x="5484" y="56947"/>
                  </a:lnTo>
                  <a:lnTo>
                    <a:pt x="5605" y="56927"/>
                  </a:lnTo>
                  <a:lnTo>
                    <a:pt x="5705" y="56887"/>
                  </a:lnTo>
                  <a:lnTo>
                    <a:pt x="5806" y="56847"/>
                  </a:lnTo>
                  <a:lnTo>
                    <a:pt x="5906" y="56767"/>
                  </a:lnTo>
                  <a:lnTo>
                    <a:pt x="5987" y="56686"/>
                  </a:lnTo>
                  <a:lnTo>
                    <a:pt x="11470" y="50118"/>
                  </a:lnTo>
                  <a:lnTo>
                    <a:pt x="32602" y="50118"/>
                  </a:lnTo>
                  <a:lnTo>
                    <a:pt x="33044" y="50098"/>
                  </a:lnTo>
                  <a:lnTo>
                    <a:pt x="33486" y="50037"/>
                  </a:lnTo>
                  <a:lnTo>
                    <a:pt x="33908" y="49937"/>
                  </a:lnTo>
                  <a:lnTo>
                    <a:pt x="34309" y="49816"/>
                  </a:lnTo>
                  <a:lnTo>
                    <a:pt x="34691" y="49656"/>
                  </a:lnTo>
                  <a:lnTo>
                    <a:pt x="35053" y="49455"/>
                  </a:lnTo>
                  <a:lnTo>
                    <a:pt x="35394" y="49234"/>
                  </a:lnTo>
                  <a:lnTo>
                    <a:pt x="35716" y="48993"/>
                  </a:lnTo>
                  <a:lnTo>
                    <a:pt x="35997" y="48712"/>
                  </a:lnTo>
                  <a:lnTo>
                    <a:pt x="36238" y="48410"/>
                  </a:lnTo>
                  <a:lnTo>
                    <a:pt x="36459" y="48089"/>
                  </a:lnTo>
                  <a:lnTo>
                    <a:pt x="36660" y="47747"/>
                  </a:lnTo>
                  <a:lnTo>
                    <a:pt x="36800" y="47406"/>
                  </a:lnTo>
                  <a:lnTo>
                    <a:pt x="36901" y="47024"/>
                  </a:lnTo>
                  <a:lnTo>
                    <a:pt x="36981" y="46643"/>
                  </a:lnTo>
                  <a:lnTo>
                    <a:pt x="37001" y="46241"/>
                  </a:lnTo>
                  <a:lnTo>
                    <a:pt x="37001" y="3877"/>
                  </a:lnTo>
                  <a:lnTo>
                    <a:pt x="36981" y="3475"/>
                  </a:lnTo>
                  <a:lnTo>
                    <a:pt x="36901" y="3094"/>
                  </a:lnTo>
                  <a:lnTo>
                    <a:pt x="36800" y="2712"/>
                  </a:lnTo>
                  <a:lnTo>
                    <a:pt x="36660" y="2370"/>
                  </a:lnTo>
                  <a:lnTo>
                    <a:pt x="36459" y="2029"/>
                  </a:lnTo>
                  <a:lnTo>
                    <a:pt x="36238" y="1708"/>
                  </a:lnTo>
                  <a:lnTo>
                    <a:pt x="35997" y="1406"/>
                  </a:lnTo>
                  <a:lnTo>
                    <a:pt x="35716" y="1125"/>
                  </a:lnTo>
                  <a:lnTo>
                    <a:pt x="35394" y="884"/>
                  </a:lnTo>
                  <a:lnTo>
                    <a:pt x="35053" y="663"/>
                  </a:lnTo>
                  <a:lnTo>
                    <a:pt x="34691" y="462"/>
                  </a:lnTo>
                  <a:lnTo>
                    <a:pt x="34309" y="301"/>
                  </a:lnTo>
                  <a:lnTo>
                    <a:pt x="33908" y="181"/>
                  </a:lnTo>
                  <a:lnTo>
                    <a:pt x="33486" y="80"/>
                  </a:lnTo>
                  <a:lnTo>
                    <a:pt x="33044" y="20"/>
                  </a:lnTo>
                  <a:lnTo>
                    <a:pt x="3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6"/>
            <p:cNvSpPr/>
            <p:nvPr/>
          </p:nvSpPr>
          <p:spPr>
            <a:xfrm>
              <a:off x="5236675" y="2133850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0"/>
                  </a:moveTo>
                  <a:lnTo>
                    <a:pt x="1" y="2290"/>
                  </a:lnTo>
                  <a:lnTo>
                    <a:pt x="27721" y="229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6"/>
            <p:cNvSpPr/>
            <p:nvPr/>
          </p:nvSpPr>
          <p:spPr>
            <a:xfrm>
              <a:off x="5236675" y="2293550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6"/>
            <p:cNvSpPr/>
            <p:nvPr/>
          </p:nvSpPr>
          <p:spPr>
            <a:xfrm>
              <a:off x="5236675" y="24532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5236675" y="26134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5236675" y="27731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5236675" y="2935825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27721" y="229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6" name="Google Shape;3146;p46"/>
          <p:cNvGrpSpPr/>
          <p:nvPr/>
        </p:nvGrpSpPr>
        <p:grpSpPr>
          <a:xfrm>
            <a:off x="713234" y="539495"/>
            <a:ext cx="873325" cy="908226"/>
            <a:chOff x="4505000" y="238125"/>
            <a:chExt cx="1306200" cy="1358400"/>
          </a:xfrm>
        </p:grpSpPr>
        <p:sp>
          <p:nvSpPr>
            <p:cNvPr id="3147" name="Google Shape;3147;p46"/>
            <p:cNvSpPr/>
            <p:nvPr/>
          </p:nvSpPr>
          <p:spPr>
            <a:xfrm>
              <a:off x="5185450" y="238125"/>
              <a:ext cx="625750" cy="1358400"/>
            </a:xfrm>
            <a:custGeom>
              <a:avLst/>
              <a:gdLst/>
              <a:ahLst/>
              <a:cxnLst/>
              <a:rect l="l" t="t" r="r" b="b"/>
              <a:pathLst>
                <a:path w="25030" h="54336" extrusionOk="0">
                  <a:moveTo>
                    <a:pt x="5806" y="0"/>
                  </a:moveTo>
                  <a:lnTo>
                    <a:pt x="5384" y="20"/>
                  </a:lnTo>
                  <a:lnTo>
                    <a:pt x="4982" y="60"/>
                  </a:lnTo>
                  <a:lnTo>
                    <a:pt x="4561" y="100"/>
                  </a:lnTo>
                  <a:lnTo>
                    <a:pt x="4139" y="181"/>
                  </a:lnTo>
                  <a:lnTo>
                    <a:pt x="3737" y="281"/>
                  </a:lnTo>
                  <a:lnTo>
                    <a:pt x="3315" y="402"/>
                  </a:lnTo>
                  <a:lnTo>
                    <a:pt x="2893" y="542"/>
                  </a:lnTo>
                  <a:lnTo>
                    <a:pt x="2472" y="703"/>
                  </a:lnTo>
                  <a:lnTo>
                    <a:pt x="2070" y="864"/>
                  </a:lnTo>
                  <a:lnTo>
                    <a:pt x="1648" y="1065"/>
                  </a:lnTo>
                  <a:lnTo>
                    <a:pt x="1226" y="1286"/>
                  </a:lnTo>
                  <a:lnTo>
                    <a:pt x="824" y="1527"/>
                  </a:lnTo>
                  <a:lnTo>
                    <a:pt x="423" y="1788"/>
                  </a:lnTo>
                  <a:lnTo>
                    <a:pt x="1" y="2069"/>
                  </a:lnTo>
                  <a:lnTo>
                    <a:pt x="1" y="52287"/>
                  </a:lnTo>
                  <a:lnTo>
                    <a:pt x="382" y="52588"/>
                  </a:lnTo>
                  <a:lnTo>
                    <a:pt x="764" y="52850"/>
                  </a:lnTo>
                  <a:lnTo>
                    <a:pt x="1146" y="53091"/>
                  </a:lnTo>
                  <a:lnTo>
                    <a:pt x="1507" y="53312"/>
                  </a:lnTo>
                  <a:lnTo>
                    <a:pt x="1889" y="53512"/>
                  </a:lnTo>
                  <a:lnTo>
                    <a:pt x="2251" y="53673"/>
                  </a:lnTo>
                  <a:lnTo>
                    <a:pt x="2612" y="53834"/>
                  </a:lnTo>
                  <a:lnTo>
                    <a:pt x="2974" y="53974"/>
                  </a:lnTo>
                  <a:lnTo>
                    <a:pt x="3335" y="54075"/>
                  </a:lnTo>
                  <a:lnTo>
                    <a:pt x="3677" y="54175"/>
                  </a:lnTo>
                  <a:lnTo>
                    <a:pt x="4038" y="54236"/>
                  </a:lnTo>
                  <a:lnTo>
                    <a:pt x="4380" y="54296"/>
                  </a:lnTo>
                  <a:lnTo>
                    <a:pt x="4721" y="54316"/>
                  </a:lnTo>
                  <a:lnTo>
                    <a:pt x="5063" y="54336"/>
                  </a:lnTo>
                  <a:lnTo>
                    <a:pt x="5404" y="54336"/>
                  </a:lnTo>
                  <a:lnTo>
                    <a:pt x="5746" y="54316"/>
                  </a:lnTo>
                  <a:lnTo>
                    <a:pt x="6087" y="54256"/>
                  </a:lnTo>
                  <a:lnTo>
                    <a:pt x="6409" y="54195"/>
                  </a:lnTo>
                  <a:lnTo>
                    <a:pt x="6750" y="54135"/>
                  </a:lnTo>
                  <a:lnTo>
                    <a:pt x="7071" y="54035"/>
                  </a:lnTo>
                  <a:lnTo>
                    <a:pt x="7393" y="53914"/>
                  </a:lnTo>
                  <a:lnTo>
                    <a:pt x="7714" y="53794"/>
                  </a:lnTo>
                  <a:lnTo>
                    <a:pt x="8036" y="53653"/>
                  </a:lnTo>
                  <a:lnTo>
                    <a:pt x="8357" y="53492"/>
                  </a:lnTo>
                  <a:lnTo>
                    <a:pt x="8678" y="53312"/>
                  </a:lnTo>
                  <a:lnTo>
                    <a:pt x="9000" y="53131"/>
                  </a:lnTo>
                  <a:lnTo>
                    <a:pt x="9301" y="52910"/>
                  </a:lnTo>
                  <a:lnTo>
                    <a:pt x="9623" y="52709"/>
                  </a:lnTo>
                  <a:lnTo>
                    <a:pt x="10245" y="52227"/>
                  </a:lnTo>
                  <a:lnTo>
                    <a:pt x="10848" y="51684"/>
                  </a:lnTo>
                  <a:lnTo>
                    <a:pt x="11310" y="51705"/>
                  </a:lnTo>
                  <a:lnTo>
                    <a:pt x="11752" y="51705"/>
                  </a:lnTo>
                  <a:lnTo>
                    <a:pt x="12194" y="51684"/>
                  </a:lnTo>
                  <a:lnTo>
                    <a:pt x="12636" y="51624"/>
                  </a:lnTo>
                  <a:lnTo>
                    <a:pt x="13057" y="51544"/>
                  </a:lnTo>
                  <a:lnTo>
                    <a:pt x="13479" y="51463"/>
                  </a:lnTo>
                  <a:lnTo>
                    <a:pt x="13901" y="51343"/>
                  </a:lnTo>
                  <a:lnTo>
                    <a:pt x="14303" y="51202"/>
                  </a:lnTo>
                  <a:lnTo>
                    <a:pt x="14685" y="51042"/>
                  </a:lnTo>
                  <a:lnTo>
                    <a:pt x="15066" y="50881"/>
                  </a:lnTo>
                  <a:lnTo>
                    <a:pt x="15428" y="50680"/>
                  </a:lnTo>
                  <a:lnTo>
                    <a:pt x="15789" y="50459"/>
                  </a:lnTo>
                  <a:lnTo>
                    <a:pt x="16131" y="50238"/>
                  </a:lnTo>
                  <a:lnTo>
                    <a:pt x="16452" y="49997"/>
                  </a:lnTo>
                  <a:lnTo>
                    <a:pt x="16774" y="49716"/>
                  </a:lnTo>
                  <a:lnTo>
                    <a:pt x="17075" y="49435"/>
                  </a:lnTo>
                  <a:lnTo>
                    <a:pt x="17356" y="49153"/>
                  </a:lnTo>
                  <a:lnTo>
                    <a:pt x="17617" y="48832"/>
                  </a:lnTo>
                  <a:lnTo>
                    <a:pt x="17878" y="48511"/>
                  </a:lnTo>
                  <a:lnTo>
                    <a:pt x="18099" y="48169"/>
                  </a:lnTo>
                  <a:lnTo>
                    <a:pt x="18320" y="47808"/>
                  </a:lnTo>
                  <a:lnTo>
                    <a:pt x="18521" y="47446"/>
                  </a:lnTo>
                  <a:lnTo>
                    <a:pt x="18682" y="47064"/>
                  </a:lnTo>
                  <a:lnTo>
                    <a:pt x="18843" y="46683"/>
                  </a:lnTo>
                  <a:lnTo>
                    <a:pt x="18983" y="46281"/>
                  </a:lnTo>
                  <a:lnTo>
                    <a:pt x="19104" y="45859"/>
                  </a:lnTo>
                  <a:lnTo>
                    <a:pt x="19184" y="45437"/>
                  </a:lnTo>
                  <a:lnTo>
                    <a:pt x="19264" y="44995"/>
                  </a:lnTo>
                  <a:lnTo>
                    <a:pt x="19305" y="44553"/>
                  </a:lnTo>
                  <a:lnTo>
                    <a:pt x="19345" y="44112"/>
                  </a:lnTo>
                  <a:lnTo>
                    <a:pt x="19345" y="43650"/>
                  </a:lnTo>
                  <a:lnTo>
                    <a:pt x="19305" y="43188"/>
                  </a:lnTo>
                  <a:lnTo>
                    <a:pt x="19706" y="42947"/>
                  </a:lnTo>
                  <a:lnTo>
                    <a:pt x="20068" y="42705"/>
                  </a:lnTo>
                  <a:lnTo>
                    <a:pt x="20429" y="42444"/>
                  </a:lnTo>
                  <a:lnTo>
                    <a:pt x="20771" y="42183"/>
                  </a:lnTo>
                  <a:lnTo>
                    <a:pt x="21092" y="41882"/>
                  </a:lnTo>
                  <a:lnTo>
                    <a:pt x="21394" y="41601"/>
                  </a:lnTo>
                  <a:lnTo>
                    <a:pt x="21675" y="41279"/>
                  </a:lnTo>
                  <a:lnTo>
                    <a:pt x="21956" y="40958"/>
                  </a:lnTo>
                  <a:lnTo>
                    <a:pt x="22217" y="40616"/>
                  </a:lnTo>
                  <a:lnTo>
                    <a:pt x="22438" y="40275"/>
                  </a:lnTo>
                  <a:lnTo>
                    <a:pt x="22679" y="39913"/>
                  </a:lnTo>
                  <a:lnTo>
                    <a:pt x="22880" y="39552"/>
                  </a:lnTo>
                  <a:lnTo>
                    <a:pt x="23061" y="39170"/>
                  </a:lnTo>
                  <a:lnTo>
                    <a:pt x="23242" y="38788"/>
                  </a:lnTo>
                  <a:lnTo>
                    <a:pt x="23382" y="38387"/>
                  </a:lnTo>
                  <a:lnTo>
                    <a:pt x="23523" y="37985"/>
                  </a:lnTo>
                  <a:lnTo>
                    <a:pt x="23643" y="37563"/>
                  </a:lnTo>
                  <a:lnTo>
                    <a:pt x="23744" y="37141"/>
                  </a:lnTo>
                  <a:lnTo>
                    <a:pt x="23824" y="36699"/>
                  </a:lnTo>
                  <a:lnTo>
                    <a:pt x="23884" y="36278"/>
                  </a:lnTo>
                  <a:lnTo>
                    <a:pt x="23925" y="35836"/>
                  </a:lnTo>
                  <a:lnTo>
                    <a:pt x="23965" y="35374"/>
                  </a:lnTo>
                  <a:lnTo>
                    <a:pt x="23965" y="34912"/>
                  </a:lnTo>
                  <a:lnTo>
                    <a:pt x="23965" y="34450"/>
                  </a:lnTo>
                  <a:lnTo>
                    <a:pt x="23945" y="33988"/>
                  </a:lnTo>
                  <a:lnTo>
                    <a:pt x="23884" y="33526"/>
                  </a:lnTo>
                  <a:lnTo>
                    <a:pt x="23824" y="33043"/>
                  </a:lnTo>
                  <a:lnTo>
                    <a:pt x="23744" y="32561"/>
                  </a:lnTo>
                  <a:lnTo>
                    <a:pt x="23643" y="32079"/>
                  </a:lnTo>
                  <a:lnTo>
                    <a:pt x="23523" y="31577"/>
                  </a:lnTo>
                  <a:lnTo>
                    <a:pt x="23382" y="31095"/>
                  </a:lnTo>
                  <a:lnTo>
                    <a:pt x="23222" y="30593"/>
                  </a:lnTo>
                  <a:lnTo>
                    <a:pt x="23443" y="30211"/>
                  </a:lnTo>
                  <a:lnTo>
                    <a:pt x="23663" y="29830"/>
                  </a:lnTo>
                  <a:lnTo>
                    <a:pt x="23864" y="29428"/>
                  </a:lnTo>
                  <a:lnTo>
                    <a:pt x="24045" y="29026"/>
                  </a:lnTo>
                  <a:lnTo>
                    <a:pt x="24226" y="28624"/>
                  </a:lnTo>
                  <a:lnTo>
                    <a:pt x="24387" y="28223"/>
                  </a:lnTo>
                  <a:lnTo>
                    <a:pt x="24507" y="27821"/>
                  </a:lnTo>
                  <a:lnTo>
                    <a:pt x="24648" y="27399"/>
                  </a:lnTo>
                  <a:lnTo>
                    <a:pt x="24748" y="26977"/>
                  </a:lnTo>
                  <a:lnTo>
                    <a:pt x="24829" y="26575"/>
                  </a:lnTo>
                  <a:lnTo>
                    <a:pt x="24909" y="26154"/>
                  </a:lnTo>
                  <a:lnTo>
                    <a:pt x="24969" y="25732"/>
                  </a:lnTo>
                  <a:lnTo>
                    <a:pt x="25009" y="25310"/>
                  </a:lnTo>
                  <a:lnTo>
                    <a:pt x="25029" y="24888"/>
                  </a:lnTo>
                  <a:lnTo>
                    <a:pt x="25029" y="24466"/>
                  </a:lnTo>
                  <a:lnTo>
                    <a:pt x="25009" y="24044"/>
                  </a:lnTo>
                  <a:lnTo>
                    <a:pt x="24969" y="23623"/>
                  </a:lnTo>
                  <a:lnTo>
                    <a:pt x="24909" y="23201"/>
                  </a:lnTo>
                  <a:lnTo>
                    <a:pt x="24849" y="22779"/>
                  </a:lnTo>
                  <a:lnTo>
                    <a:pt x="24748" y="22357"/>
                  </a:lnTo>
                  <a:lnTo>
                    <a:pt x="24648" y="21935"/>
                  </a:lnTo>
                  <a:lnTo>
                    <a:pt x="24507" y="21534"/>
                  </a:lnTo>
                  <a:lnTo>
                    <a:pt x="24346" y="21112"/>
                  </a:lnTo>
                  <a:lnTo>
                    <a:pt x="24186" y="20710"/>
                  </a:lnTo>
                  <a:lnTo>
                    <a:pt x="23985" y="20308"/>
                  </a:lnTo>
                  <a:lnTo>
                    <a:pt x="23764" y="19906"/>
                  </a:lnTo>
                  <a:lnTo>
                    <a:pt x="23523" y="19525"/>
                  </a:lnTo>
                  <a:lnTo>
                    <a:pt x="23282" y="19143"/>
                  </a:lnTo>
                  <a:lnTo>
                    <a:pt x="23001" y="18741"/>
                  </a:lnTo>
                  <a:lnTo>
                    <a:pt x="22679" y="18380"/>
                  </a:lnTo>
                  <a:lnTo>
                    <a:pt x="22358" y="17998"/>
                  </a:lnTo>
                  <a:lnTo>
                    <a:pt x="22016" y="17637"/>
                  </a:lnTo>
                  <a:lnTo>
                    <a:pt x="22077" y="17074"/>
                  </a:lnTo>
                  <a:lnTo>
                    <a:pt x="22117" y="16512"/>
                  </a:lnTo>
                  <a:lnTo>
                    <a:pt x="22157" y="15949"/>
                  </a:lnTo>
                  <a:lnTo>
                    <a:pt x="22157" y="15387"/>
                  </a:lnTo>
                  <a:lnTo>
                    <a:pt x="22157" y="14804"/>
                  </a:lnTo>
                  <a:lnTo>
                    <a:pt x="22117" y="14242"/>
                  </a:lnTo>
                  <a:lnTo>
                    <a:pt x="22077" y="13679"/>
                  </a:lnTo>
                  <a:lnTo>
                    <a:pt x="21996" y="13117"/>
                  </a:lnTo>
                  <a:lnTo>
                    <a:pt x="21916" y="12555"/>
                  </a:lnTo>
                  <a:lnTo>
                    <a:pt x="21795" y="11992"/>
                  </a:lnTo>
                  <a:lnTo>
                    <a:pt x="21655" y="11450"/>
                  </a:lnTo>
                  <a:lnTo>
                    <a:pt x="21514" y="10887"/>
                  </a:lnTo>
                  <a:lnTo>
                    <a:pt x="21313" y="10365"/>
                  </a:lnTo>
                  <a:lnTo>
                    <a:pt x="21112" y="9843"/>
                  </a:lnTo>
                  <a:lnTo>
                    <a:pt x="20891" y="9320"/>
                  </a:lnTo>
                  <a:lnTo>
                    <a:pt x="20630" y="8818"/>
                  </a:lnTo>
                  <a:lnTo>
                    <a:pt x="20349" y="8336"/>
                  </a:lnTo>
                  <a:lnTo>
                    <a:pt x="20028" y="7874"/>
                  </a:lnTo>
                  <a:lnTo>
                    <a:pt x="19706" y="7412"/>
                  </a:lnTo>
                  <a:lnTo>
                    <a:pt x="19325" y="6970"/>
                  </a:lnTo>
                  <a:lnTo>
                    <a:pt x="18943" y="6548"/>
                  </a:lnTo>
                  <a:lnTo>
                    <a:pt x="18521" y="6147"/>
                  </a:lnTo>
                  <a:lnTo>
                    <a:pt x="18059" y="5765"/>
                  </a:lnTo>
                  <a:lnTo>
                    <a:pt x="17577" y="5403"/>
                  </a:lnTo>
                  <a:lnTo>
                    <a:pt x="17075" y="5062"/>
                  </a:lnTo>
                  <a:lnTo>
                    <a:pt x="16533" y="4761"/>
                  </a:lnTo>
                  <a:lnTo>
                    <a:pt x="15950" y="4479"/>
                  </a:lnTo>
                  <a:lnTo>
                    <a:pt x="15347" y="4218"/>
                  </a:lnTo>
                  <a:lnTo>
                    <a:pt x="14705" y="3977"/>
                  </a:lnTo>
                  <a:lnTo>
                    <a:pt x="14022" y="3776"/>
                  </a:lnTo>
                  <a:lnTo>
                    <a:pt x="13319" y="3616"/>
                  </a:lnTo>
                  <a:lnTo>
                    <a:pt x="12575" y="3475"/>
                  </a:lnTo>
                  <a:lnTo>
                    <a:pt x="12254" y="3093"/>
                  </a:lnTo>
                  <a:lnTo>
                    <a:pt x="11912" y="2732"/>
                  </a:lnTo>
                  <a:lnTo>
                    <a:pt x="11571" y="2390"/>
                  </a:lnTo>
                  <a:lnTo>
                    <a:pt x="11230" y="2089"/>
                  </a:lnTo>
                  <a:lnTo>
                    <a:pt x="10868" y="1788"/>
                  </a:lnTo>
                  <a:lnTo>
                    <a:pt x="10506" y="1527"/>
                  </a:lnTo>
                  <a:lnTo>
                    <a:pt x="10145" y="1286"/>
                  </a:lnTo>
                  <a:lnTo>
                    <a:pt x="9763" y="1045"/>
                  </a:lnTo>
                  <a:lnTo>
                    <a:pt x="9402" y="844"/>
                  </a:lnTo>
                  <a:lnTo>
                    <a:pt x="9000" y="663"/>
                  </a:lnTo>
                  <a:lnTo>
                    <a:pt x="8618" y="502"/>
                  </a:lnTo>
                  <a:lnTo>
                    <a:pt x="8237" y="382"/>
                  </a:lnTo>
                  <a:lnTo>
                    <a:pt x="7835" y="261"/>
                  </a:lnTo>
                  <a:lnTo>
                    <a:pt x="7433" y="161"/>
                  </a:lnTo>
                  <a:lnTo>
                    <a:pt x="7031" y="100"/>
                  </a:lnTo>
                  <a:lnTo>
                    <a:pt x="6630" y="40"/>
                  </a:lnTo>
                  <a:lnTo>
                    <a:pt x="6208" y="20"/>
                  </a:lnTo>
                  <a:lnTo>
                    <a:pt x="5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6"/>
            <p:cNvSpPr/>
            <p:nvPr/>
          </p:nvSpPr>
          <p:spPr>
            <a:xfrm>
              <a:off x="4505000" y="238125"/>
              <a:ext cx="625750" cy="1358400"/>
            </a:xfrm>
            <a:custGeom>
              <a:avLst/>
              <a:gdLst/>
              <a:ahLst/>
              <a:cxnLst/>
              <a:rect l="l" t="t" r="r" b="b"/>
              <a:pathLst>
                <a:path w="25030" h="54336" extrusionOk="0">
                  <a:moveTo>
                    <a:pt x="19224" y="0"/>
                  </a:moveTo>
                  <a:lnTo>
                    <a:pt x="18822" y="20"/>
                  </a:lnTo>
                  <a:lnTo>
                    <a:pt x="18401" y="40"/>
                  </a:lnTo>
                  <a:lnTo>
                    <a:pt x="17999" y="100"/>
                  </a:lnTo>
                  <a:lnTo>
                    <a:pt x="17597" y="161"/>
                  </a:lnTo>
                  <a:lnTo>
                    <a:pt x="17195" y="261"/>
                  </a:lnTo>
                  <a:lnTo>
                    <a:pt x="16794" y="382"/>
                  </a:lnTo>
                  <a:lnTo>
                    <a:pt x="16412" y="502"/>
                  </a:lnTo>
                  <a:lnTo>
                    <a:pt x="16030" y="663"/>
                  </a:lnTo>
                  <a:lnTo>
                    <a:pt x="15649" y="844"/>
                  </a:lnTo>
                  <a:lnTo>
                    <a:pt x="15267" y="1045"/>
                  </a:lnTo>
                  <a:lnTo>
                    <a:pt x="14885" y="1286"/>
                  </a:lnTo>
                  <a:lnTo>
                    <a:pt x="14524" y="1527"/>
                  </a:lnTo>
                  <a:lnTo>
                    <a:pt x="14162" y="1788"/>
                  </a:lnTo>
                  <a:lnTo>
                    <a:pt x="13801" y="2089"/>
                  </a:lnTo>
                  <a:lnTo>
                    <a:pt x="13459" y="2390"/>
                  </a:lnTo>
                  <a:lnTo>
                    <a:pt x="13118" y="2732"/>
                  </a:lnTo>
                  <a:lnTo>
                    <a:pt x="12776" y="3093"/>
                  </a:lnTo>
                  <a:lnTo>
                    <a:pt x="12455" y="3475"/>
                  </a:lnTo>
                  <a:lnTo>
                    <a:pt x="11711" y="3616"/>
                  </a:lnTo>
                  <a:lnTo>
                    <a:pt x="11008" y="3776"/>
                  </a:lnTo>
                  <a:lnTo>
                    <a:pt x="10325" y="3977"/>
                  </a:lnTo>
                  <a:lnTo>
                    <a:pt x="9683" y="4218"/>
                  </a:lnTo>
                  <a:lnTo>
                    <a:pt x="9080" y="4479"/>
                  </a:lnTo>
                  <a:lnTo>
                    <a:pt x="8498" y="4761"/>
                  </a:lnTo>
                  <a:lnTo>
                    <a:pt x="7955" y="5062"/>
                  </a:lnTo>
                  <a:lnTo>
                    <a:pt x="7453" y="5403"/>
                  </a:lnTo>
                  <a:lnTo>
                    <a:pt x="6971" y="5765"/>
                  </a:lnTo>
                  <a:lnTo>
                    <a:pt x="6509" y="6147"/>
                  </a:lnTo>
                  <a:lnTo>
                    <a:pt x="6087" y="6548"/>
                  </a:lnTo>
                  <a:lnTo>
                    <a:pt x="5705" y="6970"/>
                  </a:lnTo>
                  <a:lnTo>
                    <a:pt x="5324" y="7412"/>
                  </a:lnTo>
                  <a:lnTo>
                    <a:pt x="5002" y="7874"/>
                  </a:lnTo>
                  <a:lnTo>
                    <a:pt x="4681" y="8336"/>
                  </a:lnTo>
                  <a:lnTo>
                    <a:pt x="4400" y="8818"/>
                  </a:lnTo>
                  <a:lnTo>
                    <a:pt x="4139" y="9320"/>
                  </a:lnTo>
                  <a:lnTo>
                    <a:pt x="3918" y="9843"/>
                  </a:lnTo>
                  <a:lnTo>
                    <a:pt x="3717" y="10365"/>
                  </a:lnTo>
                  <a:lnTo>
                    <a:pt x="3516" y="10887"/>
                  </a:lnTo>
                  <a:lnTo>
                    <a:pt x="3375" y="11450"/>
                  </a:lnTo>
                  <a:lnTo>
                    <a:pt x="3235" y="11992"/>
                  </a:lnTo>
                  <a:lnTo>
                    <a:pt x="3114" y="12555"/>
                  </a:lnTo>
                  <a:lnTo>
                    <a:pt x="3034" y="13117"/>
                  </a:lnTo>
                  <a:lnTo>
                    <a:pt x="2953" y="13679"/>
                  </a:lnTo>
                  <a:lnTo>
                    <a:pt x="2913" y="14242"/>
                  </a:lnTo>
                  <a:lnTo>
                    <a:pt x="2873" y="14804"/>
                  </a:lnTo>
                  <a:lnTo>
                    <a:pt x="2873" y="15387"/>
                  </a:lnTo>
                  <a:lnTo>
                    <a:pt x="2873" y="15949"/>
                  </a:lnTo>
                  <a:lnTo>
                    <a:pt x="2913" y="16512"/>
                  </a:lnTo>
                  <a:lnTo>
                    <a:pt x="2953" y="17074"/>
                  </a:lnTo>
                  <a:lnTo>
                    <a:pt x="3014" y="17637"/>
                  </a:lnTo>
                  <a:lnTo>
                    <a:pt x="2672" y="17998"/>
                  </a:lnTo>
                  <a:lnTo>
                    <a:pt x="2351" y="18380"/>
                  </a:lnTo>
                  <a:lnTo>
                    <a:pt x="2050" y="18741"/>
                  </a:lnTo>
                  <a:lnTo>
                    <a:pt x="1768" y="19143"/>
                  </a:lnTo>
                  <a:lnTo>
                    <a:pt x="1507" y="19525"/>
                  </a:lnTo>
                  <a:lnTo>
                    <a:pt x="1266" y="19906"/>
                  </a:lnTo>
                  <a:lnTo>
                    <a:pt x="1045" y="20308"/>
                  </a:lnTo>
                  <a:lnTo>
                    <a:pt x="844" y="20710"/>
                  </a:lnTo>
                  <a:lnTo>
                    <a:pt x="684" y="21112"/>
                  </a:lnTo>
                  <a:lnTo>
                    <a:pt x="523" y="21534"/>
                  </a:lnTo>
                  <a:lnTo>
                    <a:pt x="402" y="21935"/>
                  </a:lnTo>
                  <a:lnTo>
                    <a:pt x="282" y="22357"/>
                  </a:lnTo>
                  <a:lnTo>
                    <a:pt x="181" y="22779"/>
                  </a:lnTo>
                  <a:lnTo>
                    <a:pt x="121" y="23201"/>
                  </a:lnTo>
                  <a:lnTo>
                    <a:pt x="61" y="23623"/>
                  </a:lnTo>
                  <a:lnTo>
                    <a:pt x="21" y="24044"/>
                  </a:lnTo>
                  <a:lnTo>
                    <a:pt x="1" y="24466"/>
                  </a:lnTo>
                  <a:lnTo>
                    <a:pt x="1" y="24888"/>
                  </a:lnTo>
                  <a:lnTo>
                    <a:pt x="21" y="25310"/>
                  </a:lnTo>
                  <a:lnTo>
                    <a:pt x="61" y="25732"/>
                  </a:lnTo>
                  <a:lnTo>
                    <a:pt x="121" y="26154"/>
                  </a:lnTo>
                  <a:lnTo>
                    <a:pt x="202" y="26575"/>
                  </a:lnTo>
                  <a:lnTo>
                    <a:pt x="282" y="26977"/>
                  </a:lnTo>
                  <a:lnTo>
                    <a:pt x="382" y="27399"/>
                  </a:lnTo>
                  <a:lnTo>
                    <a:pt x="523" y="27821"/>
                  </a:lnTo>
                  <a:lnTo>
                    <a:pt x="664" y="28223"/>
                  </a:lnTo>
                  <a:lnTo>
                    <a:pt x="804" y="28624"/>
                  </a:lnTo>
                  <a:lnTo>
                    <a:pt x="985" y="29026"/>
                  </a:lnTo>
                  <a:lnTo>
                    <a:pt x="1166" y="29428"/>
                  </a:lnTo>
                  <a:lnTo>
                    <a:pt x="1367" y="29830"/>
                  </a:lnTo>
                  <a:lnTo>
                    <a:pt x="1588" y="30211"/>
                  </a:lnTo>
                  <a:lnTo>
                    <a:pt x="1809" y="30593"/>
                  </a:lnTo>
                  <a:lnTo>
                    <a:pt x="1648" y="31095"/>
                  </a:lnTo>
                  <a:lnTo>
                    <a:pt x="1507" y="31577"/>
                  </a:lnTo>
                  <a:lnTo>
                    <a:pt x="1387" y="32079"/>
                  </a:lnTo>
                  <a:lnTo>
                    <a:pt x="1286" y="32561"/>
                  </a:lnTo>
                  <a:lnTo>
                    <a:pt x="1206" y="33043"/>
                  </a:lnTo>
                  <a:lnTo>
                    <a:pt x="1146" y="33526"/>
                  </a:lnTo>
                  <a:lnTo>
                    <a:pt x="1085" y="33988"/>
                  </a:lnTo>
                  <a:lnTo>
                    <a:pt x="1065" y="34450"/>
                  </a:lnTo>
                  <a:lnTo>
                    <a:pt x="1065" y="34912"/>
                  </a:lnTo>
                  <a:lnTo>
                    <a:pt x="1065" y="35374"/>
                  </a:lnTo>
                  <a:lnTo>
                    <a:pt x="1105" y="35836"/>
                  </a:lnTo>
                  <a:lnTo>
                    <a:pt x="1146" y="36278"/>
                  </a:lnTo>
                  <a:lnTo>
                    <a:pt x="1206" y="36699"/>
                  </a:lnTo>
                  <a:lnTo>
                    <a:pt x="1286" y="37141"/>
                  </a:lnTo>
                  <a:lnTo>
                    <a:pt x="1387" y="37563"/>
                  </a:lnTo>
                  <a:lnTo>
                    <a:pt x="1507" y="37985"/>
                  </a:lnTo>
                  <a:lnTo>
                    <a:pt x="1648" y="38387"/>
                  </a:lnTo>
                  <a:lnTo>
                    <a:pt x="1788" y="38788"/>
                  </a:lnTo>
                  <a:lnTo>
                    <a:pt x="1969" y="39170"/>
                  </a:lnTo>
                  <a:lnTo>
                    <a:pt x="2150" y="39552"/>
                  </a:lnTo>
                  <a:lnTo>
                    <a:pt x="2351" y="39913"/>
                  </a:lnTo>
                  <a:lnTo>
                    <a:pt x="2592" y="40275"/>
                  </a:lnTo>
                  <a:lnTo>
                    <a:pt x="2813" y="40616"/>
                  </a:lnTo>
                  <a:lnTo>
                    <a:pt x="3074" y="40958"/>
                  </a:lnTo>
                  <a:lnTo>
                    <a:pt x="3355" y="41279"/>
                  </a:lnTo>
                  <a:lnTo>
                    <a:pt x="3636" y="41601"/>
                  </a:lnTo>
                  <a:lnTo>
                    <a:pt x="3938" y="41882"/>
                  </a:lnTo>
                  <a:lnTo>
                    <a:pt x="4259" y="42183"/>
                  </a:lnTo>
                  <a:lnTo>
                    <a:pt x="4601" y="42444"/>
                  </a:lnTo>
                  <a:lnTo>
                    <a:pt x="4962" y="42705"/>
                  </a:lnTo>
                  <a:lnTo>
                    <a:pt x="5324" y="42947"/>
                  </a:lnTo>
                  <a:lnTo>
                    <a:pt x="5726" y="43188"/>
                  </a:lnTo>
                  <a:lnTo>
                    <a:pt x="5685" y="43650"/>
                  </a:lnTo>
                  <a:lnTo>
                    <a:pt x="5685" y="44112"/>
                  </a:lnTo>
                  <a:lnTo>
                    <a:pt x="5726" y="44553"/>
                  </a:lnTo>
                  <a:lnTo>
                    <a:pt x="5766" y="44995"/>
                  </a:lnTo>
                  <a:lnTo>
                    <a:pt x="5846" y="45437"/>
                  </a:lnTo>
                  <a:lnTo>
                    <a:pt x="5926" y="45859"/>
                  </a:lnTo>
                  <a:lnTo>
                    <a:pt x="6047" y="46281"/>
                  </a:lnTo>
                  <a:lnTo>
                    <a:pt x="6188" y="46683"/>
                  </a:lnTo>
                  <a:lnTo>
                    <a:pt x="6348" y="47064"/>
                  </a:lnTo>
                  <a:lnTo>
                    <a:pt x="6509" y="47446"/>
                  </a:lnTo>
                  <a:lnTo>
                    <a:pt x="6710" y="47808"/>
                  </a:lnTo>
                  <a:lnTo>
                    <a:pt x="6931" y="48169"/>
                  </a:lnTo>
                  <a:lnTo>
                    <a:pt x="7152" y="48511"/>
                  </a:lnTo>
                  <a:lnTo>
                    <a:pt x="7413" y="48832"/>
                  </a:lnTo>
                  <a:lnTo>
                    <a:pt x="7674" y="49153"/>
                  </a:lnTo>
                  <a:lnTo>
                    <a:pt x="7955" y="49435"/>
                  </a:lnTo>
                  <a:lnTo>
                    <a:pt x="8256" y="49716"/>
                  </a:lnTo>
                  <a:lnTo>
                    <a:pt x="8578" y="49997"/>
                  </a:lnTo>
                  <a:lnTo>
                    <a:pt x="8899" y="50238"/>
                  </a:lnTo>
                  <a:lnTo>
                    <a:pt x="9241" y="50459"/>
                  </a:lnTo>
                  <a:lnTo>
                    <a:pt x="9602" y="50680"/>
                  </a:lnTo>
                  <a:lnTo>
                    <a:pt x="9964" y="50881"/>
                  </a:lnTo>
                  <a:lnTo>
                    <a:pt x="10346" y="51042"/>
                  </a:lnTo>
                  <a:lnTo>
                    <a:pt x="10727" y="51202"/>
                  </a:lnTo>
                  <a:lnTo>
                    <a:pt x="11129" y="51343"/>
                  </a:lnTo>
                  <a:lnTo>
                    <a:pt x="11551" y="51463"/>
                  </a:lnTo>
                  <a:lnTo>
                    <a:pt x="11973" y="51544"/>
                  </a:lnTo>
                  <a:lnTo>
                    <a:pt x="12394" y="51624"/>
                  </a:lnTo>
                  <a:lnTo>
                    <a:pt x="12836" y="51684"/>
                  </a:lnTo>
                  <a:lnTo>
                    <a:pt x="13278" y="51705"/>
                  </a:lnTo>
                  <a:lnTo>
                    <a:pt x="13720" y="51705"/>
                  </a:lnTo>
                  <a:lnTo>
                    <a:pt x="14182" y="51684"/>
                  </a:lnTo>
                  <a:lnTo>
                    <a:pt x="14785" y="52227"/>
                  </a:lnTo>
                  <a:lnTo>
                    <a:pt x="15408" y="52709"/>
                  </a:lnTo>
                  <a:lnTo>
                    <a:pt x="15729" y="52910"/>
                  </a:lnTo>
                  <a:lnTo>
                    <a:pt x="16030" y="53131"/>
                  </a:lnTo>
                  <a:lnTo>
                    <a:pt x="16352" y="53312"/>
                  </a:lnTo>
                  <a:lnTo>
                    <a:pt x="16673" y="53492"/>
                  </a:lnTo>
                  <a:lnTo>
                    <a:pt x="16994" y="53653"/>
                  </a:lnTo>
                  <a:lnTo>
                    <a:pt x="17316" y="53794"/>
                  </a:lnTo>
                  <a:lnTo>
                    <a:pt x="17637" y="53914"/>
                  </a:lnTo>
                  <a:lnTo>
                    <a:pt x="17959" y="54035"/>
                  </a:lnTo>
                  <a:lnTo>
                    <a:pt x="18280" y="54135"/>
                  </a:lnTo>
                  <a:lnTo>
                    <a:pt x="18621" y="54195"/>
                  </a:lnTo>
                  <a:lnTo>
                    <a:pt x="18943" y="54256"/>
                  </a:lnTo>
                  <a:lnTo>
                    <a:pt x="19284" y="54316"/>
                  </a:lnTo>
                  <a:lnTo>
                    <a:pt x="19626" y="54336"/>
                  </a:lnTo>
                  <a:lnTo>
                    <a:pt x="19967" y="54336"/>
                  </a:lnTo>
                  <a:lnTo>
                    <a:pt x="20309" y="54316"/>
                  </a:lnTo>
                  <a:lnTo>
                    <a:pt x="20650" y="54296"/>
                  </a:lnTo>
                  <a:lnTo>
                    <a:pt x="20992" y="54236"/>
                  </a:lnTo>
                  <a:lnTo>
                    <a:pt x="21353" y="54175"/>
                  </a:lnTo>
                  <a:lnTo>
                    <a:pt x="21695" y="54075"/>
                  </a:lnTo>
                  <a:lnTo>
                    <a:pt x="22056" y="53974"/>
                  </a:lnTo>
                  <a:lnTo>
                    <a:pt x="22418" y="53834"/>
                  </a:lnTo>
                  <a:lnTo>
                    <a:pt x="22780" y="53673"/>
                  </a:lnTo>
                  <a:lnTo>
                    <a:pt x="23141" y="53512"/>
                  </a:lnTo>
                  <a:lnTo>
                    <a:pt x="23523" y="53312"/>
                  </a:lnTo>
                  <a:lnTo>
                    <a:pt x="23884" y="53091"/>
                  </a:lnTo>
                  <a:lnTo>
                    <a:pt x="24266" y="52850"/>
                  </a:lnTo>
                  <a:lnTo>
                    <a:pt x="24648" y="52588"/>
                  </a:lnTo>
                  <a:lnTo>
                    <a:pt x="25029" y="52287"/>
                  </a:lnTo>
                  <a:lnTo>
                    <a:pt x="25029" y="2069"/>
                  </a:lnTo>
                  <a:lnTo>
                    <a:pt x="24607" y="1788"/>
                  </a:lnTo>
                  <a:lnTo>
                    <a:pt x="24206" y="1527"/>
                  </a:lnTo>
                  <a:lnTo>
                    <a:pt x="23804" y="1286"/>
                  </a:lnTo>
                  <a:lnTo>
                    <a:pt x="23382" y="1065"/>
                  </a:lnTo>
                  <a:lnTo>
                    <a:pt x="22960" y="864"/>
                  </a:lnTo>
                  <a:lnTo>
                    <a:pt x="22559" y="703"/>
                  </a:lnTo>
                  <a:lnTo>
                    <a:pt x="22137" y="542"/>
                  </a:lnTo>
                  <a:lnTo>
                    <a:pt x="21715" y="402"/>
                  </a:lnTo>
                  <a:lnTo>
                    <a:pt x="21293" y="281"/>
                  </a:lnTo>
                  <a:lnTo>
                    <a:pt x="20891" y="181"/>
                  </a:lnTo>
                  <a:lnTo>
                    <a:pt x="20469" y="100"/>
                  </a:lnTo>
                  <a:lnTo>
                    <a:pt x="20048" y="60"/>
                  </a:lnTo>
                  <a:lnTo>
                    <a:pt x="19646" y="20"/>
                  </a:lnTo>
                  <a:lnTo>
                    <a:pt x="19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6"/>
            <p:cNvSpPr/>
            <p:nvPr/>
          </p:nvSpPr>
          <p:spPr>
            <a:xfrm>
              <a:off x="5416950" y="325500"/>
              <a:ext cx="232050" cy="263150"/>
            </a:xfrm>
            <a:custGeom>
              <a:avLst/>
              <a:gdLst/>
              <a:ahLst/>
              <a:cxnLst/>
              <a:rect l="l" t="t" r="r" b="b"/>
              <a:pathLst>
                <a:path w="9282" h="10526" extrusionOk="0">
                  <a:moveTo>
                    <a:pt x="3637" y="0"/>
                  </a:moveTo>
                  <a:lnTo>
                    <a:pt x="3576" y="20"/>
                  </a:lnTo>
                  <a:lnTo>
                    <a:pt x="3356" y="121"/>
                  </a:lnTo>
                  <a:lnTo>
                    <a:pt x="3114" y="221"/>
                  </a:lnTo>
                  <a:lnTo>
                    <a:pt x="2693" y="442"/>
                  </a:lnTo>
                  <a:lnTo>
                    <a:pt x="2291" y="703"/>
                  </a:lnTo>
                  <a:lnTo>
                    <a:pt x="1909" y="1005"/>
                  </a:lnTo>
                  <a:lnTo>
                    <a:pt x="1568" y="1346"/>
                  </a:lnTo>
                  <a:lnTo>
                    <a:pt x="1246" y="1708"/>
                  </a:lnTo>
                  <a:lnTo>
                    <a:pt x="965" y="2109"/>
                  </a:lnTo>
                  <a:lnTo>
                    <a:pt x="704" y="2531"/>
                  </a:lnTo>
                  <a:lnTo>
                    <a:pt x="483" y="2953"/>
                  </a:lnTo>
                  <a:lnTo>
                    <a:pt x="302" y="3415"/>
                  </a:lnTo>
                  <a:lnTo>
                    <a:pt x="162" y="3877"/>
                  </a:lnTo>
                  <a:lnTo>
                    <a:pt x="61" y="4339"/>
                  </a:lnTo>
                  <a:lnTo>
                    <a:pt x="1" y="4821"/>
                  </a:lnTo>
                  <a:lnTo>
                    <a:pt x="1" y="5323"/>
                  </a:lnTo>
                  <a:lnTo>
                    <a:pt x="21" y="5805"/>
                  </a:lnTo>
                  <a:lnTo>
                    <a:pt x="61" y="6046"/>
                  </a:lnTo>
                  <a:lnTo>
                    <a:pt x="101" y="6287"/>
                  </a:lnTo>
                  <a:lnTo>
                    <a:pt x="222" y="6729"/>
                  </a:lnTo>
                  <a:lnTo>
                    <a:pt x="383" y="7171"/>
                  </a:lnTo>
                  <a:lnTo>
                    <a:pt x="584" y="7573"/>
                  </a:lnTo>
                  <a:lnTo>
                    <a:pt x="825" y="7975"/>
                  </a:lnTo>
                  <a:lnTo>
                    <a:pt x="1086" y="8336"/>
                  </a:lnTo>
                  <a:lnTo>
                    <a:pt x="1387" y="8698"/>
                  </a:lnTo>
                  <a:lnTo>
                    <a:pt x="1708" y="9019"/>
                  </a:lnTo>
                  <a:lnTo>
                    <a:pt x="2050" y="9321"/>
                  </a:lnTo>
                  <a:lnTo>
                    <a:pt x="2432" y="9582"/>
                  </a:lnTo>
                  <a:lnTo>
                    <a:pt x="2813" y="9823"/>
                  </a:lnTo>
                  <a:lnTo>
                    <a:pt x="3215" y="10044"/>
                  </a:lnTo>
                  <a:lnTo>
                    <a:pt x="3637" y="10204"/>
                  </a:lnTo>
                  <a:lnTo>
                    <a:pt x="4079" y="10345"/>
                  </a:lnTo>
                  <a:lnTo>
                    <a:pt x="4521" y="10446"/>
                  </a:lnTo>
                  <a:lnTo>
                    <a:pt x="4983" y="10506"/>
                  </a:lnTo>
                  <a:lnTo>
                    <a:pt x="5445" y="10526"/>
                  </a:lnTo>
                  <a:lnTo>
                    <a:pt x="5887" y="10506"/>
                  </a:lnTo>
                  <a:lnTo>
                    <a:pt x="6248" y="10466"/>
                  </a:lnTo>
                  <a:lnTo>
                    <a:pt x="6610" y="10385"/>
                  </a:lnTo>
                  <a:lnTo>
                    <a:pt x="6951" y="10285"/>
                  </a:lnTo>
                  <a:lnTo>
                    <a:pt x="7273" y="10164"/>
                  </a:lnTo>
                  <a:lnTo>
                    <a:pt x="7594" y="10024"/>
                  </a:lnTo>
                  <a:lnTo>
                    <a:pt x="7875" y="9843"/>
                  </a:lnTo>
                  <a:lnTo>
                    <a:pt x="8156" y="9662"/>
                  </a:lnTo>
                  <a:lnTo>
                    <a:pt x="8397" y="9441"/>
                  </a:lnTo>
                  <a:lnTo>
                    <a:pt x="8638" y="9160"/>
                  </a:lnTo>
                  <a:lnTo>
                    <a:pt x="8859" y="8859"/>
                  </a:lnTo>
                  <a:lnTo>
                    <a:pt x="9040" y="8537"/>
                  </a:lnTo>
                  <a:lnTo>
                    <a:pt x="9161" y="8196"/>
                  </a:lnTo>
                  <a:lnTo>
                    <a:pt x="9241" y="7854"/>
                  </a:lnTo>
                  <a:lnTo>
                    <a:pt x="9281" y="7493"/>
                  </a:lnTo>
                  <a:lnTo>
                    <a:pt x="9281" y="7312"/>
                  </a:lnTo>
                  <a:lnTo>
                    <a:pt x="9281" y="7151"/>
                  </a:lnTo>
                  <a:lnTo>
                    <a:pt x="9261" y="6970"/>
                  </a:lnTo>
                  <a:lnTo>
                    <a:pt x="9221" y="6810"/>
                  </a:lnTo>
                  <a:lnTo>
                    <a:pt x="9161" y="6609"/>
                  </a:lnTo>
                  <a:lnTo>
                    <a:pt x="9100" y="6448"/>
                  </a:lnTo>
                  <a:lnTo>
                    <a:pt x="9020" y="6267"/>
                  </a:lnTo>
                  <a:lnTo>
                    <a:pt x="8920" y="6107"/>
                  </a:lnTo>
                  <a:lnTo>
                    <a:pt x="8799" y="5946"/>
                  </a:lnTo>
                  <a:lnTo>
                    <a:pt x="8679" y="5805"/>
                  </a:lnTo>
                  <a:lnTo>
                    <a:pt x="8538" y="5665"/>
                  </a:lnTo>
                  <a:lnTo>
                    <a:pt x="8397" y="5544"/>
                  </a:lnTo>
                  <a:lnTo>
                    <a:pt x="8257" y="5444"/>
                  </a:lnTo>
                  <a:lnTo>
                    <a:pt x="8096" y="5343"/>
                  </a:lnTo>
                  <a:lnTo>
                    <a:pt x="7915" y="5263"/>
                  </a:lnTo>
                  <a:lnTo>
                    <a:pt x="7755" y="5203"/>
                  </a:lnTo>
                  <a:lnTo>
                    <a:pt x="7574" y="5143"/>
                  </a:lnTo>
                  <a:lnTo>
                    <a:pt x="7393" y="5122"/>
                  </a:lnTo>
                  <a:lnTo>
                    <a:pt x="7212" y="5102"/>
                  </a:lnTo>
                  <a:lnTo>
                    <a:pt x="7031" y="5102"/>
                  </a:lnTo>
                  <a:lnTo>
                    <a:pt x="6831" y="5143"/>
                  </a:lnTo>
                  <a:lnTo>
                    <a:pt x="6650" y="5183"/>
                  </a:lnTo>
                  <a:lnTo>
                    <a:pt x="6449" y="5263"/>
                  </a:lnTo>
                  <a:lnTo>
                    <a:pt x="6268" y="5343"/>
                  </a:lnTo>
                  <a:lnTo>
                    <a:pt x="6107" y="5464"/>
                  </a:lnTo>
                  <a:lnTo>
                    <a:pt x="5947" y="5584"/>
                  </a:lnTo>
                  <a:lnTo>
                    <a:pt x="5806" y="5725"/>
                  </a:lnTo>
                  <a:lnTo>
                    <a:pt x="5666" y="5886"/>
                  </a:lnTo>
                  <a:lnTo>
                    <a:pt x="5565" y="6067"/>
                  </a:lnTo>
                  <a:lnTo>
                    <a:pt x="5465" y="6227"/>
                  </a:lnTo>
                  <a:lnTo>
                    <a:pt x="5404" y="6408"/>
                  </a:lnTo>
                  <a:lnTo>
                    <a:pt x="5364" y="6569"/>
                  </a:lnTo>
                  <a:lnTo>
                    <a:pt x="5324" y="6749"/>
                  </a:lnTo>
                  <a:lnTo>
                    <a:pt x="5324" y="6930"/>
                  </a:lnTo>
                  <a:lnTo>
                    <a:pt x="5324" y="7111"/>
                  </a:lnTo>
                  <a:lnTo>
                    <a:pt x="5364" y="7292"/>
                  </a:lnTo>
                  <a:lnTo>
                    <a:pt x="5384" y="7352"/>
                  </a:lnTo>
                  <a:lnTo>
                    <a:pt x="5425" y="7412"/>
                  </a:lnTo>
                  <a:lnTo>
                    <a:pt x="5465" y="7453"/>
                  </a:lnTo>
                  <a:lnTo>
                    <a:pt x="5525" y="7493"/>
                  </a:lnTo>
                  <a:lnTo>
                    <a:pt x="5565" y="7513"/>
                  </a:lnTo>
                  <a:lnTo>
                    <a:pt x="5625" y="7533"/>
                  </a:lnTo>
                  <a:lnTo>
                    <a:pt x="5706" y="7533"/>
                  </a:lnTo>
                  <a:lnTo>
                    <a:pt x="5766" y="7513"/>
                  </a:lnTo>
                  <a:lnTo>
                    <a:pt x="5826" y="7493"/>
                  </a:lnTo>
                  <a:lnTo>
                    <a:pt x="5887" y="7473"/>
                  </a:lnTo>
                  <a:lnTo>
                    <a:pt x="5927" y="7432"/>
                  </a:lnTo>
                  <a:lnTo>
                    <a:pt x="5967" y="7372"/>
                  </a:lnTo>
                  <a:lnTo>
                    <a:pt x="5987" y="7312"/>
                  </a:lnTo>
                  <a:lnTo>
                    <a:pt x="6007" y="7252"/>
                  </a:lnTo>
                  <a:lnTo>
                    <a:pt x="6007" y="7191"/>
                  </a:lnTo>
                  <a:lnTo>
                    <a:pt x="6007" y="7131"/>
                  </a:lnTo>
                  <a:lnTo>
                    <a:pt x="5987" y="7031"/>
                  </a:lnTo>
                  <a:lnTo>
                    <a:pt x="5967" y="6910"/>
                  </a:lnTo>
                  <a:lnTo>
                    <a:pt x="5987" y="6810"/>
                  </a:lnTo>
                  <a:lnTo>
                    <a:pt x="6007" y="6709"/>
                  </a:lnTo>
                  <a:lnTo>
                    <a:pt x="6067" y="6488"/>
                  </a:lnTo>
                  <a:lnTo>
                    <a:pt x="6188" y="6287"/>
                  </a:lnTo>
                  <a:lnTo>
                    <a:pt x="6288" y="6167"/>
                  </a:lnTo>
                  <a:lnTo>
                    <a:pt x="6369" y="6067"/>
                  </a:lnTo>
                  <a:lnTo>
                    <a:pt x="6489" y="5986"/>
                  </a:lnTo>
                  <a:lnTo>
                    <a:pt x="6590" y="5906"/>
                  </a:lnTo>
                  <a:lnTo>
                    <a:pt x="6710" y="5846"/>
                  </a:lnTo>
                  <a:lnTo>
                    <a:pt x="6831" y="5805"/>
                  </a:lnTo>
                  <a:lnTo>
                    <a:pt x="6951" y="5785"/>
                  </a:lnTo>
                  <a:lnTo>
                    <a:pt x="7072" y="5765"/>
                  </a:lnTo>
                  <a:lnTo>
                    <a:pt x="7333" y="5765"/>
                  </a:lnTo>
                  <a:lnTo>
                    <a:pt x="7574" y="5825"/>
                  </a:lnTo>
                  <a:lnTo>
                    <a:pt x="7795" y="5926"/>
                  </a:lnTo>
                  <a:lnTo>
                    <a:pt x="8016" y="6087"/>
                  </a:lnTo>
                  <a:lnTo>
                    <a:pt x="8217" y="6267"/>
                  </a:lnTo>
                  <a:lnTo>
                    <a:pt x="8377" y="6468"/>
                  </a:lnTo>
                  <a:lnTo>
                    <a:pt x="8498" y="6709"/>
                  </a:lnTo>
                  <a:lnTo>
                    <a:pt x="8558" y="6830"/>
                  </a:lnTo>
                  <a:lnTo>
                    <a:pt x="8598" y="6970"/>
                  </a:lnTo>
                  <a:lnTo>
                    <a:pt x="8638" y="7211"/>
                  </a:lnTo>
                  <a:lnTo>
                    <a:pt x="8638" y="7493"/>
                  </a:lnTo>
                  <a:lnTo>
                    <a:pt x="8598" y="7754"/>
                  </a:lnTo>
                  <a:lnTo>
                    <a:pt x="8538" y="8015"/>
                  </a:lnTo>
                  <a:lnTo>
                    <a:pt x="8438" y="8276"/>
                  </a:lnTo>
                  <a:lnTo>
                    <a:pt x="8297" y="8517"/>
                  </a:lnTo>
                  <a:lnTo>
                    <a:pt x="8136" y="8758"/>
                  </a:lnTo>
                  <a:lnTo>
                    <a:pt x="7935" y="8979"/>
                  </a:lnTo>
                  <a:lnTo>
                    <a:pt x="7735" y="9160"/>
                  </a:lnTo>
                  <a:lnTo>
                    <a:pt x="7514" y="9321"/>
                  </a:lnTo>
                  <a:lnTo>
                    <a:pt x="7273" y="9461"/>
                  </a:lnTo>
                  <a:lnTo>
                    <a:pt x="7011" y="9582"/>
                  </a:lnTo>
                  <a:lnTo>
                    <a:pt x="6730" y="9682"/>
                  </a:lnTo>
                  <a:lnTo>
                    <a:pt x="6449" y="9763"/>
                  </a:lnTo>
                  <a:lnTo>
                    <a:pt x="6148" y="9823"/>
                  </a:lnTo>
                  <a:lnTo>
                    <a:pt x="5826" y="9863"/>
                  </a:lnTo>
                  <a:lnTo>
                    <a:pt x="5404" y="9883"/>
                  </a:lnTo>
                  <a:lnTo>
                    <a:pt x="4983" y="9863"/>
                  </a:lnTo>
                  <a:lnTo>
                    <a:pt x="4561" y="9783"/>
                  </a:lnTo>
                  <a:lnTo>
                    <a:pt x="4159" y="9682"/>
                  </a:lnTo>
                  <a:lnTo>
                    <a:pt x="3757" y="9542"/>
                  </a:lnTo>
                  <a:lnTo>
                    <a:pt x="3356" y="9361"/>
                  </a:lnTo>
                  <a:lnTo>
                    <a:pt x="2994" y="9160"/>
                  </a:lnTo>
                  <a:lnTo>
                    <a:pt x="2632" y="8919"/>
                  </a:lnTo>
                  <a:lnTo>
                    <a:pt x="2291" y="8638"/>
                  </a:lnTo>
                  <a:lnTo>
                    <a:pt x="1970" y="8356"/>
                  </a:lnTo>
                  <a:lnTo>
                    <a:pt x="1688" y="8035"/>
                  </a:lnTo>
                  <a:lnTo>
                    <a:pt x="1427" y="7694"/>
                  </a:lnTo>
                  <a:lnTo>
                    <a:pt x="1206" y="7332"/>
                  </a:lnTo>
                  <a:lnTo>
                    <a:pt x="1005" y="6950"/>
                  </a:lnTo>
                  <a:lnTo>
                    <a:pt x="865" y="6549"/>
                  </a:lnTo>
                  <a:lnTo>
                    <a:pt x="744" y="6147"/>
                  </a:lnTo>
                  <a:lnTo>
                    <a:pt x="684" y="5725"/>
                  </a:lnTo>
                  <a:lnTo>
                    <a:pt x="644" y="5303"/>
                  </a:lnTo>
                  <a:lnTo>
                    <a:pt x="664" y="4881"/>
                  </a:lnTo>
                  <a:lnTo>
                    <a:pt x="724" y="4460"/>
                  </a:lnTo>
                  <a:lnTo>
                    <a:pt x="804" y="4038"/>
                  </a:lnTo>
                  <a:lnTo>
                    <a:pt x="925" y="3636"/>
                  </a:lnTo>
                  <a:lnTo>
                    <a:pt x="1086" y="3234"/>
                  </a:lnTo>
                  <a:lnTo>
                    <a:pt x="1287" y="2853"/>
                  </a:lnTo>
                  <a:lnTo>
                    <a:pt x="1508" y="2471"/>
                  </a:lnTo>
                  <a:lnTo>
                    <a:pt x="1769" y="2129"/>
                  </a:lnTo>
                  <a:lnTo>
                    <a:pt x="2050" y="1808"/>
                  </a:lnTo>
                  <a:lnTo>
                    <a:pt x="2351" y="1507"/>
                  </a:lnTo>
                  <a:lnTo>
                    <a:pt x="2673" y="1246"/>
                  </a:lnTo>
                  <a:lnTo>
                    <a:pt x="3034" y="1005"/>
                  </a:lnTo>
                  <a:lnTo>
                    <a:pt x="3396" y="804"/>
                  </a:lnTo>
                  <a:lnTo>
                    <a:pt x="3797" y="643"/>
                  </a:lnTo>
                  <a:lnTo>
                    <a:pt x="3858" y="603"/>
                  </a:lnTo>
                  <a:lnTo>
                    <a:pt x="3898" y="563"/>
                  </a:lnTo>
                  <a:lnTo>
                    <a:pt x="3958" y="522"/>
                  </a:lnTo>
                  <a:lnTo>
                    <a:pt x="3978" y="462"/>
                  </a:lnTo>
                  <a:lnTo>
                    <a:pt x="3998" y="402"/>
                  </a:lnTo>
                  <a:lnTo>
                    <a:pt x="4018" y="342"/>
                  </a:lnTo>
                  <a:lnTo>
                    <a:pt x="4018" y="281"/>
                  </a:lnTo>
                  <a:lnTo>
                    <a:pt x="3998" y="221"/>
                  </a:lnTo>
                  <a:lnTo>
                    <a:pt x="3958" y="161"/>
                  </a:lnTo>
                  <a:lnTo>
                    <a:pt x="3938" y="101"/>
                  </a:lnTo>
                  <a:lnTo>
                    <a:pt x="3878" y="60"/>
                  </a:lnTo>
                  <a:lnTo>
                    <a:pt x="3838" y="40"/>
                  </a:lnTo>
                  <a:lnTo>
                    <a:pt x="3777" y="20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6"/>
            <p:cNvSpPr/>
            <p:nvPr/>
          </p:nvSpPr>
          <p:spPr>
            <a:xfrm>
              <a:off x="5259275" y="342575"/>
              <a:ext cx="310875" cy="598125"/>
            </a:xfrm>
            <a:custGeom>
              <a:avLst/>
              <a:gdLst/>
              <a:ahLst/>
              <a:cxnLst/>
              <a:rect l="l" t="t" r="r" b="b"/>
              <a:pathLst>
                <a:path w="12435" h="23925" extrusionOk="0">
                  <a:moveTo>
                    <a:pt x="1748" y="0"/>
                  </a:moveTo>
                  <a:lnTo>
                    <a:pt x="1688" y="20"/>
                  </a:lnTo>
                  <a:lnTo>
                    <a:pt x="1648" y="60"/>
                  </a:lnTo>
                  <a:lnTo>
                    <a:pt x="1587" y="101"/>
                  </a:lnTo>
                  <a:lnTo>
                    <a:pt x="1286" y="522"/>
                  </a:lnTo>
                  <a:lnTo>
                    <a:pt x="1025" y="944"/>
                  </a:lnTo>
                  <a:lnTo>
                    <a:pt x="784" y="1386"/>
                  </a:lnTo>
                  <a:lnTo>
                    <a:pt x="563" y="1828"/>
                  </a:lnTo>
                  <a:lnTo>
                    <a:pt x="402" y="2310"/>
                  </a:lnTo>
                  <a:lnTo>
                    <a:pt x="242" y="2792"/>
                  </a:lnTo>
                  <a:lnTo>
                    <a:pt x="141" y="3274"/>
                  </a:lnTo>
                  <a:lnTo>
                    <a:pt x="61" y="3777"/>
                  </a:lnTo>
                  <a:lnTo>
                    <a:pt x="21" y="4259"/>
                  </a:lnTo>
                  <a:lnTo>
                    <a:pt x="1" y="4761"/>
                  </a:lnTo>
                  <a:lnTo>
                    <a:pt x="21" y="5263"/>
                  </a:lnTo>
                  <a:lnTo>
                    <a:pt x="81" y="5765"/>
                  </a:lnTo>
                  <a:lnTo>
                    <a:pt x="181" y="6267"/>
                  </a:lnTo>
                  <a:lnTo>
                    <a:pt x="302" y="6749"/>
                  </a:lnTo>
                  <a:lnTo>
                    <a:pt x="463" y="7232"/>
                  </a:lnTo>
                  <a:lnTo>
                    <a:pt x="663" y="7694"/>
                  </a:lnTo>
                  <a:lnTo>
                    <a:pt x="864" y="8095"/>
                  </a:lnTo>
                  <a:lnTo>
                    <a:pt x="1085" y="8477"/>
                  </a:lnTo>
                  <a:lnTo>
                    <a:pt x="1346" y="8859"/>
                  </a:lnTo>
                  <a:lnTo>
                    <a:pt x="1608" y="9220"/>
                  </a:lnTo>
                  <a:lnTo>
                    <a:pt x="1889" y="9562"/>
                  </a:lnTo>
                  <a:lnTo>
                    <a:pt x="2190" y="9903"/>
                  </a:lnTo>
                  <a:lnTo>
                    <a:pt x="2512" y="10225"/>
                  </a:lnTo>
                  <a:lnTo>
                    <a:pt x="2833" y="10546"/>
                  </a:lnTo>
                  <a:lnTo>
                    <a:pt x="3174" y="10847"/>
                  </a:lnTo>
                  <a:lnTo>
                    <a:pt x="3516" y="11128"/>
                  </a:lnTo>
                  <a:lnTo>
                    <a:pt x="4239" y="11691"/>
                  </a:lnTo>
                  <a:lnTo>
                    <a:pt x="4982" y="12213"/>
                  </a:lnTo>
                  <a:lnTo>
                    <a:pt x="5746" y="12735"/>
                  </a:lnTo>
                  <a:lnTo>
                    <a:pt x="6007" y="12916"/>
                  </a:lnTo>
                  <a:lnTo>
                    <a:pt x="6710" y="13378"/>
                  </a:lnTo>
                  <a:lnTo>
                    <a:pt x="7393" y="13840"/>
                  </a:lnTo>
                  <a:lnTo>
                    <a:pt x="8076" y="14342"/>
                  </a:lnTo>
                  <a:lnTo>
                    <a:pt x="8718" y="14845"/>
                  </a:lnTo>
                  <a:lnTo>
                    <a:pt x="9040" y="15126"/>
                  </a:lnTo>
                  <a:lnTo>
                    <a:pt x="9341" y="15407"/>
                  </a:lnTo>
                  <a:lnTo>
                    <a:pt x="9642" y="15688"/>
                  </a:lnTo>
                  <a:lnTo>
                    <a:pt x="9924" y="15969"/>
                  </a:lnTo>
                  <a:lnTo>
                    <a:pt x="10185" y="16291"/>
                  </a:lnTo>
                  <a:lnTo>
                    <a:pt x="10446" y="16592"/>
                  </a:lnTo>
                  <a:lnTo>
                    <a:pt x="10687" y="16934"/>
                  </a:lnTo>
                  <a:lnTo>
                    <a:pt x="10908" y="17275"/>
                  </a:lnTo>
                  <a:lnTo>
                    <a:pt x="11109" y="17617"/>
                  </a:lnTo>
                  <a:lnTo>
                    <a:pt x="11290" y="17998"/>
                  </a:lnTo>
                  <a:lnTo>
                    <a:pt x="11450" y="18380"/>
                  </a:lnTo>
                  <a:lnTo>
                    <a:pt x="11571" y="18782"/>
                  </a:lnTo>
                  <a:lnTo>
                    <a:pt x="11671" y="19204"/>
                  </a:lnTo>
                  <a:lnTo>
                    <a:pt x="11732" y="19605"/>
                  </a:lnTo>
                  <a:lnTo>
                    <a:pt x="11772" y="20027"/>
                  </a:lnTo>
                  <a:lnTo>
                    <a:pt x="11792" y="20449"/>
                  </a:lnTo>
                  <a:lnTo>
                    <a:pt x="11752" y="20851"/>
                  </a:lnTo>
                  <a:lnTo>
                    <a:pt x="11691" y="21252"/>
                  </a:lnTo>
                  <a:lnTo>
                    <a:pt x="11611" y="21654"/>
                  </a:lnTo>
                  <a:lnTo>
                    <a:pt x="11470" y="22036"/>
                  </a:lnTo>
                  <a:lnTo>
                    <a:pt x="11310" y="22397"/>
                  </a:lnTo>
                  <a:lnTo>
                    <a:pt x="11089" y="22739"/>
                  </a:lnTo>
                  <a:lnTo>
                    <a:pt x="10968" y="22900"/>
                  </a:lnTo>
                  <a:lnTo>
                    <a:pt x="10848" y="23060"/>
                  </a:lnTo>
                  <a:lnTo>
                    <a:pt x="10707" y="23201"/>
                  </a:lnTo>
                  <a:lnTo>
                    <a:pt x="10546" y="23342"/>
                  </a:lnTo>
                  <a:lnTo>
                    <a:pt x="10506" y="23402"/>
                  </a:lnTo>
                  <a:lnTo>
                    <a:pt x="10486" y="23442"/>
                  </a:lnTo>
                  <a:lnTo>
                    <a:pt x="10446" y="23502"/>
                  </a:lnTo>
                  <a:lnTo>
                    <a:pt x="10446" y="23562"/>
                  </a:lnTo>
                  <a:lnTo>
                    <a:pt x="10446" y="23623"/>
                  </a:lnTo>
                  <a:lnTo>
                    <a:pt x="10466" y="23683"/>
                  </a:lnTo>
                  <a:lnTo>
                    <a:pt x="10486" y="23743"/>
                  </a:lnTo>
                  <a:lnTo>
                    <a:pt x="10526" y="23804"/>
                  </a:lnTo>
                  <a:lnTo>
                    <a:pt x="10587" y="23844"/>
                  </a:lnTo>
                  <a:lnTo>
                    <a:pt x="10647" y="23884"/>
                  </a:lnTo>
                  <a:lnTo>
                    <a:pt x="10707" y="23904"/>
                  </a:lnTo>
                  <a:lnTo>
                    <a:pt x="10767" y="23924"/>
                  </a:lnTo>
                  <a:lnTo>
                    <a:pt x="10888" y="23904"/>
                  </a:lnTo>
                  <a:lnTo>
                    <a:pt x="10988" y="23824"/>
                  </a:lnTo>
                  <a:lnTo>
                    <a:pt x="11169" y="23663"/>
                  </a:lnTo>
                  <a:lnTo>
                    <a:pt x="11330" y="23502"/>
                  </a:lnTo>
                  <a:lnTo>
                    <a:pt x="11470" y="23321"/>
                  </a:lnTo>
                  <a:lnTo>
                    <a:pt x="11611" y="23141"/>
                  </a:lnTo>
                  <a:lnTo>
                    <a:pt x="11732" y="22940"/>
                  </a:lnTo>
                  <a:lnTo>
                    <a:pt x="11852" y="22739"/>
                  </a:lnTo>
                  <a:lnTo>
                    <a:pt x="11952" y="22538"/>
                  </a:lnTo>
                  <a:lnTo>
                    <a:pt x="12053" y="22337"/>
                  </a:lnTo>
                  <a:lnTo>
                    <a:pt x="12214" y="21895"/>
                  </a:lnTo>
                  <a:lnTo>
                    <a:pt x="12314" y="21453"/>
                  </a:lnTo>
                  <a:lnTo>
                    <a:pt x="12394" y="20991"/>
                  </a:lnTo>
                  <a:lnTo>
                    <a:pt x="12435" y="20529"/>
                  </a:lnTo>
                  <a:lnTo>
                    <a:pt x="12414" y="20047"/>
                  </a:lnTo>
                  <a:lnTo>
                    <a:pt x="12374" y="19565"/>
                  </a:lnTo>
                  <a:lnTo>
                    <a:pt x="12314" y="19103"/>
                  </a:lnTo>
                  <a:lnTo>
                    <a:pt x="12194" y="18641"/>
                  </a:lnTo>
                  <a:lnTo>
                    <a:pt x="12053" y="18179"/>
                  </a:lnTo>
                  <a:lnTo>
                    <a:pt x="11892" y="17737"/>
                  </a:lnTo>
                  <a:lnTo>
                    <a:pt x="11691" y="17315"/>
                  </a:lnTo>
                  <a:lnTo>
                    <a:pt x="11470" y="16934"/>
                  </a:lnTo>
                  <a:lnTo>
                    <a:pt x="11229" y="16572"/>
                  </a:lnTo>
                  <a:lnTo>
                    <a:pt x="10968" y="16211"/>
                  </a:lnTo>
                  <a:lnTo>
                    <a:pt x="10707" y="15889"/>
                  </a:lnTo>
                  <a:lnTo>
                    <a:pt x="10426" y="15568"/>
                  </a:lnTo>
                  <a:lnTo>
                    <a:pt x="10125" y="15246"/>
                  </a:lnTo>
                  <a:lnTo>
                    <a:pt x="9823" y="14945"/>
                  </a:lnTo>
                  <a:lnTo>
                    <a:pt x="9502" y="14664"/>
                  </a:lnTo>
                  <a:lnTo>
                    <a:pt x="9180" y="14383"/>
                  </a:lnTo>
                  <a:lnTo>
                    <a:pt x="8497" y="13840"/>
                  </a:lnTo>
                  <a:lnTo>
                    <a:pt x="7794" y="13338"/>
                  </a:lnTo>
                  <a:lnTo>
                    <a:pt x="7091" y="12856"/>
                  </a:lnTo>
                  <a:lnTo>
                    <a:pt x="6368" y="12374"/>
                  </a:lnTo>
                  <a:lnTo>
                    <a:pt x="6107" y="12193"/>
                  </a:lnTo>
                  <a:lnTo>
                    <a:pt x="5384" y="11691"/>
                  </a:lnTo>
                  <a:lnTo>
                    <a:pt x="4661" y="11189"/>
                  </a:lnTo>
                  <a:lnTo>
                    <a:pt x="3978" y="10646"/>
                  </a:lnTo>
                  <a:lnTo>
                    <a:pt x="3636" y="10385"/>
                  </a:lnTo>
                  <a:lnTo>
                    <a:pt x="3315" y="10084"/>
                  </a:lnTo>
                  <a:lnTo>
                    <a:pt x="2994" y="9803"/>
                  </a:lnTo>
                  <a:lnTo>
                    <a:pt x="2692" y="9481"/>
                  </a:lnTo>
                  <a:lnTo>
                    <a:pt x="2411" y="9180"/>
                  </a:lnTo>
                  <a:lnTo>
                    <a:pt x="2150" y="8839"/>
                  </a:lnTo>
                  <a:lnTo>
                    <a:pt x="1889" y="8517"/>
                  </a:lnTo>
                  <a:lnTo>
                    <a:pt x="1648" y="8156"/>
                  </a:lnTo>
                  <a:lnTo>
                    <a:pt x="1447" y="7794"/>
                  </a:lnTo>
                  <a:lnTo>
                    <a:pt x="1246" y="7412"/>
                  </a:lnTo>
                  <a:lnTo>
                    <a:pt x="1065" y="6991"/>
                  </a:lnTo>
                  <a:lnTo>
                    <a:pt x="925" y="6549"/>
                  </a:lnTo>
                  <a:lnTo>
                    <a:pt x="804" y="6107"/>
                  </a:lnTo>
                  <a:lnTo>
                    <a:pt x="724" y="5665"/>
                  </a:lnTo>
                  <a:lnTo>
                    <a:pt x="684" y="5223"/>
                  </a:lnTo>
                  <a:lnTo>
                    <a:pt x="663" y="4761"/>
                  </a:lnTo>
                  <a:lnTo>
                    <a:pt x="663" y="4299"/>
                  </a:lnTo>
                  <a:lnTo>
                    <a:pt x="704" y="3857"/>
                  </a:lnTo>
                  <a:lnTo>
                    <a:pt x="784" y="3395"/>
                  </a:lnTo>
                  <a:lnTo>
                    <a:pt x="884" y="2953"/>
                  </a:lnTo>
                  <a:lnTo>
                    <a:pt x="1005" y="2511"/>
                  </a:lnTo>
                  <a:lnTo>
                    <a:pt x="1166" y="2089"/>
                  </a:lnTo>
                  <a:lnTo>
                    <a:pt x="1367" y="1667"/>
                  </a:lnTo>
                  <a:lnTo>
                    <a:pt x="1587" y="1266"/>
                  </a:lnTo>
                  <a:lnTo>
                    <a:pt x="1829" y="884"/>
                  </a:lnTo>
                  <a:lnTo>
                    <a:pt x="2110" y="522"/>
                  </a:lnTo>
                  <a:lnTo>
                    <a:pt x="2130" y="462"/>
                  </a:lnTo>
                  <a:lnTo>
                    <a:pt x="2170" y="402"/>
                  </a:lnTo>
                  <a:lnTo>
                    <a:pt x="2170" y="342"/>
                  </a:lnTo>
                  <a:lnTo>
                    <a:pt x="2170" y="281"/>
                  </a:lnTo>
                  <a:lnTo>
                    <a:pt x="2150" y="221"/>
                  </a:lnTo>
                  <a:lnTo>
                    <a:pt x="2130" y="161"/>
                  </a:lnTo>
                  <a:lnTo>
                    <a:pt x="2110" y="101"/>
                  </a:lnTo>
                  <a:lnTo>
                    <a:pt x="2049" y="60"/>
                  </a:lnTo>
                  <a:lnTo>
                    <a:pt x="1989" y="2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6"/>
            <p:cNvSpPr/>
            <p:nvPr/>
          </p:nvSpPr>
          <p:spPr>
            <a:xfrm>
              <a:off x="5625875" y="748825"/>
              <a:ext cx="131600" cy="260650"/>
            </a:xfrm>
            <a:custGeom>
              <a:avLst/>
              <a:gdLst/>
              <a:ahLst/>
              <a:cxnLst/>
              <a:rect l="l" t="t" r="r" b="b"/>
              <a:pathLst>
                <a:path w="5264" h="10426" extrusionOk="0">
                  <a:moveTo>
                    <a:pt x="2310" y="1"/>
                  </a:moveTo>
                  <a:lnTo>
                    <a:pt x="2250" y="21"/>
                  </a:lnTo>
                  <a:lnTo>
                    <a:pt x="2190" y="61"/>
                  </a:lnTo>
                  <a:lnTo>
                    <a:pt x="1868" y="342"/>
                  </a:lnTo>
                  <a:lnTo>
                    <a:pt x="1587" y="644"/>
                  </a:lnTo>
                  <a:lnTo>
                    <a:pt x="1306" y="945"/>
                  </a:lnTo>
                  <a:lnTo>
                    <a:pt x="1065" y="1286"/>
                  </a:lnTo>
                  <a:lnTo>
                    <a:pt x="824" y="1648"/>
                  </a:lnTo>
                  <a:lnTo>
                    <a:pt x="643" y="2009"/>
                  </a:lnTo>
                  <a:lnTo>
                    <a:pt x="462" y="2411"/>
                  </a:lnTo>
                  <a:lnTo>
                    <a:pt x="322" y="2793"/>
                  </a:lnTo>
                  <a:lnTo>
                    <a:pt x="201" y="3195"/>
                  </a:lnTo>
                  <a:lnTo>
                    <a:pt x="101" y="3616"/>
                  </a:lnTo>
                  <a:lnTo>
                    <a:pt x="40" y="4038"/>
                  </a:lnTo>
                  <a:lnTo>
                    <a:pt x="0" y="4460"/>
                  </a:lnTo>
                  <a:lnTo>
                    <a:pt x="0" y="4882"/>
                  </a:lnTo>
                  <a:lnTo>
                    <a:pt x="20" y="5284"/>
                  </a:lnTo>
                  <a:lnTo>
                    <a:pt x="81" y="5705"/>
                  </a:lnTo>
                  <a:lnTo>
                    <a:pt x="161" y="6127"/>
                  </a:lnTo>
                  <a:lnTo>
                    <a:pt x="281" y="6529"/>
                  </a:lnTo>
                  <a:lnTo>
                    <a:pt x="442" y="6911"/>
                  </a:lnTo>
                  <a:lnTo>
                    <a:pt x="623" y="7292"/>
                  </a:lnTo>
                  <a:lnTo>
                    <a:pt x="824" y="7654"/>
                  </a:lnTo>
                  <a:lnTo>
                    <a:pt x="1065" y="8016"/>
                  </a:lnTo>
                  <a:lnTo>
                    <a:pt x="1326" y="8337"/>
                  </a:lnTo>
                  <a:lnTo>
                    <a:pt x="1607" y="8658"/>
                  </a:lnTo>
                  <a:lnTo>
                    <a:pt x="1909" y="8960"/>
                  </a:lnTo>
                  <a:lnTo>
                    <a:pt x="2230" y="9221"/>
                  </a:lnTo>
                  <a:lnTo>
                    <a:pt x="2571" y="9482"/>
                  </a:lnTo>
                  <a:lnTo>
                    <a:pt x="2913" y="9703"/>
                  </a:lnTo>
                  <a:lnTo>
                    <a:pt x="3295" y="9904"/>
                  </a:lnTo>
                  <a:lnTo>
                    <a:pt x="3676" y="10085"/>
                  </a:lnTo>
                  <a:lnTo>
                    <a:pt x="4058" y="10225"/>
                  </a:lnTo>
                  <a:lnTo>
                    <a:pt x="4460" y="10346"/>
                  </a:lnTo>
                  <a:lnTo>
                    <a:pt x="4881" y="10426"/>
                  </a:lnTo>
                  <a:lnTo>
                    <a:pt x="4942" y="10426"/>
                  </a:lnTo>
                  <a:lnTo>
                    <a:pt x="5042" y="10406"/>
                  </a:lnTo>
                  <a:lnTo>
                    <a:pt x="5143" y="10366"/>
                  </a:lnTo>
                  <a:lnTo>
                    <a:pt x="5223" y="10265"/>
                  </a:lnTo>
                  <a:lnTo>
                    <a:pt x="5263" y="10165"/>
                  </a:lnTo>
                  <a:lnTo>
                    <a:pt x="5263" y="10105"/>
                  </a:lnTo>
                  <a:lnTo>
                    <a:pt x="5243" y="10024"/>
                  </a:lnTo>
                  <a:lnTo>
                    <a:pt x="5223" y="9984"/>
                  </a:lnTo>
                  <a:lnTo>
                    <a:pt x="5203" y="9924"/>
                  </a:lnTo>
                  <a:lnTo>
                    <a:pt x="5163" y="9864"/>
                  </a:lnTo>
                  <a:lnTo>
                    <a:pt x="5102" y="9843"/>
                  </a:lnTo>
                  <a:lnTo>
                    <a:pt x="5042" y="9803"/>
                  </a:lnTo>
                  <a:lnTo>
                    <a:pt x="4982" y="9783"/>
                  </a:lnTo>
                  <a:lnTo>
                    <a:pt x="4620" y="9723"/>
                  </a:lnTo>
                  <a:lnTo>
                    <a:pt x="4259" y="9602"/>
                  </a:lnTo>
                  <a:lnTo>
                    <a:pt x="3917" y="9482"/>
                  </a:lnTo>
                  <a:lnTo>
                    <a:pt x="3576" y="9321"/>
                  </a:lnTo>
                  <a:lnTo>
                    <a:pt x="3234" y="9140"/>
                  </a:lnTo>
                  <a:lnTo>
                    <a:pt x="2933" y="8940"/>
                  </a:lnTo>
                  <a:lnTo>
                    <a:pt x="2632" y="8719"/>
                  </a:lnTo>
                  <a:lnTo>
                    <a:pt x="2350" y="8478"/>
                  </a:lnTo>
                  <a:lnTo>
                    <a:pt x="2069" y="8216"/>
                  </a:lnTo>
                  <a:lnTo>
                    <a:pt x="1828" y="7935"/>
                  </a:lnTo>
                  <a:lnTo>
                    <a:pt x="1587" y="7634"/>
                  </a:lnTo>
                  <a:lnTo>
                    <a:pt x="1386" y="7333"/>
                  </a:lnTo>
                  <a:lnTo>
                    <a:pt x="1205" y="6991"/>
                  </a:lnTo>
                  <a:lnTo>
                    <a:pt x="1045" y="6670"/>
                  </a:lnTo>
                  <a:lnTo>
                    <a:pt x="904" y="6308"/>
                  </a:lnTo>
                  <a:lnTo>
                    <a:pt x="804" y="5947"/>
                  </a:lnTo>
                  <a:lnTo>
                    <a:pt x="723" y="5585"/>
                  </a:lnTo>
                  <a:lnTo>
                    <a:pt x="663" y="5223"/>
                  </a:lnTo>
                  <a:lnTo>
                    <a:pt x="643" y="4842"/>
                  </a:lnTo>
                  <a:lnTo>
                    <a:pt x="643" y="4480"/>
                  </a:lnTo>
                  <a:lnTo>
                    <a:pt x="683" y="4099"/>
                  </a:lnTo>
                  <a:lnTo>
                    <a:pt x="743" y="3737"/>
                  </a:lnTo>
                  <a:lnTo>
                    <a:pt x="824" y="3355"/>
                  </a:lnTo>
                  <a:lnTo>
                    <a:pt x="924" y="3014"/>
                  </a:lnTo>
                  <a:lnTo>
                    <a:pt x="1065" y="2652"/>
                  </a:lnTo>
                  <a:lnTo>
                    <a:pt x="1205" y="2311"/>
                  </a:lnTo>
                  <a:lnTo>
                    <a:pt x="1386" y="1989"/>
                  </a:lnTo>
                  <a:lnTo>
                    <a:pt x="1587" y="1668"/>
                  </a:lnTo>
                  <a:lnTo>
                    <a:pt x="1808" y="1367"/>
                  </a:lnTo>
                  <a:lnTo>
                    <a:pt x="2049" y="1085"/>
                  </a:lnTo>
                  <a:lnTo>
                    <a:pt x="2310" y="824"/>
                  </a:lnTo>
                  <a:lnTo>
                    <a:pt x="2591" y="563"/>
                  </a:lnTo>
                  <a:lnTo>
                    <a:pt x="2652" y="523"/>
                  </a:lnTo>
                  <a:lnTo>
                    <a:pt x="2692" y="483"/>
                  </a:lnTo>
                  <a:lnTo>
                    <a:pt x="2712" y="423"/>
                  </a:lnTo>
                  <a:lnTo>
                    <a:pt x="2732" y="362"/>
                  </a:lnTo>
                  <a:lnTo>
                    <a:pt x="2732" y="302"/>
                  </a:lnTo>
                  <a:lnTo>
                    <a:pt x="2712" y="222"/>
                  </a:lnTo>
                  <a:lnTo>
                    <a:pt x="2692" y="161"/>
                  </a:lnTo>
                  <a:lnTo>
                    <a:pt x="2652" y="121"/>
                  </a:lnTo>
                  <a:lnTo>
                    <a:pt x="2612" y="61"/>
                  </a:lnTo>
                  <a:lnTo>
                    <a:pt x="2551" y="41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6"/>
            <p:cNvSpPr/>
            <p:nvPr/>
          </p:nvSpPr>
          <p:spPr>
            <a:xfrm>
              <a:off x="5497300" y="1017000"/>
              <a:ext cx="171775" cy="293800"/>
            </a:xfrm>
            <a:custGeom>
              <a:avLst/>
              <a:gdLst/>
              <a:ahLst/>
              <a:cxnLst/>
              <a:rect l="l" t="t" r="r" b="b"/>
              <a:pathLst>
                <a:path w="6871" h="11752" extrusionOk="0">
                  <a:moveTo>
                    <a:pt x="3838" y="0"/>
                  </a:moveTo>
                  <a:lnTo>
                    <a:pt x="3617" y="20"/>
                  </a:lnTo>
                  <a:lnTo>
                    <a:pt x="3376" y="40"/>
                  </a:lnTo>
                  <a:lnTo>
                    <a:pt x="3155" y="81"/>
                  </a:lnTo>
                  <a:lnTo>
                    <a:pt x="2934" y="141"/>
                  </a:lnTo>
                  <a:lnTo>
                    <a:pt x="2713" y="201"/>
                  </a:lnTo>
                  <a:lnTo>
                    <a:pt x="2512" y="282"/>
                  </a:lnTo>
                  <a:lnTo>
                    <a:pt x="2331" y="382"/>
                  </a:lnTo>
                  <a:lnTo>
                    <a:pt x="2130" y="482"/>
                  </a:lnTo>
                  <a:lnTo>
                    <a:pt x="1949" y="583"/>
                  </a:lnTo>
                  <a:lnTo>
                    <a:pt x="1608" y="844"/>
                  </a:lnTo>
                  <a:lnTo>
                    <a:pt x="1287" y="1145"/>
                  </a:lnTo>
                  <a:lnTo>
                    <a:pt x="985" y="1487"/>
                  </a:lnTo>
                  <a:lnTo>
                    <a:pt x="744" y="1848"/>
                  </a:lnTo>
                  <a:lnTo>
                    <a:pt x="503" y="2250"/>
                  </a:lnTo>
                  <a:lnTo>
                    <a:pt x="322" y="2652"/>
                  </a:lnTo>
                  <a:lnTo>
                    <a:pt x="202" y="3054"/>
                  </a:lnTo>
                  <a:lnTo>
                    <a:pt x="101" y="3435"/>
                  </a:lnTo>
                  <a:lnTo>
                    <a:pt x="41" y="3857"/>
                  </a:lnTo>
                  <a:lnTo>
                    <a:pt x="1" y="4279"/>
                  </a:lnTo>
                  <a:lnTo>
                    <a:pt x="1" y="4701"/>
                  </a:lnTo>
                  <a:lnTo>
                    <a:pt x="21" y="5143"/>
                  </a:lnTo>
                  <a:lnTo>
                    <a:pt x="81" y="5605"/>
                  </a:lnTo>
                  <a:lnTo>
                    <a:pt x="182" y="6047"/>
                  </a:lnTo>
                  <a:lnTo>
                    <a:pt x="322" y="6589"/>
                  </a:lnTo>
                  <a:lnTo>
                    <a:pt x="523" y="7131"/>
                  </a:lnTo>
                  <a:lnTo>
                    <a:pt x="744" y="7633"/>
                  </a:lnTo>
                  <a:lnTo>
                    <a:pt x="1025" y="8136"/>
                  </a:lnTo>
                  <a:lnTo>
                    <a:pt x="1327" y="8598"/>
                  </a:lnTo>
                  <a:lnTo>
                    <a:pt x="1668" y="9040"/>
                  </a:lnTo>
                  <a:lnTo>
                    <a:pt x="2030" y="9461"/>
                  </a:lnTo>
                  <a:lnTo>
                    <a:pt x="2431" y="9863"/>
                  </a:lnTo>
                  <a:lnTo>
                    <a:pt x="2873" y="10225"/>
                  </a:lnTo>
                  <a:lnTo>
                    <a:pt x="3315" y="10546"/>
                  </a:lnTo>
                  <a:lnTo>
                    <a:pt x="3797" y="10847"/>
                  </a:lnTo>
                  <a:lnTo>
                    <a:pt x="4300" y="11109"/>
                  </a:lnTo>
                  <a:lnTo>
                    <a:pt x="4802" y="11329"/>
                  </a:lnTo>
                  <a:lnTo>
                    <a:pt x="5344" y="11510"/>
                  </a:lnTo>
                  <a:lnTo>
                    <a:pt x="5886" y="11651"/>
                  </a:lnTo>
                  <a:lnTo>
                    <a:pt x="6449" y="11751"/>
                  </a:lnTo>
                  <a:lnTo>
                    <a:pt x="6489" y="11751"/>
                  </a:lnTo>
                  <a:lnTo>
                    <a:pt x="6610" y="11731"/>
                  </a:lnTo>
                  <a:lnTo>
                    <a:pt x="6710" y="11671"/>
                  </a:lnTo>
                  <a:lnTo>
                    <a:pt x="6770" y="11591"/>
                  </a:lnTo>
                  <a:lnTo>
                    <a:pt x="6810" y="11470"/>
                  </a:lnTo>
                  <a:lnTo>
                    <a:pt x="6810" y="11410"/>
                  </a:lnTo>
                  <a:lnTo>
                    <a:pt x="6810" y="11329"/>
                  </a:lnTo>
                  <a:lnTo>
                    <a:pt x="6790" y="11289"/>
                  </a:lnTo>
                  <a:lnTo>
                    <a:pt x="6750" y="11229"/>
                  </a:lnTo>
                  <a:lnTo>
                    <a:pt x="6710" y="11189"/>
                  </a:lnTo>
                  <a:lnTo>
                    <a:pt x="6650" y="11149"/>
                  </a:lnTo>
                  <a:lnTo>
                    <a:pt x="6590" y="11109"/>
                  </a:lnTo>
                  <a:lnTo>
                    <a:pt x="6529" y="11109"/>
                  </a:lnTo>
                  <a:lnTo>
                    <a:pt x="6027" y="11008"/>
                  </a:lnTo>
                  <a:lnTo>
                    <a:pt x="5545" y="10888"/>
                  </a:lnTo>
                  <a:lnTo>
                    <a:pt x="5063" y="10707"/>
                  </a:lnTo>
                  <a:lnTo>
                    <a:pt x="4581" y="10506"/>
                  </a:lnTo>
                  <a:lnTo>
                    <a:pt x="4139" y="10265"/>
                  </a:lnTo>
                  <a:lnTo>
                    <a:pt x="3697" y="10004"/>
                  </a:lnTo>
                  <a:lnTo>
                    <a:pt x="3275" y="9702"/>
                  </a:lnTo>
                  <a:lnTo>
                    <a:pt x="2893" y="9361"/>
                  </a:lnTo>
                  <a:lnTo>
                    <a:pt x="2512" y="8999"/>
                  </a:lnTo>
                  <a:lnTo>
                    <a:pt x="2170" y="8618"/>
                  </a:lnTo>
                  <a:lnTo>
                    <a:pt x="1869" y="8216"/>
                  </a:lnTo>
                  <a:lnTo>
                    <a:pt x="1588" y="7774"/>
                  </a:lnTo>
                  <a:lnTo>
                    <a:pt x="1327" y="7332"/>
                  </a:lnTo>
                  <a:lnTo>
                    <a:pt x="1126" y="6870"/>
                  </a:lnTo>
                  <a:lnTo>
                    <a:pt x="945" y="6388"/>
                  </a:lnTo>
                  <a:lnTo>
                    <a:pt x="804" y="5906"/>
                  </a:lnTo>
                  <a:lnTo>
                    <a:pt x="724" y="5504"/>
                  </a:lnTo>
                  <a:lnTo>
                    <a:pt x="684" y="5102"/>
                  </a:lnTo>
                  <a:lnTo>
                    <a:pt x="644" y="4701"/>
                  </a:lnTo>
                  <a:lnTo>
                    <a:pt x="644" y="4319"/>
                  </a:lnTo>
                  <a:lnTo>
                    <a:pt x="684" y="3937"/>
                  </a:lnTo>
                  <a:lnTo>
                    <a:pt x="744" y="3576"/>
                  </a:lnTo>
                  <a:lnTo>
                    <a:pt x="825" y="3234"/>
                  </a:lnTo>
                  <a:lnTo>
                    <a:pt x="945" y="2893"/>
                  </a:lnTo>
                  <a:lnTo>
                    <a:pt x="1086" y="2531"/>
                  </a:lnTo>
                  <a:lnTo>
                    <a:pt x="1287" y="2210"/>
                  </a:lnTo>
                  <a:lnTo>
                    <a:pt x="1507" y="1888"/>
                  </a:lnTo>
                  <a:lnTo>
                    <a:pt x="1749" y="1607"/>
                  </a:lnTo>
                  <a:lnTo>
                    <a:pt x="2010" y="1366"/>
                  </a:lnTo>
                  <a:lnTo>
                    <a:pt x="2291" y="1145"/>
                  </a:lnTo>
                  <a:lnTo>
                    <a:pt x="2612" y="964"/>
                  </a:lnTo>
                  <a:lnTo>
                    <a:pt x="2934" y="824"/>
                  </a:lnTo>
                  <a:lnTo>
                    <a:pt x="3114" y="764"/>
                  </a:lnTo>
                  <a:lnTo>
                    <a:pt x="3295" y="723"/>
                  </a:lnTo>
                  <a:lnTo>
                    <a:pt x="3476" y="683"/>
                  </a:lnTo>
                  <a:lnTo>
                    <a:pt x="3657" y="663"/>
                  </a:lnTo>
                  <a:lnTo>
                    <a:pt x="4018" y="663"/>
                  </a:lnTo>
                  <a:lnTo>
                    <a:pt x="4380" y="703"/>
                  </a:lnTo>
                  <a:lnTo>
                    <a:pt x="4721" y="804"/>
                  </a:lnTo>
                  <a:lnTo>
                    <a:pt x="4882" y="864"/>
                  </a:lnTo>
                  <a:lnTo>
                    <a:pt x="5043" y="944"/>
                  </a:lnTo>
                  <a:lnTo>
                    <a:pt x="5204" y="1025"/>
                  </a:lnTo>
                  <a:lnTo>
                    <a:pt x="5344" y="1125"/>
                  </a:lnTo>
                  <a:lnTo>
                    <a:pt x="5485" y="1226"/>
                  </a:lnTo>
                  <a:lnTo>
                    <a:pt x="5605" y="1346"/>
                  </a:lnTo>
                  <a:lnTo>
                    <a:pt x="5726" y="1467"/>
                  </a:lnTo>
                  <a:lnTo>
                    <a:pt x="5846" y="1607"/>
                  </a:lnTo>
                  <a:lnTo>
                    <a:pt x="5927" y="1768"/>
                  </a:lnTo>
                  <a:lnTo>
                    <a:pt x="6007" y="1909"/>
                  </a:lnTo>
                  <a:lnTo>
                    <a:pt x="6087" y="2069"/>
                  </a:lnTo>
                  <a:lnTo>
                    <a:pt x="6128" y="2250"/>
                  </a:lnTo>
                  <a:lnTo>
                    <a:pt x="6188" y="2411"/>
                  </a:lnTo>
                  <a:lnTo>
                    <a:pt x="6208" y="2592"/>
                  </a:lnTo>
                  <a:lnTo>
                    <a:pt x="6228" y="2772"/>
                  </a:lnTo>
                  <a:lnTo>
                    <a:pt x="6228" y="2933"/>
                  </a:lnTo>
                  <a:lnTo>
                    <a:pt x="6208" y="3114"/>
                  </a:lnTo>
                  <a:lnTo>
                    <a:pt x="6168" y="3275"/>
                  </a:lnTo>
                  <a:lnTo>
                    <a:pt x="6128" y="3435"/>
                  </a:lnTo>
                  <a:lnTo>
                    <a:pt x="6067" y="3596"/>
                  </a:lnTo>
                  <a:lnTo>
                    <a:pt x="6007" y="3737"/>
                  </a:lnTo>
                  <a:lnTo>
                    <a:pt x="5907" y="3877"/>
                  </a:lnTo>
                  <a:lnTo>
                    <a:pt x="5806" y="4018"/>
                  </a:lnTo>
                  <a:lnTo>
                    <a:pt x="5686" y="4138"/>
                  </a:lnTo>
                  <a:lnTo>
                    <a:pt x="5545" y="4239"/>
                  </a:lnTo>
                  <a:lnTo>
                    <a:pt x="5404" y="4339"/>
                  </a:lnTo>
                  <a:lnTo>
                    <a:pt x="5244" y="4419"/>
                  </a:lnTo>
                  <a:lnTo>
                    <a:pt x="5083" y="4500"/>
                  </a:lnTo>
                  <a:lnTo>
                    <a:pt x="4902" y="4540"/>
                  </a:lnTo>
                  <a:lnTo>
                    <a:pt x="4721" y="4580"/>
                  </a:lnTo>
                  <a:lnTo>
                    <a:pt x="4380" y="4580"/>
                  </a:lnTo>
                  <a:lnTo>
                    <a:pt x="4219" y="4560"/>
                  </a:lnTo>
                  <a:lnTo>
                    <a:pt x="4079" y="4540"/>
                  </a:lnTo>
                  <a:lnTo>
                    <a:pt x="3918" y="4480"/>
                  </a:lnTo>
                  <a:lnTo>
                    <a:pt x="3777" y="4419"/>
                  </a:lnTo>
                  <a:lnTo>
                    <a:pt x="3657" y="4339"/>
                  </a:lnTo>
                  <a:lnTo>
                    <a:pt x="3536" y="4259"/>
                  </a:lnTo>
                  <a:lnTo>
                    <a:pt x="3476" y="4219"/>
                  </a:lnTo>
                  <a:lnTo>
                    <a:pt x="3436" y="4199"/>
                  </a:lnTo>
                  <a:lnTo>
                    <a:pt x="3355" y="4178"/>
                  </a:lnTo>
                  <a:lnTo>
                    <a:pt x="3295" y="4178"/>
                  </a:lnTo>
                  <a:lnTo>
                    <a:pt x="3235" y="4199"/>
                  </a:lnTo>
                  <a:lnTo>
                    <a:pt x="3175" y="4219"/>
                  </a:lnTo>
                  <a:lnTo>
                    <a:pt x="3135" y="4239"/>
                  </a:lnTo>
                  <a:lnTo>
                    <a:pt x="3074" y="4299"/>
                  </a:lnTo>
                  <a:lnTo>
                    <a:pt x="3034" y="4339"/>
                  </a:lnTo>
                  <a:lnTo>
                    <a:pt x="3014" y="4399"/>
                  </a:lnTo>
                  <a:lnTo>
                    <a:pt x="2994" y="4460"/>
                  </a:lnTo>
                  <a:lnTo>
                    <a:pt x="2994" y="4520"/>
                  </a:lnTo>
                  <a:lnTo>
                    <a:pt x="3014" y="4600"/>
                  </a:lnTo>
                  <a:lnTo>
                    <a:pt x="3034" y="4640"/>
                  </a:lnTo>
                  <a:lnTo>
                    <a:pt x="3074" y="4701"/>
                  </a:lnTo>
                  <a:lnTo>
                    <a:pt x="3114" y="4761"/>
                  </a:lnTo>
                  <a:lnTo>
                    <a:pt x="3295" y="4881"/>
                  </a:lnTo>
                  <a:lnTo>
                    <a:pt x="3476" y="5002"/>
                  </a:lnTo>
                  <a:lnTo>
                    <a:pt x="3677" y="5082"/>
                  </a:lnTo>
                  <a:lnTo>
                    <a:pt x="3878" y="5163"/>
                  </a:lnTo>
                  <a:lnTo>
                    <a:pt x="4099" y="5203"/>
                  </a:lnTo>
                  <a:lnTo>
                    <a:pt x="4340" y="5223"/>
                  </a:lnTo>
                  <a:lnTo>
                    <a:pt x="4561" y="5243"/>
                  </a:lnTo>
                  <a:lnTo>
                    <a:pt x="4802" y="5223"/>
                  </a:lnTo>
                  <a:lnTo>
                    <a:pt x="5043" y="5183"/>
                  </a:lnTo>
                  <a:lnTo>
                    <a:pt x="5284" y="5102"/>
                  </a:lnTo>
                  <a:lnTo>
                    <a:pt x="5525" y="5022"/>
                  </a:lnTo>
                  <a:lnTo>
                    <a:pt x="5746" y="4902"/>
                  </a:lnTo>
                  <a:lnTo>
                    <a:pt x="5947" y="4761"/>
                  </a:lnTo>
                  <a:lnTo>
                    <a:pt x="6128" y="4620"/>
                  </a:lnTo>
                  <a:lnTo>
                    <a:pt x="6288" y="4440"/>
                  </a:lnTo>
                  <a:lnTo>
                    <a:pt x="6449" y="4259"/>
                  </a:lnTo>
                  <a:lnTo>
                    <a:pt x="6569" y="4058"/>
                  </a:lnTo>
                  <a:lnTo>
                    <a:pt x="6670" y="3857"/>
                  </a:lnTo>
                  <a:lnTo>
                    <a:pt x="6750" y="3656"/>
                  </a:lnTo>
                  <a:lnTo>
                    <a:pt x="6810" y="3435"/>
                  </a:lnTo>
                  <a:lnTo>
                    <a:pt x="6851" y="3214"/>
                  </a:lnTo>
                  <a:lnTo>
                    <a:pt x="6871" y="2993"/>
                  </a:lnTo>
                  <a:lnTo>
                    <a:pt x="6871" y="2752"/>
                  </a:lnTo>
                  <a:lnTo>
                    <a:pt x="6851" y="2531"/>
                  </a:lnTo>
                  <a:lnTo>
                    <a:pt x="6831" y="2310"/>
                  </a:lnTo>
                  <a:lnTo>
                    <a:pt x="6770" y="2069"/>
                  </a:lnTo>
                  <a:lnTo>
                    <a:pt x="6690" y="1848"/>
                  </a:lnTo>
                  <a:lnTo>
                    <a:pt x="6610" y="1647"/>
                  </a:lnTo>
                  <a:lnTo>
                    <a:pt x="6509" y="1426"/>
                  </a:lnTo>
                  <a:lnTo>
                    <a:pt x="6369" y="1246"/>
                  </a:lnTo>
                  <a:lnTo>
                    <a:pt x="6228" y="1045"/>
                  </a:lnTo>
                  <a:lnTo>
                    <a:pt x="6067" y="864"/>
                  </a:lnTo>
                  <a:lnTo>
                    <a:pt x="5907" y="723"/>
                  </a:lnTo>
                  <a:lnTo>
                    <a:pt x="5726" y="583"/>
                  </a:lnTo>
                  <a:lnTo>
                    <a:pt x="5545" y="462"/>
                  </a:lnTo>
                  <a:lnTo>
                    <a:pt x="5364" y="362"/>
                  </a:lnTo>
                  <a:lnTo>
                    <a:pt x="5163" y="261"/>
                  </a:lnTo>
                  <a:lnTo>
                    <a:pt x="4942" y="181"/>
                  </a:lnTo>
                  <a:lnTo>
                    <a:pt x="4742" y="121"/>
                  </a:lnTo>
                  <a:lnTo>
                    <a:pt x="4521" y="81"/>
                  </a:lnTo>
                  <a:lnTo>
                    <a:pt x="4300" y="40"/>
                  </a:lnTo>
                  <a:lnTo>
                    <a:pt x="4059" y="20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6"/>
            <p:cNvSpPr/>
            <p:nvPr/>
          </p:nvSpPr>
          <p:spPr>
            <a:xfrm>
              <a:off x="5280375" y="1258550"/>
              <a:ext cx="238550" cy="266675"/>
            </a:xfrm>
            <a:custGeom>
              <a:avLst/>
              <a:gdLst/>
              <a:ahLst/>
              <a:cxnLst/>
              <a:rect l="l" t="t" r="r" b="b"/>
              <a:pathLst>
                <a:path w="9542" h="10667" extrusionOk="0">
                  <a:moveTo>
                    <a:pt x="4018" y="0"/>
                  </a:moveTo>
                  <a:lnTo>
                    <a:pt x="3676" y="40"/>
                  </a:lnTo>
                  <a:lnTo>
                    <a:pt x="3355" y="101"/>
                  </a:lnTo>
                  <a:lnTo>
                    <a:pt x="3013" y="181"/>
                  </a:lnTo>
                  <a:lnTo>
                    <a:pt x="2692" y="281"/>
                  </a:lnTo>
                  <a:lnTo>
                    <a:pt x="2350" y="422"/>
                  </a:lnTo>
                  <a:lnTo>
                    <a:pt x="2049" y="603"/>
                  </a:lnTo>
                  <a:lnTo>
                    <a:pt x="1748" y="804"/>
                  </a:lnTo>
                  <a:lnTo>
                    <a:pt x="1467" y="1025"/>
                  </a:lnTo>
                  <a:lnTo>
                    <a:pt x="1205" y="1266"/>
                  </a:lnTo>
                  <a:lnTo>
                    <a:pt x="964" y="1547"/>
                  </a:lnTo>
                  <a:lnTo>
                    <a:pt x="743" y="1828"/>
                  </a:lnTo>
                  <a:lnTo>
                    <a:pt x="563" y="2130"/>
                  </a:lnTo>
                  <a:lnTo>
                    <a:pt x="402" y="2431"/>
                  </a:lnTo>
                  <a:lnTo>
                    <a:pt x="261" y="2752"/>
                  </a:lnTo>
                  <a:lnTo>
                    <a:pt x="141" y="3094"/>
                  </a:lnTo>
                  <a:lnTo>
                    <a:pt x="61" y="3435"/>
                  </a:lnTo>
                  <a:lnTo>
                    <a:pt x="20" y="3777"/>
                  </a:lnTo>
                  <a:lnTo>
                    <a:pt x="0" y="4118"/>
                  </a:lnTo>
                  <a:lnTo>
                    <a:pt x="20" y="4480"/>
                  </a:lnTo>
                  <a:lnTo>
                    <a:pt x="61" y="4821"/>
                  </a:lnTo>
                  <a:lnTo>
                    <a:pt x="161" y="5163"/>
                  </a:lnTo>
                  <a:lnTo>
                    <a:pt x="281" y="5504"/>
                  </a:lnTo>
                  <a:lnTo>
                    <a:pt x="442" y="5826"/>
                  </a:lnTo>
                  <a:lnTo>
                    <a:pt x="623" y="6127"/>
                  </a:lnTo>
                  <a:lnTo>
                    <a:pt x="844" y="6388"/>
                  </a:lnTo>
                  <a:lnTo>
                    <a:pt x="1065" y="6629"/>
                  </a:lnTo>
                  <a:lnTo>
                    <a:pt x="1326" y="6830"/>
                  </a:lnTo>
                  <a:lnTo>
                    <a:pt x="1607" y="7011"/>
                  </a:lnTo>
                  <a:lnTo>
                    <a:pt x="1788" y="7091"/>
                  </a:lnTo>
                  <a:lnTo>
                    <a:pt x="1949" y="7151"/>
                  </a:lnTo>
                  <a:lnTo>
                    <a:pt x="2130" y="7191"/>
                  </a:lnTo>
                  <a:lnTo>
                    <a:pt x="2310" y="7232"/>
                  </a:lnTo>
                  <a:lnTo>
                    <a:pt x="2491" y="7272"/>
                  </a:lnTo>
                  <a:lnTo>
                    <a:pt x="3033" y="7272"/>
                  </a:lnTo>
                  <a:lnTo>
                    <a:pt x="3214" y="7232"/>
                  </a:lnTo>
                  <a:lnTo>
                    <a:pt x="3395" y="7191"/>
                  </a:lnTo>
                  <a:lnTo>
                    <a:pt x="3556" y="7151"/>
                  </a:lnTo>
                  <a:lnTo>
                    <a:pt x="3716" y="7071"/>
                  </a:lnTo>
                  <a:lnTo>
                    <a:pt x="3877" y="7011"/>
                  </a:lnTo>
                  <a:lnTo>
                    <a:pt x="4018" y="6910"/>
                  </a:lnTo>
                  <a:lnTo>
                    <a:pt x="4158" y="6810"/>
                  </a:lnTo>
                  <a:lnTo>
                    <a:pt x="4299" y="6689"/>
                  </a:lnTo>
                  <a:lnTo>
                    <a:pt x="4440" y="6569"/>
                  </a:lnTo>
                  <a:lnTo>
                    <a:pt x="4540" y="6408"/>
                  </a:lnTo>
                  <a:lnTo>
                    <a:pt x="4640" y="6247"/>
                  </a:lnTo>
                  <a:lnTo>
                    <a:pt x="4741" y="6067"/>
                  </a:lnTo>
                  <a:lnTo>
                    <a:pt x="4801" y="5886"/>
                  </a:lnTo>
                  <a:lnTo>
                    <a:pt x="4861" y="5705"/>
                  </a:lnTo>
                  <a:lnTo>
                    <a:pt x="4881" y="5504"/>
                  </a:lnTo>
                  <a:lnTo>
                    <a:pt x="4902" y="5303"/>
                  </a:lnTo>
                  <a:lnTo>
                    <a:pt x="4902" y="5123"/>
                  </a:lnTo>
                  <a:lnTo>
                    <a:pt x="4881" y="4942"/>
                  </a:lnTo>
                  <a:lnTo>
                    <a:pt x="4841" y="4761"/>
                  </a:lnTo>
                  <a:lnTo>
                    <a:pt x="4781" y="4600"/>
                  </a:lnTo>
                  <a:lnTo>
                    <a:pt x="4721" y="4440"/>
                  </a:lnTo>
                  <a:lnTo>
                    <a:pt x="4640" y="4279"/>
                  </a:lnTo>
                  <a:lnTo>
                    <a:pt x="4540" y="4138"/>
                  </a:lnTo>
                  <a:lnTo>
                    <a:pt x="4419" y="4018"/>
                  </a:lnTo>
                  <a:lnTo>
                    <a:pt x="4379" y="3978"/>
                  </a:lnTo>
                  <a:lnTo>
                    <a:pt x="4319" y="3937"/>
                  </a:lnTo>
                  <a:lnTo>
                    <a:pt x="4259" y="3917"/>
                  </a:lnTo>
                  <a:lnTo>
                    <a:pt x="4138" y="3917"/>
                  </a:lnTo>
                  <a:lnTo>
                    <a:pt x="4078" y="3937"/>
                  </a:lnTo>
                  <a:lnTo>
                    <a:pt x="4018" y="3957"/>
                  </a:lnTo>
                  <a:lnTo>
                    <a:pt x="3957" y="3998"/>
                  </a:lnTo>
                  <a:lnTo>
                    <a:pt x="3917" y="4058"/>
                  </a:lnTo>
                  <a:lnTo>
                    <a:pt x="3877" y="4118"/>
                  </a:lnTo>
                  <a:lnTo>
                    <a:pt x="3877" y="4178"/>
                  </a:lnTo>
                  <a:lnTo>
                    <a:pt x="3857" y="4239"/>
                  </a:lnTo>
                  <a:lnTo>
                    <a:pt x="3857" y="4299"/>
                  </a:lnTo>
                  <a:lnTo>
                    <a:pt x="3877" y="4359"/>
                  </a:lnTo>
                  <a:lnTo>
                    <a:pt x="3917" y="4419"/>
                  </a:lnTo>
                  <a:lnTo>
                    <a:pt x="3957" y="4460"/>
                  </a:lnTo>
                  <a:lnTo>
                    <a:pt x="4078" y="4640"/>
                  </a:lnTo>
                  <a:lnTo>
                    <a:pt x="4178" y="4821"/>
                  </a:lnTo>
                  <a:lnTo>
                    <a:pt x="4239" y="5042"/>
                  </a:lnTo>
                  <a:lnTo>
                    <a:pt x="4239" y="5283"/>
                  </a:lnTo>
                  <a:lnTo>
                    <a:pt x="4239" y="5424"/>
                  </a:lnTo>
                  <a:lnTo>
                    <a:pt x="4219" y="5544"/>
                  </a:lnTo>
                  <a:lnTo>
                    <a:pt x="4178" y="5685"/>
                  </a:lnTo>
                  <a:lnTo>
                    <a:pt x="4138" y="5805"/>
                  </a:lnTo>
                  <a:lnTo>
                    <a:pt x="4078" y="5926"/>
                  </a:lnTo>
                  <a:lnTo>
                    <a:pt x="4018" y="6026"/>
                  </a:lnTo>
                  <a:lnTo>
                    <a:pt x="3937" y="6127"/>
                  </a:lnTo>
                  <a:lnTo>
                    <a:pt x="3857" y="6227"/>
                  </a:lnTo>
                  <a:lnTo>
                    <a:pt x="3656" y="6368"/>
                  </a:lnTo>
                  <a:lnTo>
                    <a:pt x="3435" y="6488"/>
                  </a:lnTo>
                  <a:lnTo>
                    <a:pt x="3194" y="6569"/>
                  </a:lnTo>
                  <a:lnTo>
                    <a:pt x="2953" y="6629"/>
                  </a:lnTo>
                  <a:lnTo>
                    <a:pt x="2692" y="6629"/>
                  </a:lnTo>
                  <a:lnTo>
                    <a:pt x="2431" y="6589"/>
                  </a:lnTo>
                  <a:lnTo>
                    <a:pt x="2170" y="6529"/>
                  </a:lnTo>
                  <a:lnTo>
                    <a:pt x="1909" y="6428"/>
                  </a:lnTo>
                  <a:lnTo>
                    <a:pt x="1708" y="6288"/>
                  </a:lnTo>
                  <a:lnTo>
                    <a:pt x="1487" y="6127"/>
                  </a:lnTo>
                  <a:lnTo>
                    <a:pt x="1306" y="5946"/>
                  </a:lnTo>
                  <a:lnTo>
                    <a:pt x="1145" y="5725"/>
                  </a:lnTo>
                  <a:lnTo>
                    <a:pt x="1005" y="5504"/>
                  </a:lnTo>
                  <a:lnTo>
                    <a:pt x="884" y="5243"/>
                  </a:lnTo>
                  <a:lnTo>
                    <a:pt x="784" y="4982"/>
                  </a:lnTo>
                  <a:lnTo>
                    <a:pt x="703" y="4701"/>
                  </a:lnTo>
                  <a:lnTo>
                    <a:pt x="663" y="4399"/>
                  </a:lnTo>
                  <a:lnTo>
                    <a:pt x="663" y="4118"/>
                  </a:lnTo>
                  <a:lnTo>
                    <a:pt x="663" y="3837"/>
                  </a:lnTo>
                  <a:lnTo>
                    <a:pt x="723" y="3536"/>
                  </a:lnTo>
                  <a:lnTo>
                    <a:pt x="784" y="3254"/>
                  </a:lnTo>
                  <a:lnTo>
                    <a:pt x="884" y="2973"/>
                  </a:lnTo>
                  <a:lnTo>
                    <a:pt x="1005" y="2712"/>
                  </a:lnTo>
                  <a:lnTo>
                    <a:pt x="1125" y="2451"/>
                  </a:lnTo>
                  <a:lnTo>
                    <a:pt x="1286" y="2190"/>
                  </a:lnTo>
                  <a:lnTo>
                    <a:pt x="1487" y="1949"/>
                  </a:lnTo>
                  <a:lnTo>
                    <a:pt x="1688" y="1728"/>
                  </a:lnTo>
                  <a:lnTo>
                    <a:pt x="1888" y="1527"/>
                  </a:lnTo>
                  <a:lnTo>
                    <a:pt x="2130" y="1326"/>
                  </a:lnTo>
                  <a:lnTo>
                    <a:pt x="2391" y="1165"/>
                  </a:lnTo>
                  <a:lnTo>
                    <a:pt x="2652" y="1005"/>
                  </a:lnTo>
                  <a:lnTo>
                    <a:pt x="2933" y="884"/>
                  </a:lnTo>
                  <a:lnTo>
                    <a:pt x="3214" y="804"/>
                  </a:lnTo>
                  <a:lnTo>
                    <a:pt x="3495" y="723"/>
                  </a:lnTo>
                  <a:lnTo>
                    <a:pt x="3777" y="683"/>
                  </a:lnTo>
                  <a:lnTo>
                    <a:pt x="4078" y="663"/>
                  </a:lnTo>
                  <a:lnTo>
                    <a:pt x="4379" y="663"/>
                  </a:lnTo>
                  <a:lnTo>
                    <a:pt x="4681" y="683"/>
                  </a:lnTo>
                  <a:lnTo>
                    <a:pt x="4962" y="703"/>
                  </a:lnTo>
                  <a:lnTo>
                    <a:pt x="5263" y="764"/>
                  </a:lnTo>
                  <a:lnTo>
                    <a:pt x="5564" y="864"/>
                  </a:lnTo>
                  <a:lnTo>
                    <a:pt x="5846" y="964"/>
                  </a:lnTo>
                  <a:lnTo>
                    <a:pt x="6127" y="1085"/>
                  </a:lnTo>
                  <a:lnTo>
                    <a:pt x="6408" y="1205"/>
                  </a:lnTo>
                  <a:lnTo>
                    <a:pt x="6669" y="1366"/>
                  </a:lnTo>
                  <a:lnTo>
                    <a:pt x="6930" y="1547"/>
                  </a:lnTo>
                  <a:lnTo>
                    <a:pt x="7171" y="1748"/>
                  </a:lnTo>
                  <a:lnTo>
                    <a:pt x="7392" y="1969"/>
                  </a:lnTo>
                  <a:lnTo>
                    <a:pt x="7613" y="2170"/>
                  </a:lnTo>
                  <a:lnTo>
                    <a:pt x="7794" y="2411"/>
                  </a:lnTo>
                  <a:lnTo>
                    <a:pt x="7975" y="2652"/>
                  </a:lnTo>
                  <a:lnTo>
                    <a:pt x="8136" y="2893"/>
                  </a:lnTo>
                  <a:lnTo>
                    <a:pt x="8276" y="3174"/>
                  </a:lnTo>
                  <a:lnTo>
                    <a:pt x="8417" y="3435"/>
                  </a:lnTo>
                  <a:lnTo>
                    <a:pt x="8517" y="3716"/>
                  </a:lnTo>
                  <a:lnTo>
                    <a:pt x="8618" y="4018"/>
                  </a:lnTo>
                  <a:lnTo>
                    <a:pt x="8718" y="4299"/>
                  </a:lnTo>
                  <a:lnTo>
                    <a:pt x="8778" y="4600"/>
                  </a:lnTo>
                  <a:lnTo>
                    <a:pt x="8839" y="4922"/>
                  </a:lnTo>
                  <a:lnTo>
                    <a:pt x="8879" y="5223"/>
                  </a:lnTo>
                  <a:lnTo>
                    <a:pt x="8899" y="5544"/>
                  </a:lnTo>
                  <a:lnTo>
                    <a:pt x="8899" y="5866"/>
                  </a:lnTo>
                  <a:lnTo>
                    <a:pt x="8879" y="6187"/>
                  </a:lnTo>
                  <a:lnTo>
                    <a:pt x="8859" y="6509"/>
                  </a:lnTo>
                  <a:lnTo>
                    <a:pt x="8819" y="6790"/>
                  </a:lnTo>
                  <a:lnTo>
                    <a:pt x="8758" y="7051"/>
                  </a:lnTo>
                  <a:lnTo>
                    <a:pt x="8698" y="7332"/>
                  </a:lnTo>
                  <a:lnTo>
                    <a:pt x="8618" y="7593"/>
                  </a:lnTo>
                  <a:lnTo>
                    <a:pt x="8537" y="7834"/>
                  </a:lnTo>
                  <a:lnTo>
                    <a:pt x="8437" y="8095"/>
                  </a:lnTo>
                  <a:lnTo>
                    <a:pt x="8316" y="8336"/>
                  </a:lnTo>
                  <a:lnTo>
                    <a:pt x="8196" y="8557"/>
                  </a:lnTo>
                  <a:lnTo>
                    <a:pt x="8075" y="8778"/>
                  </a:lnTo>
                  <a:lnTo>
                    <a:pt x="7935" y="8999"/>
                  </a:lnTo>
                  <a:lnTo>
                    <a:pt x="7794" y="9200"/>
                  </a:lnTo>
                  <a:lnTo>
                    <a:pt x="7633" y="9401"/>
                  </a:lnTo>
                  <a:lnTo>
                    <a:pt x="7453" y="9582"/>
                  </a:lnTo>
                  <a:lnTo>
                    <a:pt x="7272" y="9763"/>
                  </a:lnTo>
                  <a:lnTo>
                    <a:pt x="7091" y="9923"/>
                  </a:lnTo>
                  <a:lnTo>
                    <a:pt x="6890" y="10084"/>
                  </a:lnTo>
                  <a:lnTo>
                    <a:pt x="6850" y="10124"/>
                  </a:lnTo>
                  <a:lnTo>
                    <a:pt x="6810" y="10164"/>
                  </a:lnTo>
                  <a:lnTo>
                    <a:pt x="6790" y="10225"/>
                  </a:lnTo>
                  <a:lnTo>
                    <a:pt x="6770" y="10285"/>
                  </a:lnTo>
                  <a:lnTo>
                    <a:pt x="6770" y="10345"/>
                  </a:lnTo>
                  <a:lnTo>
                    <a:pt x="6770" y="10405"/>
                  </a:lnTo>
                  <a:lnTo>
                    <a:pt x="6790" y="10466"/>
                  </a:lnTo>
                  <a:lnTo>
                    <a:pt x="6830" y="10526"/>
                  </a:lnTo>
                  <a:lnTo>
                    <a:pt x="6870" y="10586"/>
                  </a:lnTo>
                  <a:lnTo>
                    <a:pt x="6950" y="10626"/>
                  </a:lnTo>
                  <a:lnTo>
                    <a:pt x="7011" y="10646"/>
                  </a:lnTo>
                  <a:lnTo>
                    <a:pt x="7091" y="10667"/>
                  </a:lnTo>
                  <a:lnTo>
                    <a:pt x="7191" y="10646"/>
                  </a:lnTo>
                  <a:lnTo>
                    <a:pt x="7272" y="10606"/>
                  </a:lnTo>
                  <a:lnTo>
                    <a:pt x="7513" y="10426"/>
                  </a:lnTo>
                  <a:lnTo>
                    <a:pt x="7714" y="10245"/>
                  </a:lnTo>
                  <a:lnTo>
                    <a:pt x="7915" y="10044"/>
                  </a:lnTo>
                  <a:lnTo>
                    <a:pt x="8115" y="9843"/>
                  </a:lnTo>
                  <a:lnTo>
                    <a:pt x="8296" y="9622"/>
                  </a:lnTo>
                  <a:lnTo>
                    <a:pt x="8457" y="9381"/>
                  </a:lnTo>
                  <a:lnTo>
                    <a:pt x="8618" y="9140"/>
                  </a:lnTo>
                  <a:lnTo>
                    <a:pt x="8758" y="8879"/>
                  </a:lnTo>
                  <a:lnTo>
                    <a:pt x="8899" y="8618"/>
                  </a:lnTo>
                  <a:lnTo>
                    <a:pt x="9019" y="8357"/>
                  </a:lnTo>
                  <a:lnTo>
                    <a:pt x="9140" y="8075"/>
                  </a:lnTo>
                  <a:lnTo>
                    <a:pt x="9240" y="7794"/>
                  </a:lnTo>
                  <a:lnTo>
                    <a:pt x="9321" y="7493"/>
                  </a:lnTo>
                  <a:lnTo>
                    <a:pt x="9401" y="7212"/>
                  </a:lnTo>
                  <a:lnTo>
                    <a:pt x="9461" y="6890"/>
                  </a:lnTo>
                  <a:lnTo>
                    <a:pt x="9502" y="6589"/>
                  </a:lnTo>
                  <a:lnTo>
                    <a:pt x="9542" y="6227"/>
                  </a:lnTo>
                  <a:lnTo>
                    <a:pt x="9542" y="5866"/>
                  </a:lnTo>
                  <a:lnTo>
                    <a:pt x="9542" y="5524"/>
                  </a:lnTo>
                  <a:lnTo>
                    <a:pt x="9522" y="5163"/>
                  </a:lnTo>
                  <a:lnTo>
                    <a:pt x="9481" y="4821"/>
                  </a:lnTo>
                  <a:lnTo>
                    <a:pt x="9421" y="4460"/>
                  </a:lnTo>
                  <a:lnTo>
                    <a:pt x="9341" y="4138"/>
                  </a:lnTo>
                  <a:lnTo>
                    <a:pt x="9240" y="3797"/>
                  </a:lnTo>
                  <a:lnTo>
                    <a:pt x="9120" y="3475"/>
                  </a:lnTo>
                  <a:lnTo>
                    <a:pt x="8999" y="3154"/>
                  </a:lnTo>
                  <a:lnTo>
                    <a:pt x="8839" y="2853"/>
                  </a:lnTo>
                  <a:lnTo>
                    <a:pt x="8678" y="2551"/>
                  </a:lnTo>
                  <a:lnTo>
                    <a:pt x="8497" y="2270"/>
                  </a:lnTo>
                  <a:lnTo>
                    <a:pt x="8296" y="2009"/>
                  </a:lnTo>
                  <a:lnTo>
                    <a:pt x="8095" y="1748"/>
                  </a:lnTo>
                  <a:lnTo>
                    <a:pt x="7854" y="1507"/>
                  </a:lnTo>
                  <a:lnTo>
                    <a:pt x="7593" y="1246"/>
                  </a:lnTo>
                  <a:lnTo>
                    <a:pt x="7312" y="1025"/>
                  </a:lnTo>
                  <a:lnTo>
                    <a:pt x="7031" y="824"/>
                  </a:lnTo>
                  <a:lnTo>
                    <a:pt x="6729" y="643"/>
                  </a:lnTo>
                  <a:lnTo>
                    <a:pt x="6408" y="482"/>
                  </a:lnTo>
                  <a:lnTo>
                    <a:pt x="6087" y="342"/>
                  </a:lnTo>
                  <a:lnTo>
                    <a:pt x="5745" y="241"/>
                  </a:lnTo>
                  <a:lnTo>
                    <a:pt x="5404" y="141"/>
                  </a:lnTo>
                  <a:lnTo>
                    <a:pt x="5062" y="81"/>
                  </a:lnTo>
                  <a:lnTo>
                    <a:pt x="4721" y="20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6"/>
            <p:cNvSpPr/>
            <p:nvPr/>
          </p:nvSpPr>
          <p:spPr>
            <a:xfrm>
              <a:off x="5373775" y="779975"/>
              <a:ext cx="95450" cy="281750"/>
            </a:xfrm>
            <a:custGeom>
              <a:avLst/>
              <a:gdLst/>
              <a:ahLst/>
              <a:cxnLst/>
              <a:rect l="l" t="t" r="r" b="b"/>
              <a:pathLst>
                <a:path w="3818" h="11270" extrusionOk="0">
                  <a:moveTo>
                    <a:pt x="3074" y="0"/>
                  </a:moveTo>
                  <a:lnTo>
                    <a:pt x="3014" y="20"/>
                  </a:lnTo>
                  <a:lnTo>
                    <a:pt x="2953" y="40"/>
                  </a:lnTo>
                  <a:lnTo>
                    <a:pt x="2612" y="281"/>
                  </a:lnTo>
                  <a:lnTo>
                    <a:pt x="2290" y="542"/>
                  </a:lnTo>
                  <a:lnTo>
                    <a:pt x="1969" y="844"/>
                  </a:lnTo>
                  <a:lnTo>
                    <a:pt x="1688" y="1145"/>
                  </a:lnTo>
                  <a:lnTo>
                    <a:pt x="1427" y="1466"/>
                  </a:lnTo>
                  <a:lnTo>
                    <a:pt x="1166" y="1808"/>
                  </a:lnTo>
                  <a:lnTo>
                    <a:pt x="945" y="2149"/>
                  </a:lnTo>
                  <a:lnTo>
                    <a:pt x="744" y="2511"/>
                  </a:lnTo>
                  <a:lnTo>
                    <a:pt x="563" y="2893"/>
                  </a:lnTo>
                  <a:lnTo>
                    <a:pt x="402" y="3294"/>
                  </a:lnTo>
                  <a:lnTo>
                    <a:pt x="262" y="3676"/>
                  </a:lnTo>
                  <a:lnTo>
                    <a:pt x="161" y="4078"/>
                  </a:lnTo>
                  <a:lnTo>
                    <a:pt x="81" y="4500"/>
                  </a:lnTo>
                  <a:lnTo>
                    <a:pt x="21" y="4921"/>
                  </a:lnTo>
                  <a:lnTo>
                    <a:pt x="0" y="5323"/>
                  </a:lnTo>
                  <a:lnTo>
                    <a:pt x="0" y="5745"/>
                  </a:lnTo>
                  <a:lnTo>
                    <a:pt x="21" y="6167"/>
                  </a:lnTo>
                  <a:lnTo>
                    <a:pt x="81" y="6589"/>
                  </a:lnTo>
                  <a:lnTo>
                    <a:pt x="161" y="6990"/>
                  </a:lnTo>
                  <a:lnTo>
                    <a:pt x="282" y="7392"/>
                  </a:lnTo>
                  <a:lnTo>
                    <a:pt x="402" y="7794"/>
                  </a:lnTo>
                  <a:lnTo>
                    <a:pt x="563" y="8176"/>
                  </a:lnTo>
                  <a:lnTo>
                    <a:pt x="764" y="8557"/>
                  </a:lnTo>
                  <a:lnTo>
                    <a:pt x="965" y="8919"/>
                  </a:lnTo>
                  <a:lnTo>
                    <a:pt x="1186" y="9280"/>
                  </a:lnTo>
                  <a:lnTo>
                    <a:pt x="1447" y="9602"/>
                  </a:lnTo>
                  <a:lnTo>
                    <a:pt x="1708" y="9923"/>
                  </a:lnTo>
                  <a:lnTo>
                    <a:pt x="2009" y="10225"/>
                  </a:lnTo>
                  <a:lnTo>
                    <a:pt x="2311" y="10506"/>
                  </a:lnTo>
                  <a:lnTo>
                    <a:pt x="2632" y="10767"/>
                  </a:lnTo>
                  <a:lnTo>
                    <a:pt x="2973" y="11008"/>
                  </a:lnTo>
                  <a:lnTo>
                    <a:pt x="3335" y="11229"/>
                  </a:lnTo>
                  <a:lnTo>
                    <a:pt x="3415" y="11269"/>
                  </a:lnTo>
                  <a:lnTo>
                    <a:pt x="3576" y="11269"/>
                  </a:lnTo>
                  <a:lnTo>
                    <a:pt x="3656" y="11229"/>
                  </a:lnTo>
                  <a:lnTo>
                    <a:pt x="3737" y="11189"/>
                  </a:lnTo>
                  <a:lnTo>
                    <a:pt x="3777" y="11108"/>
                  </a:lnTo>
                  <a:lnTo>
                    <a:pt x="3817" y="11048"/>
                  </a:lnTo>
                  <a:lnTo>
                    <a:pt x="3817" y="10988"/>
                  </a:lnTo>
                  <a:lnTo>
                    <a:pt x="3817" y="10928"/>
                  </a:lnTo>
                  <a:lnTo>
                    <a:pt x="3817" y="10867"/>
                  </a:lnTo>
                  <a:lnTo>
                    <a:pt x="3797" y="10807"/>
                  </a:lnTo>
                  <a:lnTo>
                    <a:pt x="3757" y="10747"/>
                  </a:lnTo>
                  <a:lnTo>
                    <a:pt x="3717" y="10707"/>
                  </a:lnTo>
                  <a:lnTo>
                    <a:pt x="3656" y="10666"/>
                  </a:lnTo>
                  <a:lnTo>
                    <a:pt x="3335" y="10466"/>
                  </a:lnTo>
                  <a:lnTo>
                    <a:pt x="3034" y="10245"/>
                  </a:lnTo>
                  <a:lnTo>
                    <a:pt x="2732" y="10024"/>
                  </a:lnTo>
                  <a:lnTo>
                    <a:pt x="2451" y="9763"/>
                  </a:lnTo>
                  <a:lnTo>
                    <a:pt x="2190" y="9481"/>
                  </a:lnTo>
                  <a:lnTo>
                    <a:pt x="1949" y="9200"/>
                  </a:lnTo>
                  <a:lnTo>
                    <a:pt x="1728" y="8899"/>
                  </a:lnTo>
                  <a:lnTo>
                    <a:pt x="1527" y="8577"/>
                  </a:lnTo>
                  <a:lnTo>
                    <a:pt x="1326" y="8256"/>
                  </a:lnTo>
                  <a:lnTo>
                    <a:pt x="1166" y="7914"/>
                  </a:lnTo>
                  <a:lnTo>
                    <a:pt x="1025" y="7573"/>
                  </a:lnTo>
                  <a:lnTo>
                    <a:pt x="904" y="7211"/>
                  </a:lnTo>
                  <a:lnTo>
                    <a:pt x="804" y="6850"/>
                  </a:lnTo>
                  <a:lnTo>
                    <a:pt x="724" y="6468"/>
                  </a:lnTo>
                  <a:lnTo>
                    <a:pt x="663" y="6107"/>
                  </a:lnTo>
                  <a:lnTo>
                    <a:pt x="643" y="5725"/>
                  </a:lnTo>
                  <a:lnTo>
                    <a:pt x="643" y="5343"/>
                  </a:lnTo>
                  <a:lnTo>
                    <a:pt x="663" y="4982"/>
                  </a:lnTo>
                  <a:lnTo>
                    <a:pt x="724" y="4600"/>
                  </a:lnTo>
                  <a:lnTo>
                    <a:pt x="804" y="4239"/>
                  </a:lnTo>
                  <a:lnTo>
                    <a:pt x="884" y="3857"/>
                  </a:lnTo>
                  <a:lnTo>
                    <a:pt x="1005" y="3515"/>
                  </a:lnTo>
                  <a:lnTo>
                    <a:pt x="1145" y="3154"/>
                  </a:lnTo>
                  <a:lnTo>
                    <a:pt x="1326" y="2812"/>
                  </a:lnTo>
                  <a:lnTo>
                    <a:pt x="1507" y="2491"/>
                  </a:lnTo>
                  <a:lnTo>
                    <a:pt x="1708" y="2170"/>
                  </a:lnTo>
                  <a:lnTo>
                    <a:pt x="1929" y="1868"/>
                  </a:lnTo>
                  <a:lnTo>
                    <a:pt x="2170" y="1587"/>
                  </a:lnTo>
                  <a:lnTo>
                    <a:pt x="2431" y="1306"/>
                  </a:lnTo>
                  <a:lnTo>
                    <a:pt x="2712" y="1045"/>
                  </a:lnTo>
                  <a:lnTo>
                    <a:pt x="2993" y="804"/>
                  </a:lnTo>
                  <a:lnTo>
                    <a:pt x="3315" y="583"/>
                  </a:lnTo>
                  <a:lnTo>
                    <a:pt x="3355" y="542"/>
                  </a:lnTo>
                  <a:lnTo>
                    <a:pt x="3395" y="502"/>
                  </a:lnTo>
                  <a:lnTo>
                    <a:pt x="3435" y="442"/>
                  </a:lnTo>
                  <a:lnTo>
                    <a:pt x="3455" y="382"/>
                  </a:lnTo>
                  <a:lnTo>
                    <a:pt x="3455" y="322"/>
                  </a:lnTo>
                  <a:lnTo>
                    <a:pt x="3455" y="261"/>
                  </a:lnTo>
                  <a:lnTo>
                    <a:pt x="3435" y="201"/>
                  </a:lnTo>
                  <a:lnTo>
                    <a:pt x="3395" y="141"/>
                  </a:lnTo>
                  <a:lnTo>
                    <a:pt x="3355" y="80"/>
                  </a:lnTo>
                  <a:lnTo>
                    <a:pt x="3315" y="40"/>
                  </a:lnTo>
                  <a:lnTo>
                    <a:pt x="3255" y="20"/>
                  </a:lnTo>
                  <a:lnTo>
                    <a:pt x="319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6"/>
            <p:cNvSpPr/>
            <p:nvPr/>
          </p:nvSpPr>
          <p:spPr>
            <a:xfrm>
              <a:off x="5236175" y="636350"/>
              <a:ext cx="136625" cy="194350"/>
            </a:xfrm>
            <a:custGeom>
              <a:avLst/>
              <a:gdLst/>
              <a:ahLst/>
              <a:cxnLst/>
              <a:rect l="l" t="t" r="r" b="b"/>
              <a:pathLst>
                <a:path w="5465" h="7774" extrusionOk="0">
                  <a:moveTo>
                    <a:pt x="965" y="0"/>
                  </a:moveTo>
                  <a:lnTo>
                    <a:pt x="905" y="40"/>
                  </a:lnTo>
                  <a:lnTo>
                    <a:pt x="844" y="60"/>
                  </a:lnTo>
                  <a:lnTo>
                    <a:pt x="804" y="121"/>
                  </a:lnTo>
                  <a:lnTo>
                    <a:pt x="764" y="161"/>
                  </a:lnTo>
                  <a:lnTo>
                    <a:pt x="744" y="221"/>
                  </a:lnTo>
                  <a:lnTo>
                    <a:pt x="744" y="301"/>
                  </a:lnTo>
                  <a:lnTo>
                    <a:pt x="744" y="362"/>
                  </a:lnTo>
                  <a:lnTo>
                    <a:pt x="744" y="422"/>
                  </a:lnTo>
                  <a:lnTo>
                    <a:pt x="784" y="482"/>
                  </a:lnTo>
                  <a:lnTo>
                    <a:pt x="804" y="522"/>
                  </a:lnTo>
                  <a:lnTo>
                    <a:pt x="864" y="583"/>
                  </a:lnTo>
                  <a:lnTo>
                    <a:pt x="905" y="603"/>
                  </a:lnTo>
                  <a:lnTo>
                    <a:pt x="965" y="623"/>
                  </a:lnTo>
                  <a:lnTo>
                    <a:pt x="1407" y="784"/>
                  </a:lnTo>
                  <a:lnTo>
                    <a:pt x="1829" y="944"/>
                  </a:lnTo>
                  <a:lnTo>
                    <a:pt x="2230" y="1105"/>
                  </a:lnTo>
                  <a:lnTo>
                    <a:pt x="2592" y="1306"/>
                  </a:lnTo>
                  <a:lnTo>
                    <a:pt x="2953" y="1527"/>
                  </a:lnTo>
                  <a:lnTo>
                    <a:pt x="3255" y="1748"/>
                  </a:lnTo>
                  <a:lnTo>
                    <a:pt x="3556" y="2009"/>
                  </a:lnTo>
                  <a:lnTo>
                    <a:pt x="3817" y="2270"/>
                  </a:lnTo>
                  <a:lnTo>
                    <a:pt x="4098" y="2591"/>
                  </a:lnTo>
                  <a:lnTo>
                    <a:pt x="4319" y="2933"/>
                  </a:lnTo>
                  <a:lnTo>
                    <a:pt x="4500" y="3294"/>
                  </a:lnTo>
                  <a:lnTo>
                    <a:pt x="4661" y="3676"/>
                  </a:lnTo>
                  <a:lnTo>
                    <a:pt x="4761" y="4058"/>
                  </a:lnTo>
                  <a:lnTo>
                    <a:pt x="4801" y="4439"/>
                  </a:lnTo>
                  <a:lnTo>
                    <a:pt x="4822" y="4640"/>
                  </a:lnTo>
                  <a:lnTo>
                    <a:pt x="4801" y="4821"/>
                  </a:lnTo>
                  <a:lnTo>
                    <a:pt x="4801" y="5002"/>
                  </a:lnTo>
                  <a:lnTo>
                    <a:pt x="4761" y="5183"/>
                  </a:lnTo>
                  <a:lnTo>
                    <a:pt x="4721" y="5384"/>
                  </a:lnTo>
                  <a:lnTo>
                    <a:pt x="4661" y="5564"/>
                  </a:lnTo>
                  <a:lnTo>
                    <a:pt x="4580" y="5765"/>
                  </a:lnTo>
                  <a:lnTo>
                    <a:pt x="4480" y="5926"/>
                  </a:lnTo>
                  <a:lnTo>
                    <a:pt x="4380" y="6087"/>
                  </a:lnTo>
                  <a:lnTo>
                    <a:pt x="4259" y="6247"/>
                  </a:lnTo>
                  <a:lnTo>
                    <a:pt x="4139" y="6408"/>
                  </a:lnTo>
                  <a:lnTo>
                    <a:pt x="3998" y="6529"/>
                  </a:lnTo>
                  <a:lnTo>
                    <a:pt x="3857" y="6669"/>
                  </a:lnTo>
                  <a:lnTo>
                    <a:pt x="3717" y="6770"/>
                  </a:lnTo>
                  <a:lnTo>
                    <a:pt x="3556" y="6870"/>
                  </a:lnTo>
                  <a:lnTo>
                    <a:pt x="3375" y="6950"/>
                  </a:lnTo>
                  <a:lnTo>
                    <a:pt x="3215" y="7031"/>
                  </a:lnTo>
                  <a:lnTo>
                    <a:pt x="3034" y="7071"/>
                  </a:lnTo>
                  <a:lnTo>
                    <a:pt x="2853" y="7111"/>
                  </a:lnTo>
                  <a:lnTo>
                    <a:pt x="2672" y="7131"/>
                  </a:lnTo>
                  <a:lnTo>
                    <a:pt x="2471" y="7111"/>
                  </a:lnTo>
                  <a:lnTo>
                    <a:pt x="2291" y="7091"/>
                  </a:lnTo>
                  <a:lnTo>
                    <a:pt x="2090" y="7051"/>
                  </a:lnTo>
                  <a:lnTo>
                    <a:pt x="1909" y="6970"/>
                  </a:lnTo>
                  <a:lnTo>
                    <a:pt x="1728" y="6890"/>
                  </a:lnTo>
                  <a:lnTo>
                    <a:pt x="1567" y="6790"/>
                  </a:lnTo>
                  <a:lnTo>
                    <a:pt x="1387" y="6649"/>
                  </a:lnTo>
                  <a:lnTo>
                    <a:pt x="1246" y="6508"/>
                  </a:lnTo>
                  <a:lnTo>
                    <a:pt x="1105" y="6348"/>
                  </a:lnTo>
                  <a:lnTo>
                    <a:pt x="965" y="6187"/>
                  </a:lnTo>
                  <a:lnTo>
                    <a:pt x="864" y="6006"/>
                  </a:lnTo>
                  <a:lnTo>
                    <a:pt x="784" y="5825"/>
                  </a:lnTo>
                  <a:lnTo>
                    <a:pt x="724" y="5645"/>
                  </a:lnTo>
                  <a:lnTo>
                    <a:pt x="663" y="5444"/>
                  </a:lnTo>
                  <a:lnTo>
                    <a:pt x="643" y="5263"/>
                  </a:lnTo>
                  <a:lnTo>
                    <a:pt x="643" y="5062"/>
                  </a:lnTo>
                  <a:lnTo>
                    <a:pt x="663" y="4861"/>
                  </a:lnTo>
                  <a:lnTo>
                    <a:pt x="724" y="4660"/>
                  </a:lnTo>
                  <a:lnTo>
                    <a:pt x="784" y="4480"/>
                  </a:lnTo>
                  <a:lnTo>
                    <a:pt x="864" y="4299"/>
                  </a:lnTo>
                  <a:lnTo>
                    <a:pt x="985" y="4158"/>
                  </a:lnTo>
                  <a:lnTo>
                    <a:pt x="1105" y="4018"/>
                  </a:lnTo>
                  <a:lnTo>
                    <a:pt x="1246" y="3897"/>
                  </a:lnTo>
                  <a:lnTo>
                    <a:pt x="1387" y="3797"/>
                  </a:lnTo>
                  <a:lnTo>
                    <a:pt x="1547" y="3736"/>
                  </a:lnTo>
                  <a:lnTo>
                    <a:pt x="1728" y="3716"/>
                  </a:lnTo>
                  <a:lnTo>
                    <a:pt x="1909" y="3716"/>
                  </a:lnTo>
                  <a:lnTo>
                    <a:pt x="2070" y="3736"/>
                  </a:lnTo>
                  <a:lnTo>
                    <a:pt x="2230" y="3797"/>
                  </a:lnTo>
                  <a:lnTo>
                    <a:pt x="2391" y="3877"/>
                  </a:lnTo>
                  <a:lnTo>
                    <a:pt x="2511" y="3977"/>
                  </a:lnTo>
                  <a:lnTo>
                    <a:pt x="2612" y="4098"/>
                  </a:lnTo>
                  <a:lnTo>
                    <a:pt x="2652" y="4158"/>
                  </a:lnTo>
                  <a:lnTo>
                    <a:pt x="2692" y="4198"/>
                  </a:lnTo>
                  <a:lnTo>
                    <a:pt x="2753" y="4239"/>
                  </a:lnTo>
                  <a:lnTo>
                    <a:pt x="2793" y="4259"/>
                  </a:lnTo>
                  <a:lnTo>
                    <a:pt x="2933" y="4259"/>
                  </a:lnTo>
                  <a:lnTo>
                    <a:pt x="2994" y="4239"/>
                  </a:lnTo>
                  <a:lnTo>
                    <a:pt x="3054" y="4218"/>
                  </a:lnTo>
                  <a:lnTo>
                    <a:pt x="3094" y="4178"/>
                  </a:lnTo>
                  <a:lnTo>
                    <a:pt x="3154" y="4138"/>
                  </a:lnTo>
                  <a:lnTo>
                    <a:pt x="3174" y="4078"/>
                  </a:lnTo>
                  <a:lnTo>
                    <a:pt x="3194" y="4018"/>
                  </a:lnTo>
                  <a:lnTo>
                    <a:pt x="3215" y="3957"/>
                  </a:lnTo>
                  <a:lnTo>
                    <a:pt x="3215" y="3897"/>
                  </a:lnTo>
                  <a:lnTo>
                    <a:pt x="3194" y="3837"/>
                  </a:lnTo>
                  <a:lnTo>
                    <a:pt x="3174" y="3777"/>
                  </a:lnTo>
                  <a:lnTo>
                    <a:pt x="3094" y="3656"/>
                  </a:lnTo>
                  <a:lnTo>
                    <a:pt x="2994" y="3536"/>
                  </a:lnTo>
                  <a:lnTo>
                    <a:pt x="2893" y="3435"/>
                  </a:lnTo>
                  <a:lnTo>
                    <a:pt x="2793" y="3355"/>
                  </a:lnTo>
                  <a:lnTo>
                    <a:pt x="2672" y="3274"/>
                  </a:lnTo>
                  <a:lnTo>
                    <a:pt x="2532" y="3214"/>
                  </a:lnTo>
                  <a:lnTo>
                    <a:pt x="2411" y="3154"/>
                  </a:lnTo>
                  <a:lnTo>
                    <a:pt x="2270" y="3114"/>
                  </a:lnTo>
                  <a:lnTo>
                    <a:pt x="2130" y="3074"/>
                  </a:lnTo>
                  <a:lnTo>
                    <a:pt x="1969" y="3053"/>
                  </a:lnTo>
                  <a:lnTo>
                    <a:pt x="1688" y="3053"/>
                  </a:lnTo>
                  <a:lnTo>
                    <a:pt x="1527" y="3074"/>
                  </a:lnTo>
                  <a:lnTo>
                    <a:pt x="1387" y="3114"/>
                  </a:lnTo>
                  <a:lnTo>
                    <a:pt x="1246" y="3154"/>
                  </a:lnTo>
                  <a:lnTo>
                    <a:pt x="1105" y="3214"/>
                  </a:lnTo>
                  <a:lnTo>
                    <a:pt x="864" y="3355"/>
                  </a:lnTo>
                  <a:lnTo>
                    <a:pt x="663" y="3536"/>
                  </a:lnTo>
                  <a:lnTo>
                    <a:pt x="483" y="3716"/>
                  </a:lnTo>
                  <a:lnTo>
                    <a:pt x="322" y="3957"/>
                  </a:lnTo>
                  <a:lnTo>
                    <a:pt x="201" y="4198"/>
                  </a:lnTo>
                  <a:lnTo>
                    <a:pt x="101" y="4460"/>
                  </a:lnTo>
                  <a:lnTo>
                    <a:pt x="41" y="4741"/>
                  </a:lnTo>
                  <a:lnTo>
                    <a:pt x="1" y="5022"/>
                  </a:lnTo>
                  <a:lnTo>
                    <a:pt x="1" y="5283"/>
                  </a:lnTo>
                  <a:lnTo>
                    <a:pt x="21" y="5544"/>
                  </a:lnTo>
                  <a:lnTo>
                    <a:pt x="81" y="5805"/>
                  </a:lnTo>
                  <a:lnTo>
                    <a:pt x="181" y="6046"/>
                  </a:lnTo>
                  <a:lnTo>
                    <a:pt x="282" y="6308"/>
                  </a:lnTo>
                  <a:lnTo>
                    <a:pt x="422" y="6529"/>
                  </a:lnTo>
                  <a:lnTo>
                    <a:pt x="583" y="6749"/>
                  </a:lnTo>
                  <a:lnTo>
                    <a:pt x="784" y="6970"/>
                  </a:lnTo>
                  <a:lnTo>
                    <a:pt x="965" y="7151"/>
                  </a:lnTo>
                  <a:lnTo>
                    <a:pt x="1186" y="7312"/>
                  </a:lnTo>
                  <a:lnTo>
                    <a:pt x="1407" y="7453"/>
                  </a:lnTo>
                  <a:lnTo>
                    <a:pt x="1628" y="7573"/>
                  </a:lnTo>
                  <a:lnTo>
                    <a:pt x="1869" y="7653"/>
                  </a:lnTo>
                  <a:lnTo>
                    <a:pt x="2110" y="7734"/>
                  </a:lnTo>
                  <a:lnTo>
                    <a:pt x="2371" y="7774"/>
                  </a:lnTo>
                  <a:lnTo>
                    <a:pt x="2712" y="7774"/>
                  </a:lnTo>
                  <a:lnTo>
                    <a:pt x="2933" y="7754"/>
                  </a:lnTo>
                  <a:lnTo>
                    <a:pt x="3174" y="7714"/>
                  </a:lnTo>
                  <a:lnTo>
                    <a:pt x="3395" y="7653"/>
                  </a:lnTo>
                  <a:lnTo>
                    <a:pt x="3636" y="7553"/>
                  </a:lnTo>
                  <a:lnTo>
                    <a:pt x="3837" y="7453"/>
                  </a:lnTo>
                  <a:lnTo>
                    <a:pt x="4058" y="7332"/>
                  </a:lnTo>
                  <a:lnTo>
                    <a:pt x="4239" y="7191"/>
                  </a:lnTo>
                  <a:lnTo>
                    <a:pt x="4440" y="7031"/>
                  </a:lnTo>
                  <a:lnTo>
                    <a:pt x="4601" y="6870"/>
                  </a:lnTo>
                  <a:lnTo>
                    <a:pt x="4761" y="6669"/>
                  </a:lnTo>
                  <a:lnTo>
                    <a:pt x="4922" y="6468"/>
                  </a:lnTo>
                  <a:lnTo>
                    <a:pt x="5042" y="6267"/>
                  </a:lnTo>
                  <a:lnTo>
                    <a:pt x="5163" y="6046"/>
                  </a:lnTo>
                  <a:lnTo>
                    <a:pt x="5263" y="5805"/>
                  </a:lnTo>
                  <a:lnTo>
                    <a:pt x="5344" y="5564"/>
                  </a:lnTo>
                  <a:lnTo>
                    <a:pt x="5404" y="5323"/>
                  </a:lnTo>
                  <a:lnTo>
                    <a:pt x="5444" y="5102"/>
                  </a:lnTo>
                  <a:lnTo>
                    <a:pt x="5464" y="4861"/>
                  </a:lnTo>
                  <a:lnTo>
                    <a:pt x="5464" y="4640"/>
                  </a:lnTo>
                  <a:lnTo>
                    <a:pt x="5464" y="4419"/>
                  </a:lnTo>
                  <a:lnTo>
                    <a:pt x="5444" y="4178"/>
                  </a:lnTo>
                  <a:lnTo>
                    <a:pt x="5404" y="3957"/>
                  </a:lnTo>
                  <a:lnTo>
                    <a:pt x="5344" y="3736"/>
                  </a:lnTo>
                  <a:lnTo>
                    <a:pt x="5284" y="3495"/>
                  </a:lnTo>
                  <a:lnTo>
                    <a:pt x="5203" y="3274"/>
                  </a:lnTo>
                  <a:lnTo>
                    <a:pt x="5123" y="3053"/>
                  </a:lnTo>
                  <a:lnTo>
                    <a:pt x="5002" y="2832"/>
                  </a:lnTo>
                  <a:lnTo>
                    <a:pt x="4902" y="2632"/>
                  </a:lnTo>
                  <a:lnTo>
                    <a:pt x="4761" y="2411"/>
                  </a:lnTo>
                  <a:lnTo>
                    <a:pt x="4621" y="2210"/>
                  </a:lnTo>
                  <a:lnTo>
                    <a:pt x="4460" y="2009"/>
                  </a:lnTo>
                  <a:lnTo>
                    <a:pt x="4299" y="1828"/>
                  </a:lnTo>
                  <a:lnTo>
                    <a:pt x="3998" y="1527"/>
                  </a:lnTo>
                  <a:lnTo>
                    <a:pt x="3677" y="1246"/>
                  </a:lnTo>
                  <a:lnTo>
                    <a:pt x="3315" y="984"/>
                  </a:lnTo>
                  <a:lnTo>
                    <a:pt x="2953" y="763"/>
                  </a:lnTo>
                  <a:lnTo>
                    <a:pt x="2532" y="543"/>
                  </a:lnTo>
                  <a:lnTo>
                    <a:pt x="2110" y="342"/>
                  </a:lnTo>
                  <a:lnTo>
                    <a:pt x="1648" y="161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6"/>
            <p:cNvSpPr/>
            <p:nvPr/>
          </p:nvSpPr>
          <p:spPr>
            <a:xfrm>
              <a:off x="5256775" y="983350"/>
              <a:ext cx="224000" cy="275225"/>
            </a:xfrm>
            <a:custGeom>
              <a:avLst/>
              <a:gdLst/>
              <a:ahLst/>
              <a:cxnLst/>
              <a:rect l="l" t="t" r="r" b="b"/>
              <a:pathLst>
                <a:path w="8960" h="11009" extrusionOk="0">
                  <a:moveTo>
                    <a:pt x="1005" y="0"/>
                  </a:moveTo>
                  <a:lnTo>
                    <a:pt x="944" y="21"/>
                  </a:lnTo>
                  <a:lnTo>
                    <a:pt x="884" y="21"/>
                  </a:lnTo>
                  <a:lnTo>
                    <a:pt x="824" y="61"/>
                  </a:lnTo>
                  <a:lnTo>
                    <a:pt x="784" y="101"/>
                  </a:lnTo>
                  <a:lnTo>
                    <a:pt x="743" y="141"/>
                  </a:lnTo>
                  <a:lnTo>
                    <a:pt x="522" y="503"/>
                  </a:lnTo>
                  <a:lnTo>
                    <a:pt x="342" y="884"/>
                  </a:lnTo>
                  <a:lnTo>
                    <a:pt x="181" y="1286"/>
                  </a:lnTo>
                  <a:lnTo>
                    <a:pt x="81" y="1688"/>
                  </a:lnTo>
                  <a:lnTo>
                    <a:pt x="20" y="2090"/>
                  </a:lnTo>
                  <a:lnTo>
                    <a:pt x="0" y="2511"/>
                  </a:lnTo>
                  <a:lnTo>
                    <a:pt x="20" y="2933"/>
                  </a:lnTo>
                  <a:lnTo>
                    <a:pt x="60" y="3355"/>
                  </a:lnTo>
                  <a:lnTo>
                    <a:pt x="161" y="3757"/>
                  </a:lnTo>
                  <a:lnTo>
                    <a:pt x="281" y="4159"/>
                  </a:lnTo>
                  <a:lnTo>
                    <a:pt x="442" y="4540"/>
                  </a:lnTo>
                  <a:lnTo>
                    <a:pt x="623" y="4922"/>
                  </a:lnTo>
                  <a:lnTo>
                    <a:pt x="864" y="5263"/>
                  </a:lnTo>
                  <a:lnTo>
                    <a:pt x="1125" y="5585"/>
                  </a:lnTo>
                  <a:lnTo>
                    <a:pt x="1426" y="5886"/>
                  </a:lnTo>
                  <a:lnTo>
                    <a:pt x="1748" y="6147"/>
                  </a:lnTo>
                  <a:lnTo>
                    <a:pt x="2089" y="6368"/>
                  </a:lnTo>
                  <a:lnTo>
                    <a:pt x="2431" y="6549"/>
                  </a:lnTo>
                  <a:lnTo>
                    <a:pt x="2772" y="6710"/>
                  </a:lnTo>
                  <a:lnTo>
                    <a:pt x="3134" y="6850"/>
                  </a:lnTo>
                  <a:lnTo>
                    <a:pt x="3495" y="6991"/>
                  </a:lnTo>
                  <a:lnTo>
                    <a:pt x="3877" y="7091"/>
                  </a:lnTo>
                  <a:lnTo>
                    <a:pt x="4620" y="7292"/>
                  </a:lnTo>
                  <a:lnTo>
                    <a:pt x="5283" y="7493"/>
                  </a:lnTo>
                  <a:lnTo>
                    <a:pt x="5625" y="7593"/>
                  </a:lnTo>
                  <a:lnTo>
                    <a:pt x="5966" y="7714"/>
                  </a:lnTo>
                  <a:lnTo>
                    <a:pt x="6308" y="7834"/>
                  </a:lnTo>
                  <a:lnTo>
                    <a:pt x="6629" y="7995"/>
                  </a:lnTo>
                  <a:lnTo>
                    <a:pt x="6950" y="8176"/>
                  </a:lnTo>
                  <a:lnTo>
                    <a:pt x="7252" y="8377"/>
                  </a:lnTo>
                  <a:lnTo>
                    <a:pt x="7493" y="8578"/>
                  </a:lnTo>
                  <a:lnTo>
                    <a:pt x="7714" y="8799"/>
                  </a:lnTo>
                  <a:lnTo>
                    <a:pt x="7915" y="9060"/>
                  </a:lnTo>
                  <a:lnTo>
                    <a:pt x="8075" y="9341"/>
                  </a:lnTo>
                  <a:lnTo>
                    <a:pt x="8216" y="9642"/>
                  </a:lnTo>
                  <a:lnTo>
                    <a:pt x="8256" y="9803"/>
                  </a:lnTo>
                  <a:lnTo>
                    <a:pt x="8296" y="9964"/>
                  </a:lnTo>
                  <a:lnTo>
                    <a:pt x="8316" y="10124"/>
                  </a:lnTo>
                  <a:lnTo>
                    <a:pt x="8316" y="10285"/>
                  </a:lnTo>
                  <a:lnTo>
                    <a:pt x="8296" y="10446"/>
                  </a:lnTo>
                  <a:lnTo>
                    <a:pt x="8276" y="10627"/>
                  </a:lnTo>
                  <a:lnTo>
                    <a:pt x="8276" y="10687"/>
                  </a:lnTo>
                  <a:lnTo>
                    <a:pt x="8276" y="10747"/>
                  </a:lnTo>
                  <a:lnTo>
                    <a:pt x="8296" y="10807"/>
                  </a:lnTo>
                  <a:lnTo>
                    <a:pt x="8316" y="10868"/>
                  </a:lnTo>
                  <a:lnTo>
                    <a:pt x="8356" y="10908"/>
                  </a:lnTo>
                  <a:lnTo>
                    <a:pt x="8417" y="10948"/>
                  </a:lnTo>
                  <a:lnTo>
                    <a:pt x="8457" y="10988"/>
                  </a:lnTo>
                  <a:lnTo>
                    <a:pt x="8537" y="11008"/>
                  </a:lnTo>
                  <a:lnTo>
                    <a:pt x="8597" y="11008"/>
                  </a:lnTo>
                  <a:lnTo>
                    <a:pt x="8698" y="10988"/>
                  </a:lnTo>
                  <a:lnTo>
                    <a:pt x="8798" y="10948"/>
                  </a:lnTo>
                  <a:lnTo>
                    <a:pt x="8879" y="10868"/>
                  </a:lnTo>
                  <a:lnTo>
                    <a:pt x="8919" y="10747"/>
                  </a:lnTo>
                  <a:lnTo>
                    <a:pt x="8939" y="10566"/>
                  </a:lnTo>
                  <a:lnTo>
                    <a:pt x="8959" y="10365"/>
                  </a:lnTo>
                  <a:lnTo>
                    <a:pt x="8959" y="10165"/>
                  </a:lnTo>
                  <a:lnTo>
                    <a:pt x="8939" y="9984"/>
                  </a:lnTo>
                  <a:lnTo>
                    <a:pt x="8919" y="9783"/>
                  </a:lnTo>
                  <a:lnTo>
                    <a:pt x="8879" y="9582"/>
                  </a:lnTo>
                  <a:lnTo>
                    <a:pt x="8798" y="9381"/>
                  </a:lnTo>
                  <a:lnTo>
                    <a:pt x="8738" y="9200"/>
                  </a:lnTo>
                  <a:lnTo>
                    <a:pt x="8638" y="9020"/>
                  </a:lnTo>
                  <a:lnTo>
                    <a:pt x="8537" y="8819"/>
                  </a:lnTo>
                  <a:lnTo>
                    <a:pt x="8417" y="8658"/>
                  </a:lnTo>
                  <a:lnTo>
                    <a:pt x="8296" y="8477"/>
                  </a:lnTo>
                  <a:lnTo>
                    <a:pt x="8135" y="8296"/>
                  </a:lnTo>
                  <a:lnTo>
                    <a:pt x="7995" y="8136"/>
                  </a:lnTo>
                  <a:lnTo>
                    <a:pt x="7814" y="7995"/>
                  </a:lnTo>
                  <a:lnTo>
                    <a:pt x="7633" y="7855"/>
                  </a:lnTo>
                  <a:lnTo>
                    <a:pt x="7312" y="7614"/>
                  </a:lnTo>
                  <a:lnTo>
                    <a:pt x="6950" y="7433"/>
                  </a:lnTo>
                  <a:lnTo>
                    <a:pt x="6609" y="7252"/>
                  </a:lnTo>
                  <a:lnTo>
                    <a:pt x="6227" y="7111"/>
                  </a:lnTo>
                  <a:lnTo>
                    <a:pt x="5866" y="6971"/>
                  </a:lnTo>
                  <a:lnTo>
                    <a:pt x="5504" y="6870"/>
                  </a:lnTo>
                  <a:lnTo>
                    <a:pt x="4781" y="6669"/>
                  </a:lnTo>
                  <a:lnTo>
                    <a:pt x="4078" y="6489"/>
                  </a:lnTo>
                  <a:lnTo>
                    <a:pt x="3736" y="6368"/>
                  </a:lnTo>
                  <a:lnTo>
                    <a:pt x="3395" y="6268"/>
                  </a:lnTo>
                  <a:lnTo>
                    <a:pt x="3053" y="6127"/>
                  </a:lnTo>
                  <a:lnTo>
                    <a:pt x="2732" y="5986"/>
                  </a:lnTo>
                  <a:lnTo>
                    <a:pt x="2431" y="5826"/>
                  </a:lnTo>
                  <a:lnTo>
                    <a:pt x="2129" y="5625"/>
                  </a:lnTo>
                  <a:lnTo>
                    <a:pt x="1868" y="5404"/>
                  </a:lnTo>
                  <a:lnTo>
                    <a:pt x="1607" y="5143"/>
                  </a:lnTo>
                  <a:lnTo>
                    <a:pt x="1386" y="4882"/>
                  </a:lnTo>
                  <a:lnTo>
                    <a:pt x="1205" y="4580"/>
                  </a:lnTo>
                  <a:lnTo>
                    <a:pt x="1025" y="4259"/>
                  </a:lnTo>
                  <a:lnTo>
                    <a:pt x="904" y="3938"/>
                  </a:lnTo>
                  <a:lnTo>
                    <a:pt x="784" y="3596"/>
                  </a:lnTo>
                  <a:lnTo>
                    <a:pt x="723" y="3234"/>
                  </a:lnTo>
                  <a:lnTo>
                    <a:pt x="663" y="2893"/>
                  </a:lnTo>
                  <a:lnTo>
                    <a:pt x="663" y="2531"/>
                  </a:lnTo>
                  <a:lnTo>
                    <a:pt x="683" y="2170"/>
                  </a:lnTo>
                  <a:lnTo>
                    <a:pt x="723" y="1828"/>
                  </a:lnTo>
                  <a:lnTo>
                    <a:pt x="824" y="1467"/>
                  </a:lnTo>
                  <a:lnTo>
                    <a:pt x="944" y="1145"/>
                  </a:lnTo>
                  <a:lnTo>
                    <a:pt x="1085" y="824"/>
                  </a:lnTo>
                  <a:lnTo>
                    <a:pt x="1266" y="523"/>
                  </a:lnTo>
                  <a:lnTo>
                    <a:pt x="1306" y="462"/>
                  </a:lnTo>
                  <a:lnTo>
                    <a:pt x="1326" y="402"/>
                  </a:lnTo>
                  <a:lnTo>
                    <a:pt x="1326" y="342"/>
                  </a:lnTo>
                  <a:lnTo>
                    <a:pt x="1326" y="282"/>
                  </a:lnTo>
                  <a:lnTo>
                    <a:pt x="1306" y="221"/>
                  </a:lnTo>
                  <a:lnTo>
                    <a:pt x="1286" y="161"/>
                  </a:lnTo>
                  <a:lnTo>
                    <a:pt x="1246" y="121"/>
                  </a:lnTo>
                  <a:lnTo>
                    <a:pt x="1185" y="61"/>
                  </a:lnTo>
                  <a:lnTo>
                    <a:pt x="1125" y="41"/>
                  </a:lnTo>
                  <a:lnTo>
                    <a:pt x="1065" y="2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6"/>
            <p:cNvSpPr/>
            <p:nvPr/>
          </p:nvSpPr>
          <p:spPr>
            <a:xfrm>
              <a:off x="4667200" y="325500"/>
              <a:ext cx="232050" cy="263150"/>
            </a:xfrm>
            <a:custGeom>
              <a:avLst/>
              <a:gdLst/>
              <a:ahLst/>
              <a:cxnLst/>
              <a:rect l="l" t="t" r="r" b="b"/>
              <a:pathLst>
                <a:path w="9282" h="10526" extrusionOk="0">
                  <a:moveTo>
                    <a:pt x="5585" y="0"/>
                  </a:moveTo>
                  <a:lnTo>
                    <a:pt x="5525" y="20"/>
                  </a:lnTo>
                  <a:lnTo>
                    <a:pt x="5465" y="40"/>
                  </a:lnTo>
                  <a:lnTo>
                    <a:pt x="5404" y="60"/>
                  </a:lnTo>
                  <a:lnTo>
                    <a:pt x="5364" y="101"/>
                  </a:lnTo>
                  <a:lnTo>
                    <a:pt x="5324" y="161"/>
                  </a:lnTo>
                  <a:lnTo>
                    <a:pt x="5284" y="221"/>
                  </a:lnTo>
                  <a:lnTo>
                    <a:pt x="5264" y="281"/>
                  </a:lnTo>
                  <a:lnTo>
                    <a:pt x="5264" y="342"/>
                  </a:lnTo>
                  <a:lnTo>
                    <a:pt x="5284" y="402"/>
                  </a:lnTo>
                  <a:lnTo>
                    <a:pt x="5304" y="462"/>
                  </a:lnTo>
                  <a:lnTo>
                    <a:pt x="5324" y="522"/>
                  </a:lnTo>
                  <a:lnTo>
                    <a:pt x="5384" y="563"/>
                  </a:lnTo>
                  <a:lnTo>
                    <a:pt x="5424" y="603"/>
                  </a:lnTo>
                  <a:lnTo>
                    <a:pt x="5485" y="643"/>
                  </a:lnTo>
                  <a:lnTo>
                    <a:pt x="5886" y="804"/>
                  </a:lnTo>
                  <a:lnTo>
                    <a:pt x="6248" y="1005"/>
                  </a:lnTo>
                  <a:lnTo>
                    <a:pt x="6610" y="1246"/>
                  </a:lnTo>
                  <a:lnTo>
                    <a:pt x="6931" y="1507"/>
                  </a:lnTo>
                  <a:lnTo>
                    <a:pt x="7232" y="1808"/>
                  </a:lnTo>
                  <a:lnTo>
                    <a:pt x="7513" y="2129"/>
                  </a:lnTo>
                  <a:lnTo>
                    <a:pt x="7775" y="2471"/>
                  </a:lnTo>
                  <a:lnTo>
                    <a:pt x="7996" y="2853"/>
                  </a:lnTo>
                  <a:lnTo>
                    <a:pt x="8196" y="3234"/>
                  </a:lnTo>
                  <a:lnTo>
                    <a:pt x="8357" y="3636"/>
                  </a:lnTo>
                  <a:lnTo>
                    <a:pt x="8478" y="4038"/>
                  </a:lnTo>
                  <a:lnTo>
                    <a:pt x="8558" y="4460"/>
                  </a:lnTo>
                  <a:lnTo>
                    <a:pt x="8618" y="4881"/>
                  </a:lnTo>
                  <a:lnTo>
                    <a:pt x="8638" y="5303"/>
                  </a:lnTo>
                  <a:lnTo>
                    <a:pt x="8598" y="5725"/>
                  </a:lnTo>
                  <a:lnTo>
                    <a:pt x="8538" y="6147"/>
                  </a:lnTo>
                  <a:lnTo>
                    <a:pt x="8417" y="6549"/>
                  </a:lnTo>
                  <a:lnTo>
                    <a:pt x="8277" y="6950"/>
                  </a:lnTo>
                  <a:lnTo>
                    <a:pt x="8076" y="7332"/>
                  </a:lnTo>
                  <a:lnTo>
                    <a:pt x="7855" y="7694"/>
                  </a:lnTo>
                  <a:lnTo>
                    <a:pt x="7594" y="8035"/>
                  </a:lnTo>
                  <a:lnTo>
                    <a:pt x="7313" y="8356"/>
                  </a:lnTo>
                  <a:lnTo>
                    <a:pt x="6991" y="8638"/>
                  </a:lnTo>
                  <a:lnTo>
                    <a:pt x="6670" y="8919"/>
                  </a:lnTo>
                  <a:lnTo>
                    <a:pt x="6308" y="9160"/>
                  </a:lnTo>
                  <a:lnTo>
                    <a:pt x="5927" y="9361"/>
                  </a:lnTo>
                  <a:lnTo>
                    <a:pt x="5545" y="9542"/>
                  </a:lnTo>
                  <a:lnTo>
                    <a:pt x="5143" y="9682"/>
                  </a:lnTo>
                  <a:lnTo>
                    <a:pt x="4721" y="9783"/>
                  </a:lnTo>
                  <a:lnTo>
                    <a:pt x="4299" y="9863"/>
                  </a:lnTo>
                  <a:lnTo>
                    <a:pt x="3878" y="9883"/>
                  </a:lnTo>
                  <a:lnTo>
                    <a:pt x="3456" y="9863"/>
                  </a:lnTo>
                  <a:lnTo>
                    <a:pt x="3134" y="9823"/>
                  </a:lnTo>
                  <a:lnTo>
                    <a:pt x="2833" y="9763"/>
                  </a:lnTo>
                  <a:lnTo>
                    <a:pt x="2552" y="9682"/>
                  </a:lnTo>
                  <a:lnTo>
                    <a:pt x="2271" y="9582"/>
                  </a:lnTo>
                  <a:lnTo>
                    <a:pt x="2010" y="9461"/>
                  </a:lnTo>
                  <a:lnTo>
                    <a:pt x="1768" y="9321"/>
                  </a:lnTo>
                  <a:lnTo>
                    <a:pt x="1548" y="9160"/>
                  </a:lnTo>
                  <a:lnTo>
                    <a:pt x="1347" y="8979"/>
                  </a:lnTo>
                  <a:lnTo>
                    <a:pt x="1146" y="8758"/>
                  </a:lnTo>
                  <a:lnTo>
                    <a:pt x="985" y="8517"/>
                  </a:lnTo>
                  <a:lnTo>
                    <a:pt x="844" y="8276"/>
                  </a:lnTo>
                  <a:lnTo>
                    <a:pt x="744" y="8015"/>
                  </a:lnTo>
                  <a:lnTo>
                    <a:pt x="684" y="7754"/>
                  </a:lnTo>
                  <a:lnTo>
                    <a:pt x="644" y="7493"/>
                  </a:lnTo>
                  <a:lnTo>
                    <a:pt x="644" y="7211"/>
                  </a:lnTo>
                  <a:lnTo>
                    <a:pt x="684" y="6970"/>
                  </a:lnTo>
                  <a:lnTo>
                    <a:pt x="724" y="6830"/>
                  </a:lnTo>
                  <a:lnTo>
                    <a:pt x="784" y="6709"/>
                  </a:lnTo>
                  <a:lnTo>
                    <a:pt x="905" y="6468"/>
                  </a:lnTo>
                  <a:lnTo>
                    <a:pt x="1065" y="6267"/>
                  </a:lnTo>
                  <a:lnTo>
                    <a:pt x="1266" y="6087"/>
                  </a:lnTo>
                  <a:lnTo>
                    <a:pt x="1487" y="5946"/>
                  </a:lnTo>
                  <a:lnTo>
                    <a:pt x="1708" y="5825"/>
                  </a:lnTo>
                  <a:lnTo>
                    <a:pt x="1969" y="5765"/>
                  </a:lnTo>
                  <a:lnTo>
                    <a:pt x="2210" y="5765"/>
                  </a:lnTo>
                  <a:lnTo>
                    <a:pt x="2331" y="5785"/>
                  </a:lnTo>
                  <a:lnTo>
                    <a:pt x="2451" y="5805"/>
                  </a:lnTo>
                  <a:lnTo>
                    <a:pt x="2572" y="5846"/>
                  </a:lnTo>
                  <a:lnTo>
                    <a:pt x="2693" y="5906"/>
                  </a:lnTo>
                  <a:lnTo>
                    <a:pt x="2793" y="5986"/>
                  </a:lnTo>
                  <a:lnTo>
                    <a:pt x="2913" y="6067"/>
                  </a:lnTo>
                  <a:lnTo>
                    <a:pt x="2994" y="6167"/>
                  </a:lnTo>
                  <a:lnTo>
                    <a:pt x="3094" y="6287"/>
                  </a:lnTo>
                  <a:lnTo>
                    <a:pt x="3215" y="6488"/>
                  </a:lnTo>
                  <a:lnTo>
                    <a:pt x="3295" y="6709"/>
                  </a:lnTo>
                  <a:lnTo>
                    <a:pt x="3295" y="6810"/>
                  </a:lnTo>
                  <a:lnTo>
                    <a:pt x="3315" y="6910"/>
                  </a:lnTo>
                  <a:lnTo>
                    <a:pt x="3295" y="7031"/>
                  </a:lnTo>
                  <a:lnTo>
                    <a:pt x="3275" y="7131"/>
                  </a:lnTo>
                  <a:lnTo>
                    <a:pt x="3275" y="7191"/>
                  </a:lnTo>
                  <a:lnTo>
                    <a:pt x="3275" y="7252"/>
                  </a:lnTo>
                  <a:lnTo>
                    <a:pt x="3295" y="7312"/>
                  </a:lnTo>
                  <a:lnTo>
                    <a:pt x="3315" y="7372"/>
                  </a:lnTo>
                  <a:lnTo>
                    <a:pt x="3355" y="7432"/>
                  </a:lnTo>
                  <a:lnTo>
                    <a:pt x="3396" y="7473"/>
                  </a:lnTo>
                  <a:lnTo>
                    <a:pt x="3456" y="7493"/>
                  </a:lnTo>
                  <a:lnTo>
                    <a:pt x="3516" y="7513"/>
                  </a:lnTo>
                  <a:lnTo>
                    <a:pt x="3576" y="7533"/>
                  </a:lnTo>
                  <a:lnTo>
                    <a:pt x="3657" y="7533"/>
                  </a:lnTo>
                  <a:lnTo>
                    <a:pt x="3717" y="7513"/>
                  </a:lnTo>
                  <a:lnTo>
                    <a:pt x="3757" y="7493"/>
                  </a:lnTo>
                  <a:lnTo>
                    <a:pt x="3817" y="7453"/>
                  </a:lnTo>
                  <a:lnTo>
                    <a:pt x="3858" y="7412"/>
                  </a:lnTo>
                  <a:lnTo>
                    <a:pt x="3898" y="7352"/>
                  </a:lnTo>
                  <a:lnTo>
                    <a:pt x="3918" y="7292"/>
                  </a:lnTo>
                  <a:lnTo>
                    <a:pt x="3958" y="7111"/>
                  </a:lnTo>
                  <a:lnTo>
                    <a:pt x="3958" y="6930"/>
                  </a:lnTo>
                  <a:lnTo>
                    <a:pt x="3958" y="6749"/>
                  </a:lnTo>
                  <a:lnTo>
                    <a:pt x="3918" y="6569"/>
                  </a:lnTo>
                  <a:lnTo>
                    <a:pt x="3878" y="6408"/>
                  </a:lnTo>
                  <a:lnTo>
                    <a:pt x="3817" y="6227"/>
                  </a:lnTo>
                  <a:lnTo>
                    <a:pt x="3717" y="6067"/>
                  </a:lnTo>
                  <a:lnTo>
                    <a:pt x="3617" y="5886"/>
                  </a:lnTo>
                  <a:lnTo>
                    <a:pt x="3476" y="5725"/>
                  </a:lnTo>
                  <a:lnTo>
                    <a:pt x="3335" y="5584"/>
                  </a:lnTo>
                  <a:lnTo>
                    <a:pt x="3175" y="5464"/>
                  </a:lnTo>
                  <a:lnTo>
                    <a:pt x="3014" y="5343"/>
                  </a:lnTo>
                  <a:lnTo>
                    <a:pt x="2833" y="5263"/>
                  </a:lnTo>
                  <a:lnTo>
                    <a:pt x="2632" y="5183"/>
                  </a:lnTo>
                  <a:lnTo>
                    <a:pt x="2451" y="5143"/>
                  </a:lnTo>
                  <a:lnTo>
                    <a:pt x="2251" y="5102"/>
                  </a:lnTo>
                  <a:lnTo>
                    <a:pt x="2070" y="5102"/>
                  </a:lnTo>
                  <a:lnTo>
                    <a:pt x="1889" y="5122"/>
                  </a:lnTo>
                  <a:lnTo>
                    <a:pt x="1708" y="5163"/>
                  </a:lnTo>
                  <a:lnTo>
                    <a:pt x="1527" y="5203"/>
                  </a:lnTo>
                  <a:lnTo>
                    <a:pt x="1367" y="5263"/>
                  </a:lnTo>
                  <a:lnTo>
                    <a:pt x="1186" y="5343"/>
                  </a:lnTo>
                  <a:lnTo>
                    <a:pt x="1025" y="5444"/>
                  </a:lnTo>
                  <a:lnTo>
                    <a:pt x="885" y="5544"/>
                  </a:lnTo>
                  <a:lnTo>
                    <a:pt x="744" y="5665"/>
                  </a:lnTo>
                  <a:lnTo>
                    <a:pt x="603" y="5805"/>
                  </a:lnTo>
                  <a:lnTo>
                    <a:pt x="483" y="5946"/>
                  </a:lnTo>
                  <a:lnTo>
                    <a:pt x="362" y="6107"/>
                  </a:lnTo>
                  <a:lnTo>
                    <a:pt x="262" y="6267"/>
                  </a:lnTo>
                  <a:lnTo>
                    <a:pt x="182" y="6448"/>
                  </a:lnTo>
                  <a:lnTo>
                    <a:pt x="121" y="6629"/>
                  </a:lnTo>
                  <a:lnTo>
                    <a:pt x="61" y="6810"/>
                  </a:lnTo>
                  <a:lnTo>
                    <a:pt x="21" y="6970"/>
                  </a:lnTo>
                  <a:lnTo>
                    <a:pt x="1" y="7151"/>
                  </a:lnTo>
                  <a:lnTo>
                    <a:pt x="1" y="7312"/>
                  </a:lnTo>
                  <a:lnTo>
                    <a:pt x="1" y="7493"/>
                  </a:lnTo>
                  <a:lnTo>
                    <a:pt x="41" y="7854"/>
                  </a:lnTo>
                  <a:lnTo>
                    <a:pt x="121" y="8196"/>
                  </a:lnTo>
                  <a:lnTo>
                    <a:pt x="262" y="8537"/>
                  </a:lnTo>
                  <a:lnTo>
                    <a:pt x="423" y="8859"/>
                  </a:lnTo>
                  <a:lnTo>
                    <a:pt x="644" y="9160"/>
                  </a:lnTo>
                  <a:lnTo>
                    <a:pt x="885" y="9441"/>
                  </a:lnTo>
                  <a:lnTo>
                    <a:pt x="1126" y="9662"/>
                  </a:lnTo>
                  <a:lnTo>
                    <a:pt x="1407" y="9843"/>
                  </a:lnTo>
                  <a:lnTo>
                    <a:pt x="1688" y="10024"/>
                  </a:lnTo>
                  <a:lnTo>
                    <a:pt x="2010" y="10164"/>
                  </a:lnTo>
                  <a:lnTo>
                    <a:pt x="2331" y="10285"/>
                  </a:lnTo>
                  <a:lnTo>
                    <a:pt x="2672" y="10385"/>
                  </a:lnTo>
                  <a:lnTo>
                    <a:pt x="3034" y="10466"/>
                  </a:lnTo>
                  <a:lnTo>
                    <a:pt x="3396" y="10506"/>
                  </a:lnTo>
                  <a:lnTo>
                    <a:pt x="3837" y="10526"/>
                  </a:lnTo>
                  <a:lnTo>
                    <a:pt x="4299" y="10506"/>
                  </a:lnTo>
                  <a:lnTo>
                    <a:pt x="4761" y="10446"/>
                  </a:lnTo>
                  <a:lnTo>
                    <a:pt x="5203" y="10345"/>
                  </a:lnTo>
                  <a:lnTo>
                    <a:pt x="5645" y="10204"/>
                  </a:lnTo>
                  <a:lnTo>
                    <a:pt x="6067" y="10044"/>
                  </a:lnTo>
                  <a:lnTo>
                    <a:pt x="6469" y="9823"/>
                  </a:lnTo>
                  <a:lnTo>
                    <a:pt x="6871" y="9582"/>
                  </a:lnTo>
                  <a:lnTo>
                    <a:pt x="7232" y="9321"/>
                  </a:lnTo>
                  <a:lnTo>
                    <a:pt x="7574" y="9019"/>
                  </a:lnTo>
                  <a:lnTo>
                    <a:pt x="7895" y="8698"/>
                  </a:lnTo>
                  <a:lnTo>
                    <a:pt x="8196" y="8336"/>
                  </a:lnTo>
                  <a:lnTo>
                    <a:pt x="8458" y="7975"/>
                  </a:lnTo>
                  <a:lnTo>
                    <a:pt x="8699" y="7573"/>
                  </a:lnTo>
                  <a:lnTo>
                    <a:pt x="8899" y="7171"/>
                  </a:lnTo>
                  <a:lnTo>
                    <a:pt x="9060" y="6729"/>
                  </a:lnTo>
                  <a:lnTo>
                    <a:pt x="9181" y="6287"/>
                  </a:lnTo>
                  <a:lnTo>
                    <a:pt x="9221" y="6046"/>
                  </a:lnTo>
                  <a:lnTo>
                    <a:pt x="9261" y="5805"/>
                  </a:lnTo>
                  <a:lnTo>
                    <a:pt x="9281" y="5323"/>
                  </a:lnTo>
                  <a:lnTo>
                    <a:pt x="9281" y="4821"/>
                  </a:lnTo>
                  <a:lnTo>
                    <a:pt x="9221" y="4339"/>
                  </a:lnTo>
                  <a:lnTo>
                    <a:pt x="9120" y="3877"/>
                  </a:lnTo>
                  <a:lnTo>
                    <a:pt x="8980" y="3415"/>
                  </a:lnTo>
                  <a:lnTo>
                    <a:pt x="8799" y="2953"/>
                  </a:lnTo>
                  <a:lnTo>
                    <a:pt x="8578" y="2531"/>
                  </a:lnTo>
                  <a:lnTo>
                    <a:pt x="8337" y="2109"/>
                  </a:lnTo>
                  <a:lnTo>
                    <a:pt x="8036" y="1708"/>
                  </a:lnTo>
                  <a:lnTo>
                    <a:pt x="7714" y="1346"/>
                  </a:lnTo>
                  <a:lnTo>
                    <a:pt x="7373" y="1005"/>
                  </a:lnTo>
                  <a:lnTo>
                    <a:pt x="6991" y="703"/>
                  </a:lnTo>
                  <a:lnTo>
                    <a:pt x="6589" y="442"/>
                  </a:lnTo>
                  <a:lnTo>
                    <a:pt x="6168" y="221"/>
                  </a:lnTo>
                  <a:lnTo>
                    <a:pt x="5927" y="121"/>
                  </a:lnTo>
                  <a:lnTo>
                    <a:pt x="5706" y="20"/>
                  </a:lnTo>
                  <a:lnTo>
                    <a:pt x="564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6"/>
            <p:cNvSpPr/>
            <p:nvPr/>
          </p:nvSpPr>
          <p:spPr>
            <a:xfrm>
              <a:off x="4746550" y="342575"/>
              <a:ext cx="310375" cy="598125"/>
            </a:xfrm>
            <a:custGeom>
              <a:avLst/>
              <a:gdLst/>
              <a:ahLst/>
              <a:cxnLst/>
              <a:rect l="l" t="t" r="r" b="b"/>
              <a:pathLst>
                <a:path w="12415" h="23925" extrusionOk="0">
                  <a:moveTo>
                    <a:pt x="10486" y="0"/>
                  </a:moveTo>
                  <a:lnTo>
                    <a:pt x="10426" y="20"/>
                  </a:lnTo>
                  <a:lnTo>
                    <a:pt x="10366" y="60"/>
                  </a:lnTo>
                  <a:lnTo>
                    <a:pt x="10305" y="101"/>
                  </a:lnTo>
                  <a:lnTo>
                    <a:pt x="10285" y="161"/>
                  </a:lnTo>
                  <a:lnTo>
                    <a:pt x="10265" y="221"/>
                  </a:lnTo>
                  <a:lnTo>
                    <a:pt x="10245" y="281"/>
                  </a:lnTo>
                  <a:lnTo>
                    <a:pt x="10245" y="342"/>
                  </a:lnTo>
                  <a:lnTo>
                    <a:pt x="10245" y="402"/>
                  </a:lnTo>
                  <a:lnTo>
                    <a:pt x="10285" y="462"/>
                  </a:lnTo>
                  <a:lnTo>
                    <a:pt x="10305" y="522"/>
                  </a:lnTo>
                  <a:lnTo>
                    <a:pt x="10587" y="884"/>
                  </a:lnTo>
                  <a:lnTo>
                    <a:pt x="10848" y="1266"/>
                  </a:lnTo>
                  <a:lnTo>
                    <a:pt x="11049" y="1667"/>
                  </a:lnTo>
                  <a:lnTo>
                    <a:pt x="11249" y="2089"/>
                  </a:lnTo>
                  <a:lnTo>
                    <a:pt x="11410" y="2511"/>
                  </a:lnTo>
                  <a:lnTo>
                    <a:pt x="11531" y="2953"/>
                  </a:lnTo>
                  <a:lnTo>
                    <a:pt x="11631" y="3395"/>
                  </a:lnTo>
                  <a:lnTo>
                    <a:pt x="11711" y="3857"/>
                  </a:lnTo>
                  <a:lnTo>
                    <a:pt x="11752" y="4299"/>
                  </a:lnTo>
                  <a:lnTo>
                    <a:pt x="11752" y="4761"/>
                  </a:lnTo>
                  <a:lnTo>
                    <a:pt x="11732" y="5223"/>
                  </a:lnTo>
                  <a:lnTo>
                    <a:pt x="11691" y="5665"/>
                  </a:lnTo>
                  <a:lnTo>
                    <a:pt x="11611" y="6107"/>
                  </a:lnTo>
                  <a:lnTo>
                    <a:pt x="11490" y="6549"/>
                  </a:lnTo>
                  <a:lnTo>
                    <a:pt x="11350" y="6991"/>
                  </a:lnTo>
                  <a:lnTo>
                    <a:pt x="11169" y="7412"/>
                  </a:lnTo>
                  <a:lnTo>
                    <a:pt x="10968" y="7794"/>
                  </a:lnTo>
                  <a:lnTo>
                    <a:pt x="10767" y="8156"/>
                  </a:lnTo>
                  <a:lnTo>
                    <a:pt x="10526" y="8517"/>
                  </a:lnTo>
                  <a:lnTo>
                    <a:pt x="10265" y="8839"/>
                  </a:lnTo>
                  <a:lnTo>
                    <a:pt x="10004" y="9180"/>
                  </a:lnTo>
                  <a:lnTo>
                    <a:pt x="9723" y="9481"/>
                  </a:lnTo>
                  <a:lnTo>
                    <a:pt x="9421" y="9803"/>
                  </a:lnTo>
                  <a:lnTo>
                    <a:pt x="9100" y="10084"/>
                  </a:lnTo>
                  <a:lnTo>
                    <a:pt x="8779" y="10385"/>
                  </a:lnTo>
                  <a:lnTo>
                    <a:pt x="8437" y="10646"/>
                  </a:lnTo>
                  <a:lnTo>
                    <a:pt x="7754" y="11189"/>
                  </a:lnTo>
                  <a:lnTo>
                    <a:pt x="7031" y="11691"/>
                  </a:lnTo>
                  <a:lnTo>
                    <a:pt x="6308" y="12193"/>
                  </a:lnTo>
                  <a:lnTo>
                    <a:pt x="6047" y="12374"/>
                  </a:lnTo>
                  <a:lnTo>
                    <a:pt x="5324" y="12856"/>
                  </a:lnTo>
                  <a:lnTo>
                    <a:pt x="4621" y="13338"/>
                  </a:lnTo>
                  <a:lnTo>
                    <a:pt x="3918" y="13860"/>
                  </a:lnTo>
                  <a:lnTo>
                    <a:pt x="3235" y="14383"/>
                  </a:lnTo>
                  <a:lnTo>
                    <a:pt x="2913" y="14664"/>
                  </a:lnTo>
                  <a:lnTo>
                    <a:pt x="2592" y="14945"/>
                  </a:lnTo>
                  <a:lnTo>
                    <a:pt x="2291" y="15246"/>
                  </a:lnTo>
                  <a:lnTo>
                    <a:pt x="1989" y="15568"/>
                  </a:lnTo>
                  <a:lnTo>
                    <a:pt x="1708" y="15889"/>
                  </a:lnTo>
                  <a:lnTo>
                    <a:pt x="1447" y="16211"/>
                  </a:lnTo>
                  <a:lnTo>
                    <a:pt x="1186" y="16572"/>
                  </a:lnTo>
                  <a:lnTo>
                    <a:pt x="945" y="16934"/>
                  </a:lnTo>
                  <a:lnTo>
                    <a:pt x="724" y="17315"/>
                  </a:lnTo>
                  <a:lnTo>
                    <a:pt x="523" y="17737"/>
                  </a:lnTo>
                  <a:lnTo>
                    <a:pt x="362" y="18179"/>
                  </a:lnTo>
                  <a:lnTo>
                    <a:pt x="222" y="18641"/>
                  </a:lnTo>
                  <a:lnTo>
                    <a:pt x="101" y="19103"/>
                  </a:lnTo>
                  <a:lnTo>
                    <a:pt x="41" y="19565"/>
                  </a:lnTo>
                  <a:lnTo>
                    <a:pt x="1" y="20047"/>
                  </a:lnTo>
                  <a:lnTo>
                    <a:pt x="1" y="20529"/>
                  </a:lnTo>
                  <a:lnTo>
                    <a:pt x="21" y="20991"/>
                  </a:lnTo>
                  <a:lnTo>
                    <a:pt x="101" y="21453"/>
                  </a:lnTo>
                  <a:lnTo>
                    <a:pt x="201" y="21895"/>
                  </a:lnTo>
                  <a:lnTo>
                    <a:pt x="362" y="22337"/>
                  </a:lnTo>
                  <a:lnTo>
                    <a:pt x="463" y="22538"/>
                  </a:lnTo>
                  <a:lnTo>
                    <a:pt x="563" y="22739"/>
                  </a:lnTo>
                  <a:lnTo>
                    <a:pt x="684" y="22940"/>
                  </a:lnTo>
                  <a:lnTo>
                    <a:pt x="804" y="23141"/>
                  </a:lnTo>
                  <a:lnTo>
                    <a:pt x="945" y="23321"/>
                  </a:lnTo>
                  <a:lnTo>
                    <a:pt x="1085" y="23502"/>
                  </a:lnTo>
                  <a:lnTo>
                    <a:pt x="1246" y="23663"/>
                  </a:lnTo>
                  <a:lnTo>
                    <a:pt x="1427" y="23824"/>
                  </a:lnTo>
                  <a:lnTo>
                    <a:pt x="1527" y="23904"/>
                  </a:lnTo>
                  <a:lnTo>
                    <a:pt x="1648" y="23924"/>
                  </a:lnTo>
                  <a:lnTo>
                    <a:pt x="1708" y="23904"/>
                  </a:lnTo>
                  <a:lnTo>
                    <a:pt x="1768" y="23884"/>
                  </a:lnTo>
                  <a:lnTo>
                    <a:pt x="1829" y="23844"/>
                  </a:lnTo>
                  <a:lnTo>
                    <a:pt x="1889" y="23804"/>
                  </a:lnTo>
                  <a:lnTo>
                    <a:pt x="1929" y="23743"/>
                  </a:lnTo>
                  <a:lnTo>
                    <a:pt x="1949" y="23683"/>
                  </a:lnTo>
                  <a:lnTo>
                    <a:pt x="1969" y="23623"/>
                  </a:lnTo>
                  <a:lnTo>
                    <a:pt x="1969" y="23562"/>
                  </a:lnTo>
                  <a:lnTo>
                    <a:pt x="1969" y="23502"/>
                  </a:lnTo>
                  <a:lnTo>
                    <a:pt x="1929" y="23442"/>
                  </a:lnTo>
                  <a:lnTo>
                    <a:pt x="1909" y="23402"/>
                  </a:lnTo>
                  <a:lnTo>
                    <a:pt x="1869" y="23342"/>
                  </a:lnTo>
                  <a:lnTo>
                    <a:pt x="1708" y="23201"/>
                  </a:lnTo>
                  <a:lnTo>
                    <a:pt x="1567" y="23060"/>
                  </a:lnTo>
                  <a:lnTo>
                    <a:pt x="1447" y="22900"/>
                  </a:lnTo>
                  <a:lnTo>
                    <a:pt x="1326" y="22739"/>
                  </a:lnTo>
                  <a:lnTo>
                    <a:pt x="1105" y="22397"/>
                  </a:lnTo>
                  <a:lnTo>
                    <a:pt x="945" y="22036"/>
                  </a:lnTo>
                  <a:lnTo>
                    <a:pt x="804" y="21654"/>
                  </a:lnTo>
                  <a:lnTo>
                    <a:pt x="724" y="21252"/>
                  </a:lnTo>
                  <a:lnTo>
                    <a:pt x="663" y="20851"/>
                  </a:lnTo>
                  <a:lnTo>
                    <a:pt x="643" y="20449"/>
                  </a:lnTo>
                  <a:lnTo>
                    <a:pt x="643" y="20027"/>
                  </a:lnTo>
                  <a:lnTo>
                    <a:pt x="684" y="19605"/>
                  </a:lnTo>
                  <a:lnTo>
                    <a:pt x="744" y="19204"/>
                  </a:lnTo>
                  <a:lnTo>
                    <a:pt x="844" y="18782"/>
                  </a:lnTo>
                  <a:lnTo>
                    <a:pt x="965" y="18380"/>
                  </a:lnTo>
                  <a:lnTo>
                    <a:pt x="1125" y="17998"/>
                  </a:lnTo>
                  <a:lnTo>
                    <a:pt x="1306" y="17617"/>
                  </a:lnTo>
                  <a:lnTo>
                    <a:pt x="1507" y="17275"/>
                  </a:lnTo>
                  <a:lnTo>
                    <a:pt x="1728" y="16934"/>
                  </a:lnTo>
                  <a:lnTo>
                    <a:pt x="1969" y="16592"/>
                  </a:lnTo>
                  <a:lnTo>
                    <a:pt x="2230" y="16291"/>
                  </a:lnTo>
                  <a:lnTo>
                    <a:pt x="2491" y="15969"/>
                  </a:lnTo>
                  <a:lnTo>
                    <a:pt x="2773" y="15688"/>
                  </a:lnTo>
                  <a:lnTo>
                    <a:pt x="3074" y="15407"/>
                  </a:lnTo>
                  <a:lnTo>
                    <a:pt x="3375" y="15126"/>
                  </a:lnTo>
                  <a:lnTo>
                    <a:pt x="3697" y="14865"/>
                  </a:lnTo>
                  <a:lnTo>
                    <a:pt x="4339" y="14342"/>
                  </a:lnTo>
                  <a:lnTo>
                    <a:pt x="5022" y="13860"/>
                  </a:lnTo>
                  <a:lnTo>
                    <a:pt x="5705" y="13378"/>
                  </a:lnTo>
                  <a:lnTo>
                    <a:pt x="6408" y="12916"/>
                  </a:lnTo>
                  <a:lnTo>
                    <a:pt x="6670" y="12735"/>
                  </a:lnTo>
                  <a:lnTo>
                    <a:pt x="7433" y="12213"/>
                  </a:lnTo>
                  <a:lnTo>
                    <a:pt x="8176" y="11691"/>
                  </a:lnTo>
                  <a:lnTo>
                    <a:pt x="8899" y="11128"/>
                  </a:lnTo>
                  <a:lnTo>
                    <a:pt x="9241" y="10847"/>
                  </a:lnTo>
                  <a:lnTo>
                    <a:pt x="9582" y="10546"/>
                  </a:lnTo>
                  <a:lnTo>
                    <a:pt x="9904" y="10225"/>
                  </a:lnTo>
                  <a:lnTo>
                    <a:pt x="10225" y="9903"/>
                  </a:lnTo>
                  <a:lnTo>
                    <a:pt x="10526" y="9562"/>
                  </a:lnTo>
                  <a:lnTo>
                    <a:pt x="10807" y="9220"/>
                  </a:lnTo>
                  <a:lnTo>
                    <a:pt x="11069" y="8859"/>
                  </a:lnTo>
                  <a:lnTo>
                    <a:pt x="11330" y="8477"/>
                  </a:lnTo>
                  <a:lnTo>
                    <a:pt x="11551" y="8095"/>
                  </a:lnTo>
                  <a:lnTo>
                    <a:pt x="11752" y="7694"/>
                  </a:lnTo>
                  <a:lnTo>
                    <a:pt x="11952" y="7232"/>
                  </a:lnTo>
                  <a:lnTo>
                    <a:pt x="12113" y="6749"/>
                  </a:lnTo>
                  <a:lnTo>
                    <a:pt x="12234" y="6267"/>
                  </a:lnTo>
                  <a:lnTo>
                    <a:pt x="12334" y="5765"/>
                  </a:lnTo>
                  <a:lnTo>
                    <a:pt x="12394" y="5263"/>
                  </a:lnTo>
                  <a:lnTo>
                    <a:pt x="12414" y="4761"/>
                  </a:lnTo>
                  <a:lnTo>
                    <a:pt x="12394" y="4259"/>
                  </a:lnTo>
                  <a:lnTo>
                    <a:pt x="12354" y="3777"/>
                  </a:lnTo>
                  <a:lnTo>
                    <a:pt x="12274" y="3274"/>
                  </a:lnTo>
                  <a:lnTo>
                    <a:pt x="12173" y="2792"/>
                  </a:lnTo>
                  <a:lnTo>
                    <a:pt x="12013" y="2310"/>
                  </a:lnTo>
                  <a:lnTo>
                    <a:pt x="11852" y="1828"/>
                  </a:lnTo>
                  <a:lnTo>
                    <a:pt x="11631" y="1386"/>
                  </a:lnTo>
                  <a:lnTo>
                    <a:pt x="11390" y="944"/>
                  </a:lnTo>
                  <a:lnTo>
                    <a:pt x="11129" y="522"/>
                  </a:lnTo>
                  <a:lnTo>
                    <a:pt x="10828" y="101"/>
                  </a:lnTo>
                  <a:lnTo>
                    <a:pt x="10767" y="60"/>
                  </a:lnTo>
                  <a:lnTo>
                    <a:pt x="10727" y="20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6"/>
            <p:cNvSpPr/>
            <p:nvPr/>
          </p:nvSpPr>
          <p:spPr>
            <a:xfrm>
              <a:off x="4558725" y="748825"/>
              <a:ext cx="131600" cy="260650"/>
            </a:xfrm>
            <a:custGeom>
              <a:avLst/>
              <a:gdLst/>
              <a:ahLst/>
              <a:cxnLst/>
              <a:rect l="l" t="t" r="r" b="b"/>
              <a:pathLst>
                <a:path w="5264" h="10426" extrusionOk="0">
                  <a:moveTo>
                    <a:pt x="2773" y="1"/>
                  </a:moveTo>
                  <a:lnTo>
                    <a:pt x="2713" y="41"/>
                  </a:lnTo>
                  <a:lnTo>
                    <a:pt x="2652" y="61"/>
                  </a:lnTo>
                  <a:lnTo>
                    <a:pt x="2612" y="121"/>
                  </a:lnTo>
                  <a:lnTo>
                    <a:pt x="2572" y="161"/>
                  </a:lnTo>
                  <a:lnTo>
                    <a:pt x="2552" y="222"/>
                  </a:lnTo>
                  <a:lnTo>
                    <a:pt x="2532" y="302"/>
                  </a:lnTo>
                  <a:lnTo>
                    <a:pt x="2552" y="362"/>
                  </a:lnTo>
                  <a:lnTo>
                    <a:pt x="2552" y="423"/>
                  </a:lnTo>
                  <a:lnTo>
                    <a:pt x="2572" y="483"/>
                  </a:lnTo>
                  <a:lnTo>
                    <a:pt x="2612" y="523"/>
                  </a:lnTo>
                  <a:lnTo>
                    <a:pt x="2673" y="563"/>
                  </a:lnTo>
                  <a:lnTo>
                    <a:pt x="2954" y="824"/>
                  </a:lnTo>
                  <a:lnTo>
                    <a:pt x="3215" y="1085"/>
                  </a:lnTo>
                  <a:lnTo>
                    <a:pt x="3456" y="1367"/>
                  </a:lnTo>
                  <a:lnTo>
                    <a:pt x="3677" y="1668"/>
                  </a:lnTo>
                  <a:lnTo>
                    <a:pt x="3878" y="1989"/>
                  </a:lnTo>
                  <a:lnTo>
                    <a:pt x="4059" y="2311"/>
                  </a:lnTo>
                  <a:lnTo>
                    <a:pt x="4199" y="2652"/>
                  </a:lnTo>
                  <a:lnTo>
                    <a:pt x="4340" y="3014"/>
                  </a:lnTo>
                  <a:lnTo>
                    <a:pt x="4440" y="3355"/>
                  </a:lnTo>
                  <a:lnTo>
                    <a:pt x="4521" y="3737"/>
                  </a:lnTo>
                  <a:lnTo>
                    <a:pt x="4581" y="4099"/>
                  </a:lnTo>
                  <a:lnTo>
                    <a:pt x="4621" y="4480"/>
                  </a:lnTo>
                  <a:lnTo>
                    <a:pt x="4621" y="4842"/>
                  </a:lnTo>
                  <a:lnTo>
                    <a:pt x="4601" y="5223"/>
                  </a:lnTo>
                  <a:lnTo>
                    <a:pt x="4541" y="5585"/>
                  </a:lnTo>
                  <a:lnTo>
                    <a:pt x="4460" y="5947"/>
                  </a:lnTo>
                  <a:lnTo>
                    <a:pt x="4360" y="6308"/>
                  </a:lnTo>
                  <a:lnTo>
                    <a:pt x="4219" y="6670"/>
                  </a:lnTo>
                  <a:lnTo>
                    <a:pt x="4059" y="6991"/>
                  </a:lnTo>
                  <a:lnTo>
                    <a:pt x="3878" y="7333"/>
                  </a:lnTo>
                  <a:lnTo>
                    <a:pt x="3677" y="7634"/>
                  </a:lnTo>
                  <a:lnTo>
                    <a:pt x="3436" y="7935"/>
                  </a:lnTo>
                  <a:lnTo>
                    <a:pt x="3195" y="8216"/>
                  </a:lnTo>
                  <a:lnTo>
                    <a:pt x="2934" y="8478"/>
                  </a:lnTo>
                  <a:lnTo>
                    <a:pt x="2632" y="8719"/>
                  </a:lnTo>
                  <a:lnTo>
                    <a:pt x="2331" y="8940"/>
                  </a:lnTo>
                  <a:lnTo>
                    <a:pt x="2030" y="9140"/>
                  </a:lnTo>
                  <a:lnTo>
                    <a:pt x="1688" y="9321"/>
                  </a:lnTo>
                  <a:lnTo>
                    <a:pt x="1347" y="9482"/>
                  </a:lnTo>
                  <a:lnTo>
                    <a:pt x="1005" y="9602"/>
                  </a:lnTo>
                  <a:lnTo>
                    <a:pt x="644" y="9723"/>
                  </a:lnTo>
                  <a:lnTo>
                    <a:pt x="282" y="9783"/>
                  </a:lnTo>
                  <a:lnTo>
                    <a:pt x="222" y="9803"/>
                  </a:lnTo>
                  <a:lnTo>
                    <a:pt x="162" y="9843"/>
                  </a:lnTo>
                  <a:lnTo>
                    <a:pt x="101" y="9864"/>
                  </a:lnTo>
                  <a:lnTo>
                    <a:pt x="61" y="9924"/>
                  </a:lnTo>
                  <a:lnTo>
                    <a:pt x="41" y="9984"/>
                  </a:lnTo>
                  <a:lnTo>
                    <a:pt x="21" y="10024"/>
                  </a:lnTo>
                  <a:lnTo>
                    <a:pt x="1" y="10105"/>
                  </a:lnTo>
                  <a:lnTo>
                    <a:pt x="21" y="10165"/>
                  </a:lnTo>
                  <a:lnTo>
                    <a:pt x="41" y="10265"/>
                  </a:lnTo>
                  <a:lnTo>
                    <a:pt x="122" y="10366"/>
                  </a:lnTo>
                  <a:lnTo>
                    <a:pt x="222" y="10406"/>
                  </a:lnTo>
                  <a:lnTo>
                    <a:pt x="342" y="10426"/>
                  </a:lnTo>
                  <a:lnTo>
                    <a:pt x="383" y="10426"/>
                  </a:lnTo>
                  <a:lnTo>
                    <a:pt x="804" y="10346"/>
                  </a:lnTo>
                  <a:lnTo>
                    <a:pt x="1206" y="10225"/>
                  </a:lnTo>
                  <a:lnTo>
                    <a:pt x="1588" y="10085"/>
                  </a:lnTo>
                  <a:lnTo>
                    <a:pt x="1970" y="9904"/>
                  </a:lnTo>
                  <a:lnTo>
                    <a:pt x="2351" y="9703"/>
                  </a:lnTo>
                  <a:lnTo>
                    <a:pt x="2693" y="9482"/>
                  </a:lnTo>
                  <a:lnTo>
                    <a:pt x="3034" y="9221"/>
                  </a:lnTo>
                  <a:lnTo>
                    <a:pt x="3356" y="8960"/>
                  </a:lnTo>
                  <a:lnTo>
                    <a:pt x="3657" y="8658"/>
                  </a:lnTo>
                  <a:lnTo>
                    <a:pt x="3938" y="8337"/>
                  </a:lnTo>
                  <a:lnTo>
                    <a:pt x="4199" y="8016"/>
                  </a:lnTo>
                  <a:lnTo>
                    <a:pt x="4440" y="7654"/>
                  </a:lnTo>
                  <a:lnTo>
                    <a:pt x="4641" y="7292"/>
                  </a:lnTo>
                  <a:lnTo>
                    <a:pt x="4822" y="6911"/>
                  </a:lnTo>
                  <a:lnTo>
                    <a:pt x="4983" y="6529"/>
                  </a:lnTo>
                  <a:lnTo>
                    <a:pt x="5103" y="6127"/>
                  </a:lnTo>
                  <a:lnTo>
                    <a:pt x="5183" y="5705"/>
                  </a:lnTo>
                  <a:lnTo>
                    <a:pt x="5244" y="5284"/>
                  </a:lnTo>
                  <a:lnTo>
                    <a:pt x="5264" y="4882"/>
                  </a:lnTo>
                  <a:lnTo>
                    <a:pt x="5264" y="4460"/>
                  </a:lnTo>
                  <a:lnTo>
                    <a:pt x="5224" y="4038"/>
                  </a:lnTo>
                  <a:lnTo>
                    <a:pt x="5163" y="3616"/>
                  </a:lnTo>
                  <a:lnTo>
                    <a:pt x="5083" y="3195"/>
                  </a:lnTo>
                  <a:lnTo>
                    <a:pt x="4963" y="2793"/>
                  </a:lnTo>
                  <a:lnTo>
                    <a:pt x="4802" y="2411"/>
                  </a:lnTo>
                  <a:lnTo>
                    <a:pt x="4621" y="2009"/>
                  </a:lnTo>
                  <a:lnTo>
                    <a:pt x="4440" y="1648"/>
                  </a:lnTo>
                  <a:lnTo>
                    <a:pt x="4199" y="1286"/>
                  </a:lnTo>
                  <a:lnTo>
                    <a:pt x="3958" y="945"/>
                  </a:lnTo>
                  <a:lnTo>
                    <a:pt x="3677" y="644"/>
                  </a:lnTo>
                  <a:lnTo>
                    <a:pt x="3396" y="342"/>
                  </a:lnTo>
                  <a:lnTo>
                    <a:pt x="3074" y="61"/>
                  </a:lnTo>
                  <a:lnTo>
                    <a:pt x="3014" y="2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6"/>
            <p:cNvSpPr/>
            <p:nvPr/>
          </p:nvSpPr>
          <p:spPr>
            <a:xfrm>
              <a:off x="4647125" y="1017000"/>
              <a:ext cx="171775" cy="293800"/>
            </a:xfrm>
            <a:custGeom>
              <a:avLst/>
              <a:gdLst/>
              <a:ahLst/>
              <a:cxnLst/>
              <a:rect l="l" t="t" r="r" b="b"/>
              <a:pathLst>
                <a:path w="6871" h="11752" extrusionOk="0">
                  <a:moveTo>
                    <a:pt x="3033" y="0"/>
                  </a:moveTo>
                  <a:lnTo>
                    <a:pt x="2813" y="20"/>
                  </a:lnTo>
                  <a:lnTo>
                    <a:pt x="2571" y="40"/>
                  </a:lnTo>
                  <a:lnTo>
                    <a:pt x="2351" y="81"/>
                  </a:lnTo>
                  <a:lnTo>
                    <a:pt x="2130" y="121"/>
                  </a:lnTo>
                  <a:lnTo>
                    <a:pt x="1929" y="181"/>
                  </a:lnTo>
                  <a:lnTo>
                    <a:pt x="1708" y="261"/>
                  </a:lnTo>
                  <a:lnTo>
                    <a:pt x="1507" y="362"/>
                  </a:lnTo>
                  <a:lnTo>
                    <a:pt x="1326" y="462"/>
                  </a:lnTo>
                  <a:lnTo>
                    <a:pt x="1145" y="583"/>
                  </a:lnTo>
                  <a:lnTo>
                    <a:pt x="965" y="723"/>
                  </a:lnTo>
                  <a:lnTo>
                    <a:pt x="804" y="884"/>
                  </a:lnTo>
                  <a:lnTo>
                    <a:pt x="643" y="1045"/>
                  </a:lnTo>
                  <a:lnTo>
                    <a:pt x="503" y="1246"/>
                  </a:lnTo>
                  <a:lnTo>
                    <a:pt x="362" y="1426"/>
                  </a:lnTo>
                  <a:lnTo>
                    <a:pt x="261" y="1647"/>
                  </a:lnTo>
                  <a:lnTo>
                    <a:pt x="181" y="1848"/>
                  </a:lnTo>
                  <a:lnTo>
                    <a:pt x="101" y="2069"/>
                  </a:lnTo>
                  <a:lnTo>
                    <a:pt x="41" y="2310"/>
                  </a:lnTo>
                  <a:lnTo>
                    <a:pt x="20" y="2531"/>
                  </a:lnTo>
                  <a:lnTo>
                    <a:pt x="0" y="2752"/>
                  </a:lnTo>
                  <a:lnTo>
                    <a:pt x="0" y="2993"/>
                  </a:lnTo>
                  <a:lnTo>
                    <a:pt x="20" y="3214"/>
                  </a:lnTo>
                  <a:lnTo>
                    <a:pt x="61" y="3435"/>
                  </a:lnTo>
                  <a:lnTo>
                    <a:pt x="121" y="3656"/>
                  </a:lnTo>
                  <a:lnTo>
                    <a:pt x="201" y="3857"/>
                  </a:lnTo>
                  <a:lnTo>
                    <a:pt x="302" y="4058"/>
                  </a:lnTo>
                  <a:lnTo>
                    <a:pt x="422" y="4259"/>
                  </a:lnTo>
                  <a:lnTo>
                    <a:pt x="583" y="4440"/>
                  </a:lnTo>
                  <a:lnTo>
                    <a:pt x="744" y="4620"/>
                  </a:lnTo>
                  <a:lnTo>
                    <a:pt x="924" y="4761"/>
                  </a:lnTo>
                  <a:lnTo>
                    <a:pt x="1125" y="4902"/>
                  </a:lnTo>
                  <a:lnTo>
                    <a:pt x="1346" y="5022"/>
                  </a:lnTo>
                  <a:lnTo>
                    <a:pt x="1587" y="5102"/>
                  </a:lnTo>
                  <a:lnTo>
                    <a:pt x="1828" y="5183"/>
                  </a:lnTo>
                  <a:lnTo>
                    <a:pt x="2069" y="5223"/>
                  </a:lnTo>
                  <a:lnTo>
                    <a:pt x="2310" y="5243"/>
                  </a:lnTo>
                  <a:lnTo>
                    <a:pt x="2531" y="5223"/>
                  </a:lnTo>
                  <a:lnTo>
                    <a:pt x="2772" y="5203"/>
                  </a:lnTo>
                  <a:lnTo>
                    <a:pt x="2993" y="5163"/>
                  </a:lnTo>
                  <a:lnTo>
                    <a:pt x="3194" y="5082"/>
                  </a:lnTo>
                  <a:lnTo>
                    <a:pt x="3395" y="5002"/>
                  </a:lnTo>
                  <a:lnTo>
                    <a:pt x="3576" y="4881"/>
                  </a:lnTo>
                  <a:lnTo>
                    <a:pt x="3757" y="4761"/>
                  </a:lnTo>
                  <a:lnTo>
                    <a:pt x="3797" y="4701"/>
                  </a:lnTo>
                  <a:lnTo>
                    <a:pt x="3837" y="4640"/>
                  </a:lnTo>
                  <a:lnTo>
                    <a:pt x="3857" y="4600"/>
                  </a:lnTo>
                  <a:lnTo>
                    <a:pt x="3877" y="4520"/>
                  </a:lnTo>
                  <a:lnTo>
                    <a:pt x="3877" y="4460"/>
                  </a:lnTo>
                  <a:lnTo>
                    <a:pt x="3857" y="4399"/>
                  </a:lnTo>
                  <a:lnTo>
                    <a:pt x="3837" y="4339"/>
                  </a:lnTo>
                  <a:lnTo>
                    <a:pt x="3797" y="4299"/>
                  </a:lnTo>
                  <a:lnTo>
                    <a:pt x="3737" y="4239"/>
                  </a:lnTo>
                  <a:lnTo>
                    <a:pt x="3696" y="4219"/>
                  </a:lnTo>
                  <a:lnTo>
                    <a:pt x="3636" y="4199"/>
                  </a:lnTo>
                  <a:lnTo>
                    <a:pt x="3576" y="4178"/>
                  </a:lnTo>
                  <a:lnTo>
                    <a:pt x="3516" y="4178"/>
                  </a:lnTo>
                  <a:lnTo>
                    <a:pt x="3435" y="4199"/>
                  </a:lnTo>
                  <a:lnTo>
                    <a:pt x="3395" y="4219"/>
                  </a:lnTo>
                  <a:lnTo>
                    <a:pt x="3335" y="4259"/>
                  </a:lnTo>
                  <a:lnTo>
                    <a:pt x="3214" y="4339"/>
                  </a:lnTo>
                  <a:lnTo>
                    <a:pt x="3094" y="4419"/>
                  </a:lnTo>
                  <a:lnTo>
                    <a:pt x="2953" y="4480"/>
                  </a:lnTo>
                  <a:lnTo>
                    <a:pt x="2792" y="4540"/>
                  </a:lnTo>
                  <a:lnTo>
                    <a:pt x="2652" y="4560"/>
                  </a:lnTo>
                  <a:lnTo>
                    <a:pt x="2491" y="4580"/>
                  </a:lnTo>
                  <a:lnTo>
                    <a:pt x="2150" y="4580"/>
                  </a:lnTo>
                  <a:lnTo>
                    <a:pt x="1969" y="4540"/>
                  </a:lnTo>
                  <a:lnTo>
                    <a:pt x="1788" y="4500"/>
                  </a:lnTo>
                  <a:lnTo>
                    <a:pt x="1627" y="4419"/>
                  </a:lnTo>
                  <a:lnTo>
                    <a:pt x="1467" y="4339"/>
                  </a:lnTo>
                  <a:lnTo>
                    <a:pt x="1326" y="4239"/>
                  </a:lnTo>
                  <a:lnTo>
                    <a:pt x="1185" y="4138"/>
                  </a:lnTo>
                  <a:lnTo>
                    <a:pt x="1065" y="4018"/>
                  </a:lnTo>
                  <a:lnTo>
                    <a:pt x="965" y="3877"/>
                  </a:lnTo>
                  <a:lnTo>
                    <a:pt x="884" y="3737"/>
                  </a:lnTo>
                  <a:lnTo>
                    <a:pt x="804" y="3596"/>
                  </a:lnTo>
                  <a:lnTo>
                    <a:pt x="744" y="3435"/>
                  </a:lnTo>
                  <a:lnTo>
                    <a:pt x="703" y="3275"/>
                  </a:lnTo>
                  <a:lnTo>
                    <a:pt x="663" y="3114"/>
                  </a:lnTo>
                  <a:lnTo>
                    <a:pt x="663" y="2933"/>
                  </a:lnTo>
                  <a:lnTo>
                    <a:pt x="643" y="2772"/>
                  </a:lnTo>
                  <a:lnTo>
                    <a:pt x="663" y="2592"/>
                  </a:lnTo>
                  <a:lnTo>
                    <a:pt x="683" y="2411"/>
                  </a:lnTo>
                  <a:lnTo>
                    <a:pt x="744" y="2250"/>
                  </a:lnTo>
                  <a:lnTo>
                    <a:pt x="784" y="2069"/>
                  </a:lnTo>
                  <a:lnTo>
                    <a:pt x="864" y="1909"/>
                  </a:lnTo>
                  <a:lnTo>
                    <a:pt x="944" y="1768"/>
                  </a:lnTo>
                  <a:lnTo>
                    <a:pt x="1025" y="1607"/>
                  </a:lnTo>
                  <a:lnTo>
                    <a:pt x="1145" y="1467"/>
                  </a:lnTo>
                  <a:lnTo>
                    <a:pt x="1266" y="1346"/>
                  </a:lnTo>
                  <a:lnTo>
                    <a:pt x="1386" y="1226"/>
                  </a:lnTo>
                  <a:lnTo>
                    <a:pt x="1527" y="1125"/>
                  </a:lnTo>
                  <a:lnTo>
                    <a:pt x="1668" y="1025"/>
                  </a:lnTo>
                  <a:lnTo>
                    <a:pt x="1828" y="944"/>
                  </a:lnTo>
                  <a:lnTo>
                    <a:pt x="1989" y="864"/>
                  </a:lnTo>
                  <a:lnTo>
                    <a:pt x="2150" y="804"/>
                  </a:lnTo>
                  <a:lnTo>
                    <a:pt x="2491" y="703"/>
                  </a:lnTo>
                  <a:lnTo>
                    <a:pt x="2853" y="663"/>
                  </a:lnTo>
                  <a:lnTo>
                    <a:pt x="3214" y="663"/>
                  </a:lnTo>
                  <a:lnTo>
                    <a:pt x="3395" y="683"/>
                  </a:lnTo>
                  <a:lnTo>
                    <a:pt x="3576" y="723"/>
                  </a:lnTo>
                  <a:lnTo>
                    <a:pt x="3757" y="764"/>
                  </a:lnTo>
                  <a:lnTo>
                    <a:pt x="3937" y="824"/>
                  </a:lnTo>
                  <a:lnTo>
                    <a:pt x="4259" y="964"/>
                  </a:lnTo>
                  <a:lnTo>
                    <a:pt x="4580" y="1145"/>
                  </a:lnTo>
                  <a:lnTo>
                    <a:pt x="4861" y="1366"/>
                  </a:lnTo>
                  <a:lnTo>
                    <a:pt x="5123" y="1607"/>
                  </a:lnTo>
                  <a:lnTo>
                    <a:pt x="5384" y="1888"/>
                  </a:lnTo>
                  <a:lnTo>
                    <a:pt x="5585" y="2210"/>
                  </a:lnTo>
                  <a:lnTo>
                    <a:pt x="5785" y="2531"/>
                  </a:lnTo>
                  <a:lnTo>
                    <a:pt x="5926" y="2893"/>
                  </a:lnTo>
                  <a:lnTo>
                    <a:pt x="6047" y="3234"/>
                  </a:lnTo>
                  <a:lnTo>
                    <a:pt x="6127" y="3576"/>
                  </a:lnTo>
                  <a:lnTo>
                    <a:pt x="6187" y="3937"/>
                  </a:lnTo>
                  <a:lnTo>
                    <a:pt x="6227" y="4319"/>
                  </a:lnTo>
                  <a:lnTo>
                    <a:pt x="6227" y="4701"/>
                  </a:lnTo>
                  <a:lnTo>
                    <a:pt x="6207" y="5102"/>
                  </a:lnTo>
                  <a:lnTo>
                    <a:pt x="6147" y="5504"/>
                  </a:lnTo>
                  <a:lnTo>
                    <a:pt x="6067" y="5906"/>
                  </a:lnTo>
                  <a:lnTo>
                    <a:pt x="5926" y="6388"/>
                  </a:lnTo>
                  <a:lnTo>
                    <a:pt x="5745" y="6870"/>
                  </a:lnTo>
                  <a:lnTo>
                    <a:pt x="5544" y="7332"/>
                  </a:lnTo>
                  <a:lnTo>
                    <a:pt x="5283" y="7774"/>
                  </a:lnTo>
                  <a:lnTo>
                    <a:pt x="5002" y="8216"/>
                  </a:lnTo>
                  <a:lnTo>
                    <a:pt x="4701" y="8618"/>
                  </a:lnTo>
                  <a:lnTo>
                    <a:pt x="4359" y="8999"/>
                  </a:lnTo>
                  <a:lnTo>
                    <a:pt x="3978" y="9361"/>
                  </a:lnTo>
                  <a:lnTo>
                    <a:pt x="3596" y="9702"/>
                  </a:lnTo>
                  <a:lnTo>
                    <a:pt x="3174" y="10004"/>
                  </a:lnTo>
                  <a:lnTo>
                    <a:pt x="2732" y="10265"/>
                  </a:lnTo>
                  <a:lnTo>
                    <a:pt x="2290" y="10506"/>
                  </a:lnTo>
                  <a:lnTo>
                    <a:pt x="1808" y="10707"/>
                  </a:lnTo>
                  <a:lnTo>
                    <a:pt x="1326" y="10888"/>
                  </a:lnTo>
                  <a:lnTo>
                    <a:pt x="844" y="11008"/>
                  </a:lnTo>
                  <a:lnTo>
                    <a:pt x="342" y="11109"/>
                  </a:lnTo>
                  <a:lnTo>
                    <a:pt x="282" y="11109"/>
                  </a:lnTo>
                  <a:lnTo>
                    <a:pt x="221" y="11149"/>
                  </a:lnTo>
                  <a:lnTo>
                    <a:pt x="161" y="11189"/>
                  </a:lnTo>
                  <a:lnTo>
                    <a:pt x="121" y="11229"/>
                  </a:lnTo>
                  <a:lnTo>
                    <a:pt x="81" y="11289"/>
                  </a:lnTo>
                  <a:lnTo>
                    <a:pt x="61" y="11329"/>
                  </a:lnTo>
                  <a:lnTo>
                    <a:pt x="61" y="11410"/>
                  </a:lnTo>
                  <a:lnTo>
                    <a:pt x="61" y="11470"/>
                  </a:lnTo>
                  <a:lnTo>
                    <a:pt x="101" y="11591"/>
                  </a:lnTo>
                  <a:lnTo>
                    <a:pt x="161" y="11671"/>
                  </a:lnTo>
                  <a:lnTo>
                    <a:pt x="261" y="11731"/>
                  </a:lnTo>
                  <a:lnTo>
                    <a:pt x="382" y="11751"/>
                  </a:lnTo>
                  <a:lnTo>
                    <a:pt x="422" y="11751"/>
                  </a:lnTo>
                  <a:lnTo>
                    <a:pt x="985" y="11651"/>
                  </a:lnTo>
                  <a:lnTo>
                    <a:pt x="1527" y="11510"/>
                  </a:lnTo>
                  <a:lnTo>
                    <a:pt x="2069" y="11329"/>
                  </a:lnTo>
                  <a:lnTo>
                    <a:pt x="2571" y="11109"/>
                  </a:lnTo>
                  <a:lnTo>
                    <a:pt x="3074" y="10847"/>
                  </a:lnTo>
                  <a:lnTo>
                    <a:pt x="3556" y="10546"/>
                  </a:lnTo>
                  <a:lnTo>
                    <a:pt x="3998" y="10225"/>
                  </a:lnTo>
                  <a:lnTo>
                    <a:pt x="4440" y="9863"/>
                  </a:lnTo>
                  <a:lnTo>
                    <a:pt x="4841" y="9461"/>
                  </a:lnTo>
                  <a:lnTo>
                    <a:pt x="5203" y="9040"/>
                  </a:lnTo>
                  <a:lnTo>
                    <a:pt x="5544" y="8598"/>
                  </a:lnTo>
                  <a:lnTo>
                    <a:pt x="5846" y="8136"/>
                  </a:lnTo>
                  <a:lnTo>
                    <a:pt x="6127" y="7633"/>
                  </a:lnTo>
                  <a:lnTo>
                    <a:pt x="6348" y="7131"/>
                  </a:lnTo>
                  <a:lnTo>
                    <a:pt x="6549" y="6589"/>
                  </a:lnTo>
                  <a:lnTo>
                    <a:pt x="6689" y="6047"/>
                  </a:lnTo>
                  <a:lnTo>
                    <a:pt x="6790" y="5585"/>
                  </a:lnTo>
                  <a:lnTo>
                    <a:pt x="6850" y="5143"/>
                  </a:lnTo>
                  <a:lnTo>
                    <a:pt x="6870" y="4701"/>
                  </a:lnTo>
                  <a:lnTo>
                    <a:pt x="6870" y="4279"/>
                  </a:lnTo>
                  <a:lnTo>
                    <a:pt x="6830" y="3857"/>
                  </a:lnTo>
                  <a:lnTo>
                    <a:pt x="6770" y="3435"/>
                  </a:lnTo>
                  <a:lnTo>
                    <a:pt x="6669" y="3054"/>
                  </a:lnTo>
                  <a:lnTo>
                    <a:pt x="6549" y="2652"/>
                  </a:lnTo>
                  <a:lnTo>
                    <a:pt x="6368" y="2250"/>
                  </a:lnTo>
                  <a:lnTo>
                    <a:pt x="6147" y="1848"/>
                  </a:lnTo>
                  <a:lnTo>
                    <a:pt x="5886" y="1487"/>
                  </a:lnTo>
                  <a:lnTo>
                    <a:pt x="5585" y="1145"/>
                  </a:lnTo>
                  <a:lnTo>
                    <a:pt x="5263" y="844"/>
                  </a:lnTo>
                  <a:lnTo>
                    <a:pt x="4922" y="583"/>
                  </a:lnTo>
                  <a:lnTo>
                    <a:pt x="4741" y="482"/>
                  </a:lnTo>
                  <a:lnTo>
                    <a:pt x="4560" y="382"/>
                  </a:lnTo>
                  <a:lnTo>
                    <a:pt x="4359" y="282"/>
                  </a:lnTo>
                  <a:lnTo>
                    <a:pt x="4158" y="201"/>
                  </a:lnTo>
                  <a:lnTo>
                    <a:pt x="3937" y="141"/>
                  </a:lnTo>
                  <a:lnTo>
                    <a:pt x="3716" y="81"/>
                  </a:lnTo>
                  <a:lnTo>
                    <a:pt x="3496" y="40"/>
                  </a:lnTo>
                  <a:lnTo>
                    <a:pt x="3254" y="2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6"/>
            <p:cNvSpPr/>
            <p:nvPr/>
          </p:nvSpPr>
          <p:spPr>
            <a:xfrm>
              <a:off x="4797275" y="1258550"/>
              <a:ext cx="238550" cy="266675"/>
            </a:xfrm>
            <a:custGeom>
              <a:avLst/>
              <a:gdLst/>
              <a:ahLst/>
              <a:cxnLst/>
              <a:rect l="l" t="t" r="r" b="b"/>
              <a:pathLst>
                <a:path w="9542" h="10667" extrusionOk="0">
                  <a:moveTo>
                    <a:pt x="5183" y="0"/>
                  </a:moveTo>
                  <a:lnTo>
                    <a:pt x="4821" y="20"/>
                  </a:lnTo>
                  <a:lnTo>
                    <a:pt x="4480" y="81"/>
                  </a:lnTo>
                  <a:lnTo>
                    <a:pt x="4138" y="141"/>
                  </a:lnTo>
                  <a:lnTo>
                    <a:pt x="3797" y="241"/>
                  </a:lnTo>
                  <a:lnTo>
                    <a:pt x="3475" y="342"/>
                  </a:lnTo>
                  <a:lnTo>
                    <a:pt x="3134" y="482"/>
                  </a:lnTo>
                  <a:lnTo>
                    <a:pt x="2813" y="643"/>
                  </a:lnTo>
                  <a:lnTo>
                    <a:pt x="2511" y="824"/>
                  </a:lnTo>
                  <a:lnTo>
                    <a:pt x="2230" y="1025"/>
                  </a:lnTo>
                  <a:lnTo>
                    <a:pt x="1949" y="1246"/>
                  </a:lnTo>
                  <a:lnTo>
                    <a:pt x="1688" y="1507"/>
                  </a:lnTo>
                  <a:lnTo>
                    <a:pt x="1447" y="1748"/>
                  </a:lnTo>
                  <a:lnTo>
                    <a:pt x="1246" y="2009"/>
                  </a:lnTo>
                  <a:lnTo>
                    <a:pt x="1045" y="2270"/>
                  </a:lnTo>
                  <a:lnTo>
                    <a:pt x="864" y="2551"/>
                  </a:lnTo>
                  <a:lnTo>
                    <a:pt x="703" y="2853"/>
                  </a:lnTo>
                  <a:lnTo>
                    <a:pt x="543" y="3154"/>
                  </a:lnTo>
                  <a:lnTo>
                    <a:pt x="422" y="3475"/>
                  </a:lnTo>
                  <a:lnTo>
                    <a:pt x="302" y="3797"/>
                  </a:lnTo>
                  <a:lnTo>
                    <a:pt x="201" y="4138"/>
                  </a:lnTo>
                  <a:lnTo>
                    <a:pt x="121" y="4460"/>
                  </a:lnTo>
                  <a:lnTo>
                    <a:pt x="61" y="4821"/>
                  </a:lnTo>
                  <a:lnTo>
                    <a:pt x="20" y="5163"/>
                  </a:lnTo>
                  <a:lnTo>
                    <a:pt x="0" y="5524"/>
                  </a:lnTo>
                  <a:lnTo>
                    <a:pt x="0" y="5866"/>
                  </a:lnTo>
                  <a:lnTo>
                    <a:pt x="0" y="6227"/>
                  </a:lnTo>
                  <a:lnTo>
                    <a:pt x="41" y="6589"/>
                  </a:lnTo>
                  <a:lnTo>
                    <a:pt x="81" y="6910"/>
                  </a:lnTo>
                  <a:lnTo>
                    <a:pt x="141" y="7212"/>
                  </a:lnTo>
                  <a:lnTo>
                    <a:pt x="221" y="7513"/>
                  </a:lnTo>
                  <a:lnTo>
                    <a:pt x="302" y="7794"/>
                  </a:lnTo>
                  <a:lnTo>
                    <a:pt x="402" y="8075"/>
                  </a:lnTo>
                  <a:lnTo>
                    <a:pt x="523" y="8357"/>
                  </a:lnTo>
                  <a:lnTo>
                    <a:pt x="643" y="8638"/>
                  </a:lnTo>
                  <a:lnTo>
                    <a:pt x="784" y="8879"/>
                  </a:lnTo>
                  <a:lnTo>
                    <a:pt x="924" y="9140"/>
                  </a:lnTo>
                  <a:lnTo>
                    <a:pt x="1085" y="9381"/>
                  </a:lnTo>
                  <a:lnTo>
                    <a:pt x="1246" y="9622"/>
                  </a:lnTo>
                  <a:lnTo>
                    <a:pt x="1427" y="9843"/>
                  </a:lnTo>
                  <a:lnTo>
                    <a:pt x="1627" y="10044"/>
                  </a:lnTo>
                  <a:lnTo>
                    <a:pt x="1828" y="10245"/>
                  </a:lnTo>
                  <a:lnTo>
                    <a:pt x="2049" y="10426"/>
                  </a:lnTo>
                  <a:lnTo>
                    <a:pt x="2270" y="10606"/>
                  </a:lnTo>
                  <a:lnTo>
                    <a:pt x="2351" y="10646"/>
                  </a:lnTo>
                  <a:lnTo>
                    <a:pt x="2451" y="10667"/>
                  </a:lnTo>
                  <a:lnTo>
                    <a:pt x="2531" y="10646"/>
                  </a:lnTo>
                  <a:lnTo>
                    <a:pt x="2592" y="10626"/>
                  </a:lnTo>
                  <a:lnTo>
                    <a:pt x="2672" y="10586"/>
                  </a:lnTo>
                  <a:lnTo>
                    <a:pt x="2712" y="10526"/>
                  </a:lnTo>
                  <a:lnTo>
                    <a:pt x="2752" y="10466"/>
                  </a:lnTo>
                  <a:lnTo>
                    <a:pt x="2772" y="10405"/>
                  </a:lnTo>
                  <a:lnTo>
                    <a:pt x="2772" y="10345"/>
                  </a:lnTo>
                  <a:lnTo>
                    <a:pt x="2772" y="10285"/>
                  </a:lnTo>
                  <a:lnTo>
                    <a:pt x="2752" y="10225"/>
                  </a:lnTo>
                  <a:lnTo>
                    <a:pt x="2732" y="10164"/>
                  </a:lnTo>
                  <a:lnTo>
                    <a:pt x="2692" y="10124"/>
                  </a:lnTo>
                  <a:lnTo>
                    <a:pt x="2652" y="10084"/>
                  </a:lnTo>
                  <a:lnTo>
                    <a:pt x="2451" y="9923"/>
                  </a:lnTo>
                  <a:lnTo>
                    <a:pt x="2270" y="9763"/>
                  </a:lnTo>
                  <a:lnTo>
                    <a:pt x="2089" y="9582"/>
                  </a:lnTo>
                  <a:lnTo>
                    <a:pt x="1929" y="9401"/>
                  </a:lnTo>
                  <a:lnTo>
                    <a:pt x="1768" y="9200"/>
                  </a:lnTo>
                  <a:lnTo>
                    <a:pt x="1607" y="8999"/>
                  </a:lnTo>
                  <a:lnTo>
                    <a:pt x="1467" y="8778"/>
                  </a:lnTo>
                  <a:lnTo>
                    <a:pt x="1346" y="8557"/>
                  </a:lnTo>
                  <a:lnTo>
                    <a:pt x="1226" y="8336"/>
                  </a:lnTo>
                  <a:lnTo>
                    <a:pt x="1105" y="8095"/>
                  </a:lnTo>
                  <a:lnTo>
                    <a:pt x="1005" y="7834"/>
                  </a:lnTo>
                  <a:lnTo>
                    <a:pt x="924" y="7593"/>
                  </a:lnTo>
                  <a:lnTo>
                    <a:pt x="844" y="7332"/>
                  </a:lnTo>
                  <a:lnTo>
                    <a:pt x="784" y="7051"/>
                  </a:lnTo>
                  <a:lnTo>
                    <a:pt x="724" y="6790"/>
                  </a:lnTo>
                  <a:lnTo>
                    <a:pt x="683" y="6509"/>
                  </a:lnTo>
                  <a:lnTo>
                    <a:pt x="663" y="6187"/>
                  </a:lnTo>
                  <a:lnTo>
                    <a:pt x="643" y="5866"/>
                  </a:lnTo>
                  <a:lnTo>
                    <a:pt x="643" y="5544"/>
                  </a:lnTo>
                  <a:lnTo>
                    <a:pt x="663" y="5223"/>
                  </a:lnTo>
                  <a:lnTo>
                    <a:pt x="703" y="4922"/>
                  </a:lnTo>
                  <a:lnTo>
                    <a:pt x="764" y="4600"/>
                  </a:lnTo>
                  <a:lnTo>
                    <a:pt x="824" y="4299"/>
                  </a:lnTo>
                  <a:lnTo>
                    <a:pt x="924" y="4018"/>
                  </a:lnTo>
                  <a:lnTo>
                    <a:pt x="1025" y="3716"/>
                  </a:lnTo>
                  <a:lnTo>
                    <a:pt x="1125" y="3435"/>
                  </a:lnTo>
                  <a:lnTo>
                    <a:pt x="1266" y="3174"/>
                  </a:lnTo>
                  <a:lnTo>
                    <a:pt x="1407" y="2893"/>
                  </a:lnTo>
                  <a:lnTo>
                    <a:pt x="1567" y="2652"/>
                  </a:lnTo>
                  <a:lnTo>
                    <a:pt x="1748" y="2411"/>
                  </a:lnTo>
                  <a:lnTo>
                    <a:pt x="1929" y="2170"/>
                  </a:lnTo>
                  <a:lnTo>
                    <a:pt x="2150" y="1969"/>
                  </a:lnTo>
                  <a:lnTo>
                    <a:pt x="2371" y="1748"/>
                  </a:lnTo>
                  <a:lnTo>
                    <a:pt x="2612" y="1547"/>
                  </a:lnTo>
                  <a:lnTo>
                    <a:pt x="2873" y="1366"/>
                  </a:lnTo>
                  <a:lnTo>
                    <a:pt x="3134" y="1205"/>
                  </a:lnTo>
                  <a:lnTo>
                    <a:pt x="3415" y="1065"/>
                  </a:lnTo>
                  <a:lnTo>
                    <a:pt x="3696" y="944"/>
                  </a:lnTo>
                  <a:lnTo>
                    <a:pt x="3978" y="844"/>
                  </a:lnTo>
                  <a:lnTo>
                    <a:pt x="4279" y="764"/>
                  </a:lnTo>
                  <a:lnTo>
                    <a:pt x="4580" y="703"/>
                  </a:lnTo>
                  <a:lnTo>
                    <a:pt x="4861" y="683"/>
                  </a:lnTo>
                  <a:lnTo>
                    <a:pt x="5163" y="663"/>
                  </a:lnTo>
                  <a:lnTo>
                    <a:pt x="5464" y="663"/>
                  </a:lnTo>
                  <a:lnTo>
                    <a:pt x="5765" y="683"/>
                  </a:lnTo>
                  <a:lnTo>
                    <a:pt x="6047" y="723"/>
                  </a:lnTo>
                  <a:lnTo>
                    <a:pt x="6348" y="804"/>
                  </a:lnTo>
                  <a:lnTo>
                    <a:pt x="6609" y="884"/>
                  </a:lnTo>
                  <a:lnTo>
                    <a:pt x="6890" y="1005"/>
                  </a:lnTo>
                  <a:lnTo>
                    <a:pt x="7151" y="1165"/>
                  </a:lnTo>
                  <a:lnTo>
                    <a:pt x="7413" y="1326"/>
                  </a:lnTo>
                  <a:lnTo>
                    <a:pt x="7654" y="1527"/>
                  </a:lnTo>
                  <a:lnTo>
                    <a:pt x="7875" y="1728"/>
                  </a:lnTo>
                  <a:lnTo>
                    <a:pt x="8075" y="1949"/>
                  </a:lnTo>
                  <a:lnTo>
                    <a:pt x="8256" y="2190"/>
                  </a:lnTo>
                  <a:lnTo>
                    <a:pt x="8417" y="2451"/>
                  </a:lnTo>
                  <a:lnTo>
                    <a:pt x="8558" y="2712"/>
                  </a:lnTo>
                  <a:lnTo>
                    <a:pt x="8658" y="2973"/>
                  </a:lnTo>
                  <a:lnTo>
                    <a:pt x="8758" y="3254"/>
                  </a:lnTo>
                  <a:lnTo>
                    <a:pt x="8819" y="3536"/>
                  </a:lnTo>
                  <a:lnTo>
                    <a:pt x="8879" y="3837"/>
                  </a:lnTo>
                  <a:lnTo>
                    <a:pt x="8879" y="4118"/>
                  </a:lnTo>
                  <a:lnTo>
                    <a:pt x="8879" y="4399"/>
                  </a:lnTo>
                  <a:lnTo>
                    <a:pt x="8839" y="4701"/>
                  </a:lnTo>
                  <a:lnTo>
                    <a:pt x="8758" y="4982"/>
                  </a:lnTo>
                  <a:lnTo>
                    <a:pt x="8658" y="5243"/>
                  </a:lnTo>
                  <a:lnTo>
                    <a:pt x="8537" y="5504"/>
                  </a:lnTo>
                  <a:lnTo>
                    <a:pt x="8397" y="5725"/>
                  </a:lnTo>
                  <a:lnTo>
                    <a:pt x="8236" y="5946"/>
                  </a:lnTo>
                  <a:lnTo>
                    <a:pt x="8055" y="6127"/>
                  </a:lnTo>
                  <a:lnTo>
                    <a:pt x="7834" y="6288"/>
                  </a:lnTo>
                  <a:lnTo>
                    <a:pt x="7634" y="6428"/>
                  </a:lnTo>
                  <a:lnTo>
                    <a:pt x="7372" y="6529"/>
                  </a:lnTo>
                  <a:lnTo>
                    <a:pt x="7111" y="6589"/>
                  </a:lnTo>
                  <a:lnTo>
                    <a:pt x="6850" y="6629"/>
                  </a:lnTo>
                  <a:lnTo>
                    <a:pt x="6589" y="6629"/>
                  </a:lnTo>
                  <a:lnTo>
                    <a:pt x="6348" y="6569"/>
                  </a:lnTo>
                  <a:lnTo>
                    <a:pt x="6107" y="6488"/>
                  </a:lnTo>
                  <a:lnTo>
                    <a:pt x="5886" y="6368"/>
                  </a:lnTo>
                  <a:lnTo>
                    <a:pt x="5685" y="6227"/>
                  </a:lnTo>
                  <a:lnTo>
                    <a:pt x="5605" y="6127"/>
                  </a:lnTo>
                  <a:lnTo>
                    <a:pt x="5524" y="6026"/>
                  </a:lnTo>
                  <a:lnTo>
                    <a:pt x="5464" y="5926"/>
                  </a:lnTo>
                  <a:lnTo>
                    <a:pt x="5404" y="5805"/>
                  </a:lnTo>
                  <a:lnTo>
                    <a:pt x="5364" y="5685"/>
                  </a:lnTo>
                  <a:lnTo>
                    <a:pt x="5324" y="5544"/>
                  </a:lnTo>
                  <a:lnTo>
                    <a:pt x="5303" y="5424"/>
                  </a:lnTo>
                  <a:lnTo>
                    <a:pt x="5303" y="5283"/>
                  </a:lnTo>
                  <a:lnTo>
                    <a:pt x="5303" y="5042"/>
                  </a:lnTo>
                  <a:lnTo>
                    <a:pt x="5364" y="4821"/>
                  </a:lnTo>
                  <a:lnTo>
                    <a:pt x="5464" y="4640"/>
                  </a:lnTo>
                  <a:lnTo>
                    <a:pt x="5585" y="4460"/>
                  </a:lnTo>
                  <a:lnTo>
                    <a:pt x="5625" y="4419"/>
                  </a:lnTo>
                  <a:lnTo>
                    <a:pt x="5665" y="4359"/>
                  </a:lnTo>
                  <a:lnTo>
                    <a:pt x="5685" y="4299"/>
                  </a:lnTo>
                  <a:lnTo>
                    <a:pt x="5685" y="4239"/>
                  </a:lnTo>
                  <a:lnTo>
                    <a:pt x="5665" y="4178"/>
                  </a:lnTo>
                  <a:lnTo>
                    <a:pt x="5665" y="4118"/>
                  </a:lnTo>
                  <a:lnTo>
                    <a:pt x="5625" y="4058"/>
                  </a:lnTo>
                  <a:lnTo>
                    <a:pt x="5585" y="3998"/>
                  </a:lnTo>
                  <a:lnTo>
                    <a:pt x="5524" y="3957"/>
                  </a:lnTo>
                  <a:lnTo>
                    <a:pt x="5464" y="3937"/>
                  </a:lnTo>
                  <a:lnTo>
                    <a:pt x="5404" y="3917"/>
                  </a:lnTo>
                  <a:lnTo>
                    <a:pt x="5283" y="3917"/>
                  </a:lnTo>
                  <a:lnTo>
                    <a:pt x="5223" y="3937"/>
                  </a:lnTo>
                  <a:lnTo>
                    <a:pt x="5163" y="3978"/>
                  </a:lnTo>
                  <a:lnTo>
                    <a:pt x="5123" y="4018"/>
                  </a:lnTo>
                  <a:lnTo>
                    <a:pt x="5002" y="4138"/>
                  </a:lnTo>
                  <a:lnTo>
                    <a:pt x="4902" y="4279"/>
                  </a:lnTo>
                  <a:lnTo>
                    <a:pt x="4821" y="4440"/>
                  </a:lnTo>
                  <a:lnTo>
                    <a:pt x="4761" y="4600"/>
                  </a:lnTo>
                  <a:lnTo>
                    <a:pt x="4701" y="4761"/>
                  </a:lnTo>
                  <a:lnTo>
                    <a:pt x="4661" y="4942"/>
                  </a:lnTo>
                  <a:lnTo>
                    <a:pt x="4641" y="5123"/>
                  </a:lnTo>
                  <a:lnTo>
                    <a:pt x="4641" y="5303"/>
                  </a:lnTo>
                  <a:lnTo>
                    <a:pt x="4661" y="5504"/>
                  </a:lnTo>
                  <a:lnTo>
                    <a:pt x="4681" y="5705"/>
                  </a:lnTo>
                  <a:lnTo>
                    <a:pt x="4741" y="5886"/>
                  </a:lnTo>
                  <a:lnTo>
                    <a:pt x="4801" y="6067"/>
                  </a:lnTo>
                  <a:lnTo>
                    <a:pt x="4902" y="6247"/>
                  </a:lnTo>
                  <a:lnTo>
                    <a:pt x="5002" y="6408"/>
                  </a:lnTo>
                  <a:lnTo>
                    <a:pt x="5123" y="6569"/>
                  </a:lnTo>
                  <a:lnTo>
                    <a:pt x="5243" y="6689"/>
                  </a:lnTo>
                  <a:lnTo>
                    <a:pt x="5384" y="6810"/>
                  </a:lnTo>
                  <a:lnTo>
                    <a:pt x="5524" y="6910"/>
                  </a:lnTo>
                  <a:lnTo>
                    <a:pt x="5665" y="7011"/>
                  </a:lnTo>
                  <a:lnTo>
                    <a:pt x="5826" y="7071"/>
                  </a:lnTo>
                  <a:lnTo>
                    <a:pt x="5986" y="7151"/>
                  </a:lnTo>
                  <a:lnTo>
                    <a:pt x="6147" y="7191"/>
                  </a:lnTo>
                  <a:lnTo>
                    <a:pt x="6328" y="7232"/>
                  </a:lnTo>
                  <a:lnTo>
                    <a:pt x="6509" y="7272"/>
                  </a:lnTo>
                  <a:lnTo>
                    <a:pt x="7051" y="7272"/>
                  </a:lnTo>
                  <a:lnTo>
                    <a:pt x="7232" y="7232"/>
                  </a:lnTo>
                  <a:lnTo>
                    <a:pt x="7413" y="7191"/>
                  </a:lnTo>
                  <a:lnTo>
                    <a:pt x="7593" y="7151"/>
                  </a:lnTo>
                  <a:lnTo>
                    <a:pt x="7754" y="7091"/>
                  </a:lnTo>
                  <a:lnTo>
                    <a:pt x="7935" y="7011"/>
                  </a:lnTo>
                  <a:lnTo>
                    <a:pt x="8216" y="6830"/>
                  </a:lnTo>
                  <a:lnTo>
                    <a:pt x="8477" y="6629"/>
                  </a:lnTo>
                  <a:lnTo>
                    <a:pt x="8698" y="6388"/>
                  </a:lnTo>
                  <a:lnTo>
                    <a:pt x="8919" y="6127"/>
                  </a:lnTo>
                  <a:lnTo>
                    <a:pt x="9100" y="5826"/>
                  </a:lnTo>
                  <a:lnTo>
                    <a:pt x="9261" y="5504"/>
                  </a:lnTo>
                  <a:lnTo>
                    <a:pt x="9381" y="5163"/>
                  </a:lnTo>
                  <a:lnTo>
                    <a:pt x="9482" y="4821"/>
                  </a:lnTo>
                  <a:lnTo>
                    <a:pt x="9522" y="4480"/>
                  </a:lnTo>
                  <a:lnTo>
                    <a:pt x="9542" y="4118"/>
                  </a:lnTo>
                  <a:lnTo>
                    <a:pt x="9522" y="3777"/>
                  </a:lnTo>
                  <a:lnTo>
                    <a:pt x="9482" y="3435"/>
                  </a:lnTo>
                  <a:lnTo>
                    <a:pt x="9401" y="3094"/>
                  </a:lnTo>
                  <a:lnTo>
                    <a:pt x="9281" y="2752"/>
                  </a:lnTo>
                  <a:lnTo>
                    <a:pt x="9160" y="2431"/>
                  </a:lnTo>
                  <a:lnTo>
                    <a:pt x="8979" y="2130"/>
                  </a:lnTo>
                  <a:lnTo>
                    <a:pt x="8799" y="1828"/>
                  </a:lnTo>
                  <a:lnTo>
                    <a:pt x="8578" y="1547"/>
                  </a:lnTo>
                  <a:lnTo>
                    <a:pt x="8337" y="1286"/>
                  </a:lnTo>
                  <a:lnTo>
                    <a:pt x="8075" y="1025"/>
                  </a:lnTo>
                  <a:lnTo>
                    <a:pt x="7794" y="804"/>
                  </a:lnTo>
                  <a:lnTo>
                    <a:pt x="7493" y="603"/>
                  </a:lnTo>
                  <a:lnTo>
                    <a:pt x="7192" y="422"/>
                  </a:lnTo>
                  <a:lnTo>
                    <a:pt x="6850" y="281"/>
                  </a:lnTo>
                  <a:lnTo>
                    <a:pt x="6529" y="181"/>
                  </a:lnTo>
                  <a:lnTo>
                    <a:pt x="6187" y="101"/>
                  </a:lnTo>
                  <a:lnTo>
                    <a:pt x="5866" y="40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6"/>
            <p:cNvSpPr/>
            <p:nvPr/>
          </p:nvSpPr>
          <p:spPr>
            <a:xfrm>
              <a:off x="4847000" y="779975"/>
              <a:ext cx="95425" cy="281750"/>
            </a:xfrm>
            <a:custGeom>
              <a:avLst/>
              <a:gdLst/>
              <a:ahLst/>
              <a:cxnLst/>
              <a:rect l="l" t="t" r="r" b="b"/>
              <a:pathLst>
                <a:path w="3817" h="11270" extrusionOk="0">
                  <a:moveTo>
                    <a:pt x="623" y="0"/>
                  </a:moveTo>
                  <a:lnTo>
                    <a:pt x="562" y="20"/>
                  </a:lnTo>
                  <a:lnTo>
                    <a:pt x="502" y="40"/>
                  </a:lnTo>
                  <a:lnTo>
                    <a:pt x="462" y="80"/>
                  </a:lnTo>
                  <a:lnTo>
                    <a:pt x="422" y="141"/>
                  </a:lnTo>
                  <a:lnTo>
                    <a:pt x="382" y="201"/>
                  </a:lnTo>
                  <a:lnTo>
                    <a:pt x="362" y="261"/>
                  </a:lnTo>
                  <a:lnTo>
                    <a:pt x="362" y="322"/>
                  </a:lnTo>
                  <a:lnTo>
                    <a:pt x="362" y="382"/>
                  </a:lnTo>
                  <a:lnTo>
                    <a:pt x="382" y="442"/>
                  </a:lnTo>
                  <a:lnTo>
                    <a:pt x="422" y="502"/>
                  </a:lnTo>
                  <a:lnTo>
                    <a:pt x="462" y="542"/>
                  </a:lnTo>
                  <a:lnTo>
                    <a:pt x="502" y="583"/>
                  </a:lnTo>
                  <a:lnTo>
                    <a:pt x="824" y="804"/>
                  </a:lnTo>
                  <a:lnTo>
                    <a:pt x="1105" y="1045"/>
                  </a:lnTo>
                  <a:lnTo>
                    <a:pt x="1386" y="1306"/>
                  </a:lnTo>
                  <a:lnTo>
                    <a:pt x="1647" y="1587"/>
                  </a:lnTo>
                  <a:lnTo>
                    <a:pt x="1888" y="1868"/>
                  </a:lnTo>
                  <a:lnTo>
                    <a:pt x="2109" y="2170"/>
                  </a:lnTo>
                  <a:lnTo>
                    <a:pt x="2310" y="2491"/>
                  </a:lnTo>
                  <a:lnTo>
                    <a:pt x="2491" y="2812"/>
                  </a:lnTo>
                  <a:lnTo>
                    <a:pt x="2672" y="3154"/>
                  </a:lnTo>
                  <a:lnTo>
                    <a:pt x="2812" y="3515"/>
                  </a:lnTo>
                  <a:lnTo>
                    <a:pt x="2933" y="3857"/>
                  </a:lnTo>
                  <a:lnTo>
                    <a:pt x="3033" y="4239"/>
                  </a:lnTo>
                  <a:lnTo>
                    <a:pt x="3093" y="4600"/>
                  </a:lnTo>
                  <a:lnTo>
                    <a:pt x="3154" y="4982"/>
                  </a:lnTo>
                  <a:lnTo>
                    <a:pt x="3174" y="5343"/>
                  </a:lnTo>
                  <a:lnTo>
                    <a:pt x="3174" y="5725"/>
                  </a:lnTo>
                  <a:lnTo>
                    <a:pt x="3154" y="6107"/>
                  </a:lnTo>
                  <a:lnTo>
                    <a:pt x="3093" y="6468"/>
                  </a:lnTo>
                  <a:lnTo>
                    <a:pt x="3013" y="6850"/>
                  </a:lnTo>
                  <a:lnTo>
                    <a:pt x="2913" y="7211"/>
                  </a:lnTo>
                  <a:lnTo>
                    <a:pt x="2792" y="7573"/>
                  </a:lnTo>
                  <a:lnTo>
                    <a:pt x="2652" y="7914"/>
                  </a:lnTo>
                  <a:lnTo>
                    <a:pt x="2491" y="8256"/>
                  </a:lnTo>
                  <a:lnTo>
                    <a:pt x="2290" y="8577"/>
                  </a:lnTo>
                  <a:lnTo>
                    <a:pt x="2089" y="8899"/>
                  </a:lnTo>
                  <a:lnTo>
                    <a:pt x="1868" y="9200"/>
                  </a:lnTo>
                  <a:lnTo>
                    <a:pt x="1627" y="9481"/>
                  </a:lnTo>
                  <a:lnTo>
                    <a:pt x="1366" y="9763"/>
                  </a:lnTo>
                  <a:lnTo>
                    <a:pt x="1085" y="10024"/>
                  </a:lnTo>
                  <a:lnTo>
                    <a:pt x="783" y="10245"/>
                  </a:lnTo>
                  <a:lnTo>
                    <a:pt x="482" y="10466"/>
                  </a:lnTo>
                  <a:lnTo>
                    <a:pt x="161" y="10666"/>
                  </a:lnTo>
                  <a:lnTo>
                    <a:pt x="100" y="10707"/>
                  </a:lnTo>
                  <a:lnTo>
                    <a:pt x="60" y="10747"/>
                  </a:lnTo>
                  <a:lnTo>
                    <a:pt x="20" y="10807"/>
                  </a:lnTo>
                  <a:lnTo>
                    <a:pt x="0" y="10867"/>
                  </a:lnTo>
                  <a:lnTo>
                    <a:pt x="0" y="10928"/>
                  </a:lnTo>
                  <a:lnTo>
                    <a:pt x="0" y="10988"/>
                  </a:lnTo>
                  <a:lnTo>
                    <a:pt x="0" y="11048"/>
                  </a:lnTo>
                  <a:lnTo>
                    <a:pt x="40" y="11108"/>
                  </a:lnTo>
                  <a:lnTo>
                    <a:pt x="80" y="11189"/>
                  </a:lnTo>
                  <a:lnTo>
                    <a:pt x="161" y="11229"/>
                  </a:lnTo>
                  <a:lnTo>
                    <a:pt x="241" y="11269"/>
                  </a:lnTo>
                  <a:lnTo>
                    <a:pt x="402" y="11269"/>
                  </a:lnTo>
                  <a:lnTo>
                    <a:pt x="482" y="11229"/>
                  </a:lnTo>
                  <a:lnTo>
                    <a:pt x="844" y="11008"/>
                  </a:lnTo>
                  <a:lnTo>
                    <a:pt x="1185" y="10767"/>
                  </a:lnTo>
                  <a:lnTo>
                    <a:pt x="1507" y="10506"/>
                  </a:lnTo>
                  <a:lnTo>
                    <a:pt x="1808" y="10225"/>
                  </a:lnTo>
                  <a:lnTo>
                    <a:pt x="2109" y="9923"/>
                  </a:lnTo>
                  <a:lnTo>
                    <a:pt x="2370" y="9602"/>
                  </a:lnTo>
                  <a:lnTo>
                    <a:pt x="2631" y="9280"/>
                  </a:lnTo>
                  <a:lnTo>
                    <a:pt x="2852" y="8919"/>
                  </a:lnTo>
                  <a:lnTo>
                    <a:pt x="3053" y="8557"/>
                  </a:lnTo>
                  <a:lnTo>
                    <a:pt x="3254" y="8176"/>
                  </a:lnTo>
                  <a:lnTo>
                    <a:pt x="3415" y="7794"/>
                  </a:lnTo>
                  <a:lnTo>
                    <a:pt x="3535" y="7392"/>
                  </a:lnTo>
                  <a:lnTo>
                    <a:pt x="3656" y="6990"/>
                  </a:lnTo>
                  <a:lnTo>
                    <a:pt x="3736" y="6589"/>
                  </a:lnTo>
                  <a:lnTo>
                    <a:pt x="3797" y="6167"/>
                  </a:lnTo>
                  <a:lnTo>
                    <a:pt x="3817" y="5745"/>
                  </a:lnTo>
                  <a:lnTo>
                    <a:pt x="3817" y="5323"/>
                  </a:lnTo>
                  <a:lnTo>
                    <a:pt x="3797" y="4921"/>
                  </a:lnTo>
                  <a:lnTo>
                    <a:pt x="3736" y="4500"/>
                  </a:lnTo>
                  <a:lnTo>
                    <a:pt x="3656" y="4078"/>
                  </a:lnTo>
                  <a:lnTo>
                    <a:pt x="3555" y="3676"/>
                  </a:lnTo>
                  <a:lnTo>
                    <a:pt x="3415" y="3294"/>
                  </a:lnTo>
                  <a:lnTo>
                    <a:pt x="3254" y="2893"/>
                  </a:lnTo>
                  <a:lnTo>
                    <a:pt x="3073" y="2511"/>
                  </a:lnTo>
                  <a:lnTo>
                    <a:pt x="2872" y="2149"/>
                  </a:lnTo>
                  <a:lnTo>
                    <a:pt x="2652" y="1808"/>
                  </a:lnTo>
                  <a:lnTo>
                    <a:pt x="2390" y="1466"/>
                  </a:lnTo>
                  <a:lnTo>
                    <a:pt x="2129" y="1145"/>
                  </a:lnTo>
                  <a:lnTo>
                    <a:pt x="1848" y="844"/>
                  </a:lnTo>
                  <a:lnTo>
                    <a:pt x="1527" y="542"/>
                  </a:lnTo>
                  <a:lnTo>
                    <a:pt x="1205" y="281"/>
                  </a:lnTo>
                  <a:lnTo>
                    <a:pt x="864" y="40"/>
                  </a:lnTo>
                  <a:lnTo>
                    <a:pt x="804" y="2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6"/>
            <p:cNvSpPr/>
            <p:nvPr/>
          </p:nvSpPr>
          <p:spPr>
            <a:xfrm>
              <a:off x="4943400" y="636350"/>
              <a:ext cx="136625" cy="194350"/>
            </a:xfrm>
            <a:custGeom>
              <a:avLst/>
              <a:gdLst/>
              <a:ahLst/>
              <a:cxnLst/>
              <a:rect l="l" t="t" r="r" b="b"/>
              <a:pathLst>
                <a:path w="5465" h="7774" extrusionOk="0">
                  <a:moveTo>
                    <a:pt x="4320" y="0"/>
                  </a:moveTo>
                  <a:lnTo>
                    <a:pt x="3817" y="161"/>
                  </a:lnTo>
                  <a:lnTo>
                    <a:pt x="3355" y="342"/>
                  </a:lnTo>
                  <a:lnTo>
                    <a:pt x="2933" y="543"/>
                  </a:lnTo>
                  <a:lnTo>
                    <a:pt x="2532" y="763"/>
                  </a:lnTo>
                  <a:lnTo>
                    <a:pt x="2150" y="984"/>
                  </a:lnTo>
                  <a:lnTo>
                    <a:pt x="1789" y="1246"/>
                  </a:lnTo>
                  <a:lnTo>
                    <a:pt x="1467" y="1527"/>
                  </a:lnTo>
                  <a:lnTo>
                    <a:pt x="1166" y="1828"/>
                  </a:lnTo>
                  <a:lnTo>
                    <a:pt x="1005" y="2009"/>
                  </a:lnTo>
                  <a:lnTo>
                    <a:pt x="844" y="2210"/>
                  </a:lnTo>
                  <a:lnTo>
                    <a:pt x="704" y="2411"/>
                  </a:lnTo>
                  <a:lnTo>
                    <a:pt x="563" y="2632"/>
                  </a:lnTo>
                  <a:lnTo>
                    <a:pt x="463" y="2832"/>
                  </a:lnTo>
                  <a:lnTo>
                    <a:pt x="342" y="3053"/>
                  </a:lnTo>
                  <a:lnTo>
                    <a:pt x="262" y="3274"/>
                  </a:lnTo>
                  <a:lnTo>
                    <a:pt x="182" y="3495"/>
                  </a:lnTo>
                  <a:lnTo>
                    <a:pt x="121" y="3736"/>
                  </a:lnTo>
                  <a:lnTo>
                    <a:pt x="61" y="3957"/>
                  </a:lnTo>
                  <a:lnTo>
                    <a:pt x="21" y="4178"/>
                  </a:lnTo>
                  <a:lnTo>
                    <a:pt x="1" y="4419"/>
                  </a:lnTo>
                  <a:lnTo>
                    <a:pt x="1" y="4640"/>
                  </a:lnTo>
                  <a:lnTo>
                    <a:pt x="1" y="4861"/>
                  </a:lnTo>
                  <a:lnTo>
                    <a:pt x="21" y="5102"/>
                  </a:lnTo>
                  <a:lnTo>
                    <a:pt x="61" y="5323"/>
                  </a:lnTo>
                  <a:lnTo>
                    <a:pt x="121" y="5564"/>
                  </a:lnTo>
                  <a:lnTo>
                    <a:pt x="202" y="5805"/>
                  </a:lnTo>
                  <a:lnTo>
                    <a:pt x="302" y="6046"/>
                  </a:lnTo>
                  <a:lnTo>
                    <a:pt x="423" y="6267"/>
                  </a:lnTo>
                  <a:lnTo>
                    <a:pt x="543" y="6468"/>
                  </a:lnTo>
                  <a:lnTo>
                    <a:pt x="704" y="6669"/>
                  </a:lnTo>
                  <a:lnTo>
                    <a:pt x="865" y="6870"/>
                  </a:lnTo>
                  <a:lnTo>
                    <a:pt x="1025" y="7031"/>
                  </a:lnTo>
                  <a:lnTo>
                    <a:pt x="1226" y="7191"/>
                  </a:lnTo>
                  <a:lnTo>
                    <a:pt x="1427" y="7332"/>
                  </a:lnTo>
                  <a:lnTo>
                    <a:pt x="1628" y="7453"/>
                  </a:lnTo>
                  <a:lnTo>
                    <a:pt x="1849" y="7553"/>
                  </a:lnTo>
                  <a:lnTo>
                    <a:pt x="2070" y="7653"/>
                  </a:lnTo>
                  <a:lnTo>
                    <a:pt x="2291" y="7714"/>
                  </a:lnTo>
                  <a:lnTo>
                    <a:pt x="2532" y="7754"/>
                  </a:lnTo>
                  <a:lnTo>
                    <a:pt x="2753" y="7774"/>
                  </a:lnTo>
                  <a:lnTo>
                    <a:pt x="3094" y="7774"/>
                  </a:lnTo>
                  <a:lnTo>
                    <a:pt x="3355" y="7734"/>
                  </a:lnTo>
                  <a:lnTo>
                    <a:pt x="3596" y="7653"/>
                  </a:lnTo>
                  <a:lnTo>
                    <a:pt x="3837" y="7573"/>
                  </a:lnTo>
                  <a:lnTo>
                    <a:pt x="4058" y="7453"/>
                  </a:lnTo>
                  <a:lnTo>
                    <a:pt x="4279" y="7312"/>
                  </a:lnTo>
                  <a:lnTo>
                    <a:pt x="4500" y="7151"/>
                  </a:lnTo>
                  <a:lnTo>
                    <a:pt x="4701" y="6970"/>
                  </a:lnTo>
                  <a:lnTo>
                    <a:pt x="4882" y="6749"/>
                  </a:lnTo>
                  <a:lnTo>
                    <a:pt x="5043" y="6529"/>
                  </a:lnTo>
                  <a:lnTo>
                    <a:pt x="5183" y="6308"/>
                  </a:lnTo>
                  <a:lnTo>
                    <a:pt x="5304" y="6046"/>
                  </a:lnTo>
                  <a:lnTo>
                    <a:pt x="5384" y="5805"/>
                  </a:lnTo>
                  <a:lnTo>
                    <a:pt x="5444" y="5544"/>
                  </a:lnTo>
                  <a:lnTo>
                    <a:pt x="5464" y="5283"/>
                  </a:lnTo>
                  <a:lnTo>
                    <a:pt x="5464" y="5022"/>
                  </a:lnTo>
                  <a:lnTo>
                    <a:pt x="5424" y="4741"/>
                  </a:lnTo>
                  <a:lnTo>
                    <a:pt x="5364" y="4460"/>
                  </a:lnTo>
                  <a:lnTo>
                    <a:pt x="5264" y="4198"/>
                  </a:lnTo>
                  <a:lnTo>
                    <a:pt x="5143" y="3957"/>
                  </a:lnTo>
                  <a:lnTo>
                    <a:pt x="4982" y="3716"/>
                  </a:lnTo>
                  <a:lnTo>
                    <a:pt x="4802" y="3536"/>
                  </a:lnTo>
                  <a:lnTo>
                    <a:pt x="4601" y="3355"/>
                  </a:lnTo>
                  <a:lnTo>
                    <a:pt x="4360" y="3214"/>
                  </a:lnTo>
                  <a:lnTo>
                    <a:pt x="4219" y="3154"/>
                  </a:lnTo>
                  <a:lnTo>
                    <a:pt x="4078" y="3114"/>
                  </a:lnTo>
                  <a:lnTo>
                    <a:pt x="3938" y="3074"/>
                  </a:lnTo>
                  <a:lnTo>
                    <a:pt x="3797" y="3053"/>
                  </a:lnTo>
                  <a:lnTo>
                    <a:pt x="3496" y="3053"/>
                  </a:lnTo>
                  <a:lnTo>
                    <a:pt x="3335" y="3074"/>
                  </a:lnTo>
                  <a:lnTo>
                    <a:pt x="3195" y="3114"/>
                  </a:lnTo>
                  <a:lnTo>
                    <a:pt x="3054" y="3154"/>
                  </a:lnTo>
                  <a:lnTo>
                    <a:pt x="2933" y="3214"/>
                  </a:lnTo>
                  <a:lnTo>
                    <a:pt x="2793" y="3274"/>
                  </a:lnTo>
                  <a:lnTo>
                    <a:pt x="2672" y="3355"/>
                  </a:lnTo>
                  <a:lnTo>
                    <a:pt x="2572" y="3435"/>
                  </a:lnTo>
                  <a:lnTo>
                    <a:pt x="2471" y="3536"/>
                  </a:lnTo>
                  <a:lnTo>
                    <a:pt x="2371" y="3656"/>
                  </a:lnTo>
                  <a:lnTo>
                    <a:pt x="2291" y="3777"/>
                  </a:lnTo>
                  <a:lnTo>
                    <a:pt x="2271" y="3837"/>
                  </a:lnTo>
                  <a:lnTo>
                    <a:pt x="2251" y="3897"/>
                  </a:lnTo>
                  <a:lnTo>
                    <a:pt x="2251" y="3957"/>
                  </a:lnTo>
                  <a:lnTo>
                    <a:pt x="2271" y="4018"/>
                  </a:lnTo>
                  <a:lnTo>
                    <a:pt x="2291" y="4078"/>
                  </a:lnTo>
                  <a:lnTo>
                    <a:pt x="2311" y="4138"/>
                  </a:lnTo>
                  <a:lnTo>
                    <a:pt x="2371" y="4178"/>
                  </a:lnTo>
                  <a:lnTo>
                    <a:pt x="2411" y="4218"/>
                  </a:lnTo>
                  <a:lnTo>
                    <a:pt x="2471" y="4239"/>
                  </a:lnTo>
                  <a:lnTo>
                    <a:pt x="2532" y="4259"/>
                  </a:lnTo>
                  <a:lnTo>
                    <a:pt x="2672" y="4259"/>
                  </a:lnTo>
                  <a:lnTo>
                    <a:pt x="2713" y="4218"/>
                  </a:lnTo>
                  <a:lnTo>
                    <a:pt x="2773" y="4198"/>
                  </a:lnTo>
                  <a:lnTo>
                    <a:pt x="2833" y="4158"/>
                  </a:lnTo>
                  <a:lnTo>
                    <a:pt x="2853" y="4098"/>
                  </a:lnTo>
                  <a:lnTo>
                    <a:pt x="2954" y="3977"/>
                  </a:lnTo>
                  <a:lnTo>
                    <a:pt x="3074" y="3877"/>
                  </a:lnTo>
                  <a:lnTo>
                    <a:pt x="3235" y="3797"/>
                  </a:lnTo>
                  <a:lnTo>
                    <a:pt x="3396" y="3736"/>
                  </a:lnTo>
                  <a:lnTo>
                    <a:pt x="3556" y="3716"/>
                  </a:lnTo>
                  <a:lnTo>
                    <a:pt x="3737" y="3716"/>
                  </a:lnTo>
                  <a:lnTo>
                    <a:pt x="3918" y="3736"/>
                  </a:lnTo>
                  <a:lnTo>
                    <a:pt x="4078" y="3797"/>
                  </a:lnTo>
                  <a:lnTo>
                    <a:pt x="4219" y="3897"/>
                  </a:lnTo>
                  <a:lnTo>
                    <a:pt x="4360" y="4018"/>
                  </a:lnTo>
                  <a:lnTo>
                    <a:pt x="4480" y="4158"/>
                  </a:lnTo>
                  <a:lnTo>
                    <a:pt x="4601" y="4299"/>
                  </a:lnTo>
                  <a:lnTo>
                    <a:pt x="4681" y="4480"/>
                  </a:lnTo>
                  <a:lnTo>
                    <a:pt x="4741" y="4660"/>
                  </a:lnTo>
                  <a:lnTo>
                    <a:pt x="4802" y="4861"/>
                  </a:lnTo>
                  <a:lnTo>
                    <a:pt x="4822" y="5062"/>
                  </a:lnTo>
                  <a:lnTo>
                    <a:pt x="4822" y="5263"/>
                  </a:lnTo>
                  <a:lnTo>
                    <a:pt x="4802" y="5444"/>
                  </a:lnTo>
                  <a:lnTo>
                    <a:pt x="4741" y="5645"/>
                  </a:lnTo>
                  <a:lnTo>
                    <a:pt x="4681" y="5825"/>
                  </a:lnTo>
                  <a:lnTo>
                    <a:pt x="4601" y="6006"/>
                  </a:lnTo>
                  <a:lnTo>
                    <a:pt x="4500" y="6187"/>
                  </a:lnTo>
                  <a:lnTo>
                    <a:pt x="4380" y="6348"/>
                  </a:lnTo>
                  <a:lnTo>
                    <a:pt x="4219" y="6508"/>
                  </a:lnTo>
                  <a:lnTo>
                    <a:pt x="4078" y="6649"/>
                  </a:lnTo>
                  <a:lnTo>
                    <a:pt x="3898" y="6790"/>
                  </a:lnTo>
                  <a:lnTo>
                    <a:pt x="3737" y="6890"/>
                  </a:lnTo>
                  <a:lnTo>
                    <a:pt x="3536" y="6970"/>
                  </a:lnTo>
                  <a:lnTo>
                    <a:pt x="3355" y="7051"/>
                  </a:lnTo>
                  <a:lnTo>
                    <a:pt x="3175" y="7091"/>
                  </a:lnTo>
                  <a:lnTo>
                    <a:pt x="2974" y="7111"/>
                  </a:lnTo>
                  <a:lnTo>
                    <a:pt x="2793" y="7131"/>
                  </a:lnTo>
                  <a:lnTo>
                    <a:pt x="2612" y="7111"/>
                  </a:lnTo>
                  <a:lnTo>
                    <a:pt x="2431" y="7071"/>
                  </a:lnTo>
                  <a:lnTo>
                    <a:pt x="2251" y="7031"/>
                  </a:lnTo>
                  <a:lnTo>
                    <a:pt x="2090" y="6950"/>
                  </a:lnTo>
                  <a:lnTo>
                    <a:pt x="1909" y="6870"/>
                  </a:lnTo>
                  <a:lnTo>
                    <a:pt x="1748" y="6770"/>
                  </a:lnTo>
                  <a:lnTo>
                    <a:pt x="1608" y="6669"/>
                  </a:lnTo>
                  <a:lnTo>
                    <a:pt x="1467" y="6529"/>
                  </a:lnTo>
                  <a:lnTo>
                    <a:pt x="1327" y="6408"/>
                  </a:lnTo>
                  <a:lnTo>
                    <a:pt x="1206" y="6247"/>
                  </a:lnTo>
                  <a:lnTo>
                    <a:pt x="1085" y="6087"/>
                  </a:lnTo>
                  <a:lnTo>
                    <a:pt x="985" y="5926"/>
                  </a:lnTo>
                  <a:lnTo>
                    <a:pt x="885" y="5765"/>
                  </a:lnTo>
                  <a:lnTo>
                    <a:pt x="804" y="5564"/>
                  </a:lnTo>
                  <a:lnTo>
                    <a:pt x="744" y="5384"/>
                  </a:lnTo>
                  <a:lnTo>
                    <a:pt x="704" y="5183"/>
                  </a:lnTo>
                  <a:lnTo>
                    <a:pt x="664" y="5002"/>
                  </a:lnTo>
                  <a:lnTo>
                    <a:pt x="664" y="4821"/>
                  </a:lnTo>
                  <a:lnTo>
                    <a:pt x="644" y="4640"/>
                  </a:lnTo>
                  <a:lnTo>
                    <a:pt x="664" y="4439"/>
                  </a:lnTo>
                  <a:lnTo>
                    <a:pt x="704" y="4058"/>
                  </a:lnTo>
                  <a:lnTo>
                    <a:pt x="804" y="3676"/>
                  </a:lnTo>
                  <a:lnTo>
                    <a:pt x="965" y="3294"/>
                  </a:lnTo>
                  <a:lnTo>
                    <a:pt x="1146" y="2933"/>
                  </a:lnTo>
                  <a:lnTo>
                    <a:pt x="1387" y="2591"/>
                  </a:lnTo>
                  <a:lnTo>
                    <a:pt x="1648" y="2270"/>
                  </a:lnTo>
                  <a:lnTo>
                    <a:pt x="1909" y="2009"/>
                  </a:lnTo>
                  <a:lnTo>
                    <a:pt x="2210" y="1748"/>
                  </a:lnTo>
                  <a:lnTo>
                    <a:pt x="2512" y="1527"/>
                  </a:lnTo>
                  <a:lnTo>
                    <a:pt x="2873" y="1306"/>
                  </a:lnTo>
                  <a:lnTo>
                    <a:pt x="3235" y="1105"/>
                  </a:lnTo>
                  <a:lnTo>
                    <a:pt x="3637" y="944"/>
                  </a:lnTo>
                  <a:lnTo>
                    <a:pt x="4058" y="784"/>
                  </a:lnTo>
                  <a:lnTo>
                    <a:pt x="4500" y="623"/>
                  </a:lnTo>
                  <a:lnTo>
                    <a:pt x="4561" y="603"/>
                  </a:lnTo>
                  <a:lnTo>
                    <a:pt x="4621" y="583"/>
                  </a:lnTo>
                  <a:lnTo>
                    <a:pt x="4661" y="522"/>
                  </a:lnTo>
                  <a:lnTo>
                    <a:pt x="4701" y="482"/>
                  </a:lnTo>
                  <a:lnTo>
                    <a:pt x="4721" y="422"/>
                  </a:lnTo>
                  <a:lnTo>
                    <a:pt x="4721" y="362"/>
                  </a:lnTo>
                  <a:lnTo>
                    <a:pt x="4741" y="301"/>
                  </a:lnTo>
                  <a:lnTo>
                    <a:pt x="4721" y="221"/>
                  </a:lnTo>
                  <a:lnTo>
                    <a:pt x="4701" y="161"/>
                  </a:lnTo>
                  <a:lnTo>
                    <a:pt x="4661" y="121"/>
                  </a:lnTo>
                  <a:lnTo>
                    <a:pt x="4621" y="60"/>
                  </a:lnTo>
                  <a:lnTo>
                    <a:pt x="4561" y="40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6"/>
            <p:cNvSpPr/>
            <p:nvPr/>
          </p:nvSpPr>
          <p:spPr>
            <a:xfrm>
              <a:off x="4835450" y="983350"/>
              <a:ext cx="223975" cy="275225"/>
            </a:xfrm>
            <a:custGeom>
              <a:avLst/>
              <a:gdLst/>
              <a:ahLst/>
              <a:cxnLst/>
              <a:rect l="l" t="t" r="r" b="b"/>
              <a:pathLst>
                <a:path w="8959" h="11009" extrusionOk="0">
                  <a:moveTo>
                    <a:pt x="7955" y="0"/>
                  </a:moveTo>
                  <a:lnTo>
                    <a:pt x="7894" y="21"/>
                  </a:lnTo>
                  <a:lnTo>
                    <a:pt x="7834" y="41"/>
                  </a:lnTo>
                  <a:lnTo>
                    <a:pt x="7774" y="61"/>
                  </a:lnTo>
                  <a:lnTo>
                    <a:pt x="7714" y="121"/>
                  </a:lnTo>
                  <a:lnTo>
                    <a:pt x="7673" y="161"/>
                  </a:lnTo>
                  <a:lnTo>
                    <a:pt x="7653" y="221"/>
                  </a:lnTo>
                  <a:lnTo>
                    <a:pt x="7633" y="282"/>
                  </a:lnTo>
                  <a:lnTo>
                    <a:pt x="7633" y="342"/>
                  </a:lnTo>
                  <a:lnTo>
                    <a:pt x="7633" y="402"/>
                  </a:lnTo>
                  <a:lnTo>
                    <a:pt x="7653" y="462"/>
                  </a:lnTo>
                  <a:lnTo>
                    <a:pt x="7693" y="523"/>
                  </a:lnTo>
                  <a:lnTo>
                    <a:pt x="7874" y="824"/>
                  </a:lnTo>
                  <a:lnTo>
                    <a:pt x="8035" y="1145"/>
                  </a:lnTo>
                  <a:lnTo>
                    <a:pt x="8135" y="1467"/>
                  </a:lnTo>
                  <a:lnTo>
                    <a:pt x="8236" y="1828"/>
                  </a:lnTo>
                  <a:lnTo>
                    <a:pt x="8276" y="2170"/>
                  </a:lnTo>
                  <a:lnTo>
                    <a:pt x="8296" y="2531"/>
                  </a:lnTo>
                  <a:lnTo>
                    <a:pt x="8296" y="2893"/>
                  </a:lnTo>
                  <a:lnTo>
                    <a:pt x="8236" y="3234"/>
                  </a:lnTo>
                  <a:lnTo>
                    <a:pt x="8176" y="3596"/>
                  </a:lnTo>
                  <a:lnTo>
                    <a:pt x="8055" y="3938"/>
                  </a:lnTo>
                  <a:lnTo>
                    <a:pt x="7934" y="4259"/>
                  </a:lnTo>
                  <a:lnTo>
                    <a:pt x="7754" y="4580"/>
                  </a:lnTo>
                  <a:lnTo>
                    <a:pt x="7573" y="4882"/>
                  </a:lnTo>
                  <a:lnTo>
                    <a:pt x="7352" y="5143"/>
                  </a:lnTo>
                  <a:lnTo>
                    <a:pt x="7111" y="5404"/>
                  </a:lnTo>
                  <a:lnTo>
                    <a:pt x="6830" y="5625"/>
                  </a:lnTo>
                  <a:lnTo>
                    <a:pt x="6528" y="5826"/>
                  </a:lnTo>
                  <a:lnTo>
                    <a:pt x="6227" y="5986"/>
                  </a:lnTo>
                  <a:lnTo>
                    <a:pt x="5906" y="6127"/>
                  </a:lnTo>
                  <a:lnTo>
                    <a:pt x="5564" y="6268"/>
                  </a:lnTo>
                  <a:lnTo>
                    <a:pt x="5223" y="6368"/>
                  </a:lnTo>
                  <a:lnTo>
                    <a:pt x="4881" y="6489"/>
                  </a:lnTo>
                  <a:lnTo>
                    <a:pt x="4178" y="6669"/>
                  </a:lnTo>
                  <a:lnTo>
                    <a:pt x="3455" y="6870"/>
                  </a:lnTo>
                  <a:lnTo>
                    <a:pt x="3093" y="6971"/>
                  </a:lnTo>
                  <a:lnTo>
                    <a:pt x="2732" y="7111"/>
                  </a:lnTo>
                  <a:lnTo>
                    <a:pt x="2370" y="7252"/>
                  </a:lnTo>
                  <a:lnTo>
                    <a:pt x="2009" y="7433"/>
                  </a:lnTo>
                  <a:lnTo>
                    <a:pt x="1647" y="7614"/>
                  </a:lnTo>
                  <a:lnTo>
                    <a:pt x="1326" y="7855"/>
                  </a:lnTo>
                  <a:lnTo>
                    <a:pt x="1145" y="7995"/>
                  </a:lnTo>
                  <a:lnTo>
                    <a:pt x="964" y="8136"/>
                  </a:lnTo>
                  <a:lnTo>
                    <a:pt x="824" y="8296"/>
                  </a:lnTo>
                  <a:lnTo>
                    <a:pt x="663" y="8477"/>
                  </a:lnTo>
                  <a:lnTo>
                    <a:pt x="542" y="8658"/>
                  </a:lnTo>
                  <a:lnTo>
                    <a:pt x="422" y="8819"/>
                  </a:lnTo>
                  <a:lnTo>
                    <a:pt x="321" y="9020"/>
                  </a:lnTo>
                  <a:lnTo>
                    <a:pt x="221" y="9200"/>
                  </a:lnTo>
                  <a:lnTo>
                    <a:pt x="161" y="9381"/>
                  </a:lnTo>
                  <a:lnTo>
                    <a:pt x="80" y="9582"/>
                  </a:lnTo>
                  <a:lnTo>
                    <a:pt x="40" y="9783"/>
                  </a:lnTo>
                  <a:lnTo>
                    <a:pt x="20" y="9984"/>
                  </a:lnTo>
                  <a:lnTo>
                    <a:pt x="0" y="10165"/>
                  </a:lnTo>
                  <a:lnTo>
                    <a:pt x="0" y="10365"/>
                  </a:lnTo>
                  <a:lnTo>
                    <a:pt x="20" y="10566"/>
                  </a:lnTo>
                  <a:lnTo>
                    <a:pt x="40" y="10747"/>
                  </a:lnTo>
                  <a:lnTo>
                    <a:pt x="80" y="10868"/>
                  </a:lnTo>
                  <a:lnTo>
                    <a:pt x="161" y="10948"/>
                  </a:lnTo>
                  <a:lnTo>
                    <a:pt x="261" y="10988"/>
                  </a:lnTo>
                  <a:lnTo>
                    <a:pt x="362" y="11008"/>
                  </a:lnTo>
                  <a:lnTo>
                    <a:pt x="422" y="11008"/>
                  </a:lnTo>
                  <a:lnTo>
                    <a:pt x="502" y="10988"/>
                  </a:lnTo>
                  <a:lnTo>
                    <a:pt x="542" y="10948"/>
                  </a:lnTo>
                  <a:lnTo>
                    <a:pt x="603" y="10908"/>
                  </a:lnTo>
                  <a:lnTo>
                    <a:pt x="643" y="10868"/>
                  </a:lnTo>
                  <a:lnTo>
                    <a:pt x="663" y="10807"/>
                  </a:lnTo>
                  <a:lnTo>
                    <a:pt x="683" y="10747"/>
                  </a:lnTo>
                  <a:lnTo>
                    <a:pt x="683" y="10687"/>
                  </a:lnTo>
                  <a:lnTo>
                    <a:pt x="683" y="10627"/>
                  </a:lnTo>
                  <a:lnTo>
                    <a:pt x="663" y="10446"/>
                  </a:lnTo>
                  <a:lnTo>
                    <a:pt x="643" y="10285"/>
                  </a:lnTo>
                  <a:lnTo>
                    <a:pt x="643" y="10124"/>
                  </a:lnTo>
                  <a:lnTo>
                    <a:pt x="663" y="9964"/>
                  </a:lnTo>
                  <a:lnTo>
                    <a:pt x="703" y="9803"/>
                  </a:lnTo>
                  <a:lnTo>
                    <a:pt x="743" y="9642"/>
                  </a:lnTo>
                  <a:lnTo>
                    <a:pt x="884" y="9341"/>
                  </a:lnTo>
                  <a:lnTo>
                    <a:pt x="1045" y="9060"/>
                  </a:lnTo>
                  <a:lnTo>
                    <a:pt x="1245" y="8799"/>
                  </a:lnTo>
                  <a:lnTo>
                    <a:pt x="1466" y="8578"/>
                  </a:lnTo>
                  <a:lnTo>
                    <a:pt x="1707" y="8377"/>
                  </a:lnTo>
                  <a:lnTo>
                    <a:pt x="2009" y="8176"/>
                  </a:lnTo>
                  <a:lnTo>
                    <a:pt x="2330" y="7995"/>
                  </a:lnTo>
                  <a:lnTo>
                    <a:pt x="2652" y="7834"/>
                  </a:lnTo>
                  <a:lnTo>
                    <a:pt x="2993" y="7714"/>
                  </a:lnTo>
                  <a:lnTo>
                    <a:pt x="3334" y="7593"/>
                  </a:lnTo>
                  <a:lnTo>
                    <a:pt x="3676" y="7493"/>
                  </a:lnTo>
                  <a:lnTo>
                    <a:pt x="4339" y="7292"/>
                  </a:lnTo>
                  <a:lnTo>
                    <a:pt x="5082" y="7091"/>
                  </a:lnTo>
                  <a:lnTo>
                    <a:pt x="5464" y="6991"/>
                  </a:lnTo>
                  <a:lnTo>
                    <a:pt x="5825" y="6850"/>
                  </a:lnTo>
                  <a:lnTo>
                    <a:pt x="6187" y="6710"/>
                  </a:lnTo>
                  <a:lnTo>
                    <a:pt x="6528" y="6549"/>
                  </a:lnTo>
                  <a:lnTo>
                    <a:pt x="6870" y="6368"/>
                  </a:lnTo>
                  <a:lnTo>
                    <a:pt x="7211" y="6147"/>
                  </a:lnTo>
                  <a:lnTo>
                    <a:pt x="7533" y="5886"/>
                  </a:lnTo>
                  <a:lnTo>
                    <a:pt x="7834" y="5585"/>
                  </a:lnTo>
                  <a:lnTo>
                    <a:pt x="8095" y="5263"/>
                  </a:lnTo>
                  <a:lnTo>
                    <a:pt x="8336" y="4922"/>
                  </a:lnTo>
                  <a:lnTo>
                    <a:pt x="8517" y="4540"/>
                  </a:lnTo>
                  <a:lnTo>
                    <a:pt x="8678" y="4159"/>
                  </a:lnTo>
                  <a:lnTo>
                    <a:pt x="8798" y="3757"/>
                  </a:lnTo>
                  <a:lnTo>
                    <a:pt x="8899" y="3355"/>
                  </a:lnTo>
                  <a:lnTo>
                    <a:pt x="8939" y="2933"/>
                  </a:lnTo>
                  <a:lnTo>
                    <a:pt x="8959" y="2511"/>
                  </a:lnTo>
                  <a:lnTo>
                    <a:pt x="8939" y="2090"/>
                  </a:lnTo>
                  <a:lnTo>
                    <a:pt x="8879" y="1688"/>
                  </a:lnTo>
                  <a:lnTo>
                    <a:pt x="8778" y="1286"/>
                  </a:lnTo>
                  <a:lnTo>
                    <a:pt x="8638" y="884"/>
                  </a:lnTo>
                  <a:lnTo>
                    <a:pt x="8437" y="503"/>
                  </a:lnTo>
                  <a:lnTo>
                    <a:pt x="8216" y="141"/>
                  </a:lnTo>
                  <a:lnTo>
                    <a:pt x="8176" y="101"/>
                  </a:lnTo>
                  <a:lnTo>
                    <a:pt x="8135" y="61"/>
                  </a:lnTo>
                  <a:lnTo>
                    <a:pt x="8075" y="41"/>
                  </a:lnTo>
                  <a:lnTo>
                    <a:pt x="8015" y="21"/>
                  </a:lnTo>
                  <a:lnTo>
                    <a:pt x="795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5" name="Google Shape;3165;p46"/>
          <p:cNvGrpSpPr/>
          <p:nvPr/>
        </p:nvGrpSpPr>
        <p:grpSpPr>
          <a:xfrm>
            <a:off x="155175" y="3187125"/>
            <a:ext cx="1027975" cy="1851078"/>
            <a:chOff x="8046725" y="2806125"/>
            <a:chExt cx="1027975" cy="1851078"/>
          </a:xfrm>
        </p:grpSpPr>
        <p:sp>
          <p:nvSpPr>
            <p:cNvPr id="3166" name="Google Shape;3166;p46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7" name="Google Shape;3167;p46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3168" name="Google Shape;3168;p46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46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46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46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46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46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46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46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46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46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6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6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3"/>
          <p:cNvSpPr txBox="1">
            <a:spLocks noGrp="1"/>
          </p:cNvSpPr>
          <p:nvPr>
            <p:ph type="title"/>
          </p:nvPr>
        </p:nvSpPr>
        <p:spPr>
          <a:xfrm>
            <a:off x="2633400" y="2474901"/>
            <a:ext cx="387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Hubungan Antara Dua Sudut</a:t>
            </a:r>
            <a:endParaRPr sz="2400" dirty="0"/>
          </a:p>
        </p:txBody>
      </p:sp>
      <p:sp>
        <p:nvSpPr>
          <p:cNvPr id="1727" name="Google Shape;1727;p33"/>
          <p:cNvSpPr txBox="1">
            <a:spLocks noGrp="1"/>
          </p:cNvSpPr>
          <p:nvPr>
            <p:ph type="title" idx="2"/>
          </p:nvPr>
        </p:nvSpPr>
        <p:spPr>
          <a:xfrm>
            <a:off x="4114800" y="1493121"/>
            <a:ext cx="914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3</a:t>
            </a:r>
            <a:endParaRPr sz="5500" dirty="0"/>
          </a:p>
        </p:txBody>
      </p:sp>
      <p:grpSp>
        <p:nvGrpSpPr>
          <p:cNvPr id="1729" name="Google Shape;1729;p33"/>
          <p:cNvGrpSpPr/>
          <p:nvPr/>
        </p:nvGrpSpPr>
        <p:grpSpPr>
          <a:xfrm>
            <a:off x="7367123" y="382070"/>
            <a:ext cx="1640063" cy="4293555"/>
            <a:chOff x="6976598" y="618695"/>
            <a:chExt cx="1640063" cy="4293555"/>
          </a:xfrm>
        </p:grpSpPr>
        <p:sp>
          <p:nvSpPr>
            <p:cNvPr id="1730" name="Google Shape;1730;p33"/>
            <p:cNvSpPr/>
            <p:nvPr/>
          </p:nvSpPr>
          <p:spPr>
            <a:xfrm>
              <a:off x="7233363" y="4798850"/>
              <a:ext cx="12477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7522292" y="732742"/>
              <a:ext cx="856747" cy="1050772"/>
            </a:xfrm>
            <a:custGeom>
              <a:avLst/>
              <a:gdLst/>
              <a:ahLst/>
              <a:cxnLst/>
              <a:rect l="l" t="t" r="r" b="b"/>
              <a:pathLst>
                <a:path w="21853" h="26802" extrusionOk="0">
                  <a:moveTo>
                    <a:pt x="13586" y="1"/>
                  </a:moveTo>
                  <a:lnTo>
                    <a:pt x="1372" y="2077"/>
                  </a:lnTo>
                  <a:lnTo>
                    <a:pt x="1149" y="2466"/>
                  </a:lnTo>
                  <a:lnTo>
                    <a:pt x="946" y="2892"/>
                  </a:lnTo>
                  <a:lnTo>
                    <a:pt x="797" y="3337"/>
                  </a:lnTo>
                  <a:lnTo>
                    <a:pt x="686" y="3782"/>
                  </a:lnTo>
                  <a:lnTo>
                    <a:pt x="593" y="4245"/>
                  </a:lnTo>
                  <a:lnTo>
                    <a:pt x="556" y="4709"/>
                  </a:lnTo>
                  <a:lnTo>
                    <a:pt x="556" y="5172"/>
                  </a:lnTo>
                  <a:lnTo>
                    <a:pt x="612" y="5635"/>
                  </a:lnTo>
                  <a:lnTo>
                    <a:pt x="649" y="5858"/>
                  </a:lnTo>
                  <a:lnTo>
                    <a:pt x="723" y="6062"/>
                  </a:lnTo>
                  <a:lnTo>
                    <a:pt x="816" y="6284"/>
                  </a:lnTo>
                  <a:lnTo>
                    <a:pt x="927" y="6469"/>
                  </a:lnTo>
                  <a:lnTo>
                    <a:pt x="1038" y="6673"/>
                  </a:lnTo>
                  <a:lnTo>
                    <a:pt x="1168" y="6859"/>
                  </a:lnTo>
                  <a:lnTo>
                    <a:pt x="1465" y="7229"/>
                  </a:lnTo>
                  <a:lnTo>
                    <a:pt x="1743" y="7619"/>
                  </a:lnTo>
                  <a:lnTo>
                    <a:pt x="1872" y="7804"/>
                  </a:lnTo>
                  <a:lnTo>
                    <a:pt x="2002" y="7989"/>
                  </a:lnTo>
                  <a:lnTo>
                    <a:pt x="2113" y="8193"/>
                  </a:lnTo>
                  <a:lnTo>
                    <a:pt x="2206" y="8397"/>
                  </a:lnTo>
                  <a:lnTo>
                    <a:pt x="2280" y="8619"/>
                  </a:lnTo>
                  <a:lnTo>
                    <a:pt x="2336" y="8842"/>
                  </a:lnTo>
                  <a:lnTo>
                    <a:pt x="2484" y="9713"/>
                  </a:lnTo>
                  <a:lnTo>
                    <a:pt x="2521" y="10102"/>
                  </a:lnTo>
                  <a:lnTo>
                    <a:pt x="2558" y="10491"/>
                  </a:lnTo>
                  <a:lnTo>
                    <a:pt x="2540" y="10695"/>
                  </a:lnTo>
                  <a:lnTo>
                    <a:pt x="2540" y="10881"/>
                  </a:lnTo>
                  <a:lnTo>
                    <a:pt x="2502" y="11066"/>
                  </a:lnTo>
                  <a:lnTo>
                    <a:pt x="2465" y="11251"/>
                  </a:lnTo>
                  <a:lnTo>
                    <a:pt x="2410" y="11455"/>
                  </a:lnTo>
                  <a:lnTo>
                    <a:pt x="2336" y="11641"/>
                  </a:lnTo>
                  <a:lnTo>
                    <a:pt x="2243" y="11844"/>
                  </a:lnTo>
                  <a:lnTo>
                    <a:pt x="2132" y="12030"/>
                  </a:lnTo>
                  <a:lnTo>
                    <a:pt x="1613" y="12827"/>
                  </a:lnTo>
                  <a:lnTo>
                    <a:pt x="1094" y="13605"/>
                  </a:lnTo>
                  <a:lnTo>
                    <a:pt x="853" y="13994"/>
                  </a:lnTo>
                  <a:lnTo>
                    <a:pt x="612" y="14402"/>
                  </a:lnTo>
                  <a:lnTo>
                    <a:pt x="408" y="14810"/>
                  </a:lnTo>
                  <a:lnTo>
                    <a:pt x="223" y="15236"/>
                  </a:lnTo>
                  <a:lnTo>
                    <a:pt x="149" y="15459"/>
                  </a:lnTo>
                  <a:lnTo>
                    <a:pt x="93" y="15700"/>
                  </a:lnTo>
                  <a:lnTo>
                    <a:pt x="37" y="15922"/>
                  </a:lnTo>
                  <a:lnTo>
                    <a:pt x="19" y="16163"/>
                  </a:lnTo>
                  <a:lnTo>
                    <a:pt x="0" y="16404"/>
                  </a:lnTo>
                  <a:lnTo>
                    <a:pt x="0" y="16645"/>
                  </a:lnTo>
                  <a:lnTo>
                    <a:pt x="19" y="16867"/>
                  </a:lnTo>
                  <a:lnTo>
                    <a:pt x="56" y="17108"/>
                  </a:lnTo>
                  <a:lnTo>
                    <a:pt x="93" y="17349"/>
                  </a:lnTo>
                  <a:lnTo>
                    <a:pt x="149" y="17572"/>
                  </a:lnTo>
                  <a:lnTo>
                    <a:pt x="241" y="17812"/>
                  </a:lnTo>
                  <a:lnTo>
                    <a:pt x="315" y="18016"/>
                  </a:lnTo>
                  <a:lnTo>
                    <a:pt x="427" y="18239"/>
                  </a:lnTo>
                  <a:lnTo>
                    <a:pt x="538" y="18443"/>
                  </a:lnTo>
                  <a:lnTo>
                    <a:pt x="686" y="18628"/>
                  </a:lnTo>
                  <a:lnTo>
                    <a:pt x="834" y="18813"/>
                  </a:lnTo>
                  <a:lnTo>
                    <a:pt x="1001" y="18999"/>
                  </a:lnTo>
                  <a:lnTo>
                    <a:pt x="1187" y="19147"/>
                  </a:lnTo>
                  <a:lnTo>
                    <a:pt x="1390" y="19277"/>
                  </a:lnTo>
                  <a:lnTo>
                    <a:pt x="1613" y="19388"/>
                  </a:lnTo>
                  <a:lnTo>
                    <a:pt x="1835" y="19462"/>
                  </a:lnTo>
                  <a:lnTo>
                    <a:pt x="2058" y="19536"/>
                  </a:lnTo>
                  <a:lnTo>
                    <a:pt x="2484" y="19666"/>
                  </a:lnTo>
                  <a:lnTo>
                    <a:pt x="2892" y="19759"/>
                  </a:lnTo>
                  <a:lnTo>
                    <a:pt x="3077" y="19814"/>
                  </a:lnTo>
                  <a:lnTo>
                    <a:pt x="3244" y="19870"/>
                  </a:lnTo>
                  <a:lnTo>
                    <a:pt x="3392" y="19944"/>
                  </a:lnTo>
                  <a:lnTo>
                    <a:pt x="3522" y="20018"/>
                  </a:lnTo>
                  <a:lnTo>
                    <a:pt x="3615" y="20129"/>
                  </a:lnTo>
                  <a:lnTo>
                    <a:pt x="3689" y="20241"/>
                  </a:lnTo>
                  <a:lnTo>
                    <a:pt x="3726" y="20370"/>
                  </a:lnTo>
                  <a:lnTo>
                    <a:pt x="3726" y="20537"/>
                  </a:lnTo>
                  <a:lnTo>
                    <a:pt x="3707" y="20704"/>
                  </a:lnTo>
                  <a:lnTo>
                    <a:pt x="3652" y="20908"/>
                  </a:lnTo>
                  <a:lnTo>
                    <a:pt x="3540" y="21371"/>
                  </a:lnTo>
                  <a:lnTo>
                    <a:pt x="3485" y="21631"/>
                  </a:lnTo>
                  <a:lnTo>
                    <a:pt x="3429" y="21890"/>
                  </a:lnTo>
                  <a:lnTo>
                    <a:pt x="3374" y="22187"/>
                  </a:lnTo>
                  <a:lnTo>
                    <a:pt x="3355" y="22483"/>
                  </a:lnTo>
                  <a:lnTo>
                    <a:pt x="3355" y="22798"/>
                  </a:lnTo>
                  <a:lnTo>
                    <a:pt x="3392" y="23132"/>
                  </a:lnTo>
                  <a:lnTo>
                    <a:pt x="3466" y="23465"/>
                  </a:lnTo>
                  <a:lnTo>
                    <a:pt x="3577" y="23799"/>
                  </a:lnTo>
                  <a:lnTo>
                    <a:pt x="3652" y="23984"/>
                  </a:lnTo>
                  <a:lnTo>
                    <a:pt x="3726" y="24151"/>
                  </a:lnTo>
                  <a:lnTo>
                    <a:pt x="3837" y="24337"/>
                  </a:lnTo>
                  <a:lnTo>
                    <a:pt x="3948" y="24522"/>
                  </a:lnTo>
                  <a:lnTo>
                    <a:pt x="4096" y="24707"/>
                  </a:lnTo>
                  <a:lnTo>
                    <a:pt x="4245" y="24874"/>
                  </a:lnTo>
                  <a:lnTo>
                    <a:pt x="4412" y="25041"/>
                  </a:lnTo>
                  <a:lnTo>
                    <a:pt x="4615" y="25189"/>
                  </a:lnTo>
                  <a:lnTo>
                    <a:pt x="4819" y="25337"/>
                  </a:lnTo>
                  <a:lnTo>
                    <a:pt x="5042" y="25486"/>
                  </a:lnTo>
                  <a:lnTo>
                    <a:pt x="5283" y="25615"/>
                  </a:lnTo>
                  <a:lnTo>
                    <a:pt x="5542" y="25745"/>
                  </a:lnTo>
                  <a:lnTo>
                    <a:pt x="5802" y="25856"/>
                  </a:lnTo>
                  <a:lnTo>
                    <a:pt x="6080" y="25968"/>
                  </a:lnTo>
                  <a:lnTo>
                    <a:pt x="6654" y="26172"/>
                  </a:lnTo>
                  <a:lnTo>
                    <a:pt x="7266" y="26338"/>
                  </a:lnTo>
                  <a:lnTo>
                    <a:pt x="7896" y="26487"/>
                  </a:lnTo>
                  <a:lnTo>
                    <a:pt x="8545" y="26598"/>
                  </a:lnTo>
                  <a:lnTo>
                    <a:pt x="9193" y="26690"/>
                  </a:lnTo>
                  <a:lnTo>
                    <a:pt x="9842" y="26746"/>
                  </a:lnTo>
                  <a:lnTo>
                    <a:pt x="10472" y="26783"/>
                  </a:lnTo>
                  <a:lnTo>
                    <a:pt x="11084" y="26802"/>
                  </a:lnTo>
                  <a:lnTo>
                    <a:pt x="11658" y="26783"/>
                  </a:lnTo>
                  <a:lnTo>
                    <a:pt x="12196" y="26746"/>
                  </a:lnTo>
                  <a:lnTo>
                    <a:pt x="12696" y="26672"/>
                  </a:lnTo>
                  <a:lnTo>
                    <a:pt x="13160" y="26598"/>
                  </a:lnTo>
                  <a:lnTo>
                    <a:pt x="13623" y="26505"/>
                  </a:lnTo>
                  <a:lnTo>
                    <a:pt x="14068" y="26375"/>
                  </a:lnTo>
                  <a:lnTo>
                    <a:pt x="14531" y="26246"/>
                  </a:lnTo>
                  <a:lnTo>
                    <a:pt x="14976" y="26097"/>
                  </a:lnTo>
                  <a:lnTo>
                    <a:pt x="15421" y="25931"/>
                  </a:lnTo>
                  <a:lnTo>
                    <a:pt x="15847" y="25745"/>
                  </a:lnTo>
                  <a:lnTo>
                    <a:pt x="16255" y="25523"/>
                  </a:lnTo>
                  <a:lnTo>
                    <a:pt x="16644" y="25300"/>
                  </a:lnTo>
                  <a:lnTo>
                    <a:pt x="17015" y="25041"/>
                  </a:lnTo>
                  <a:lnTo>
                    <a:pt x="17348" y="24744"/>
                  </a:lnTo>
                  <a:lnTo>
                    <a:pt x="17664" y="24429"/>
                  </a:lnTo>
                  <a:lnTo>
                    <a:pt x="17942" y="24096"/>
                  </a:lnTo>
                  <a:lnTo>
                    <a:pt x="18071" y="23910"/>
                  </a:lnTo>
                  <a:lnTo>
                    <a:pt x="18183" y="23725"/>
                  </a:lnTo>
                  <a:lnTo>
                    <a:pt x="18294" y="23540"/>
                  </a:lnTo>
                  <a:lnTo>
                    <a:pt x="18386" y="23336"/>
                  </a:lnTo>
                  <a:lnTo>
                    <a:pt x="18479" y="23132"/>
                  </a:lnTo>
                  <a:lnTo>
                    <a:pt x="18553" y="22909"/>
                  </a:lnTo>
                  <a:lnTo>
                    <a:pt x="18609" y="22706"/>
                  </a:lnTo>
                  <a:lnTo>
                    <a:pt x="18627" y="22483"/>
                  </a:lnTo>
                  <a:lnTo>
                    <a:pt x="18627" y="22261"/>
                  </a:lnTo>
                  <a:lnTo>
                    <a:pt x="18590" y="22038"/>
                  </a:lnTo>
                  <a:lnTo>
                    <a:pt x="18516" y="21556"/>
                  </a:lnTo>
                  <a:lnTo>
                    <a:pt x="18405" y="21075"/>
                  </a:lnTo>
                  <a:lnTo>
                    <a:pt x="18331" y="20593"/>
                  </a:lnTo>
                  <a:lnTo>
                    <a:pt x="18312" y="20352"/>
                  </a:lnTo>
                  <a:lnTo>
                    <a:pt x="18294" y="20129"/>
                  </a:lnTo>
                  <a:lnTo>
                    <a:pt x="18312" y="19925"/>
                  </a:lnTo>
                  <a:lnTo>
                    <a:pt x="18349" y="19722"/>
                  </a:lnTo>
                  <a:lnTo>
                    <a:pt x="18423" y="19536"/>
                  </a:lnTo>
                  <a:lnTo>
                    <a:pt x="18535" y="19369"/>
                  </a:lnTo>
                  <a:lnTo>
                    <a:pt x="18646" y="19258"/>
                  </a:lnTo>
                  <a:lnTo>
                    <a:pt x="18776" y="19166"/>
                  </a:lnTo>
                  <a:lnTo>
                    <a:pt x="18942" y="19091"/>
                  </a:lnTo>
                  <a:lnTo>
                    <a:pt x="19091" y="19054"/>
                  </a:lnTo>
                  <a:lnTo>
                    <a:pt x="19461" y="18962"/>
                  </a:lnTo>
                  <a:lnTo>
                    <a:pt x="19851" y="18887"/>
                  </a:lnTo>
                  <a:lnTo>
                    <a:pt x="20054" y="18813"/>
                  </a:lnTo>
                  <a:lnTo>
                    <a:pt x="20277" y="18739"/>
                  </a:lnTo>
                  <a:lnTo>
                    <a:pt x="20481" y="18647"/>
                  </a:lnTo>
                  <a:lnTo>
                    <a:pt x="20703" y="18517"/>
                  </a:lnTo>
                  <a:lnTo>
                    <a:pt x="20907" y="18350"/>
                  </a:lnTo>
                  <a:lnTo>
                    <a:pt x="21111" y="18128"/>
                  </a:lnTo>
                  <a:lnTo>
                    <a:pt x="21315" y="17887"/>
                  </a:lnTo>
                  <a:lnTo>
                    <a:pt x="21519" y="17572"/>
                  </a:lnTo>
                  <a:lnTo>
                    <a:pt x="21593" y="17405"/>
                  </a:lnTo>
                  <a:lnTo>
                    <a:pt x="21667" y="17238"/>
                  </a:lnTo>
                  <a:lnTo>
                    <a:pt x="21741" y="17071"/>
                  </a:lnTo>
                  <a:lnTo>
                    <a:pt x="21778" y="16923"/>
                  </a:lnTo>
                  <a:lnTo>
                    <a:pt x="21815" y="16756"/>
                  </a:lnTo>
                  <a:lnTo>
                    <a:pt x="21834" y="16589"/>
                  </a:lnTo>
                  <a:lnTo>
                    <a:pt x="21852" y="16293"/>
                  </a:lnTo>
                  <a:lnTo>
                    <a:pt x="21815" y="15978"/>
                  </a:lnTo>
                  <a:lnTo>
                    <a:pt x="21760" y="15700"/>
                  </a:lnTo>
                  <a:lnTo>
                    <a:pt x="21667" y="15403"/>
                  </a:lnTo>
                  <a:lnTo>
                    <a:pt x="21556" y="15144"/>
                  </a:lnTo>
                  <a:lnTo>
                    <a:pt x="21407" y="14884"/>
                  </a:lnTo>
                  <a:lnTo>
                    <a:pt x="21259" y="14643"/>
                  </a:lnTo>
                  <a:lnTo>
                    <a:pt x="21111" y="14402"/>
                  </a:lnTo>
                  <a:lnTo>
                    <a:pt x="20944" y="14180"/>
                  </a:lnTo>
                  <a:lnTo>
                    <a:pt x="20611" y="13791"/>
                  </a:lnTo>
                  <a:lnTo>
                    <a:pt x="20351" y="13475"/>
                  </a:lnTo>
                  <a:lnTo>
                    <a:pt x="20092" y="13197"/>
                  </a:lnTo>
                  <a:lnTo>
                    <a:pt x="19832" y="12919"/>
                  </a:lnTo>
                  <a:lnTo>
                    <a:pt x="19313" y="12363"/>
                  </a:lnTo>
                  <a:lnTo>
                    <a:pt x="19072" y="12085"/>
                  </a:lnTo>
                  <a:lnTo>
                    <a:pt x="18831" y="11807"/>
                  </a:lnTo>
                  <a:lnTo>
                    <a:pt x="18627" y="11492"/>
                  </a:lnTo>
                  <a:lnTo>
                    <a:pt x="18442" y="11177"/>
                  </a:lnTo>
                  <a:lnTo>
                    <a:pt x="18349" y="11010"/>
                  </a:lnTo>
                  <a:lnTo>
                    <a:pt x="18294" y="10825"/>
                  </a:lnTo>
                  <a:lnTo>
                    <a:pt x="18238" y="10640"/>
                  </a:lnTo>
                  <a:lnTo>
                    <a:pt x="18201" y="10454"/>
                  </a:lnTo>
                  <a:lnTo>
                    <a:pt x="18183" y="10250"/>
                  </a:lnTo>
                  <a:lnTo>
                    <a:pt x="18164" y="10065"/>
                  </a:lnTo>
                  <a:lnTo>
                    <a:pt x="18183" y="9880"/>
                  </a:lnTo>
                  <a:lnTo>
                    <a:pt x="18201" y="9694"/>
                  </a:lnTo>
                  <a:lnTo>
                    <a:pt x="18238" y="9509"/>
                  </a:lnTo>
                  <a:lnTo>
                    <a:pt x="18294" y="9324"/>
                  </a:lnTo>
                  <a:lnTo>
                    <a:pt x="18349" y="9157"/>
                  </a:lnTo>
                  <a:lnTo>
                    <a:pt x="18442" y="9009"/>
                  </a:lnTo>
                  <a:lnTo>
                    <a:pt x="18553" y="8860"/>
                  </a:lnTo>
                  <a:lnTo>
                    <a:pt x="18664" y="8731"/>
                  </a:lnTo>
                  <a:lnTo>
                    <a:pt x="18813" y="8619"/>
                  </a:lnTo>
                  <a:lnTo>
                    <a:pt x="18961" y="8527"/>
                  </a:lnTo>
                  <a:lnTo>
                    <a:pt x="18961" y="8100"/>
                  </a:lnTo>
                  <a:lnTo>
                    <a:pt x="18924" y="7174"/>
                  </a:lnTo>
                  <a:lnTo>
                    <a:pt x="18887" y="6655"/>
                  </a:lnTo>
                  <a:lnTo>
                    <a:pt x="18868" y="6210"/>
                  </a:lnTo>
                  <a:lnTo>
                    <a:pt x="18813" y="5876"/>
                  </a:lnTo>
                  <a:lnTo>
                    <a:pt x="18794" y="5765"/>
                  </a:lnTo>
                  <a:lnTo>
                    <a:pt x="18776" y="5710"/>
                  </a:lnTo>
                  <a:lnTo>
                    <a:pt x="17904" y="4764"/>
                  </a:lnTo>
                  <a:lnTo>
                    <a:pt x="16125" y="2800"/>
                  </a:lnTo>
                  <a:lnTo>
                    <a:pt x="13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7380605" y="1641043"/>
              <a:ext cx="299409" cy="636611"/>
            </a:xfrm>
            <a:custGeom>
              <a:avLst/>
              <a:gdLst/>
              <a:ahLst/>
              <a:cxnLst/>
              <a:rect l="l" t="t" r="r" b="b"/>
              <a:pathLst>
                <a:path w="7637" h="16238" extrusionOk="0">
                  <a:moveTo>
                    <a:pt x="6209" y="1"/>
                  </a:moveTo>
                  <a:lnTo>
                    <a:pt x="0" y="10732"/>
                  </a:lnTo>
                  <a:lnTo>
                    <a:pt x="111" y="16237"/>
                  </a:lnTo>
                  <a:lnTo>
                    <a:pt x="223" y="16219"/>
                  </a:lnTo>
                  <a:lnTo>
                    <a:pt x="352" y="16163"/>
                  </a:lnTo>
                  <a:lnTo>
                    <a:pt x="482" y="16089"/>
                  </a:lnTo>
                  <a:lnTo>
                    <a:pt x="649" y="15959"/>
                  </a:lnTo>
                  <a:lnTo>
                    <a:pt x="816" y="15811"/>
                  </a:lnTo>
                  <a:lnTo>
                    <a:pt x="982" y="15644"/>
                  </a:lnTo>
                  <a:lnTo>
                    <a:pt x="1372" y="15199"/>
                  </a:lnTo>
                  <a:lnTo>
                    <a:pt x="1817" y="14680"/>
                  </a:lnTo>
                  <a:lnTo>
                    <a:pt x="2280" y="14069"/>
                  </a:lnTo>
                  <a:lnTo>
                    <a:pt x="2762" y="13383"/>
                  </a:lnTo>
                  <a:lnTo>
                    <a:pt x="3281" y="12660"/>
                  </a:lnTo>
                  <a:lnTo>
                    <a:pt x="4356" y="11085"/>
                  </a:lnTo>
                  <a:lnTo>
                    <a:pt x="5486" y="9453"/>
                  </a:lnTo>
                  <a:lnTo>
                    <a:pt x="6580" y="7878"/>
                  </a:lnTo>
                  <a:lnTo>
                    <a:pt x="7117" y="7155"/>
                  </a:lnTo>
                  <a:lnTo>
                    <a:pt x="7636" y="646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8211124" y="1641043"/>
              <a:ext cx="284158" cy="654763"/>
            </a:xfrm>
            <a:custGeom>
              <a:avLst/>
              <a:gdLst/>
              <a:ahLst/>
              <a:cxnLst/>
              <a:rect l="l" t="t" r="r" b="b"/>
              <a:pathLst>
                <a:path w="7248" h="16701" extrusionOk="0">
                  <a:moveTo>
                    <a:pt x="1966" y="1"/>
                  </a:moveTo>
                  <a:lnTo>
                    <a:pt x="1" y="6321"/>
                  </a:lnTo>
                  <a:lnTo>
                    <a:pt x="464" y="7044"/>
                  </a:lnTo>
                  <a:lnTo>
                    <a:pt x="928" y="7822"/>
                  </a:lnTo>
                  <a:lnTo>
                    <a:pt x="1891" y="9491"/>
                  </a:lnTo>
                  <a:lnTo>
                    <a:pt x="2874" y="11196"/>
                  </a:lnTo>
                  <a:lnTo>
                    <a:pt x="3819" y="12864"/>
                  </a:lnTo>
                  <a:lnTo>
                    <a:pt x="4282" y="13624"/>
                  </a:lnTo>
                  <a:lnTo>
                    <a:pt x="4709" y="14347"/>
                  </a:lnTo>
                  <a:lnTo>
                    <a:pt x="5116" y="14995"/>
                  </a:lnTo>
                  <a:lnTo>
                    <a:pt x="5506" y="15551"/>
                  </a:lnTo>
                  <a:lnTo>
                    <a:pt x="5858" y="16015"/>
                  </a:lnTo>
                  <a:lnTo>
                    <a:pt x="6025" y="16219"/>
                  </a:lnTo>
                  <a:lnTo>
                    <a:pt x="6173" y="16367"/>
                  </a:lnTo>
                  <a:lnTo>
                    <a:pt x="6321" y="16497"/>
                  </a:lnTo>
                  <a:lnTo>
                    <a:pt x="6451" y="16608"/>
                  </a:lnTo>
                  <a:lnTo>
                    <a:pt x="6562" y="16663"/>
                  </a:lnTo>
                  <a:lnTo>
                    <a:pt x="6673" y="16700"/>
                  </a:lnTo>
                  <a:lnTo>
                    <a:pt x="7248" y="11214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7988792" y="3576829"/>
              <a:ext cx="299409" cy="1291295"/>
            </a:xfrm>
            <a:custGeom>
              <a:avLst/>
              <a:gdLst/>
              <a:ahLst/>
              <a:cxnLst/>
              <a:rect l="l" t="t" r="r" b="b"/>
              <a:pathLst>
                <a:path w="7637" h="32937" extrusionOk="0">
                  <a:moveTo>
                    <a:pt x="0" y="1"/>
                  </a:moveTo>
                  <a:lnTo>
                    <a:pt x="1687" y="8045"/>
                  </a:lnTo>
                  <a:lnTo>
                    <a:pt x="1576" y="8786"/>
                  </a:lnTo>
                  <a:lnTo>
                    <a:pt x="1335" y="10454"/>
                  </a:lnTo>
                  <a:lnTo>
                    <a:pt x="1205" y="11399"/>
                  </a:lnTo>
                  <a:lnTo>
                    <a:pt x="1094" y="12289"/>
                  </a:lnTo>
                  <a:lnTo>
                    <a:pt x="1020" y="13049"/>
                  </a:lnTo>
                  <a:lnTo>
                    <a:pt x="1001" y="13327"/>
                  </a:lnTo>
                  <a:lnTo>
                    <a:pt x="1001" y="13549"/>
                  </a:lnTo>
                  <a:lnTo>
                    <a:pt x="1038" y="13846"/>
                  </a:lnTo>
                  <a:lnTo>
                    <a:pt x="1112" y="14346"/>
                  </a:lnTo>
                  <a:lnTo>
                    <a:pt x="1390" y="15885"/>
                  </a:lnTo>
                  <a:lnTo>
                    <a:pt x="1761" y="17886"/>
                  </a:lnTo>
                  <a:lnTo>
                    <a:pt x="2206" y="20110"/>
                  </a:lnTo>
                  <a:lnTo>
                    <a:pt x="3040" y="24169"/>
                  </a:lnTo>
                  <a:lnTo>
                    <a:pt x="3411" y="25986"/>
                  </a:lnTo>
                  <a:lnTo>
                    <a:pt x="3466" y="32936"/>
                  </a:lnTo>
                  <a:lnTo>
                    <a:pt x="6802" y="32936"/>
                  </a:lnTo>
                  <a:lnTo>
                    <a:pt x="6228" y="26041"/>
                  </a:lnTo>
                  <a:lnTo>
                    <a:pt x="6432" y="24244"/>
                  </a:lnTo>
                  <a:lnTo>
                    <a:pt x="6877" y="20203"/>
                  </a:lnTo>
                  <a:lnTo>
                    <a:pt x="7321" y="15959"/>
                  </a:lnTo>
                  <a:lnTo>
                    <a:pt x="7488" y="14402"/>
                  </a:lnTo>
                  <a:lnTo>
                    <a:pt x="7525" y="13864"/>
                  </a:lnTo>
                  <a:lnTo>
                    <a:pt x="7544" y="13549"/>
                  </a:lnTo>
                  <a:lnTo>
                    <a:pt x="7525" y="13308"/>
                  </a:lnTo>
                  <a:lnTo>
                    <a:pt x="7507" y="13012"/>
                  </a:lnTo>
                  <a:lnTo>
                    <a:pt x="7414" y="12252"/>
                  </a:lnTo>
                  <a:lnTo>
                    <a:pt x="7303" y="11399"/>
                  </a:lnTo>
                  <a:lnTo>
                    <a:pt x="7173" y="10491"/>
                  </a:lnTo>
                  <a:lnTo>
                    <a:pt x="6914" y="8934"/>
                  </a:lnTo>
                  <a:lnTo>
                    <a:pt x="6802" y="8267"/>
                  </a:lnTo>
                  <a:lnTo>
                    <a:pt x="76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7985146" y="3572478"/>
              <a:ext cx="307406" cy="1157567"/>
            </a:xfrm>
            <a:custGeom>
              <a:avLst/>
              <a:gdLst/>
              <a:ahLst/>
              <a:cxnLst/>
              <a:rect l="l" t="t" r="r" b="b"/>
              <a:pathLst>
                <a:path w="7841" h="29526" extrusionOk="0">
                  <a:moveTo>
                    <a:pt x="93" y="0"/>
                  </a:moveTo>
                  <a:lnTo>
                    <a:pt x="56" y="19"/>
                  </a:lnTo>
                  <a:lnTo>
                    <a:pt x="19" y="37"/>
                  </a:lnTo>
                  <a:lnTo>
                    <a:pt x="1" y="93"/>
                  </a:lnTo>
                  <a:lnTo>
                    <a:pt x="1" y="130"/>
                  </a:lnTo>
                  <a:lnTo>
                    <a:pt x="1669" y="8174"/>
                  </a:lnTo>
                  <a:lnTo>
                    <a:pt x="1521" y="9045"/>
                  </a:lnTo>
                  <a:lnTo>
                    <a:pt x="1298" y="10713"/>
                  </a:lnTo>
                  <a:lnTo>
                    <a:pt x="1168" y="11621"/>
                  </a:lnTo>
                  <a:lnTo>
                    <a:pt x="1076" y="12474"/>
                  </a:lnTo>
                  <a:lnTo>
                    <a:pt x="1002" y="13178"/>
                  </a:lnTo>
                  <a:lnTo>
                    <a:pt x="983" y="13660"/>
                  </a:lnTo>
                  <a:lnTo>
                    <a:pt x="1020" y="13938"/>
                  </a:lnTo>
                  <a:lnTo>
                    <a:pt x="1094" y="14439"/>
                  </a:lnTo>
                  <a:lnTo>
                    <a:pt x="1354" y="15940"/>
                  </a:lnTo>
                  <a:lnTo>
                    <a:pt x="1724" y="17886"/>
                  </a:lnTo>
                  <a:lnTo>
                    <a:pt x="2151" y="20055"/>
                  </a:lnTo>
                  <a:lnTo>
                    <a:pt x="2966" y="24095"/>
                  </a:lnTo>
                  <a:lnTo>
                    <a:pt x="3392" y="26097"/>
                  </a:lnTo>
                  <a:lnTo>
                    <a:pt x="3411" y="29415"/>
                  </a:lnTo>
                  <a:lnTo>
                    <a:pt x="3430" y="29452"/>
                  </a:lnTo>
                  <a:lnTo>
                    <a:pt x="3448" y="29489"/>
                  </a:lnTo>
                  <a:lnTo>
                    <a:pt x="3485" y="29526"/>
                  </a:lnTo>
                  <a:lnTo>
                    <a:pt x="3522" y="29526"/>
                  </a:lnTo>
                  <a:lnTo>
                    <a:pt x="3559" y="29507"/>
                  </a:lnTo>
                  <a:lnTo>
                    <a:pt x="3596" y="29489"/>
                  </a:lnTo>
                  <a:lnTo>
                    <a:pt x="3633" y="29452"/>
                  </a:lnTo>
                  <a:lnTo>
                    <a:pt x="3633" y="29415"/>
                  </a:lnTo>
                  <a:lnTo>
                    <a:pt x="3615" y="26060"/>
                  </a:lnTo>
                  <a:lnTo>
                    <a:pt x="3226" y="24206"/>
                  </a:lnTo>
                  <a:lnTo>
                    <a:pt x="2410" y="20166"/>
                  </a:lnTo>
                  <a:lnTo>
                    <a:pt x="1965" y="17960"/>
                  </a:lnTo>
                  <a:lnTo>
                    <a:pt x="1576" y="15959"/>
                  </a:lnTo>
                  <a:lnTo>
                    <a:pt x="1317" y="14439"/>
                  </a:lnTo>
                  <a:lnTo>
                    <a:pt x="1243" y="13938"/>
                  </a:lnTo>
                  <a:lnTo>
                    <a:pt x="1205" y="13660"/>
                  </a:lnTo>
                  <a:lnTo>
                    <a:pt x="1224" y="13160"/>
                  </a:lnTo>
                  <a:lnTo>
                    <a:pt x="1298" y="12418"/>
                  </a:lnTo>
                  <a:lnTo>
                    <a:pt x="1409" y="11529"/>
                  </a:lnTo>
                  <a:lnTo>
                    <a:pt x="1539" y="10584"/>
                  </a:lnTo>
                  <a:lnTo>
                    <a:pt x="1780" y="8934"/>
                  </a:lnTo>
                  <a:lnTo>
                    <a:pt x="1891" y="8174"/>
                  </a:lnTo>
                  <a:lnTo>
                    <a:pt x="1891" y="8137"/>
                  </a:lnTo>
                  <a:lnTo>
                    <a:pt x="242" y="223"/>
                  </a:lnTo>
                  <a:lnTo>
                    <a:pt x="7600" y="223"/>
                  </a:lnTo>
                  <a:lnTo>
                    <a:pt x="6784" y="8359"/>
                  </a:lnTo>
                  <a:lnTo>
                    <a:pt x="6784" y="8396"/>
                  </a:lnTo>
                  <a:lnTo>
                    <a:pt x="6895" y="9082"/>
                  </a:lnTo>
                  <a:lnTo>
                    <a:pt x="7155" y="10639"/>
                  </a:lnTo>
                  <a:lnTo>
                    <a:pt x="7285" y="11529"/>
                  </a:lnTo>
                  <a:lnTo>
                    <a:pt x="7396" y="12381"/>
                  </a:lnTo>
                  <a:lnTo>
                    <a:pt x="7489" y="13123"/>
                  </a:lnTo>
                  <a:lnTo>
                    <a:pt x="7507" y="13419"/>
                  </a:lnTo>
                  <a:lnTo>
                    <a:pt x="7526" y="13660"/>
                  </a:lnTo>
                  <a:lnTo>
                    <a:pt x="7507" y="13975"/>
                  </a:lnTo>
                  <a:lnTo>
                    <a:pt x="7470" y="14494"/>
                  </a:lnTo>
                  <a:lnTo>
                    <a:pt x="7322" y="16051"/>
                  </a:lnTo>
                  <a:lnTo>
                    <a:pt x="6858" y="20259"/>
                  </a:lnTo>
                  <a:lnTo>
                    <a:pt x="6210" y="26152"/>
                  </a:lnTo>
                  <a:lnTo>
                    <a:pt x="6469" y="29322"/>
                  </a:lnTo>
                  <a:lnTo>
                    <a:pt x="6488" y="29359"/>
                  </a:lnTo>
                  <a:lnTo>
                    <a:pt x="6506" y="29396"/>
                  </a:lnTo>
                  <a:lnTo>
                    <a:pt x="6543" y="29415"/>
                  </a:lnTo>
                  <a:lnTo>
                    <a:pt x="6599" y="29433"/>
                  </a:lnTo>
                  <a:lnTo>
                    <a:pt x="6636" y="29415"/>
                  </a:lnTo>
                  <a:lnTo>
                    <a:pt x="6673" y="29396"/>
                  </a:lnTo>
                  <a:lnTo>
                    <a:pt x="6692" y="29359"/>
                  </a:lnTo>
                  <a:lnTo>
                    <a:pt x="6692" y="29303"/>
                  </a:lnTo>
                  <a:lnTo>
                    <a:pt x="6432" y="26152"/>
                  </a:lnTo>
                  <a:lnTo>
                    <a:pt x="6655" y="24151"/>
                  </a:lnTo>
                  <a:lnTo>
                    <a:pt x="7099" y="20147"/>
                  </a:lnTo>
                  <a:lnTo>
                    <a:pt x="7544" y="15996"/>
                  </a:lnTo>
                  <a:lnTo>
                    <a:pt x="7692" y="14494"/>
                  </a:lnTo>
                  <a:lnTo>
                    <a:pt x="7730" y="13975"/>
                  </a:lnTo>
                  <a:lnTo>
                    <a:pt x="7748" y="13660"/>
                  </a:lnTo>
                  <a:lnTo>
                    <a:pt x="7730" y="13419"/>
                  </a:lnTo>
                  <a:lnTo>
                    <a:pt x="7711" y="13141"/>
                  </a:lnTo>
                  <a:lnTo>
                    <a:pt x="7637" y="12418"/>
                  </a:lnTo>
                  <a:lnTo>
                    <a:pt x="7526" y="11603"/>
                  </a:lnTo>
                  <a:lnTo>
                    <a:pt x="7396" y="10732"/>
                  </a:lnTo>
                  <a:lnTo>
                    <a:pt x="7155" y="9175"/>
                  </a:lnTo>
                  <a:lnTo>
                    <a:pt x="7007" y="8359"/>
                  </a:lnTo>
                  <a:lnTo>
                    <a:pt x="7841" y="130"/>
                  </a:lnTo>
                  <a:lnTo>
                    <a:pt x="7841" y="75"/>
                  </a:lnTo>
                  <a:lnTo>
                    <a:pt x="7804" y="37"/>
                  </a:lnTo>
                  <a:lnTo>
                    <a:pt x="7767" y="19"/>
                  </a:lnTo>
                  <a:lnTo>
                    <a:pt x="77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8121776" y="4710403"/>
              <a:ext cx="138825" cy="157722"/>
            </a:xfrm>
            <a:custGeom>
              <a:avLst/>
              <a:gdLst/>
              <a:ahLst/>
              <a:cxnLst/>
              <a:rect l="l" t="t" r="r" b="b"/>
              <a:pathLst>
                <a:path w="3541" h="4023" extrusionOk="0">
                  <a:moveTo>
                    <a:pt x="37" y="0"/>
                  </a:moveTo>
                  <a:lnTo>
                    <a:pt x="0" y="4022"/>
                  </a:lnTo>
                  <a:lnTo>
                    <a:pt x="3540" y="4022"/>
                  </a:lnTo>
                  <a:lnTo>
                    <a:pt x="3077" y="0"/>
                  </a:lnTo>
                  <a:lnTo>
                    <a:pt x="3077" y="3318"/>
                  </a:lnTo>
                  <a:lnTo>
                    <a:pt x="2966" y="3281"/>
                  </a:lnTo>
                  <a:lnTo>
                    <a:pt x="2688" y="3188"/>
                  </a:lnTo>
                  <a:lnTo>
                    <a:pt x="2502" y="3133"/>
                  </a:lnTo>
                  <a:lnTo>
                    <a:pt x="2298" y="3096"/>
                  </a:lnTo>
                  <a:lnTo>
                    <a:pt x="2057" y="3058"/>
                  </a:lnTo>
                  <a:lnTo>
                    <a:pt x="1557" y="3058"/>
                  </a:lnTo>
                  <a:lnTo>
                    <a:pt x="1298" y="3114"/>
                  </a:lnTo>
                  <a:lnTo>
                    <a:pt x="1057" y="3170"/>
                  </a:lnTo>
                  <a:lnTo>
                    <a:pt x="816" y="3225"/>
                  </a:lnTo>
                  <a:lnTo>
                    <a:pt x="464" y="3355"/>
                  </a:lnTo>
                  <a:lnTo>
                    <a:pt x="334" y="341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7403109" y="3576829"/>
              <a:ext cx="425845" cy="1291295"/>
            </a:xfrm>
            <a:custGeom>
              <a:avLst/>
              <a:gdLst/>
              <a:ahLst/>
              <a:cxnLst/>
              <a:rect l="l" t="t" r="r" b="b"/>
              <a:pathLst>
                <a:path w="10862" h="32937" extrusionOk="0">
                  <a:moveTo>
                    <a:pt x="3337" y="1"/>
                  </a:moveTo>
                  <a:lnTo>
                    <a:pt x="4319" y="25986"/>
                  </a:lnTo>
                  <a:lnTo>
                    <a:pt x="1" y="32936"/>
                  </a:lnTo>
                  <a:lnTo>
                    <a:pt x="3337" y="32936"/>
                  </a:lnTo>
                  <a:lnTo>
                    <a:pt x="7581" y="28914"/>
                  </a:lnTo>
                  <a:lnTo>
                    <a:pt x="7396" y="25986"/>
                  </a:lnTo>
                  <a:lnTo>
                    <a:pt x="7841" y="24114"/>
                  </a:lnTo>
                  <a:lnTo>
                    <a:pt x="8823" y="19962"/>
                  </a:lnTo>
                  <a:lnTo>
                    <a:pt x="9361" y="17664"/>
                  </a:lnTo>
                  <a:lnTo>
                    <a:pt x="9805" y="15607"/>
                  </a:lnTo>
                  <a:lnTo>
                    <a:pt x="9991" y="14735"/>
                  </a:lnTo>
                  <a:lnTo>
                    <a:pt x="10120" y="14013"/>
                  </a:lnTo>
                  <a:lnTo>
                    <a:pt x="10195" y="13475"/>
                  </a:lnTo>
                  <a:lnTo>
                    <a:pt x="10213" y="13290"/>
                  </a:lnTo>
                  <a:lnTo>
                    <a:pt x="10232" y="13179"/>
                  </a:lnTo>
                  <a:lnTo>
                    <a:pt x="10195" y="12956"/>
                  </a:lnTo>
                  <a:lnTo>
                    <a:pt x="10120" y="12678"/>
                  </a:lnTo>
                  <a:lnTo>
                    <a:pt x="10028" y="12363"/>
                  </a:lnTo>
                  <a:lnTo>
                    <a:pt x="9917" y="11992"/>
                  </a:lnTo>
                  <a:lnTo>
                    <a:pt x="9620" y="11214"/>
                  </a:lnTo>
                  <a:lnTo>
                    <a:pt x="9286" y="10417"/>
                  </a:lnTo>
                  <a:lnTo>
                    <a:pt x="8971" y="9657"/>
                  </a:lnTo>
                  <a:lnTo>
                    <a:pt x="8693" y="9027"/>
                  </a:lnTo>
                  <a:lnTo>
                    <a:pt x="8415" y="8415"/>
                  </a:lnTo>
                  <a:lnTo>
                    <a:pt x="10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7426358" y="3572478"/>
              <a:ext cx="406987" cy="1254952"/>
            </a:xfrm>
            <a:custGeom>
              <a:avLst/>
              <a:gdLst/>
              <a:ahLst/>
              <a:cxnLst/>
              <a:rect l="l" t="t" r="r" b="b"/>
              <a:pathLst>
                <a:path w="10381" h="32010" extrusionOk="0">
                  <a:moveTo>
                    <a:pt x="2744" y="0"/>
                  </a:moveTo>
                  <a:lnTo>
                    <a:pt x="2707" y="19"/>
                  </a:lnTo>
                  <a:lnTo>
                    <a:pt x="2670" y="37"/>
                  </a:lnTo>
                  <a:lnTo>
                    <a:pt x="2651" y="75"/>
                  </a:lnTo>
                  <a:lnTo>
                    <a:pt x="2633" y="112"/>
                  </a:lnTo>
                  <a:lnTo>
                    <a:pt x="3615" y="26060"/>
                  </a:lnTo>
                  <a:lnTo>
                    <a:pt x="19" y="31843"/>
                  </a:lnTo>
                  <a:lnTo>
                    <a:pt x="1" y="31880"/>
                  </a:lnTo>
                  <a:lnTo>
                    <a:pt x="19" y="31917"/>
                  </a:lnTo>
                  <a:lnTo>
                    <a:pt x="38" y="31954"/>
                  </a:lnTo>
                  <a:lnTo>
                    <a:pt x="56" y="31991"/>
                  </a:lnTo>
                  <a:lnTo>
                    <a:pt x="112" y="32009"/>
                  </a:lnTo>
                  <a:lnTo>
                    <a:pt x="168" y="31991"/>
                  </a:lnTo>
                  <a:lnTo>
                    <a:pt x="223" y="31954"/>
                  </a:lnTo>
                  <a:lnTo>
                    <a:pt x="3819" y="26152"/>
                  </a:lnTo>
                  <a:lnTo>
                    <a:pt x="3837" y="26078"/>
                  </a:lnTo>
                  <a:lnTo>
                    <a:pt x="2874" y="223"/>
                  </a:lnTo>
                  <a:lnTo>
                    <a:pt x="10121" y="223"/>
                  </a:lnTo>
                  <a:lnTo>
                    <a:pt x="7711" y="8489"/>
                  </a:lnTo>
                  <a:lnTo>
                    <a:pt x="7711" y="8545"/>
                  </a:lnTo>
                  <a:lnTo>
                    <a:pt x="7711" y="8582"/>
                  </a:lnTo>
                  <a:lnTo>
                    <a:pt x="8008" y="9193"/>
                  </a:lnTo>
                  <a:lnTo>
                    <a:pt x="8286" y="9824"/>
                  </a:lnTo>
                  <a:lnTo>
                    <a:pt x="8601" y="10584"/>
                  </a:lnTo>
                  <a:lnTo>
                    <a:pt x="8934" y="11381"/>
                  </a:lnTo>
                  <a:lnTo>
                    <a:pt x="9212" y="12140"/>
                  </a:lnTo>
                  <a:lnTo>
                    <a:pt x="9324" y="12493"/>
                  </a:lnTo>
                  <a:lnTo>
                    <a:pt x="9416" y="12808"/>
                  </a:lnTo>
                  <a:lnTo>
                    <a:pt x="9490" y="13067"/>
                  </a:lnTo>
                  <a:lnTo>
                    <a:pt x="9509" y="13290"/>
                  </a:lnTo>
                  <a:lnTo>
                    <a:pt x="9509" y="13401"/>
                  </a:lnTo>
                  <a:lnTo>
                    <a:pt x="9490" y="13586"/>
                  </a:lnTo>
                  <a:lnTo>
                    <a:pt x="9416" y="14105"/>
                  </a:lnTo>
                  <a:lnTo>
                    <a:pt x="9287" y="14828"/>
                  </a:lnTo>
                  <a:lnTo>
                    <a:pt x="9101" y="15681"/>
                  </a:lnTo>
                  <a:lnTo>
                    <a:pt x="8656" y="17738"/>
                  </a:lnTo>
                  <a:lnTo>
                    <a:pt x="8137" y="19999"/>
                  </a:lnTo>
                  <a:lnTo>
                    <a:pt x="7155" y="24151"/>
                  </a:lnTo>
                  <a:lnTo>
                    <a:pt x="6692" y="26060"/>
                  </a:lnTo>
                  <a:lnTo>
                    <a:pt x="6692" y="26097"/>
                  </a:lnTo>
                  <a:lnTo>
                    <a:pt x="6784" y="27598"/>
                  </a:lnTo>
                  <a:lnTo>
                    <a:pt x="6803" y="27635"/>
                  </a:lnTo>
                  <a:lnTo>
                    <a:pt x="6821" y="27672"/>
                  </a:lnTo>
                  <a:lnTo>
                    <a:pt x="6859" y="27691"/>
                  </a:lnTo>
                  <a:lnTo>
                    <a:pt x="6896" y="27709"/>
                  </a:lnTo>
                  <a:lnTo>
                    <a:pt x="6951" y="27691"/>
                  </a:lnTo>
                  <a:lnTo>
                    <a:pt x="6970" y="27672"/>
                  </a:lnTo>
                  <a:lnTo>
                    <a:pt x="7007" y="27635"/>
                  </a:lnTo>
                  <a:lnTo>
                    <a:pt x="7007" y="27580"/>
                  </a:lnTo>
                  <a:lnTo>
                    <a:pt x="6914" y="26097"/>
                  </a:lnTo>
                  <a:lnTo>
                    <a:pt x="7433" y="23947"/>
                  </a:lnTo>
                  <a:lnTo>
                    <a:pt x="8415" y="19814"/>
                  </a:lnTo>
                  <a:lnTo>
                    <a:pt x="8916" y="17590"/>
                  </a:lnTo>
                  <a:lnTo>
                    <a:pt x="9342" y="15606"/>
                  </a:lnTo>
                  <a:lnTo>
                    <a:pt x="9509" y="14772"/>
                  </a:lnTo>
                  <a:lnTo>
                    <a:pt x="9639" y="14087"/>
                  </a:lnTo>
                  <a:lnTo>
                    <a:pt x="9713" y="13568"/>
                  </a:lnTo>
                  <a:lnTo>
                    <a:pt x="9731" y="13401"/>
                  </a:lnTo>
                  <a:lnTo>
                    <a:pt x="9731" y="13271"/>
                  </a:lnTo>
                  <a:lnTo>
                    <a:pt x="9713" y="13067"/>
                  </a:lnTo>
                  <a:lnTo>
                    <a:pt x="9657" y="12808"/>
                  </a:lnTo>
                  <a:lnTo>
                    <a:pt x="9565" y="12511"/>
                  </a:lnTo>
                  <a:lnTo>
                    <a:pt x="9453" y="12178"/>
                  </a:lnTo>
                  <a:lnTo>
                    <a:pt x="9194" y="11455"/>
                  </a:lnTo>
                  <a:lnTo>
                    <a:pt x="8897" y="10695"/>
                  </a:lnTo>
                  <a:lnTo>
                    <a:pt x="8582" y="9953"/>
                  </a:lnTo>
                  <a:lnTo>
                    <a:pt x="8304" y="9305"/>
                  </a:lnTo>
                  <a:lnTo>
                    <a:pt x="7934" y="8526"/>
                  </a:lnTo>
                  <a:lnTo>
                    <a:pt x="10380" y="149"/>
                  </a:lnTo>
                  <a:lnTo>
                    <a:pt x="10380" y="93"/>
                  </a:lnTo>
                  <a:lnTo>
                    <a:pt x="10361" y="37"/>
                  </a:lnTo>
                  <a:lnTo>
                    <a:pt x="10324" y="19"/>
                  </a:lnTo>
                  <a:lnTo>
                    <a:pt x="1026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7381311" y="4660260"/>
              <a:ext cx="319050" cy="207865"/>
            </a:xfrm>
            <a:custGeom>
              <a:avLst/>
              <a:gdLst/>
              <a:ahLst/>
              <a:cxnLst/>
              <a:rect l="l" t="t" r="r" b="b"/>
              <a:pathLst>
                <a:path w="8138" h="5302" extrusionOk="0">
                  <a:moveTo>
                    <a:pt x="8045" y="0"/>
                  </a:moveTo>
                  <a:lnTo>
                    <a:pt x="3633" y="4375"/>
                  </a:lnTo>
                  <a:lnTo>
                    <a:pt x="3022" y="4245"/>
                  </a:lnTo>
                  <a:lnTo>
                    <a:pt x="2484" y="4171"/>
                  </a:lnTo>
                  <a:lnTo>
                    <a:pt x="2002" y="4152"/>
                  </a:lnTo>
                  <a:lnTo>
                    <a:pt x="1595" y="4171"/>
                  </a:lnTo>
                  <a:lnTo>
                    <a:pt x="1242" y="4208"/>
                  </a:lnTo>
                  <a:lnTo>
                    <a:pt x="964" y="4300"/>
                  </a:lnTo>
                  <a:lnTo>
                    <a:pt x="705" y="4393"/>
                  </a:lnTo>
                  <a:lnTo>
                    <a:pt x="520" y="4523"/>
                  </a:lnTo>
                  <a:lnTo>
                    <a:pt x="353" y="4653"/>
                  </a:lnTo>
                  <a:lnTo>
                    <a:pt x="242" y="4782"/>
                  </a:lnTo>
                  <a:lnTo>
                    <a:pt x="149" y="4912"/>
                  </a:lnTo>
                  <a:lnTo>
                    <a:pt x="75" y="5042"/>
                  </a:lnTo>
                  <a:lnTo>
                    <a:pt x="38" y="5134"/>
                  </a:lnTo>
                  <a:lnTo>
                    <a:pt x="19" y="5227"/>
                  </a:lnTo>
                  <a:lnTo>
                    <a:pt x="1" y="5301"/>
                  </a:lnTo>
                  <a:lnTo>
                    <a:pt x="3893" y="5301"/>
                  </a:lnTo>
                  <a:lnTo>
                    <a:pt x="7248" y="2113"/>
                  </a:lnTo>
                  <a:lnTo>
                    <a:pt x="7785" y="5301"/>
                  </a:lnTo>
                  <a:lnTo>
                    <a:pt x="8137" y="1279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7624029" y="1402010"/>
              <a:ext cx="664172" cy="907596"/>
            </a:xfrm>
            <a:custGeom>
              <a:avLst/>
              <a:gdLst/>
              <a:ahLst/>
              <a:cxnLst/>
              <a:rect l="l" t="t" r="r" b="b"/>
              <a:pathLst>
                <a:path w="16941" h="23150" extrusionOk="0">
                  <a:moveTo>
                    <a:pt x="6357" y="0"/>
                  </a:moveTo>
                  <a:lnTo>
                    <a:pt x="6357" y="5598"/>
                  </a:lnTo>
                  <a:lnTo>
                    <a:pt x="0" y="6098"/>
                  </a:lnTo>
                  <a:lnTo>
                    <a:pt x="3948" y="23150"/>
                  </a:lnTo>
                  <a:lnTo>
                    <a:pt x="12993" y="23150"/>
                  </a:lnTo>
                  <a:lnTo>
                    <a:pt x="16941" y="6098"/>
                  </a:lnTo>
                  <a:lnTo>
                    <a:pt x="10583" y="5598"/>
                  </a:lnTo>
                  <a:lnTo>
                    <a:pt x="10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7467052" y="2309567"/>
              <a:ext cx="978086" cy="1775242"/>
            </a:xfrm>
            <a:custGeom>
              <a:avLst/>
              <a:gdLst/>
              <a:ahLst/>
              <a:cxnLst/>
              <a:rect l="l" t="t" r="r" b="b"/>
              <a:pathLst>
                <a:path w="24948" h="45281" extrusionOk="0">
                  <a:moveTo>
                    <a:pt x="7952" y="1"/>
                  </a:moveTo>
                  <a:lnTo>
                    <a:pt x="7841" y="167"/>
                  </a:lnTo>
                  <a:lnTo>
                    <a:pt x="7581" y="612"/>
                  </a:lnTo>
                  <a:lnTo>
                    <a:pt x="7174" y="1391"/>
                  </a:lnTo>
                  <a:lnTo>
                    <a:pt x="6914" y="1891"/>
                  </a:lnTo>
                  <a:lnTo>
                    <a:pt x="6636" y="2484"/>
                  </a:lnTo>
                  <a:lnTo>
                    <a:pt x="6339" y="3151"/>
                  </a:lnTo>
                  <a:lnTo>
                    <a:pt x="6006" y="3893"/>
                  </a:lnTo>
                  <a:lnTo>
                    <a:pt x="5672" y="4745"/>
                  </a:lnTo>
                  <a:lnTo>
                    <a:pt x="5320" y="5672"/>
                  </a:lnTo>
                  <a:lnTo>
                    <a:pt x="4949" y="6673"/>
                  </a:lnTo>
                  <a:lnTo>
                    <a:pt x="4579" y="7785"/>
                  </a:lnTo>
                  <a:lnTo>
                    <a:pt x="4189" y="8971"/>
                  </a:lnTo>
                  <a:lnTo>
                    <a:pt x="3800" y="10250"/>
                  </a:lnTo>
                  <a:lnTo>
                    <a:pt x="3430" y="11622"/>
                  </a:lnTo>
                  <a:lnTo>
                    <a:pt x="3059" y="13086"/>
                  </a:lnTo>
                  <a:lnTo>
                    <a:pt x="2688" y="14643"/>
                  </a:lnTo>
                  <a:lnTo>
                    <a:pt x="2318" y="16292"/>
                  </a:lnTo>
                  <a:lnTo>
                    <a:pt x="1984" y="18035"/>
                  </a:lnTo>
                  <a:lnTo>
                    <a:pt x="1650" y="19888"/>
                  </a:lnTo>
                  <a:lnTo>
                    <a:pt x="1354" y="21816"/>
                  </a:lnTo>
                  <a:lnTo>
                    <a:pt x="1057" y="23873"/>
                  </a:lnTo>
                  <a:lnTo>
                    <a:pt x="816" y="26004"/>
                  </a:lnTo>
                  <a:lnTo>
                    <a:pt x="575" y="28247"/>
                  </a:lnTo>
                  <a:lnTo>
                    <a:pt x="390" y="30582"/>
                  </a:lnTo>
                  <a:lnTo>
                    <a:pt x="297" y="31806"/>
                  </a:lnTo>
                  <a:lnTo>
                    <a:pt x="223" y="33047"/>
                  </a:lnTo>
                  <a:lnTo>
                    <a:pt x="168" y="34308"/>
                  </a:lnTo>
                  <a:lnTo>
                    <a:pt x="112" y="35587"/>
                  </a:lnTo>
                  <a:lnTo>
                    <a:pt x="75" y="36903"/>
                  </a:lnTo>
                  <a:lnTo>
                    <a:pt x="38" y="38256"/>
                  </a:lnTo>
                  <a:lnTo>
                    <a:pt x="19" y="39609"/>
                  </a:lnTo>
                  <a:lnTo>
                    <a:pt x="1" y="41017"/>
                  </a:lnTo>
                  <a:lnTo>
                    <a:pt x="1" y="42426"/>
                  </a:lnTo>
                  <a:lnTo>
                    <a:pt x="19" y="43890"/>
                  </a:lnTo>
                  <a:lnTo>
                    <a:pt x="205" y="43946"/>
                  </a:lnTo>
                  <a:lnTo>
                    <a:pt x="779" y="44094"/>
                  </a:lnTo>
                  <a:lnTo>
                    <a:pt x="1205" y="44205"/>
                  </a:lnTo>
                  <a:lnTo>
                    <a:pt x="1724" y="44335"/>
                  </a:lnTo>
                  <a:lnTo>
                    <a:pt x="2355" y="44446"/>
                  </a:lnTo>
                  <a:lnTo>
                    <a:pt x="3077" y="44594"/>
                  </a:lnTo>
                  <a:lnTo>
                    <a:pt x="3893" y="44724"/>
                  </a:lnTo>
                  <a:lnTo>
                    <a:pt x="4820" y="44835"/>
                  </a:lnTo>
                  <a:lnTo>
                    <a:pt x="5839" y="44965"/>
                  </a:lnTo>
                  <a:lnTo>
                    <a:pt x="6951" y="45076"/>
                  </a:lnTo>
                  <a:lnTo>
                    <a:pt x="8174" y="45150"/>
                  </a:lnTo>
                  <a:lnTo>
                    <a:pt x="9509" y="45225"/>
                  </a:lnTo>
                  <a:lnTo>
                    <a:pt x="10936" y="45280"/>
                  </a:lnTo>
                  <a:lnTo>
                    <a:pt x="14013" y="45280"/>
                  </a:lnTo>
                  <a:lnTo>
                    <a:pt x="15440" y="45225"/>
                  </a:lnTo>
                  <a:lnTo>
                    <a:pt x="16774" y="45150"/>
                  </a:lnTo>
                  <a:lnTo>
                    <a:pt x="17998" y="45076"/>
                  </a:lnTo>
                  <a:lnTo>
                    <a:pt x="19110" y="44965"/>
                  </a:lnTo>
                  <a:lnTo>
                    <a:pt x="20129" y="44835"/>
                  </a:lnTo>
                  <a:lnTo>
                    <a:pt x="21056" y="44724"/>
                  </a:lnTo>
                  <a:lnTo>
                    <a:pt x="21871" y="44594"/>
                  </a:lnTo>
                  <a:lnTo>
                    <a:pt x="22594" y="44446"/>
                  </a:lnTo>
                  <a:lnTo>
                    <a:pt x="23224" y="44335"/>
                  </a:lnTo>
                  <a:lnTo>
                    <a:pt x="23743" y="44205"/>
                  </a:lnTo>
                  <a:lnTo>
                    <a:pt x="24169" y="44094"/>
                  </a:lnTo>
                  <a:lnTo>
                    <a:pt x="24726" y="43946"/>
                  </a:lnTo>
                  <a:lnTo>
                    <a:pt x="24929" y="43890"/>
                  </a:lnTo>
                  <a:lnTo>
                    <a:pt x="24929" y="42426"/>
                  </a:lnTo>
                  <a:lnTo>
                    <a:pt x="24948" y="41017"/>
                  </a:lnTo>
                  <a:lnTo>
                    <a:pt x="24929" y="39609"/>
                  </a:lnTo>
                  <a:lnTo>
                    <a:pt x="24911" y="38256"/>
                  </a:lnTo>
                  <a:lnTo>
                    <a:pt x="24874" y="36903"/>
                  </a:lnTo>
                  <a:lnTo>
                    <a:pt x="24837" y="35587"/>
                  </a:lnTo>
                  <a:lnTo>
                    <a:pt x="24781" y="34308"/>
                  </a:lnTo>
                  <a:lnTo>
                    <a:pt x="24707" y="33047"/>
                  </a:lnTo>
                  <a:lnTo>
                    <a:pt x="24633" y="31806"/>
                  </a:lnTo>
                  <a:lnTo>
                    <a:pt x="24559" y="30582"/>
                  </a:lnTo>
                  <a:lnTo>
                    <a:pt x="24373" y="28247"/>
                  </a:lnTo>
                  <a:lnTo>
                    <a:pt x="24132" y="26004"/>
                  </a:lnTo>
                  <a:lnTo>
                    <a:pt x="23873" y="23873"/>
                  </a:lnTo>
                  <a:lnTo>
                    <a:pt x="23595" y="21816"/>
                  </a:lnTo>
                  <a:lnTo>
                    <a:pt x="23298" y="19888"/>
                  </a:lnTo>
                  <a:lnTo>
                    <a:pt x="22965" y="18035"/>
                  </a:lnTo>
                  <a:lnTo>
                    <a:pt x="22613" y="16292"/>
                  </a:lnTo>
                  <a:lnTo>
                    <a:pt x="22260" y="14643"/>
                  </a:lnTo>
                  <a:lnTo>
                    <a:pt x="21890" y="13086"/>
                  </a:lnTo>
                  <a:lnTo>
                    <a:pt x="21519" y="11622"/>
                  </a:lnTo>
                  <a:lnTo>
                    <a:pt x="21130" y="10250"/>
                  </a:lnTo>
                  <a:lnTo>
                    <a:pt x="20759" y="8971"/>
                  </a:lnTo>
                  <a:lnTo>
                    <a:pt x="20370" y="7785"/>
                  </a:lnTo>
                  <a:lnTo>
                    <a:pt x="19999" y="6673"/>
                  </a:lnTo>
                  <a:lnTo>
                    <a:pt x="19629" y="5672"/>
                  </a:lnTo>
                  <a:lnTo>
                    <a:pt x="19276" y="4745"/>
                  </a:lnTo>
                  <a:lnTo>
                    <a:pt x="18924" y="3893"/>
                  </a:lnTo>
                  <a:lnTo>
                    <a:pt x="18609" y="3151"/>
                  </a:lnTo>
                  <a:lnTo>
                    <a:pt x="18313" y="2484"/>
                  </a:lnTo>
                  <a:lnTo>
                    <a:pt x="18035" y="1891"/>
                  </a:lnTo>
                  <a:lnTo>
                    <a:pt x="17775" y="1391"/>
                  </a:lnTo>
                  <a:lnTo>
                    <a:pt x="17367" y="612"/>
                  </a:lnTo>
                  <a:lnTo>
                    <a:pt x="17089" y="167"/>
                  </a:lnTo>
                  <a:lnTo>
                    <a:pt x="169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7815859" y="1742075"/>
              <a:ext cx="297958" cy="380798"/>
            </a:xfrm>
            <a:custGeom>
              <a:avLst/>
              <a:gdLst/>
              <a:ahLst/>
              <a:cxnLst/>
              <a:rect l="l" t="t" r="r" b="b"/>
              <a:pathLst>
                <a:path w="7600" h="9713" extrusionOk="0">
                  <a:moveTo>
                    <a:pt x="0" y="0"/>
                  </a:moveTo>
                  <a:lnTo>
                    <a:pt x="1464" y="9712"/>
                  </a:lnTo>
                  <a:lnTo>
                    <a:pt x="5783" y="9712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7518646" y="1625793"/>
              <a:ext cx="874899" cy="683814"/>
            </a:xfrm>
            <a:custGeom>
              <a:avLst/>
              <a:gdLst/>
              <a:ahLst/>
              <a:cxnLst/>
              <a:rect l="l" t="t" r="r" b="b"/>
              <a:pathLst>
                <a:path w="22316" h="17442" extrusionOk="0">
                  <a:moveTo>
                    <a:pt x="7674" y="1"/>
                  </a:moveTo>
                  <a:lnTo>
                    <a:pt x="2670" y="390"/>
                  </a:lnTo>
                  <a:lnTo>
                    <a:pt x="1" y="4393"/>
                  </a:lnTo>
                  <a:lnTo>
                    <a:pt x="3133" y="8508"/>
                  </a:lnTo>
                  <a:lnTo>
                    <a:pt x="3837" y="7285"/>
                  </a:lnTo>
                  <a:lnTo>
                    <a:pt x="3596" y="8730"/>
                  </a:lnTo>
                  <a:lnTo>
                    <a:pt x="3504" y="9305"/>
                  </a:lnTo>
                  <a:lnTo>
                    <a:pt x="3485" y="9490"/>
                  </a:lnTo>
                  <a:lnTo>
                    <a:pt x="3485" y="9602"/>
                  </a:lnTo>
                  <a:lnTo>
                    <a:pt x="3578" y="9787"/>
                  </a:lnTo>
                  <a:lnTo>
                    <a:pt x="3782" y="10158"/>
                  </a:lnTo>
                  <a:lnTo>
                    <a:pt x="4375" y="11140"/>
                  </a:lnTo>
                  <a:lnTo>
                    <a:pt x="5209" y="12493"/>
                  </a:lnTo>
                  <a:lnTo>
                    <a:pt x="6636" y="17442"/>
                  </a:lnTo>
                  <a:lnTo>
                    <a:pt x="15681" y="17442"/>
                  </a:lnTo>
                  <a:lnTo>
                    <a:pt x="17108" y="12474"/>
                  </a:lnTo>
                  <a:lnTo>
                    <a:pt x="17997" y="11047"/>
                  </a:lnTo>
                  <a:lnTo>
                    <a:pt x="18554" y="10121"/>
                  </a:lnTo>
                  <a:lnTo>
                    <a:pt x="18739" y="9768"/>
                  </a:lnTo>
                  <a:lnTo>
                    <a:pt x="18813" y="9602"/>
                  </a:lnTo>
                  <a:lnTo>
                    <a:pt x="18887" y="9361"/>
                  </a:lnTo>
                  <a:lnTo>
                    <a:pt x="18998" y="8990"/>
                  </a:lnTo>
                  <a:lnTo>
                    <a:pt x="19184" y="8508"/>
                  </a:lnTo>
                  <a:lnTo>
                    <a:pt x="22316" y="4393"/>
                  </a:lnTo>
                  <a:lnTo>
                    <a:pt x="19629" y="390"/>
                  </a:lnTo>
                  <a:lnTo>
                    <a:pt x="14643" y="1"/>
                  </a:lnTo>
                  <a:lnTo>
                    <a:pt x="12511" y="11752"/>
                  </a:lnTo>
                  <a:lnTo>
                    <a:pt x="9805" y="11752"/>
                  </a:lnTo>
                  <a:lnTo>
                    <a:pt x="7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7815114" y="1621441"/>
              <a:ext cx="114871" cy="595171"/>
            </a:xfrm>
            <a:custGeom>
              <a:avLst/>
              <a:gdLst/>
              <a:ahLst/>
              <a:cxnLst/>
              <a:rect l="l" t="t" r="r" b="b"/>
              <a:pathLst>
                <a:path w="2930" h="15181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1" y="75"/>
                  </a:lnTo>
                  <a:lnTo>
                    <a:pt x="1" y="130"/>
                  </a:lnTo>
                  <a:lnTo>
                    <a:pt x="2707" y="15088"/>
                  </a:lnTo>
                  <a:lnTo>
                    <a:pt x="2725" y="15125"/>
                  </a:lnTo>
                  <a:lnTo>
                    <a:pt x="2744" y="15143"/>
                  </a:lnTo>
                  <a:lnTo>
                    <a:pt x="2781" y="15162"/>
                  </a:lnTo>
                  <a:lnTo>
                    <a:pt x="2818" y="15180"/>
                  </a:lnTo>
                  <a:lnTo>
                    <a:pt x="2836" y="15180"/>
                  </a:lnTo>
                  <a:lnTo>
                    <a:pt x="2873" y="15162"/>
                  </a:lnTo>
                  <a:lnTo>
                    <a:pt x="2911" y="15125"/>
                  </a:lnTo>
                  <a:lnTo>
                    <a:pt x="2929" y="15088"/>
                  </a:lnTo>
                  <a:lnTo>
                    <a:pt x="2929" y="15050"/>
                  </a:lnTo>
                  <a:lnTo>
                    <a:pt x="223" y="93"/>
                  </a:lnTo>
                  <a:lnTo>
                    <a:pt x="205" y="38"/>
                  </a:lnTo>
                  <a:lnTo>
                    <a:pt x="167" y="1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7982245" y="1621441"/>
              <a:ext cx="114831" cy="595171"/>
            </a:xfrm>
            <a:custGeom>
              <a:avLst/>
              <a:gdLst/>
              <a:ahLst/>
              <a:cxnLst/>
              <a:rect l="l" t="t" r="r" b="b"/>
              <a:pathLst>
                <a:path w="2929" h="15181" extrusionOk="0">
                  <a:moveTo>
                    <a:pt x="2799" y="1"/>
                  </a:moveTo>
                  <a:lnTo>
                    <a:pt x="2762" y="19"/>
                  </a:lnTo>
                  <a:lnTo>
                    <a:pt x="2725" y="38"/>
                  </a:lnTo>
                  <a:lnTo>
                    <a:pt x="2707" y="93"/>
                  </a:lnTo>
                  <a:lnTo>
                    <a:pt x="1" y="15050"/>
                  </a:lnTo>
                  <a:lnTo>
                    <a:pt x="1" y="15088"/>
                  </a:lnTo>
                  <a:lnTo>
                    <a:pt x="19" y="15125"/>
                  </a:lnTo>
                  <a:lnTo>
                    <a:pt x="56" y="15162"/>
                  </a:lnTo>
                  <a:lnTo>
                    <a:pt x="93" y="15180"/>
                  </a:lnTo>
                  <a:lnTo>
                    <a:pt x="112" y="15180"/>
                  </a:lnTo>
                  <a:lnTo>
                    <a:pt x="149" y="15162"/>
                  </a:lnTo>
                  <a:lnTo>
                    <a:pt x="186" y="15143"/>
                  </a:lnTo>
                  <a:lnTo>
                    <a:pt x="204" y="15125"/>
                  </a:lnTo>
                  <a:lnTo>
                    <a:pt x="223" y="15088"/>
                  </a:lnTo>
                  <a:lnTo>
                    <a:pt x="2929" y="130"/>
                  </a:lnTo>
                  <a:lnTo>
                    <a:pt x="2929" y="75"/>
                  </a:lnTo>
                  <a:lnTo>
                    <a:pt x="2910" y="38"/>
                  </a:lnTo>
                  <a:lnTo>
                    <a:pt x="2892" y="19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7774420" y="2305215"/>
              <a:ext cx="363352" cy="20387"/>
            </a:xfrm>
            <a:custGeom>
              <a:avLst/>
              <a:gdLst/>
              <a:ahLst/>
              <a:cxnLst/>
              <a:rect l="l" t="t" r="r" b="b"/>
              <a:pathLst>
                <a:path w="9268" h="520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56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19" y="186"/>
                  </a:lnTo>
                  <a:lnTo>
                    <a:pt x="38" y="223"/>
                  </a:lnTo>
                  <a:lnTo>
                    <a:pt x="93" y="223"/>
                  </a:lnTo>
                  <a:lnTo>
                    <a:pt x="668" y="297"/>
                  </a:lnTo>
                  <a:lnTo>
                    <a:pt x="1261" y="371"/>
                  </a:lnTo>
                  <a:lnTo>
                    <a:pt x="2392" y="445"/>
                  </a:lnTo>
                  <a:lnTo>
                    <a:pt x="3485" y="501"/>
                  </a:lnTo>
                  <a:lnTo>
                    <a:pt x="4542" y="519"/>
                  </a:lnTo>
                  <a:lnTo>
                    <a:pt x="5505" y="501"/>
                  </a:lnTo>
                  <a:lnTo>
                    <a:pt x="6377" y="464"/>
                  </a:lnTo>
                  <a:lnTo>
                    <a:pt x="7174" y="427"/>
                  </a:lnTo>
                  <a:lnTo>
                    <a:pt x="7841" y="371"/>
                  </a:lnTo>
                  <a:lnTo>
                    <a:pt x="8823" y="278"/>
                  </a:lnTo>
                  <a:lnTo>
                    <a:pt x="9175" y="223"/>
                  </a:lnTo>
                  <a:lnTo>
                    <a:pt x="9212" y="223"/>
                  </a:lnTo>
                  <a:lnTo>
                    <a:pt x="9249" y="186"/>
                  </a:lnTo>
                  <a:lnTo>
                    <a:pt x="9268" y="149"/>
                  </a:lnTo>
                  <a:lnTo>
                    <a:pt x="9268" y="112"/>
                  </a:lnTo>
                  <a:lnTo>
                    <a:pt x="9249" y="56"/>
                  </a:lnTo>
                  <a:lnTo>
                    <a:pt x="9231" y="37"/>
                  </a:lnTo>
                  <a:lnTo>
                    <a:pt x="9194" y="19"/>
                  </a:lnTo>
                  <a:lnTo>
                    <a:pt x="9138" y="0"/>
                  </a:lnTo>
                  <a:lnTo>
                    <a:pt x="8934" y="37"/>
                  </a:lnTo>
                  <a:lnTo>
                    <a:pt x="8378" y="93"/>
                  </a:lnTo>
                  <a:lnTo>
                    <a:pt x="7489" y="186"/>
                  </a:lnTo>
                  <a:lnTo>
                    <a:pt x="6358" y="260"/>
                  </a:lnTo>
                  <a:lnTo>
                    <a:pt x="5709" y="278"/>
                  </a:lnTo>
                  <a:lnTo>
                    <a:pt x="5005" y="297"/>
                  </a:lnTo>
                  <a:lnTo>
                    <a:pt x="4264" y="297"/>
                  </a:lnTo>
                  <a:lnTo>
                    <a:pt x="3485" y="278"/>
                  </a:lnTo>
                  <a:lnTo>
                    <a:pt x="2670" y="241"/>
                  </a:lnTo>
                  <a:lnTo>
                    <a:pt x="1836" y="186"/>
                  </a:lnTo>
                  <a:lnTo>
                    <a:pt x="983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7742467" y="2196225"/>
              <a:ext cx="426550" cy="19642"/>
            </a:xfrm>
            <a:custGeom>
              <a:avLst/>
              <a:gdLst/>
              <a:ahLst/>
              <a:cxnLst/>
              <a:rect l="l" t="t" r="r" b="b"/>
              <a:pathLst>
                <a:path w="10880" h="501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19" y="149"/>
                  </a:lnTo>
                  <a:lnTo>
                    <a:pt x="37" y="186"/>
                  </a:lnTo>
                  <a:lnTo>
                    <a:pt x="56" y="204"/>
                  </a:lnTo>
                  <a:lnTo>
                    <a:pt x="111" y="223"/>
                  </a:lnTo>
                  <a:lnTo>
                    <a:pt x="834" y="297"/>
                  </a:lnTo>
                  <a:lnTo>
                    <a:pt x="1539" y="352"/>
                  </a:lnTo>
                  <a:lnTo>
                    <a:pt x="2929" y="427"/>
                  </a:lnTo>
                  <a:lnTo>
                    <a:pt x="4245" y="482"/>
                  </a:lnTo>
                  <a:lnTo>
                    <a:pt x="5468" y="501"/>
                  </a:lnTo>
                  <a:lnTo>
                    <a:pt x="6598" y="482"/>
                  </a:lnTo>
                  <a:lnTo>
                    <a:pt x="7636" y="445"/>
                  </a:lnTo>
                  <a:lnTo>
                    <a:pt x="8526" y="408"/>
                  </a:lnTo>
                  <a:lnTo>
                    <a:pt x="9304" y="352"/>
                  </a:lnTo>
                  <a:lnTo>
                    <a:pt x="10398" y="260"/>
                  </a:lnTo>
                  <a:lnTo>
                    <a:pt x="10787" y="223"/>
                  </a:lnTo>
                  <a:lnTo>
                    <a:pt x="10843" y="204"/>
                  </a:lnTo>
                  <a:lnTo>
                    <a:pt x="10861" y="167"/>
                  </a:lnTo>
                  <a:lnTo>
                    <a:pt x="10880" y="130"/>
                  </a:lnTo>
                  <a:lnTo>
                    <a:pt x="10880" y="93"/>
                  </a:lnTo>
                  <a:lnTo>
                    <a:pt x="10880" y="56"/>
                  </a:lnTo>
                  <a:lnTo>
                    <a:pt x="10843" y="19"/>
                  </a:lnTo>
                  <a:lnTo>
                    <a:pt x="10806" y="0"/>
                  </a:lnTo>
                  <a:lnTo>
                    <a:pt x="10769" y="0"/>
                  </a:lnTo>
                  <a:lnTo>
                    <a:pt x="10528" y="19"/>
                  </a:lnTo>
                  <a:lnTo>
                    <a:pt x="9898" y="93"/>
                  </a:lnTo>
                  <a:lnTo>
                    <a:pt x="8915" y="167"/>
                  </a:lnTo>
                  <a:lnTo>
                    <a:pt x="7599" y="223"/>
                  </a:lnTo>
                  <a:lnTo>
                    <a:pt x="6839" y="260"/>
                  </a:lnTo>
                  <a:lnTo>
                    <a:pt x="4226" y="260"/>
                  </a:lnTo>
                  <a:lnTo>
                    <a:pt x="3262" y="223"/>
                  </a:lnTo>
                  <a:lnTo>
                    <a:pt x="2243" y="167"/>
                  </a:lnTo>
                  <a:lnTo>
                    <a:pt x="1205" y="9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7664724" y="1833618"/>
              <a:ext cx="25444" cy="82134"/>
            </a:xfrm>
            <a:custGeom>
              <a:avLst/>
              <a:gdLst/>
              <a:ahLst/>
              <a:cxnLst/>
              <a:rect l="l" t="t" r="r" b="b"/>
              <a:pathLst>
                <a:path w="649" h="2095" extrusionOk="0">
                  <a:moveTo>
                    <a:pt x="519" y="1"/>
                  </a:moveTo>
                  <a:lnTo>
                    <a:pt x="482" y="19"/>
                  </a:lnTo>
                  <a:lnTo>
                    <a:pt x="445" y="56"/>
                  </a:lnTo>
                  <a:lnTo>
                    <a:pt x="426" y="93"/>
                  </a:lnTo>
                  <a:lnTo>
                    <a:pt x="0" y="1965"/>
                  </a:lnTo>
                  <a:lnTo>
                    <a:pt x="0" y="2002"/>
                  </a:lnTo>
                  <a:lnTo>
                    <a:pt x="19" y="2039"/>
                  </a:lnTo>
                  <a:lnTo>
                    <a:pt x="37" y="2076"/>
                  </a:lnTo>
                  <a:lnTo>
                    <a:pt x="93" y="2095"/>
                  </a:lnTo>
                  <a:lnTo>
                    <a:pt x="148" y="2095"/>
                  </a:lnTo>
                  <a:lnTo>
                    <a:pt x="185" y="2076"/>
                  </a:lnTo>
                  <a:lnTo>
                    <a:pt x="204" y="2039"/>
                  </a:lnTo>
                  <a:lnTo>
                    <a:pt x="222" y="2002"/>
                  </a:lnTo>
                  <a:lnTo>
                    <a:pt x="649" y="130"/>
                  </a:lnTo>
                  <a:lnTo>
                    <a:pt x="649" y="93"/>
                  </a:lnTo>
                  <a:lnTo>
                    <a:pt x="630" y="56"/>
                  </a:lnTo>
                  <a:lnTo>
                    <a:pt x="612" y="1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8219867" y="1833618"/>
              <a:ext cx="51633" cy="129376"/>
            </a:xfrm>
            <a:custGeom>
              <a:avLst/>
              <a:gdLst/>
              <a:ahLst/>
              <a:cxnLst/>
              <a:rect l="l" t="t" r="r" b="b"/>
              <a:pathLst>
                <a:path w="1317" h="3300" extrusionOk="0">
                  <a:moveTo>
                    <a:pt x="74" y="1"/>
                  </a:moveTo>
                  <a:lnTo>
                    <a:pt x="37" y="38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0" y="149"/>
                  </a:lnTo>
                  <a:lnTo>
                    <a:pt x="1112" y="3226"/>
                  </a:lnTo>
                  <a:lnTo>
                    <a:pt x="1149" y="3281"/>
                  </a:lnTo>
                  <a:lnTo>
                    <a:pt x="1205" y="3300"/>
                  </a:lnTo>
                  <a:lnTo>
                    <a:pt x="1242" y="3281"/>
                  </a:lnTo>
                  <a:lnTo>
                    <a:pt x="1279" y="3263"/>
                  </a:lnTo>
                  <a:lnTo>
                    <a:pt x="1316" y="3226"/>
                  </a:lnTo>
                  <a:lnTo>
                    <a:pt x="1316" y="3188"/>
                  </a:lnTo>
                  <a:lnTo>
                    <a:pt x="1316" y="3151"/>
                  </a:lnTo>
                  <a:lnTo>
                    <a:pt x="204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7794061" y="1763873"/>
              <a:ext cx="103227" cy="450544"/>
            </a:xfrm>
            <a:custGeom>
              <a:avLst/>
              <a:gdLst/>
              <a:ahLst/>
              <a:cxnLst/>
              <a:rect l="l" t="t" r="r" b="b"/>
              <a:pathLst>
                <a:path w="2633" h="11492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2410" y="11399"/>
                  </a:lnTo>
                  <a:lnTo>
                    <a:pt x="2428" y="11436"/>
                  </a:lnTo>
                  <a:lnTo>
                    <a:pt x="2447" y="11473"/>
                  </a:lnTo>
                  <a:lnTo>
                    <a:pt x="2484" y="11492"/>
                  </a:lnTo>
                  <a:lnTo>
                    <a:pt x="2539" y="11492"/>
                  </a:lnTo>
                  <a:lnTo>
                    <a:pt x="2576" y="11473"/>
                  </a:lnTo>
                  <a:lnTo>
                    <a:pt x="2614" y="11436"/>
                  </a:lnTo>
                  <a:lnTo>
                    <a:pt x="2632" y="11399"/>
                  </a:lnTo>
                  <a:lnTo>
                    <a:pt x="2632" y="11362"/>
                  </a:lnTo>
                  <a:lnTo>
                    <a:pt x="223" y="93"/>
                  </a:lnTo>
                  <a:lnTo>
                    <a:pt x="204" y="56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7755523" y="1893916"/>
              <a:ext cx="85075" cy="220214"/>
            </a:xfrm>
            <a:custGeom>
              <a:avLst/>
              <a:gdLst/>
              <a:ahLst/>
              <a:cxnLst/>
              <a:rect l="l" t="t" r="r" b="b"/>
              <a:pathLst>
                <a:path w="2170" h="5617" extrusionOk="0">
                  <a:moveTo>
                    <a:pt x="112" y="1"/>
                  </a:moveTo>
                  <a:lnTo>
                    <a:pt x="75" y="19"/>
                  </a:lnTo>
                  <a:lnTo>
                    <a:pt x="19" y="38"/>
                  </a:lnTo>
                  <a:lnTo>
                    <a:pt x="1" y="75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1965" y="5543"/>
                  </a:lnTo>
                  <a:lnTo>
                    <a:pt x="2003" y="5598"/>
                  </a:lnTo>
                  <a:lnTo>
                    <a:pt x="2058" y="5617"/>
                  </a:lnTo>
                  <a:lnTo>
                    <a:pt x="2095" y="5598"/>
                  </a:lnTo>
                  <a:lnTo>
                    <a:pt x="2132" y="5580"/>
                  </a:lnTo>
                  <a:lnTo>
                    <a:pt x="2169" y="5543"/>
                  </a:lnTo>
                  <a:lnTo>
                    <a:pt x="2169" y="5506"/>
                  </a:lnTo>
                  <a:lnTo>
                    <a:pt x="2169" y="5469"/>
                  </a:lnTo>
                  <a:lnTo>
                    <a:pt x="205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8012786" y="1790767"/>
              <a:ext cx="84291" cy="385856"/>
            </a:xfrm>
            <a:custGeom>
              <a:avLst/>
              <a:gdLst/>
              <a:ahLst/>
              <a:cxnLst/>
              <a:rect l="l" t="t" r="r" b="b"/>
              <a:pathLst>
                <a:path w="2150" h="9842" extrusionOk="0">
                  <a:moveTo>
                    <a:pt x="2020" y="0"/>
                  </a:moveTo>
                  <a:lnTo>
                    <a:pt x="1983" y="19"/>
                  </a:lnTo>
                  <a:lnTo>
                    <a:pt x="1946" y="37"/>
                  </a:lnTo>
                  <a:lnTo>
                    <a:pt x="1928" y="93"/>
                  </a:lnTo>
                  <a:lnTo>
                    <a:pt x="0" y="9712"/>
                  </a:lnTo>
                  <a:lnTo>
                    <a:pt x="0" y="9749"/>
                  </a:lnTo>
                  <a:lnTo>
                    <a:pt x="19" y="9786"/>
                  </a:lnTo>
                  <a:lnTo>
                    <a:pt x="37" y="9823"/>
                  </a:lnTo>
                  <a:lnTo>
                    <a:pt x="74" y="9842"/>
                  </a:lnTo>
                  <a:lnTo>
                    <a:pt x="111" y="9842"/>
                  </a:lnTo>
                  <a:lnTo>
                    <a:pt x="148" y="9823"/>
                  </a:lnTo>
                  <a:lnTo>
                    <a:pt x="167" y="9805"/>
                  </a:lnTo>
                  <a:lnTo>
                    <a:pt x="204" y="9786"/>
                  </a:lnTo>
                  <a:lnTo>
                    <a:pt x="204" y="9749"/>
                  </a:lnTo>
                  <a:lnTo>
                    <a:pt x="2150" y="130"/>
                  </a:lnTo>
                  <a:lnTo>
                    <a:pt x="2150" y="93"/>
                  </a:lnTo>
                  <a:lnTo>
                    <a:pt x="2131" y="56"/>
                  </a:lnTo>
                  <a:lnTo>
                    <a:pt x="2113" y="19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8026586" y="1888113"/>
              <a:ext cx="91583" cy="326303"/>
            </a:xfrm>
            <a:custGeom>
              <a:avLst/>
              <a:gdLst/>
              <a:ahLst/>
              <a:cxnLst/>
              <a:rect l="l" t="t" r="r" b="b"/>
              <a:pathLst>
                <a:path w="2336" h="8323" extrusionOk="0">
                  <a:moveTo>
                    <a:pt x="2224" y="1"/>
                  </a:moveTo>
                  <a:lnTo>
                    <a:pt x="2169" y="19"/>
                  </a:lnTo>
                  <a:lnTo>
                    <a:pt x="2150" y="38"/>
                  </a:lnTo>
                  <a:lnTo>
                    <a:pt x="2132" y="75"/>
                  </a:lnTo>
                  <a:lnTo>
                    <a:pt x="0" y="8174"/>
                  </a:lnTo>
                  <a:lnTo>
                    <a:pt x="0" y="8230"/>
                  </a:lnTo>
                  <a:lnTo>
                    <a:pt x="19" y="8267"/>
                  </a:lnTo>
                  <a:lnTo>
                    <a:pt x="56" y="8304"/>
                  </a:lnTo>
                  <a:lnTo>
                    <a:pt x="93" y="8323"/>
                  </a:lnTo>
                  <a:lnTo>
                    <a:pt x="148" y="8323"/>
                  </a:lnTo>
                  <a:lnTo>
                    <a:pt x="186" y="8304"/>
                  </a:lnTo>
                  <a:lnTo>
                    <a:pt x="204" y="8267"/>
                  </a:lnTo>
                  <a:lnTo>
                    <a:pt x="223" y="8230"/>
                  </a:lnTo>
                  <a:lnTo>
                    <a:pt x="2335" y="130"/>
                  </a:lnTo>
                  <a:lnTo>
                    <a:pt x="2335" y="93"/>
                  </a:lnTo>
                  <a:lnTo>
                    <a:pt x="2335" y="56"/>
                  </a:lnTo>
                  <a:lnTo>
                    <a:pt x="2298" y="19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8228570" y="1698479"/>
              <a:ext cx="42929" cy="119183"/>
            </a:xfrm>
            <a:custGeom>
              <a:avLst/>
              <a:gdLst/>
              <a:ahLst/>
              <a:cxnLst/>
              <a:rect l="l" t="t" r="r" b="b"/>
              <a:pathLst>
                <a:path w="1095" h="3040" extrusionOk="0">
                  <a:moveTo>
                    <a:pt x="927" y="0"/>
                  </a:moveTo>
                  <a:lnTo>
                    <a:pt x="909" y="37"/>
                  </a:lnTo>
                  <a:lnTo>
                    <a:pt x="872" y="74"/>
                  </a:lnTo>
                  <a:lnTo>
                    <a:pt x="1" y="2892"/>
                  </a:lnTo>
                  <a:lnTo>
                    <a:pt x="1" y="2947"/>
                  </a:lnTo>
                  <a:lnTo>
                    <a:pt x="1" y="2984"/>
                  </a:lnTo>
                  <a:lnTo>
                    <a:pt x="38" y="3021"/>
                  </a:lnTo>
                  <a:lnTo>
                    <a:pt x="75" y="3040"/>
                  </a:lnTo>
                  <a:lnTo>
                    <a:pt x="112" y="3040"/>
                  </a:lnTo>
                  <a:lnTo>
                    <a:pt x="168" y="3021"/>
                  </a:lnTo>
                  <a:lnTo>
                    <a:pt x="186" y="3003"/>
                  </a:lnTo>
                  <a:lnTo>
                    <a:pt x="205" y="2966"/>
                  </a:lnTo>
                  <a:lnTo>
                    <a:pt x="1094" y="148"/>
                  </a:lnTo>
                  <a:lnTo>
                    <a:pt x="1094" y="93"/>
                  </a:lnTo>
                  <a:lnTo>
                    <a:pt x="1094" y="56"/>
                  </a:lnTo>
                  <a:lnTo>
                    <a:pt x="1057" y="19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8270010" y="1643984"/>
              <a:ext cx="18936" cy="40734"/>
            </a:xfrm>
            <a:custGeom>
              <a:avLst/>
              <a:gdLst/>
              <a:ahLst/>
              <a:cxnLst/>
              <a:rect l="l" t="t" r="r" b="b"/>
              <a:pathLst>
                <a:path w="483" h="1039" extrusionOk="0">
                  <a:moveTo>
                    <a:pt x="352" y="0"/>
                  </a:moveTo>
                  <a:lnTo>
                    <a:pt x="315" y="19"/>
                  </a:lnTo>
                  <a:lnTo>
                    <a:pt x="278" y="37"/>
                  </a:lnTo>
                  <a:lnTo>
                    <a:pt x="260" y="74"/>
                  </a:lnTo>
                  <a:lnTo>
                    <a:pt x="0" y="890"/>
                  </a:lnTo>
                  <a:lnTo>
                    <a:pt x="0" y="945"/>
                  </a:lnTo>
                  <a:lnTo>
                    <a:pt x="0" y="982"/>
                  </a:lnTo>
                  <a:lnTo>
                    <a:pt x="37" y="1019"/>
                  </a:lnTo>
                  <a:lnTo>
                    <a:pt x="74" y="1038"/>
                  </a:lnTo>
                  <a:lnTo>
                    <a:pt x="111" y="1038"/>
                  </a:lnTo>
                  <a:lnTo>
                    <a:pt x="167" y="1019"/>
                  </a:lnTo>
                  <a:lnTo>
                    <a:pt x="204" y="1001"/>
                  </a:lnTo>
                  <a:lnTo>
                    <a:pt x="223" y="964"/>
                  </a:lnTo>
                  <a:lnTo>
                    <a:pt x="464" y="148"/>
                  </a:lnTo>
                  <a:lnTo>
                    <a:pt x="482" y="111"/>
                  </a:lnTo>
                  <a:lnTo>
                    <a:pt x="464" y="56"/>
                  </a:lnTo>
                  <a:lnTo>
                    <a:pt x="426" y="3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7672683" y="1780574"/>
              <a:ext cx="17485" cy="31286"/>
            </a:xfrm>
            <a:custGeom>
              <a:avLst/>
              <a:gdLst/>
              <a:ahLst/>
              <a:cxnLst/>
              <a:rect l="l" t="t" r="r" b="b"/>
              <a:pathLst>
                <a:path w="446" h="798" extrusionOk="0">
                  <a:moveTo>
                    <a:pt x="75" y="1"/>
                  </a:moveTo>
                  <a:lnTo>
                    <a:pt x="38" y="38"/>
                  </a:lnTo>
                  <a:lnTo>
                    <a:pt x="19" y="75"/>
                  </a:lnTo>
                  <a:lnTo>
                    <a:pt x="1" y="112"/>
                  </a:lnTo>
                  <a:lnTo>
                    <a:pt x="19" y="149"/>
                  </a:lnTo>
                  <a:lnTo>
                    <a:pt x="223" y="723"/>
                  </a:lnTo>
                  <a:lnTo>
                    <a:pt x="279" y="779"/>
                  </a:lnTo>
                  <a:lnTo>
                    <a:pt x="335" y="798"/>
                  </a:lnTo>
                  <a:lnTo>
                    <a:pt x="372" y="779"/>
                  </a:lnTo>
                  <a:lnTo>
                    <a:pt x="409" y="760"/>
                  </a:lnTo>
                  <a:lnTo>
                    <a:pt x="446" y="723"/>
                  </a:lnTo>
                  <a:lnTo>
                    <a:pt x="446" y="686"/>
                  </a:lnTo>
                  <a:lnTo>
                    <a:pt x="446" y="649"/>
                  </a:lnTo>
                  <a:lnTo>
                    <a:pt x="223" y="75"/>
                  </a:lnTo>
                  <a:lnTo>
                    <a:pt x="205" y="38"/>
                  </a:lnTo>
                  <a:lnTo>
                    <a:pt x="168" y="1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7621834" y="1643984"/>
              <a:ext cx="49438" cy="117027"/>
            </a:xfrm>
            <a:custGeom>
              <a:avLst/>
              <a:gdLst/>
              <a:ahLst/>
              <a:cxnLst/>
              <a:rect l="l" t="t" r="r" b="b"/>
              <a:pathLst>
                <a:path w="1261" h="2985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8"/>
                  </a:lnTo>
                  <a:lnTo>
                    <a:pt x="1038" y="2910"/>
                  </a:lnTo>
                  <a:lnTo>
                    <a:pt x="1094" y="2966"/>
                  </a:lnTo>
                  <a:lnTo>
                    <a:pt x="1150" y="2984"/>
                  </a:lnTo>
                  <a:lnTo>
                    <a:pt x="1187" y="2984"/>
                  </a:lnTo>
                  <a:lnTo>
                    <a:pt x="1224" y="2966"/>
                  </a:lnTo>
                  <a:lnTo>
                    <a:pt x="1242" y="2929"/>
                  </a:lnTo>
                  <a:lnTo>
                    <a:pt x="1261" y="2891"/>
                  </a:lnTo>
                  <a:lnTo>
                    <a:pt x="1261" y="2836"/>
                  </a:lnTo>
                  <a:lnTo>
                    <a:pt x="223" y="74"/>
                  </a:lnTo>
                  <a:lnTo>
                    <a:pt x="186" y="37"/>
                  </a:lnTo>
                  <a:lnTo>
                    <a:pt x="149" y="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7625480" y="2311018"/>
              <a:ext cx="190419" cy="708513"/>
            </a:xfrm>
            <a:custGeom>
              <a:avLst/>
              <a:gdLst/>
              <a:ahLst/>
              <a:cxnLst/>
              <a:rect l="l" t="t" r="r" b="b"/>
              <a:pathLst>
                <a:path w="4857" h="18072" extrusionOk="0">
                  <a:moveTo>
                    <a:pt x="4745" y="1"/>
                  </a:moveTo>
                  <a:lnTo>
                    <a:pt x="4708" y="19"/>
                  </a:lnTo>
                  <a:lnTo>
                    <a:pt x="4671" y="38"/>
                  </a:lnTo>
                  <a:lnTo>
                    <a:pt x="4652" y="75"/>
                  </a:lnTo>
                  <a:lnTo>
                    <a:pt x="4448" y="557"/>
                  </a:lnTo>
                  <a:lnTo>
                    <a:pt x="3967" y="1836"/>
                  </a:lnTo>
                  <a:lnTo>
                    <a:pt x="3651" y="2725"/>
                  </a:lnTo>
                  <a:lnTo>
                    <a:pt x="3281" y="3745"/>
                  </a:lnTo>
                  <a:lnTo>
                    <a:pt x="2892" y="4912"/>
                  </a:lnTo>
                  <a:lnTo>
                    <a:pt x="2502" y="6173"/>
                  </a:lnTo>
                  <a:lnTo>
                    <a:pt x="2076" y="7526"/>
                  </a:lnTo>
                  <a:lnTo>
                    <a:pt x="1668" y="8953"/>
                  </a:lnTo>
                  <a:lnTo>
                    <a:pt x="1298" y="10417"/>
                  </a:lnTo>
                  <a:lnTo>
                    <a:pt x="927" y="11937"/>
                  </a:lnTo>
                  <a:lnTo>
                    <a:pt x="760" y="12697"/>
                  </a:lnTo>
                  <a:lnTo>
                    <a:pt x="612" y="13457"/>
                  </a:lnTo>
                  <a:lnTo>
                    <a:pt x="464" y="14217"/>
                  </a:lnTo>
                  <a:lnTo>
                    <a:pt x="352" y="14995"/>
                  </a:lnTo>
                  <a:lnTo>
                    <a:pt x="241" y="15736"/>
                  </a:lnTo>
                  <a:lnTo>
                    <a:pt x="148" y="16496"/>
                  </a:lnTo>
                  <a:lnTo>
                    <a:pt x="56" y="17238"/>
                  </a:lnTo>
                  <a:lnTo>
                    <a:pt x="0" y="17961"/>
                  </a:lnTo>
                  <a:lnTo>
                    <a:pt x="19" y="17998"/>
                  </a:lnTo>
                  <a:lnTo>
                    <a:pt x="37" y="18035"/>
                  </a:lnTo>
                  <a:lnTo>
                    <a:pt x="74" y="18072"/>
                  </a:lnTo>
                  <a:lnTo>
                    <a:pt x="167" y="18072"/>
                  </a:lnTo>
                  <a:lnTo>
                    <a:pt x="204" y="18053"/>
                  </a:lnTo>
                  <a:lnTo>
                    <a:pt x="223" y="18016"/>
                  </a:lnTo>
                  <a:lnTo>
                    <a:pt x="223" y="17979"/>
                  </a:lnTo>
                  <a:lnTo>
                    <a:pt x="278" y="17256"/>
                  </a:lnTo>
                  <a:lnTo>
                    <a:pt x="352" y="16515"/>
                  </a:lnTo>
                  <a:lnTo>
                    <a:pt x="464" y="15773"/>
                  </a:lnTo>
                  <a:lnTo>
                    <a:pt x="575" y="15014"/>
                  </a:lnTo>
                  <a:lnTo>
                    <a:pt x="686" y="14254"/>
                  </a:lnTo>
                  <a:lnTo>
                    <a:pt x="834" y="13494"/>
                  </a:lnTo>
                  <a:lnTo>
                    <a:pt x="983" y="12734"/>
                  </a:lnTo>
                  <a:lnTo>
                    <a:pt x="1149" y="11974"/>
                  </a:lnTo>
                  <a:lnTo>
                    <a:pt x="1501" y="10473"/>
                  </a:lnTo>
                  <a:lnTo>
                    <a:pt x="1891" y="8990"/>
                  </a:lnTo>
                  <a:lnTo>
                    <a:pt x="2298" y="7581"/>
                  </a:lnTo>
                  <a:lnTo>
                    <a:pt x="2706" y="6228"/>
                  </a:lnTo>
                  <a:lnTo>
                    <a:pt x="3114" y="4968"/>
                  </a:lnTo>
                  <a:lnTo>
                    <a:pt x="3503" y="3819"/>
                  </a:lnTo>
                  <a:lnTo>
                    <a:pt x="3855" y="2799"/>
                  </a:lnTo>
                  <a:lnTo>
                    <a:pt x="4189" y="1910"/>
                  </a:lnTo>
                  <a:lnTo>
                    <a:pt x="4671" y="631"/>
                  </a:lnTo>
                  <a:lnTo>
                    <a:pt x="4856" y="149"/>
                  </a:lnTo>
                  <a:lnTo>
                    <a:pt x="4856" y="112"/>
                  </a:lnTo>
                  <a:lnTo>
                    <a:pt x="4856" y="75"/>
                  </a:lnTo>
                  <a:lnTo>
                    <a:pt x="4838" y="38"/>
                  </a:lnTo>
                  <a:lnTo>
                    <a:pt x="4801" y="19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8100684" y="2308861"/>
              <a:ext cx="191869" cy="723019"/>
            </a:xfrm>
            <a:custGeom>
              <a:avLst/>
              <a:gdLst/>
              <a:ahLst/>
              <a:cxnLst/>
              <a:rect l="l" t="t" r="r" b="b"/>
              <a:pathLst>
                <a:path w="4894" h="18442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8"/>
                  </a:lnTo>
                  <a:lnTo>
                    <a:pt x="186" y="686"/>
                  </a:lnTo>
                  <a:lnTo>
                    <a:pt x="668" y="2057"/>
                  </a:lnTo>
                  <a:lnTo>
                    <a:pt x="1335" y="4115"/>
                  </a:lnTo>
                  <a:lnTo>
                    <a:pt x="1724" y="5357"/>
                  </a:lnTo>
                  <a:lnTo>
                    <a:pt x="2132" y="6672"/>
                  </a:lnTo>
                  <a:lnTo>
                    <a:pt x="2540" y="8100"/>
                  </a:lnTo>
                  <a:lnTo>
                    <a:pt x="2948" y="9564"/>
                  </a:lnTo>
                  <a:lnTo>
                    <a:pt x="3337" y="11065"/>
                  </a:lnTo>
                  <a:lnTo>
                    <a:pt x="3689" y="12585"/>
                  </a:lnTo>
                  <a:lnTo>
                    <a:pt x="4023" y="14086"/>
                  </a:lnTo>
                  <a:lnTo>
                    <a:pt x="4171" y="14828"/>
                  </a:lnTo>
                  <a:lnTo>
                    <a:pt x="4301" y="15569"/>
                  </a:lnTo>
                  <a:lnTo>
                    <a:pt x="4412" y="16292"/>
                  </a:lnTo>
                  <a:lnTo>
                    <a:pt x="4523" y="16996"/>
                  </a:lnTo>
                  <a:lnTo>
                    <a:pt x="4597" y="17682"/>
                  </a:lnTo>
                  <a:lnTo>
                    <a:pt x="4671" y="18349"/>
                  </a:lnTo>
                  <a:lnTo>
                    <a:pt x="4690" y="18386"/>
                  </a:lnTo>
                  <a:lnTo>
                    <a:pt x="4708" y="18423"/>
                  </a:lnTo>
                  <a:lnTo>
                    <a:pt x="4745" y="18442"/>
                  </a:lnTo>
                  <a:lnTo>
                    <a:pt x="4838" y="18442"/>
                  </a:lnTo>
                  <a:lnTo>
                    <a:pt x="4875" y="18405"/>
                  </a:lnTo>
                  <a:lnTo>
                    <a:pt x="4894" y="18368"/>
                  </a:lnTo>
                  <a:lnTo>
                    <a:pt x="4894" y="18331"/>
                  </a:lnTo>
                  <a:lnTo>
                    <a:pt x="4820" y="17663"/>
                  </a:lnTo>
                  <a:lnTo>
                    <a:pt x="4745" y="16978"/>
                  </a:lnTo>
                  <a:lnTo>
                    <a:pt x="4634" y="16255"/>
                  </a:lnTo>
                  <a:lnTo>
                    <a:pt x="4523" y="15532"/>
                  </a:lnTo>
                  <a:lnTo>
                    <a:pt x="4393" y="14809"/>
                  </a:lnTo>
                  <a:lnTo>
                    <a:pt x="4245" y="14049"/>
                  </a:lnTo>
                  <a:lnTo>
                    <a:pt x="3911" y="12548"/>
                  </a:lnTo>
                  <a:lnTo>
                    <a:pt x="3559" y="11010"/>
                  </a:lnTo>
                  <a:lnTo>
                    <a:pt x="3151" y="9508"/>
                  </a:lnTo>
                  <a:lnTo>
                    <a:pt x="2762" y="8044"/>
                  </a:lnTo>
                  <a:lnTo>
                    <a:pt x="2336" y="6617"/>
                  </a:lnTo>
                  <a:lnTo>
                    <a:pt x="1947" y="5282"/>
                  </a:lnTo>
                  <a:lnTo>
                    <a:pt x="1558" y="4059"/>
                  </a:lnTo>
                  <a:lnTo>
                    <a:pt x="872" y="2002"/>
                  </a:lnTo>
                  <a:lnTo>
                    <a:pt x="408" y="612"/>
                  </a:lnTo>
                  <a:lnTo>
                    <a:pt x="205" y="74"/>
                  </a:lnTo>
                  <a:lnTo>
                    <a:pt x="186" y="37"/>
                  </a:lnTo>
                  <a:lnTo>
                    <a:pt x="149" y="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8026586" y="2316820"/>
              <a:ext cx="111185" cy="498531"/>
            </a:xfrm>
            <a:custGeom>
              <a:avLst/>
              <a:gdLst/>
              <a:ahLst/>
              <a:cxnLst/>
              <a:rect l="l" t="t" r="r" b="b"/>
              <a:pathLst>
                <a:path w="2836" h="12716" extrusionOk="0">
                  <a:moveTo>
                    <a:pt x="74" y="1"/>
                  </a:moveTo>
                  <a:lnTo>
                    <a:pt x="37" y="19"/>
                  </a:lnTo>
                  <a:lnTo>
                    <a:pt x="19" y="57"/>
                  </a:lnTo>
                  <a:lnTo>
                    <a:pt x="0" y="94"/>
                  </a:lnTo>
                  <a:lnTo>
                    <a:pt x="19" y="149"/>
                  </a:lnTo>
                  <a:lnTo>
                    <a:pt x="111" y="446"/>
                  </a:lnTo>
                  <a:lnTo>
                    <a:pt x="352" y="1243"/>
                  </a:lnTo>
                  <a:lnTo>
                    <a:pt x="686" y="2447"/>
                  </a:lnTo>
                  <a:lnTo>
                    <a:pt x="1112" y="4041"/>
                  </a:lnTo>
                  <a:lnTo>
                    <a:pt x="1316" y="4950"/>
                  </a:lnTo>
                  <a:lnTo>
                    <a:pt x="1539" y="5913"/>
                  </a:lnTo>
                  <a:lnTo>
                    <a:pt x="1761" y="6933"/>
                  </a:lnTo>
                  <a:lnTo>
                    <a:pt x="1965" y="8008"/>
                  </a:lnTo>
                  <a:lnTo>
                    <a:pt x="2169" y="9120"/>
                  </a:lnTo>
                  <a:lnTo>
                    <a:pt x="2335" y="10269"/>
                  </a:lnTo>
                  <a:lnTo>
                    <a:pt x="2502" y="11437"/>
                  </a:lnTo>
                  <a:lnTo>
                    <a:pt x="2613" y="12623"/>
                  </a:lnTo>
                  <a:lnTo>
                    <a:pt x="2632" y="12660"/>
                  </a:lnTo>
                  <a:lnTo>
                    <a:pt x="2651" y="12678"/>
                  </a:lnTo>
                  <a:lnTo>
                    <a:pt x="2688" y="12716"/>
                  </a:lnTo>
                  <a:lnTo>
                    <a:pt x="2743" y="12716"/>
                  </a:lnTo>
                  <a:lnTo>
                    <a:pt x="2780" y="12697"/>
                  </a:lnTo>
                  <a:lnTo>
                    <a:pt x="2817" y="12678"/>
                  </a:lnTo>
                  <a:lnTo>
                    <a:pt x="2836" y="12641"/>
                  </a:lnTo>
                  <a:lnTo>
                    <a:pt x="2836" y="12586"/>
                  </a:lnTo>
                  <a:lnTo>
                    <a:pt x="2706" y="11418"/>
                  </a:lnTo>
                  <a:lnTo>
                    <a:pt x="2558" y="10250"/>
                  </a:lnTo>
                  <a:lnTo>
                    <a:pt x="2391" y="9101"/>
                  </a:lnTo>
                  <a:lnTo>
                    <a:pt x="2187" y="7971"/>
                  </a:lnTo>
                  <a:lnTo>
                    <a:pt x="1983" y="6896"/>
                  </a:lnTo>
                  <a:lnTo>
                    <a:pt x="1761" y="5876"/>
                  </a:lnTo>
                  <a:lnTo>
                    <a:pt x="1539" y="4894"/>
                  </a:lnTo>
                  <a:lnTo>
                    <a:pt x="1316" y="3986"/>
                  </a:lnTo>
                  <a:lnTo>
                    <a:pt x="908" y="2392"/>
                  </a:lnTo>
                  <a:lnTo>
                    <a:pt x="556" y="1169"/>
                  </a:lnTo>
                  <a:lnTo>
                    <a:pt x="315" y="372"/>
                  </a:lnTo>
                  <a:lnTo>
                    <a:pt x="223" y="75"/>
                  </a:lnTo>
                  <a:lnTo>
                    <a:pt x="204" y="38"/>
                  </a:lnTo>
                  <a:lnTo>
                    <a:pt x="167" y="1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7809312" y="2316114"/>
              <a:ext cx="110480" cy="609677"/>
            </a:xfrm>
            <a:custGeom>
              <a:avLst/>
              <a:gdLst/>
              <a:ahLst/>
              <a:cxnLst/>
              <a:rect l="l" t="t" r="r" b="b"/>
              <a:pathLst>
                <a:path w="2818" h="15551" extrusionOk="0">
                  <a:moveTo>
                    <a:pt x="2688" y="0"/>
                  </a:moveTo>
                  <a:lnTo>
                    <a:pt x="2651" y="19"/>
                  </a:lnTo>
                  <a:lnTo>
                    <a:pt x="2614" y="37"/>
                  </a:lnTo>
                  <a:lnTo>
                    <a:pt x="2595" y="93"/>
                  </a:lnTo>
                  <a:lnTo>
                    <a:pt x="2373" y="872"/>
                  </a:lnTo>
                  <a:lnTo>
                    <a:pt x="2169" y="1687"/>
                  </a:lnTo>
                  <a:lnTo>
                    <a:pt x="1965" y="2521"/>
                  </a:lnTo>
                  <a:lnTo>
                    <a:pt x="1761" y="3392"/>
                  </a:lnTo>
                  <a:lnTo>
                    <a:pt x="1576" y="4263"/>
                  </a:lnTo>
                  <a:lnTo>
                    <a:pt x="1390" y="5153"/>
                  </a:lnTo>
                  <a:lnTo>
                    <a:pt x="1224" y="6080"/>
                  </a:lnTo>
                  <a:lnTo>
                    <a:pt x="1057" y="7025"/>
                  </a:lnTo>
                  <a:lnTo>
                    <a:pt x="760" y="8990"/>
                  </a:lnTo>
                  <a:lnTo>
                    <a:pt x="482" y="11028"/>
                  </a:lnTo>
                  <a:lnTo>
                    <a:pt x="223" y="13178"/>
                  </a:lnTo>
                  <a:lnTo>
                    <a:pt x="0" y="15440"/>
                  </a:lnTo>
                  <a:lnTo>
                    <a:pt x="19" y="15477"/>
                  </a:lnTo>
                  <a:lnTo>
                    <a:pt x="37" y="15514"/>
                  </a:lnTo>
                  <a:lnTo>
                    <a:pt x="56" y="15551"/>
                  </a:lnTo>
                  <a:lnTo>
                    <a:pt x="167" y="15551"/>
                  </a:lnTo>
                  <a:lnTo>
                    <a:pt x="186" y="15532"/>
                  </a:lnTo>
                  <a:lnTo>
                    <a:pt x="223" y="15495"/>
                  </a:lnTo>
                  <a:lnTo>
                    <a:pt x="223" y="15458"/>
                  </a:lnTo>
                  <a:lnTo>
                    <a:pt x="445" y="13215"/>
                  </a:lnTo>
                  <a:lnTo>
                    <a:pt x="686" y="11065"/>
                  </a:lnTo>
                  <a:lnTo>
                    <a:pt x="964" y="9027"/>
                  </a:lnTo>
                  <a:lnTo>
                    <a:pt x="1279" y="7062"/>
                  </a:lnTo>
                  <a:lnTo>
                    <a:pt x="1446" y="6117"/>
                  </a:lnTo>
                  <a:lnTo>
                    <a:pt x="1613" y="5209"/>
                  </a:lnTo>
                  <a:lnTo>
                    <a:pt x="1798" y="4319"/>
                  </a:lnTo>
                  <a:lnTo>
                    <a:pt x="1984" y="3429"/>
                  </a:lnTo>
                  <a:lnTo>
                    <a:pt x="2169" y="2577"/>
                  </a:lnTo>
                  <a:lnTo>
                    <a:pt x="2373" y="1743"/>
                  </a:lnTo>
                  <a:lnTo>
                    <a:pt x="2595" y="946"/>
                  </a:lnTo>
                  <a:lnTo>
                    <a:pt x="2818" y="149"/>
                  </a:lnTo>
                  <a:lnTo>
                    <a:pt x="2818" y="112"/>
                  </a:lnTo>
                  <a:lnTo>
                    <a:pt x="2799" y="56"/>
                  </a:lnTo>
                  <a:lnTo>
                    <a:pt x="2781" y="37"/>
                  </a:lnTo>
                  <a:lnTo>
                    <a:pt x="2743" y="19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7863807" y="2206379"/>
              <a:ext cx="190419" cy="127926"/>
            </a:xfrm>
            <a:custGeom>
              <a:avLst/>
              <a:gdLst/>
              <a:ahLst/>
              <a:cxnLst/>
              <a:rect l="l" t="t" r="r" b="b"/>
              <a:pathLst>
                <a:path w="4857" h="3263" extrusionOk="0">
                  <a:moveTo>
                    <a:pt x="4115" y="668"/>
                  </a:moveTo>
                  <a:lnTo>
                    <a:pt x="3930" y="2577"/>
                  </a:lnTo>
                  <a:lnTo>
                    <a:pt x="1131" y="2503"/>
                  </a:lnTo>
                  <a:lnTo>
                    <a:pt x="797" y="668"/>
                  </a:lnTo>
                  <a:close/>
                  <a:moveTo>
                    <a:pt x="0" y="1"/>
                  </a:moveTo>
                  <a:lnTo>
                    <a:pt x="557" y="3152"/>
                  </a:lnTo>
                  <a:lnTo>
                    <a:pt x="4541" y="3263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7935748" y="1627988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19" y="0"/>
                  </a:moveTo>
                  <a:lnTo>
                    <a:pt x="408" y="19"/>
                  </a:lnTo>
                  <a:lnTo>
                    <a:pt x="315" y="56"/>
                  </a:lnTo>
                  <a:lnTo>
                    <a:pt x="241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56" y="315"/>
                  </a:lnTo>
                  <a:lnTo>
                    <a:pt x="19" y="408"/>
                  </a:lnTo>
                  <a:lnTo>
                    <a:pt x="0" y="519"/>
                  </a:lnTo>
                  <a:lnTo>
                    <a:pt x="19" y="612"/>
                  </a:lnTo>
                  <a:lnTo>
                    <a:pt x="56" y="723"/>
                  </a:lnTo>
                  <a:lnTo>
                    <a:pt x="93" y="797"/>
                  </a:lnTo>
                  <a:lnTo>
                    <a:pt x="149" y="871"/>
                  </a:lnTo>
                  <a:lnTo>
                    <a:pt x="241" y="946"/>
                  </a:lnTo>
                  <a:lnTo>
                    <a:pt x="315" y="983"/>
                  </a:lnTo>
                  <a:lnTo>
                    <a:pt x="408" y="1020"/>
                  </a:lnTo>
                  <a:lnTo>
                    <a:pt x="612" y="1020"/>
                  </a:lnTo>
                  <a:lnTo>
                    <a:pt x="723" y="983"/>
                  </a:lnTo>
                  <a:lnTo>
                    <a:pt x="797" y="946"/>
                  </a:lnTo>
                  <a:lnTo>
                    <a:pt x="871" y="871"/>
                  </a:lnTo>
                  <a:lnTo>
                    <a:pt x="946" y="797"/>
                  </a:lnTo>
                  <a:lnTo>
                    <a:pt x="983" y="723"/>
                  </a:lnTo>
                  <a:lnTo>
                    <a:pt x="1020" y="612"/>
                  </a:lnTo>
                  <a:lnTo>
                    <a:pt x="1020" y="519"/>
                  </a:lnTo>
                  <a:lnTo>
                    <a:pt x="1020" y="408"/>
                  </a:lnTo>
                  <a:lnTo>
                    <a:pt x="983" y="315"/>
                  </a:lnTo>
                  <a:lnTo>
                    <a:pt x="946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56"/>
                  </a:lnTo>
                  <a:lnTo>
                    <a:pt x="612" y="1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7971346" y="1621441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1"/>
                  </a:moveTo>
                  <a:lnTo>
                    <a:pt x="316" y="38"/>
                  </a:lnTo>
                  <a:lnTo>
                    <a:pt x="223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38" y="316"/>
                  </a:lnTo>
                  <a:lnTo>
                    <a:pt x="19" y="408"/>
                  </a:lnTo>
                  <a:lnTo>
                    <a:pt x="1" y="501"/>
                  </a:lnTo>
                  <a:lnTo>
                    <a:pt x="19" y="612"/>
                  </a:lnTo>
                  <a:lnTo>
                    <a:pt x="38" y="705"/>
                  </a:lnTo>
                  <a:lnTo>
                    <a:pt x="93" y="797"/>
                  </a:lnTo>
                  <a:lnTo>
                    <a:pt x="149" y="872"/>
                  </a:lnTo>
                  <a:lnTo>
                    <a:pt x="223" y="927"/>
                  </a:lnTo>
                  <a:lnTo>
                    <a:pt x="316" y="983"/>
                  </a:lnTo>
                  <a:lnTo>
                    <a:pt x="408" y="1001"/>
                  </a:lnTo>
                  <a:lnTo>
                    <a:pt x="520" y="1020"/>
                  </a:lnTo>
                  <a:lnTo>
                    <a:pt x="612" y="1001"/>
                  </a:lnTo>
                  <a:lnTo>
                    <a:pt x="705" y="983"/>
                  </a:lnTo>
                  <a:lnTo>
                    <a:pt x="798" y="927"/>
                  </a:lnTo>
                  <a:lnTo>
                    <a:pt x="872" y="872"/>
                  </a:lnTo>
                  <a:lnTo>
                    <a:pt x="927" y="797"/>
                  </a:lnTo>
                  <a:lnTo>
                    <a:pt x="983" y="705"/>
                  </a:lnTo>
                  <a:lnTo>
                    <a:pt x="1001" y="612"/>
                  </a:lnTo>
                  <a:lnTo>
                    <a:pt x="1020" y="501"/>
                  </a:lnTo>
                  <a:lnTo>
                    <a:pt x="1001" y="408"/>
                  </a:lnTo>
                  <a:lnTo>
                    <a:pt x="983" y="316"/>
                  </a:lnTo>
                  <a:lnTo>
                    <a:pt x="927" y="223"/>
                  </a:lnTo>
                  <a:lnTo>
                    <a:pt x="872" y="149"/>
                  </a:lnTo>
                  <a:lnTo>
                    <a:pt x="798" y="93"/>
                  </a:lnTo>
                  <a:lnTo>
                    <a:pt x="705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7901601" y="1621441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1"/>
                  </a:moveTo>
                  <a:lnTo>
                    <a:pt x="315" y="38"/>
                  </a:lnTo>
                  <a:lnTo>
                    <a:pt x="223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56" y="316"/>
                  </a:lnTo>
                  <a:lnTo>
                    <a:pt x="19" y="408"/>
                  </a:lnTo>
                  <a:lnTo>
                    <a:pt x="0" y="501"/>
                  </a:lnTo>
                  <a:lnTo>
                    <a:pt x="19" y="612"/>
                  </a:lnTo>
                  <a:lnTo>
                    <a:pt x="56" y="705"/>
                  </a:lnTo>
                  <a:lnTo>
                    <a:pt x="93" y="797"/>
                  </a:lnTo>
                  <a:lnTo>
                    <a:pt x="149" y="872"/>
                  </a:lnTo>
                  <a:lnTo>
                    <a:pt x="223" y="927"/>
                  </a:lnTo>
                  <a:lnTo>
                    <a:pt x="315" y="983"/>
                  </a:lnTo>
                  <a:lnTo>
                    <a:pt x="408" y="1001"/>
                  </a:lnTo>
                  <a:lnTo>
                    <a:pt x="519" y="1020"/>
                  </a:lnTo>
                  <a:lnTo>
                    <a:pt x="612" y="1001"/>
                  </a:lnTo>
                  <a:lnTo>
                    <a:pt x="723" y="983"/>
                  </a:lnTo>
                  <a:lnTo>
                    <a:pt x="797" y="927"/>
                  </a:lnTo>
                  <a:lnTo>
                    <a:pt x="871" y="872"/>
                  </a:lnTo>
                  <a:lnTo>
                    <a:pt x="946" y="797"/>
                  </a:lnTo>
                  <a:lnTo>
                    <a:pt x="983" y="705"/>
                  </a:lnTo>
                  <a:lnTo>
                    <a:pt x="1020" y="612"/>
                  </a:lnTo>
                  <a:lnTo>
                    <a:pt x="1020" y="501"/>
                  </a:lnTo>
                  <a:lnTo>
                    <a:pt x="1020" y="408"/>
                  </a:lnTo>
                  <a:lnTo>
                    <a:pt x="983" y="316"/>
                  </a:lnTo>
                  <a:lnTo>
                    <a:pt x="946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7870354" y="1610542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0"/>
                  </a:moveTo>
                  <a:lnTo>
                    <a:pt x="315" y="38"/>
                  </a:lnTo>
                  <a:lnTo>
                    <a:pt x="223" y="75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37" y="297"/>
                  </a:lnTo>
                  <a:lnTo>
                    <a:pt x="19" y="390"/>
                  </a:lnTo>
                  <a:lnTo>
                    <a:pt x="0" y="501"/>
                  </a:lnTo>
                  <a:lnTo>
                    <a:pt x="19" y="612"/>
                  </a:lnTo>
                  <a:lnTo>
                    <a:pt x="37" y="705"/>
                  </a:lnTo>
                  <a:lnTo>
                    <a:pt x="93" y="779"/>
                  </a:lnTo>
                  <a:lnTo>
                    <a:pt x="149" y="853"/>
                  </a:lnTo>
                  <a:lnTo>
                    <a:pt x="223" y="927"/>
                  </a:lnTo>
                  <a:lnTo>
                    <a:pt x="315" y="964"/>
                  </a:lnTo>
                  <a:lnTo>
                    <a:pt x="408" y="1001"/>
                  </a:lnTo>
                  <a:lnTo>
                    <a:pt x="501" y="1020"/>
                  </a:lnTo>
                  <a:lnTo>
                    <a:pt x="612" y="1001"/>
                  </a:lnTo>
                  <a:lnTo>
                    <a:pt x="705" y="964"/>
                  </a:lnTo>
                  <a:lnTo>
                    <a:pt x="797" y="927"/>
                  </a:lnTo>
                  <a:lnTo>
                    <a:pt x="871" y="853"/>
                  </a:lnTo>
                  <a:lnTo>
                    <a:pt x="927" y="779"/>
                  </a:lnTo>
                  <a:lnTo>
                    <a:pt x="983" y="705"/>
                  </a:lnTo>
                  <a:lnTo>
                    <a:pt x="1001" y="612"/>
                  </a:lnTo>
                  <a:lnTo>
                    <a:pt x="1020" y="501"/>
                  </a:lnTo>
                  <a:lnTo>
                    <a:pt x="1001" y="390"/>
                  </a:lnTo>
                  <a:lnTo>
                    <a:pt x="983" y="297"/>
                  </a:lnTo>
                  <a:lnTo>
                    <a:pt x="927" y="223"/>
                  </a:lnTo>
                  <a:lnTo>
                    <a:pt x="871" y="149"/>
                  </a:lnTo>
                  <a:lnTo>
                    <a:pt x="797" y="75"/>
                  </a:lnTo>
                  <a:lnTo>
                    <a:pt x="705" y="3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7840558" y="1592390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01" y="0"/>
                  </a:moveTo>
                  <a:lnTo>
                    <a:pt x="408" y="19"/>
                  </a:lnTo>
                  <a:lnTo>
                    <a:pt x="315" y="37"/>
                  </a:lnTo>
                  <a:lnTo>
                    <a:pt x="223" y="93"/>
                  </a:lnTo>
                  <a:lnTo>
                    <a:pt x="149" y="148"/>
                  </a:lnTo>
                  <a:lnTo>
                    <a:pt x="75" y="223"/>
                  </a:lnTo>
                  <a:lnTo>
                    <a:pt x="37" y="315"/>
                  </a:lnTo>
                  <a:lnTo>
                    <a:pt x="0" y="408"/>
                  </a:lnTo>
                  <a:lnTo>
                    <a:pt x="0" y="519"/>
                  </a:lnTo>
                  <a:lnTo>
                    <a:pt x="0" y="612"/>
                  </a:lnTo>
                  <a:lnTo>
                    <a:pt x="37" y="704"/>
                  </a:lnTo>
                  <a:lnTo>
                    <a:pt x="75" y="797"/>
                  </a:lnTo>
                  <a:lnTo>
                    <a:pt x="149" y="871"/>
                  </a:lnTo>
                  <a:lnTo>
                    <a:pt x="223" y="927"/>
                  </a:lnTo>
                  <a:lnTo>
                    <a:pt x="315" y="982"/>
                  </a:lnTo>
                  <a:lnTo>
                    <a:pt x="408" y="1020"/>
                  </a:lnTo>
                  <a:lnTo>
                    <a:pt x="612" y="1020"/>
                  </a:lnTo>
                  <a:lnTo>
                    <a:pt x="705" y="982"/>
                  </a:lnTo>
                  <a:lnTo>
                    <a:pt x="797" y="927"/>
                  </a:lnTo>
                  <a:lnTo>
                    <a:pt x="871" y="871"/>
                  </a:lnTo>
                  <a:lnTo>
                    <a:pt x="927" y="797"/>
                  </a:lnTo>
                  <a:lnTo>
                    <a:pt x="983" y="704"/>
                  </a:lnTo>
                  <a:lnTo>
                    <a:pt x="1001" y="612"/>
                  </a:lnTo>
                  <a:lnTo>
                    <a:pt x="1020" y="519"/>
                  </a:lnTo>
                  <a:lnTo>
                    <a:pt x="1001" y="408"/>
                  </a:lnTo>
                  <a:lnTo>
                    <a:pt x="983" y="315"/>
                  </a:lnTo>
                  <a:lnTo>
                    <a:pt x="927" y="223"/>
                  </a:lnTo>
                  <a:lnTo>
                    <a:pt x="871" y="148"/>
                  </a:lnTo>
                  <a:lnTo>
                    <a:pt x="797" y="93"/>
                  </a:lnTo>
                  <a:lnTo>
                    <a:pt x="705" y="37"/>
                  </a:lnTo>
                  <a:lnTo>
                    <a:pt x="612" y="1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8005494" y="1608346"/>
              <a:ext cx="40028" cy="40028"/>
            </a:xfrm>
            <a:custGeom>
              <a:avLst/>
              <a:gdLst/>
              <a:ahLst/>
              <a:cxnLst/>
              <a:rect l="l" t="t" r="r" b="b"/>
              <a:pathLst>
                <a:path w="1021" h="1021" extrusionOk="0">
                  <a:moveTo>
                    <a:pt x="408" y="1"/>
                  </a:moveTo>
                  <a:lnTo>
                    <a:pt x="297" y="38"/>
                  </a:lnTo>
                  <a:lnTo>
                    <a:pt x="223" y="94"/>
                  </a:lnTo>
                  <a:lnTo>
                    <a:pt x="149" y="149"/>
                  </a:lnTo>
                  <a:lnTo>
                    <a:pt x="75" y="223"/>
                  </a:lnTo>
                  <a:lnTo>
                    <a:pt x="38" y="316"/>
                  </a:lnTo>
                  <a:lnTo>
                    <a:pt x="1" y="409"/>
                  </a:lnTo>
                  <a:lnTo>
                    <a:pt x="1" y="501"/>
                  </a:lnTo>
                  <a:lnTo>
                    <a:pt x="1" y="613"/>
                  </a:lnTo>
                  <a:lnTo>
                    <a:pt x="38" y="705"/>
                  </a:lnTo>
                  <a:lnTo>
                    <a:pt x="75" y="798"/>
                  </a:lnTo>
                  <a:lnTo>
                    <a:pt x="149" y="872"/>
                  </a:lnTo>
                  <a:lnTo>
                    <a:pt x="223" y="928"/>
                  </a:lnTo>
                  <a:lnTo>
                    <a:pt x="297" y="983"/>
                  </a:lnTo>
                  <a:lnTo>
                    <a:pt x="408" y="1002"/>
                  </a:lnTo>
                  <a:lnTo>
                    <a:pt x="501" y="1020"/>
                  </a:lnTo>
                  <a:lnTo>
                    <a:pt x="612" y="1002"/>
                  </a:lnTo>
                  <a:lnTo>
                    <a:pt x="705" y="983"/>
                  </a:lnTo>
                  <a:lnTo>
                    <a:pt x="779" y="928"/>
                  </a:lnTo>
                  <a:lnTo>
                    <a:pt x="872" y="872"/>
                  </a:lnTo>
                  <a:lnTo>
                    <a:pt x="927" y="798"/>
                  </a:lnTo>
                  <a:lnTo>
                    <a:pt x="964" y="705"/>
                  </a:lnTo>
                  <a:lnTo>
                    <a:pt x="1002" y="613"/>
                  </a:lnTo>
                  <a:lnTo>
                    <a:pt x="1020" y="501"/>
                  </a:lnTo>
                  <a:lnTo>
                    <a:pt x="1002" y="409"/>
                  </a:lnTo>
                  <a:lnTo>
                    <a:pt x="964" y="316"/>
                  </a:lnTo>
                  <a:lnTo>
                    <a:pt x="927" y="223"/>
                  </a:lnTo>
                  <a:lnTo>
                    <a:pt x="872" y="149"/>
                  </a:lnTo>
                  <a:lnTo>
                    <a:pt x="779" y="94"/>
                  </a:lnTo>
                  <a:lnTo>
                    <a:pt x="705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8034584" y="1590194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19" y="1"/>
                  </a:moveTo>
                  <a:lnTo>
                    <a:pt x="408" y="19"/>
                  </a:lnTo>
                  <a:lnTo>
                    <a:pt x="315" y="38"/>
                  </a:lnTo>
                  <a:lnTo>
                    <a:pt x="241" y="93"/>
                  </a:lnTo>
                  <a:lnTo>
                    <a:pt x="148" y="149"/>
                  </a:lnTo>
                  <a:lnTo>
                    <a:pt x="93" y="223"/>
                  </a:lnTo>
                  <a:lnTo>
                    <a:pt x="56" y="316"/>
                  </a:lnTo>
                  <a:lnTo>
                    <a:pt x="19" y="408"/>
                  </a:lnTo>
                  <a:lnTo>
                    <a:pt x="0" y="519"/>
                  </a:lnTo>
                  <a:lnTo>
                    <a:pt x="19" y="612"/>
                  </a:lnTo>
                  <a:lnTo>
                    <a:pt x="56" y="705"/>
                  </a:lnTo>
                  <a:lnTo>
                    <a:pt x="93" y="798"/>
                  </a:lnTo>
                  <a:lnTo>
                    <a:pt x="148" y="872"/>
                  </a:lnTo>
                  <a:lnTo>
                    <a:pt x="241" y="927"/>
                  </a:lnTo>
                  <a:lnTo>
                    <a:pt x="315" y="983"/>
                  </a:lnTo>
                  <a:lnTo>
                    <a:pt x="408" y="1001"/>
                  </a:lnTo>
                  <a:lnTo>
                    <a:pt x="519" y="1020"/>
                  </a:lnTo>
                  <a:lnTo>
                    <a:pt x="612" y="1001"/>
                  </a:lnTo>
                  <a:lnTo>
                    <a:pt x="723" y="983"/>
                  </a:lnTo>
                  <a:lnTo>
                    <a:pt x="797" y="927"/>
                  </a:lnTo>
                  <a:lnTo>
                    <a:pt x="871" y="872"/>
                  </a:lnTo>
                  <a:lnTo>
                    <a:pt x="945" y="798"/>
                  </a:lnTo>
                  <a:lnTo>
                    <a:pt x="982" y="705"/>
                  </a:lnTo>
                  <a:lnTo>
                    <a:pt x="1019" y="612"/>
                  </a:lnTo>
                  <a:lnTo>
                    <a:pt x="1019" y="519"/>
                  </a:lnTo>
                  <a:lnTo>
                    <a:pt x="1019" y="408"/>
                  </a:lnTo>
                  <a:lnTo>
                    <a:pt x="982" y="316"/>
                  </a:lnTo>
                  <a:lnTo>
                    <a:pt x="945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38"/>
                  </a:lnTo>
                  <a:lnTo>
                    <a:pt x="612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8351399" y="1237781"/>
              <a:ext cx="265261" cy="435999"/>
            </a:xfrm>
            <a:custGeom>
              <a:avLst/>
              <a:gdLst/>
              <a:ahLst/>
              <a:cxnLst/>
              <a:rect l="l" t="t" r="r" b="b"/>
              <a:pathLst>
                <a:path w="6766" h="11121" extrusionOk="0">
                  <a:moveTo>
                    <a:pt x="3744" y="0"/>
                  </a:moveTo>
                  <a:lnTo>
                    <a:pt x="3707" y="37"/>
                  </a:lnTo>
                  <a:lnTo>
                    <a:pt x="3670" y="112"/>
                  </a:lnTo>
                  <a:lnTo>
                    <a:pt x="3633" y="186"/>
                  </a:lnTo>
                  <a:lnTo>
                    <a:pt x="3577" y="408"/>
                  </a:lnTo>
                  <a:lnTo>
                    <a:pt x="3559" y="686"/>
                  </a:lnTo>
                  <a:lnTo>
                    <a:pt x="3559" y="1020"/>
                  </a:lnTo>
                  <a:lnTo>
                    <a:pt x="3559" y="1390"/>
                  </a:lnTo>
                  <a:lnTo>
                    <a:pt x="3614" y="2187"/>
                  </a:lnTo>
                  <a:lnTo>
                    <a:pt x="3688" y="3003"/>
                  </a:lnTo>
                  <a:lnTo>
                    <a:pt x="3762" y="3707"/>
                  </a:lnTo>
                  <a:lnTo>
                    <a:pt x="3800" y="4208"/>
                  </a:lnTo>
                  <a:lnTo>
                    <a:pt x="3800" y="4356"/>
                  </a:lnTo>
                  <a:lnTo>
                    <a:pt x="3800" y="4393"/>
                  </a:lnTo>
                  <a:lnTo>
                    <a:pt x="3651" y="4245"/>
                  </a:lnTo>
                  <a:lnTo>
                    <a:pt x="3503" y="4096"/>
                  </a:lnTo>
                  <a:lnTo>
                    <a:pt x="3281" y="3930"/>
                  </a:lnTo>
                  <a:lnTo>
                    <a:pt x="3058" y="3763"/>
                  </a:lnTo>
                  <a:lnTo>
                    <a:pt x="2928" y="3689"/>
                  </a:lnTo>
                  <a:lnTo>
                    <a:pt x="2799" y="3615"/>
                  </a:lnTo>
                  <a:lnTo>
                    <a:pt x="2650" y="3577"/>
                  </a:lnTo>
                  <a:lnTo>
                    <a:pt x="2521" y="3540"/>
                  </a:lnTo>
                  <a:lnTo>
                    <a:pt x="2391" y="3522"/>
                  </a:lnTo>
                  <a:lnTo>
                    <a:pt x="2243" y="3522"/>
                  </a:lnTo>
                  <a:lnTo>
                    <a:pt x="2020" y="3577"/>
                  </a:lnTo>
                  <a:lnTo>
                    <a:pt x="1724" y="3670"/>
                  </a:lnTo>
                  <a:lnTo>
                    <a:pt x="1409" y="3800"/>
                  </a:lnTo>
                  <a:lnTo>
                    <a:pt x="1094" y="3948"/>
                  </a:lnTo>
                  <a:lnTo>
                    <a:pt x="816" y="4115"/>
                  </a:lnTo>
                  <a:lnTo>
                    <a:pt x="704" y="4189"/>
                  </a:lnTo>
                  <a:lnTo>
                    <a:pt x="612" y="4282"/>
                  </a:lnTo>
                  <a:lnTo>
                    <a:pt x="537" y="4374"/>
                  </a:lnTo>
                  <a:lnTo>
                    <a:pt x="482" y="4449"/>
                  </a:lnTo>
                  <a:lnTo>
                    <a:pt x="482" y="4523"/>
                  </a:lnTo>
                  <a:lnTo>
                    <a:pt x="500" y="4615"/>
                  </a:lnTo>
                  <a:lnTo>
                    <a:pt x="556" y="4671"/>
                  </a:lnTo>
                  <a:lnTo>
                    <a:pt x="649" y="4708"/>
                  </a:lnTo>
                  <a:lnTo>
                    <a:pt x="760" y="4745"/>
                  </a:lnTo>
                  <a:lnTo>
                    <a:pt x="890" y="4764"/>
                  </a:lnTo>
                  <a:lnTo>
                    <a:pt x="1205" y="4745"/>
                  </a:lnTo>
                  <a:lnTo>
                    <a:pt x="1538" y="4690"/>
                  </a:lnTo>
                  <a:lnTo>
                    <a:pt x="1853" y="4634"/>
                  </a:lnTo>
                  <a:lnTo>
                    <a:pt x="2131" y="4560"/>
                  </a:lnTo>
                  <a:lnTo>
                    <a:pt x="2391" y="4486"/>
                  </a:lnTo>
                  <a:lnTo>
                    <a:pt x="2706" y="4875"/>
                  </a:lnTo>
                  <a:lnTo>
                    <a:pt x="2928" y="5171"/>
                  </a:lnTo>
                  <a:lnTo>
                    <a:pt x="3003" y="5301"/>
                  </a:lnTo>
                  <a:lnTo>
                    <a:pt x="3040" y="5394"/>
                  </a:lnTo>
                  <a:lnTo>
                    <a:pt x="3095" y="5598"/>
                  </a:lnTo>
                  <a:lnTo>
                    <a:pt x="3132" y="5894"/>
                  </a:lnTo>
                  <a:lnTo>
                    <a:pt x="3151" y="6061"/>
                  </a:lnTo>
                  <a:lnTo>
                    <a:pt x="3151" y="6209"/>
                  </a:lnTo>
                  <a:lnTo>
                    <a:pt x="3114" y="6358"/>
                  </a:lnTo>
                  <a:lnTo>
                    <a:pt x="3077" y="6469"/>
                  </a:lnTo>
                  <a:lnTo>
                    <a:pt x="3003" y="6562"/>
                  </a:lnTo>
                  <a:lnTo>
                    <a:pt x="2873" y="6673"/>
                  </a:lnTo>
                  <a:lnTo>
                    <a:pt x="2706" y="6765"/>
                  </a:lnTo>
                  <a:lnTo>
                    <a:pt x="2521" y="6877"/>
                  </a:lnTo>
                  <a:lnTo>
                    <a:pt x="2335" y="6951"/>
                  </a:lnTo>
                  <a:lnTo>
                    <a:pt x="2150" y="7006"/>
                  </a:lnTo>
                  <a:lnTo>
                    <a:pt x="1965" y="7025"/>
                  </a:lnTo>
                  <a:lnTo>
                    <a:pt x="1891" y="7025"/>
                  </a:lnTo>
                  <a:lnTo>
                    <a:pt x="1835" y="7006"/>
                  </a:lnTo>
                  <a:lnTo>
                    <a:pt x="1779" y="6969"/>
                  </a:lnTo>
                  <a:lnTo>
                    <a:pt x="1705" y="6914"/>
                  </a:lnTo>
                  <a:lnTo>
                    <a:pt x="1594" y="6747"/>
                  </a:lnTo>
                  <a:lnTo>
                    <a:pt x="1464" y="6543"/>
                  </a:lnTo>
                  <a:lnTo>
                    <a:pt x="1353" y="6321"/>
                  </a:lnTo>
                  <a:lnTo>
                    <a:pt x="1168" y="5913"/>
                  </a:lnTo>
                  <a:lnTo>
                    <a:pt x="1094" y="5727"/>
                  </a:lnTo>
                  <a:lnTo>
                    <a:pt x="1001" y="5542"/>
                  </a:lnTo>
                  <a:lnTo>
                    <a:pt x="908" y="5357"/>
                  </a:lnTo>
                  <a:lnTo>
                    <a:pt x="797" y="5134"/>
                  </a:lnTo>
                  <a:lnTo>
                    <a:pt x="649" y="4949"/>
                  </a:lnTo>
                  <a:lnTo>
                    <a:pt x="500" y="4782"/>
                  </a:lnTo>
                  <a:lnTo>
                    <a:pt x="426" y="4727"/>
                  </a:lnTo>
                  <a:lnTo>
                    <a:pt x="352" y="4690"/>
                  </a:lnTo>
                  <a:lnTo>
                    <a:pt x="278" y="4671"/>
                  </a:lnTo>
                  <a:lnTo>
                    <a:pt x="204" y="4690"/>
                  </a:lnTo>
                  <a:lnTo>
                    <a:pt x="148" y="4727"/>
                  </a:lnTo>
                  <a:lnTo>
                    <a:pt x="93" y="4801"/>
                  </a:lnTo>
                  <a:lnTo>
                    <a:pt x="56" y="4875"/>
                  </a:lnTo>
                  <a:lnTo>
                    <a:pt x="19" y="4968"/>
                  </a:lnTo>
                  <a:lnTo>
                    <a:pt x="0" y="5171"/>
                  </a:lnTo>
                  <a:lnTo>
                    <a:pt x="0" y="5412"/>
                  </a:lnTo>
                  <a:lnTo>
                    <a:pt x="19" y="5653"/>
                  </a:lnTo>
                  <a:lnTo>
                    <a:pt x="37" y="5876"/>
                  </a:lnTo>
                  <a:lnTo>
                    <a:pt x="111" y="6191"/>
                  </a:lnTo>
                  <a:lnTo>
                    <a:pt x="241" y="6617"/>
                  </a:lnTo>
                  <a:lnTo>
                    <a:pt x="408" y="7025"/>
                  </a:lnTo>
                  <a:lnTo>
                    <a:pt x="556" y="7396"/>
                  </a:lnTo>
                  <a:lnTo>
                    <a:pt x="704" y="7766"/>
                  </a:lnTo>
                  <a:lnTo>
                    <a:pt x="1019" y="8396"/>
                  </a:lnTo>
                  <a:lnTo>
                    <a:pt x="1316" y="8934"/>
                  </a:lnTo>
                  <a:lnTo>
                    <a:pt x="1575" y="9360"/>
                  </a:lnTo>
                  <a:lnTo>
                    <a:pt x="1779" y="9675"/>
                  </a:lnTo>
                  <a:lnTo>
                    <a:pt x="1965" y="9935"/>
                  </a:lnTo>
                  <a:lnTo>
                    <a:pt x="2020" y="11121"/>
                  </a:lnTo>
                  <a:lnTo>
                    <a:pt x="4782" y="11121"/>
                  </a:lnTo>
                  <a:lnTo>
                    <a:pt x="5356" y="6710"/>
                  </a:lnTo>
                  <a:lnTo>
                    <a:pt x="6135" y="5690"/>
                  </a:lnTo>
                  <a:lnTo>
                    <a:pt x="6265" y="5357"/>
                  </a:lnTo>
                  <a:lnTo>
                    <a:pt x="6524" y="4597"/>
                  </a:lnTo>
                  <a:lnTo>
                    <a:pt x="6635" y="4171"/>
                  </a:lnTo>
                  <a:lnTo>
                    <a:pt x="6728" y="3800"/>
                  </a:lnTo>
                  <a:lnTo>
                    <a:pt x="6746" y="3652"/>
                  </a:lnTo>
                  <a:lnTo>
                    <a:pt x="6765" y="3522"/>
                  </a:lnTo>
                  <a:lnTo>
                    <a:pt x="6746" y="3411"/>
                  </a:lnTo>
                  <a:lnTo>
                    <a:pt x="6709" y="3355"/>
                  </a:lnTo>
                  <a:lnTo>
                    <a:pt x="6635" y="3318"/>
                  </a:lnTo>
                  <a:lnTo>
                    <a:pt x="6543" y="3299"/>
                  </a:lnTo>
                  <a:lnTo>
                    <a:pt x="6468" y="3337"/>
                  </a:lnTo>
                  <a:lnTo>
                    <a:pt x="6376" y="3374"/>
                  </a:lnTo>
                  <a:lnTo>
                    <a:pt x="6302" y="3466"/>
                  </a:lnTo>
                  <a:lnTo>
                    <a:pt x="6228" y="3559"/>
                  </a:lnTo>
                  <a:lnTo>
                    <a:pt x="6079" y="3818"/>
                  </a:lnTo>
                  <a:lnTo>
                    <a:pt x="5783" y="4393"/>
                  </a:lnTo>
                  <a:lnTo>
                    <a:pt x="5653" y="4652"/>
                  </a:lnTo>
                  <a:lnTo>
                    <a:pt x="5505" y="4875"/>
                  </a:lnTo>
                  <a:lnTo>
                    <a:pt x="5560" y="4245"/>
                  </a:lnTo>
                  <a:lnTo>
                    <a:pt x="5597" y="3596"/>
                  </a:lnTo>
                  <a:lnTo>
                    <a:pt x="5634" y="2836"/>
                  </a:lnTo>
                  <a:lnTo>
                    <a:pt x="5634" y="2095"/>
                  </a:lnTo>
                  <a:lnTo>
                    <a:pt x="5634" y="1743"/>
                  </a:lnTo>
                  <a:lnTo>
                    <a:pt x="5616" y="1427"/>
                  </a:lnTo>
                  <a:lnTo>
                    <a:pt x="5579" y="1168"/>
                  </a:lnTo>
                  <a:lnTo>
                    <a:pt x="5542" y="946"/>
                  </a:lnTo>
                  <a:lnTo>
                    <a:pt x="5505" y="871"/>
                  </a:lnTo>
                  <a:lnTo>
                    <a:pt x="5486" y="816"/>
                  </a:lnTo>
                  <a:lnTo>
                    <a:pt x="5449" y="760"/>
                  </a:lnTo>
                  <a:lnTo>
                    <a:pt x="5393" y="742"/>
                  </a:lnTo>
                  <a:lnTo>
                    <a:pt x="5356" y="742"/>
                  </a:lnTo>
                  <a:lnTo>
                    <a:pt x="5319" y="760"/>
                  </a:lnTo>
                  <a:lnTo>
                    <a:pt x="5227" y="816"/>
                  </a:lnTo>
                  <a:lnTo>
                    <a:pt x="5153" y="909"/>
                  </a:lnTo>
                  <a:lnTo>
                    <a:pt x="5078" y="1038"/>
                  </a:lnTo>
                  <a:lnTo>
                    <a:pt x="5023" y="1187"/>
                  </a:lnTo>
                  <a:lnTo>
                    <a:pt x="4967" y="1372"/>
                  </a:lnTo>
                  <a:lnTo>
                    <a:pt x="4856" y="1743"/>
                  </a:lnTo>
                  <a:lnTo>
                    <a:pt x="4782" y="2132"/>
                  </a:lnTo>
                  <a:lnTo>
                    <a:pt x="4726" y="2484"/>
                  </a:lnTo>
                  <a:lnTo>
                    <a:pt x="4689" y="2818"/>
                  </a:lnTo>
                  <a:lnTo>
                    <a:pt x="4615" y="2354"/>
                  </a:lnTo>
                  <a:lnTo>
                    <a:pt x="4541" y="1909"/>
                  </a:lnTo>
                  <a:lnTo>
                    <a:pt x="4448" y="1372"/>
                  </a:lnTo>
                  <a:lnTo>
                    <a:pt x="4318" y="853"/>
                  </a:lnTo>
                  <a:lnTo>
                    <a:pt x="4244" y="612"/>
                  </a:lnTo>
                  <a:lnTo>
                    <a:pt x="4152" y="408"/>
                  </a:lnTo>
                  <a:lnTo>
                    <a:pt x="4078" y="223"/>
                  </a:lnTo>
                  <a:lnTo>
                    <a:pt x="3985" y="93"/>
                  </a:lnTo>
                  <a:lnTo>
                    <a:pt x="3948" y="56"/>
                  </a:lnTo>
                  <a:lnTo>
                    <a:pt x="3892" y="19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8455293" y="1424514"/>
              <a:ext cx="116282" cy="196966"/>
            </a:xfrm>
            <a:custGeom>
              <a:avLst/>
              <a:gdLst/>
              <a:ahLst/>
              <a:cxnLst/>
              <a:rect l="l" t="t" r="r" b="b"/>
              <a:pathLst>
                <a:path w="2966" h="5024" extrusionOk="0">
                  <a:moveTo>
                    <a:pt x="2799" y="1"/>
                  </a:moveTo>
                  <a:lnTo>
                    <a:pt x="2762" y="38"/>
                  </a:lnTo>
                  <a:lnTo>
                    <a:pt x="2428" y="464"/>
                  </a:lnTo>
                  <a:lnTo>
                    <a:pt x="2243" y="686"/>
                  </a:lnTo>
                  <a:lnTo>
                    <a:pt x="2095" y="835"/>
                  </a:lnTo>
                  <a:lnTo>
                    <a:pt x="2021" y="890"/>
                  </a:lnTo>
                  <a:lnTo>
                    <a:pt x="1891" y="946"/>
                  </a:lnTo>
                  <a:lnTo>
                    <a:pt x="1724" y="1002"/>
                  </a:lnTo>
                  <a:lnTo>
                    <a:pt x="1557" y="1094"/>
                  </a:lnTo>
                  <a:lnTo>
                    <a:pt x="1353" y="1224"/>
                  </a:lnTo>
                  <a:lnTo>
                    <a:pt x="1150" y="1428"/>
                  </a:lnTo>
                  <a:lnTo>
                    <a:pt x="964" y="1669"/>
                  </a:lnTo>
                  <a:lnTo>
                    <a:pt x="816" y="1928"/>
                  </a:lnTo>
                  <a:lnTo>
                    <a:pt x="668" y="2206"/>
                  </a:lnTo>
                  <a:lnTo>
                    <a:pt x="556" y="2484"/>
                  </a:lnTo>
                  <a:lnTo>
                    <a:pt x="445" y="2762"/>
                  </a:lnTo>
                  <a:lnTo>
                    <a:pt x="353" y="3040"/>
                  </a:lnTo>
                  <a:lnTo>
                    <a:pt x="204" y="3596"/>
                  </a:lnTo>
                  <a:lnTo>
                    <a:pt x="112" y="4078"/>
                  </a:lnTo>
                  <a:lnTo>
                    <a:pt x="37" y="4486"/>
                  </a:lnTo>
                  <a:lnTo>
                    <a:pt x="0" y="4894"/>
                  </a:lnTo>
                  <a:lnTo>
                    <a:pt x="0" y="4931"/>
                  </a:lnTo>
                  <a:lnTo>
                    <a:pt x="37" y="4968"/>
                  </a:lnTo>
                  <a:lnTo>
                    <a:pt x="56" y="5005"/>
                  </a:lnTo>
                  <a:lnTo>
                    <a:pt x="112" y="5024"/>
                  </a:lnTo>
                  <a:lnTo>
                    <a:pt x="149" y="5005"/>
                  </a:lnTo>
                  <a:lnTo>
                    <a:pt x="186" y="4986"/>
                  </a:lnTo>
                  <a:lnTo>
                    <a:pt x="204" y="4949"/>
                  </a:lnTo>
                  <a:lnTo>
                    <a:pt x="223" y="4912"/>
                  </a:lnTo>
                  <a:lnTo>
                    <a:pt x="260" y="4542"/>
                  </a:lnTo>
                  <a:lnTo>
                    <a:pt x="315" y="4152"/>
                  </a:lnTo>
                  <a:lnTo>
                    <a:pt x="408" y="3671"/>
                  </a:lnTo>
                  <a:lnTo>
                    <a:pt x="556" y="3133"/>
                  </a:lnTo>
                  <a:lnTo>
                    <a:pt x="649" y="2874"/>
                  </a:lnTo>
                  <a:lnTo>
                    <a:pt x="742" y="2596"/>
                  </a:lnTo>
                  <a:lnTo>
                    <a:pt x="872" y="2317"/>
                  </a:lnTo>
                  <a:lnTo>
                    <a:pt x="1001" y="2058"/>
                  </a:lnTo>
                  <a:lnTo>
                    <a:pt x="1150" y="1799"/>
                  </a:lnTo>
                  <a:lnTo>
                    <a:pt x="1316" y="1576"/>
                  </a:lnTo>
                  <a:lnTo>
                    <a:pt x="1502" y="1409"/>
                  </a:lnTo>
                  <a:lnTo>
                    <a:pt x="1668" y="1280"/>
                  </a:lnTo>
                  <a:lnTo>
                    <a:pt x="1817" y="1205"/>
                  </a:lnTo>
                  <a:lnTo>
                    <a:pt x="1965" y="1150"/>
                  </a:lnTo>
                  <a:lnTo>
                    <a:pt x="2113" y="1076"/>
                  </a:lnTo>
                  <a:lnTo>
                    <a:pt x="2243" y="1002"/>
                  </a:lnTo>
                  <a:lnTo>
                    <a:pt x="2428" y="798"/>
                  </a:lnTo>
                  <a:lnTo>
                    <a:pt x="2651" y="538"/>
                  </a:lnTo>
                  <a:lnTo>
                    <a:pt x="2947" y="167"/>
                  </a:lnTo>
                  <a:lnTo>
                    <a:pt x="2966" y="130"/>
                  </a:lnTo>
                  <a:lnTo>
                    <a:pt x="2966" y="93"/>
                  </a:lnTo>
                  <a:lnTo>
                    <a:pt x="2947" y="56"/>
                  </a:lnTo>
                  <a:lnTo>
                    <a:pt x="2929" y="19"/>
                  </a:lnTo>
                  <a:lnTo>
                    <a:pt x="289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8519236" y="1343869"/>
              <a:ext cx="20387" cy="98130"/>
            </a:xfrm>
            <a:custGeom>
              <a:avLst/>
              <a:gdLst/>
              <a:ahLst/>
              <a:cxnLst/>
              <a:rect l="l" t="t" r="r" b="b"/>
              <a:pathLst>
                <a:path w="520" h="2503" extrusionOk="0">
                  <a:moveTo>
                    <a:pt x="371" y="0"/>
                  </a:moveTo>
                  <a:lnTo>
                    <a:pt x="334" y="19"/>
                  </a:lnTo>
                  <a:lnTo>
                    <a:pt x="297" y="56"/>
                  </a:lnTo>
                  <a:lnTo>
                    <a:pt x="297" y="112"/>
                  </a:lnTo>
                  <a:lnTo>
                    <a:pt x="297" y="742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47"/>
                  </a:lnTo>
                  <a:lnTo>
                    <a:pt x="56" y="2484"/>
                  </a:lnTo>
                  <a:lnTo>
                    <a:pt x="93" y="2503"/>
                  </a:lnTo>
                  <a:lnTo>
                    <a:pt x="112" y="2503"/>
                  </a:lnTo>
                  <a:lnTo>
                    <a:pt x="149" y="2484"/>
                  </a:lnTo>
                  <a:lnTo>
                    <a:pt x="186" y="2465"/>
                  </a:lnTo>
                  <a:lnTo>
                    <a:pt x="204" y="2447"/>
                  </a:lnTo>
                  <a:lnTo>
                    <a:pt x="223" y="2410"/>
                  </a:lnTo>
                  <a:lnTo>
                    <a:pt x="519" y="760"/>
                  </a:lnTo>
                  <a:lnTo>
                    <a:pt x="519" y="112"/>
                  </a:lnTo>
                  <a:lnTo>
                    <a:pt x="501" y="56"/>
                  </a:lnTo>
                  <a:lnTo>
                    <a:pt x="482" y="19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8495988" y="1405617"/>
              <a:ext cx="8743" cy="30580"/>
            </a:xfrm>
            <a:custGeom>
              <a:avLst/>
              <a:gdLst/>
              <a:ahLst/>
              <a:cxnLst/>
              <a:rect l="l" t="t" r="r" b="b"/>
              <a:pathLst>
                <a:path w="223" h="780" extrusionOk="0">
                  <a:moveTo>
                    <a:pt x="112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0" y="668"/>
                  </a:lnTo>
                  <a:lnTo>
                    <a:pt x="0" y="705"/>
                  </a:lnTo>
                  <a:lnTo>
                    <a:pt x="19" y="742"/>
                  </a:lnTo>
                  <a:lnTo>
                    <a:pt x="56" y="761"/>
                  </a:lnTo>
                  <a:lnTo>
                    <a:pt x="112" y="779"/>
                  </a:lnTo>
                  <a:lnTo>
                    <a:pt x="149" y="761"/>
                  </a:lnTo>
                  <a:lnTo>
                    <a:pt x="186" y="742"/>
                  </a:lnTo>
                  <a:lnTo>
                    <a:pt x="204" y="705"/>
                  </a:lnTo>
                  <a:lnTo>
                    <a:pt x="223" y="668"/>
                  </a:lnTo>
                  <a:lnTo>
                    <a:pt x="223" y="112"/>
                  </a:lnTo>
                  <a:lnTo>
                    <a:pt x="204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8397152" y="1673740"/>
              <a:ext cx="178814" cy="635866"/>
            </a:xfrm>
            <a:custGeom>
              <a:avLst/>
              <a:gdLst/>
              <a:ahLst/>
              <a:cxnLst/>
              <a:rect l="l" t="t" r="r" b="b"/>
              <a:pathLst>
                <a:path w="4561" h="16219" extrusionOk="0">
                  <a:moveTo>
                    <a:pt x="853" y="1"/>
                  </a:moveTo>
                  <a:lnTo>
                    <a:pt x="464" y="4635"/>
                  </a:lnTo>
                  <a:lnTo>
                    <a:pt x="186" y="7971"/>
                  </a:lnTo>
                  <a:lnTo>
                    <a:pt x="75" y="9176"/>
                  </a:lnTo>
                  <a:lnTo>
                    <a:pt x="19" y="9806"/>
                  </a:lnTo>
                  <a:lnTo>
                    <a:pt x="1" y="9991"/>
                  </a:lnTo>
                  <a:lnTo>
                    <a:pt x="1" y="10288"/>
                  </a:lnTo>
                  <a:lnTo>
                    <a:pt x="38" y="10658"/>
                  </a:lnTo>
                  <a:lnTo>
                    <a:pt x="75" y="11103"/>
                  </a:lnTo>
                  <a:lnTo>
                    <a:pt x="130" y="11604"/>
                  </a:lnTo>
                  <a:lnTo>
                    <a:pt x="223" y="12141"/>
                  </a:lnTo>
                  <a:lnTo>
                    <a:pt x="316" y="12697"/>
                  </a:lnTo>
                  <a:lnTo>
                    <a:pt x="445" y="13272"/>
                  </a:lnTo>
                  <a:lnTo>
                    <a:pt x="594" y="13846"/>
                  </a:lnTo>
                  <a:lnTo>
                    <a:pt x="779" y="14384"/>
                  </a:lnTo>
                  <a:lnTo>
                    <a:pt x="964" y="14884"/>
                  </a:lnTo>
                  <a:lnTo>
                    <a:pt x="1076" y="15107"/>
                  </a:lnTo>
                  <a:lnTo>
                    <a:pt x="1187" y="15329"/>
                  </a:lnTo>
                  <a:lnTo>
                    <a:pt x="1298" y="15514"/>
                  </a:lnTo>
                  <a:lnTo>
                    <a:pt x="1428" y="15700"/>
                  </a:lnTo>
                  <a:lnTo>
                    <a:pt x="1558" y="15848"/>
                  </a:lnTo>
                  <a:lnTo>
                    <a:pt x="1706" y="15978"/>
                  </a:lnTo>
                  <a:lnTo>
                    <a:pt x="1854" y="16089"/>
                  </a:lnTo>
                  <a:lnTo>
                    <a:pt x="2002" y="16163"/>
                  </a:lnTo>
                  <a:lnTo>
                    <a:pt x="2151" y="16219"/>
                  </a:lnTo>
                  <a:lnTo>
                    <a:pt x="2484" y="16219"/>
                  </a:lnTo>
                  <a:lnTo>
                    <a:pt x="2633" y="16163"/>
                  </a:lnTo>
                  <a:lnTo>
                    <a:pt x="2781" y="16089"/>
                  </a:lnTo>
                  <a:lnTo>
                    <a:pt x="2929" y="15996"/>
                  </a:lnTo>
                  <a:lnTo>
                    <a:pt x="3059" y="15866"/>
                  </a:lnTo>
                  <a:lnTo>
                    <a:pt x="3189" y="15718"/>
                  </a:lnTo>
                  <a:lnTo>
                    <a:pt x="3300" y="15551"/>
                  </a:lnTo>
                  <a:lnTo>
                    <a:pt x="3411" y="15366"/>
                  </a:lnTo>
                  <a:lnTo>
                    <a:pt x="3522" y="15181"/>
                  </a:lnTo>
                  <a:lnTo>
                    <a:pt x="3633" y="14958"/>
                  </a:lnTo>
                  <a:lnTo>
                    <a:pt x="3800" y="14476"/>
                  </a:lnTo>
                  <a:lnTo>
                    <a:pt x="3967" y="13976"/>
                  </a:lnTo>
                  <a:lnTo>
                    <a:pt x="4115" y="13438"/>
                  </a:lnTo>
                  <a:lnTo>
                    <a:pt x="4226" y="12901"/>
                  </a:lnTo>
                  <a:lnTo>
                    <a:pt x="4319" y="12345"/>
                  </a:lnTo>
                  <a:lnTo>
                    <a:pt x="4393" y="11826"/>
                  </a:lnTo>
                  <a:lnTo>
                    <a:pt x="4467" y="11344"/>
                  </a:lnTo>
                  <a:lnTo>
                    <a:pt x="4542" y="10529"/>
                  </a:lnTo>
                  <a:lnTo>
                    <a:pt x="4560" y="10010"/>
                  </a:lnTo>
                  <a:lnTo>
                    <a:pt x="4523" y="9342"/>
                  </a:lnTo>
                  <a:lnTo>
                    <a:pt x="4412" y="8101"/>
                  </a:lnTo>
                  <a:lnTo>
                    <a:pt x="4097" y="4690"/>
                  </a:lnTo>
                  <a:lnTo>
                    <a:pt x="3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8392800" y="1903364"/>
              <a:ext cx="41440" cy="345945"/>
            </a:xfrm>
            <a:custGeom>
              <a:avLst/>
              <a:gdLst/>
              <a:ahLst/>
              <a:cxnLst/>
              <a:rect l="l" t="t" r="r" b="b"/>
              <a:pathLst>
                <a:path w="1057" h="8824" extrusionOk="0">
                  <a:moveTo>
                    <a:pt x="427" y="1"/>
                  </a:moveTo>
                  <a:lnTo>
                    <a:pt x="390" y="38"/>
                  </a:lnTo>
                  <a:lnTo>
                    <a:pt x="371" y="56"/>
                  </a:lnTo>
                  <a:lnTo>
                    <a:pt x="353" y="112"/>
                  </a:lnTo>
                  <a:lnTo>
                    <a:pt x="130" y="2781"/>
                  </a:lnTo>
                  <a:lnTo>
                    <a:pt x="19" y="3930"/>
                  </a:lnTo>
                  <a:lnTo>
                    <a:pt x="0" y="4190"/>
                  </a:lnTo>
                  <a:lnTo>
                    <a:pt x="19" y="4634"/>
                  </a:lnTo>
                  <a:lnTo>
                    <a:pt x="75" y="5190"/>
                  </a:lnTo>
                  <a:lnTo>
                    <a:pt x="149" y="5858"/>
                  </a:lnTo>
                  <a:lnTo>
                    <a:pt x="260" y="6562"/>
                  </a:lnTo>
                  <a:lnTo>
                    <a:pt x="427" y="7322"/>
                  </a:lnTo>
                  <a:lnTo>
                    <a:pt x="519" y="7693"/>
                  </a:lnTo>
                  <a:lnTo>
                    <a:pt x="612" y="8063"/>
                  </a:lnTo>
                  <a:lnTo>
                    <a:pt x="723" y="8415"/>
                  </a:lnTo>
                  <a:lnTo>
                    <a:pt x="853" y="8749"/>
                  </a:lnTo>
                  <a:lnTo>
                    <a:pt x="890" y="8805"/>
                  </a:lnTo>
                  <a:lnTo>
                    <a:pt x="946" y="8823"/>
                  </a:lnTo>
                  <a:lnTo>
                    <a:pt x="983" y="8823"/>
                  </a:lnTo>
                  <a:lnTo>
                    <a:pt x="1020" y="8786"/>
                  </a:lnTo>
                  <a:lnTo>
                    <a:pt x="1057" y="8749"/>
                  </a:lnTo>
                  <a:lnTo>
                    <a:pt x="1057" y="8712"/>
                  </a:lnTo>
                  <a:lnTo>
                    <a:pt x="1057" y="8675"/>
                  </a:lnTo>
                  <a:lnTo>
                    <a:pt x="946" y="8341"/>
                  </a:lnTo>
                  <a:lnTo>
                    <a:pt x="835" y="7989"/>
                  </a:lnTo>
                  <a:lnTo>
                    <a:pt x="631" y="7266"/>
                  </a:lnTo>
                  <a:lnTo>
                    <a:pt x="482" y="6544"/>
                  </a:lnTo>
                  <a:lnTo>
                    <a:pt x="371" y="5839"/>
                  </a:lnTo>
                  <a:lnTo>
                    <a:pt x="278" y="5190"/>
                  </a:lnTo>
                  <a:lnTo>
                    <a:pt x="241" y="4634"/>
                  </a:lnTo>
                  <a:lnTo>
                    <a:pt x="223" y="4227"/>
                  </a:lnTo>
                  <a:lnTo>
                    <a:pt x="223" y="3967"/>
                  </a:lnTo>
                  <a:lnTo>
                    <a:pt x="353" y="2818"/>
                  </a:lnTo>
                  <a:lnTo>
                    <a:pt x="575" y="131"/>
                  </a:lnTo>
                  <a:lnTo>
                    <a:pt x="575" y="75"/>
                  </a:lnTo>
                  <a:lnTo>
                    <a:pt x="556" y="38"/>
                  </a:lnTo>
                  <a:lnTo>
                    <a:pt x="519" y="19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6980950" y="1429611"/>
              <a:ext cx="404047" cy="848043"/>
            </a:xfrm>
            <a:custGeom>
              <a:avLst/>
              <a:gdLst/>
              <a:ahLst/>
              <a:cxnLst/>
              <a:rect l="l" t="t" r="r" b="b"/>
              <a:pathLst>
                <a:path w="10306" h="21631" extrusionOk="0">
                  <a:moveTo>
                    <a:pt x="983" y="0"/>
                  </a:moveTo>
                  <a:lnTo>
                    <a:pt x="927" y="19"/>
                  </a:lnTo>
                  <a:lnTo>
                    <a:pt x="871" y="37"/>
                  </a:lnTo>
                  <a:lnTo>
                    <a:pt x="834" y="93"/>
                  </a:lnTo>
                  <a:lnTo>
                    <a:pt x="723" y="223"/>
                  </a:lnTo>
                  <a:lnTo>
                    <a:pt x="668" y="204"/>
                  </a:lnTo>
                  <a:lnTo>
                    <a:pt x="593" y="167"/>
                  </a:lnTo>
                  <a:lnTo>
                    <a:pt x="427" y="167"/>
                  </a:lnTo>
                  <a:lnTo>
                    <a:pt x="334" y="186"/>
                  </a:lnTo>
                  <a:lnTo>
                    <a:pt x="260" y="241"/>
                  </a:lnTo>
                  <a:lnTo>
                    <a:pt x="204" y="334"/>
                  </a:lnTo>
                  <a:lnTo>
                    <a:pt x="186" y="501"/>
                  </a:lnTo>
                  <a:lnTo>
                    <a:pt x="167" y="853"/>
                  </a:lnTo>
                  <a:lnTo>
                    <a:pt x="93" y="2039"/>
                  </a:lnTo>
                  <a:lnTo>
                    <a:pt x="37" y="3689"/>
                  </a:lnTo>
                  <a:lnTo>
                    <a:pt x="19" y="5542"/>
                  </a:lnTo>
                  <a:lnTo>
                    <a:pt x="0" y="7396"/>
                  </a:lnTo>
                  <a:lnTo>
                    <a:pt x="19" y="8248"/>
                  </a:lnTo>
                  <a:lnTo>
                    <a:pt x="56" y="9027"/>
                  </a:lnTo>
                  <a:lnTo>
                    <a:pt x="111" y="9694"/>
                  </a:lnTo>
                  <a:lnTo>
                    <a:pt x="167" y="10231"/>
                  </a:lnTo>
                  <a:lnTo>
                    <a:pt x="204" y="10435"/>
                  </a:lnTo>
                  <a:lnTo>
                    <a:pt x="260" y="10602"/>
                  </a:lnTo>
                  <a:lnTo>
                    <a:pt x="297" y="10713"/>
                  </a:lnTo>
                  <a:lnTo>
                    <a:pt x="352" y="10769"/>
                  </a:lnTo>
                  <a:lnTo>
                    <a:pt x="427" y="10825"/>
                  </a:lnTo>
                  <a:lnTo>
                    <a:pt x="538" y="10936"/>
                  </a:lnTo>
                  <a:lnTo>
                    <a:pt x="871" y="11325"/>
                  </a:lnTo>
                  <a:lnTo>
                    <a:pt x="1891" y="12585"/>
                  </a:lnTo>
                  <a:lnTo>
                    <a:pt x="3281" y="14328"/>
                  </a:lnTo>
                  <a:lnTo>
                    <a:pt x="4875" y="16292"/>
                  </a:lnTo>
                  <a:lnTo>
                    <a:pt x="5709" y="17274"/>
                  </a:lnTo>
                  <a:lnTo>
                    <a:pt x="6524" y="18238"/>
                  </a:lnTo>
                  <a:lnTo>
                    <a:pt x="7321" y="19128"/>
                  </a:lnTo>
                  <a:lnTo>
                    <a:pt x="8081" y="19943"/>
                  </a:lnTo>
                  <a:lnTo>
                    <a:pt x="8452" y="20296"/>
                  </a:lnTo>
                  <a:lnTo>
                    <a:pt x="8786" y="20611"/>
                  </a:lnTo>
                  <a:lnTo>
                    <a:pt x="9101" y="20907"/>
                  </a:lnTo>
                  <a:lnTo>
                    <a:pt x="9397" y="21148"/>
                  </a:lnTo>
                  <a:lnTo>
                    <a:pt x="9657" y="21352"/>
                  </a:lnTo>
                  <a:lnTo>
                    <a:pt x="9916" y="21500"/>
                  </a:lnTo>
                  <a:lnTo>
                    <a:pt x="10120" y="21593"/>
                  </a:lnTo>
                  <a:lnTo>
                    <a:pt x="10213" y="21612"/>
                  </a:lnTo>
                  <a:lnTo>
                    <a:pt x="10305" y="21630"/>
                  </a:lnTo>
                  <a:lnTo>
                    <a:pt x="10194" y="16125"/>
                  </a:lnTo>
                  <a:lnTo>
                    <a:pt x="2817" y="8971"/>
                  </a:lnTo>
                  <a:lnTo>
                    <a:pt x="2725" y="3615"/>
                  </a:lnTo>
                  <a:lnTo>
                    <a:pt x="2614" y="3151"/>
                  </a:lnTo>
                  <a:lnTo>
                    <a:pt x="2484" y="2669"/>
                  </a:lnTo>
                  <a:lnTo>
                    <a:pt x="2336" y="2132"/>
                  </a:lnTo>
                  <a:lnTo>
                    <a:pt x="2150" y="1594"/>
                  </a:lnTo>
                  <a:lnTo>
                    <a:pt x="2058" y="1353"/>
                  </a:lnTo>
                  <a:lnTo>
                    <a:pt x="1965" y="1131"/>
                  </a:lnTo>
                  <a:lnTo>
                    <a:pt x="1854" y="946"/>
                  </a:lnTo>
                  <a:lnTo>
                    <a:pt x="1761" y="797"/>
                  </a:lnTo>
                  <a:lnTo>
                    <a:pt x="1650" y="705"/>
                  </a:lnTo>
                  <a:lnTo>
                    <a:pt x="1613" y="686"/>
                  </a:lnTo>
                  <a:lnTo>
                    <a:pt x="1557" y="686"/>
                  </a:lnTo>
                  <a:lnTo>
                    <a:pt x="1464" y="445"/>
                  </a:lnTo>
                  <a:lnTo>
                    <a:pt x="1372" y="260"/>
                  </a:lnTo>
                  <a:lnTo>
                    <a:pt x="1261" y="130"/>
                  </a:lnTo>
                  <a:lnTo>
                    <a:pt x="1149" y="37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7005649" y="1436864"/>
              <a:ext cx="37833" cy="189713"/>
            </a:xfrm>
            <a:custGeom>
              <a:avLst/>
              <a:gdLst/>
              <a:ahLst/>
              <a:cxnLst/>
              <a:rect l="l" t="t" r="r" b="b"/>
              <a:pathLst>
                <a:path w="965" h="4839" extrusionOk="0">
                  <a:moveTo>
                    <a:pt x="75" y="1"/>
                  </a:moveTo>
                  <a:lnTo>
                    <a:pt x="38" y="38"/>
                  </a:lnTo>
                  <a:lnTo>
                    <a:pt x="0" y="56"/>
                  </a:lnTo>
                  <a:lnTo>
                    <a:pt x="0" y="112"/>
                  </a:lnTo>
                  <a:lnTo>
                    <a:pt x="0" y="149"/>
                  </a:lnTo>
                  <a:lnTo>
                    <a:pt x="297" y="1224"/>
                  </a:lnTo>
                  <a:lnTo>
                    <a:pt x="538" y="2132"/>
                  </a:lnTo>
                  <a:lnTo>
                    <a:pt x="631" y="2559"/>
                  </a:lnTo>
                  <a:lnTo>
                    <a:pt x="686" y="2911"/>
                  </a:lnTo>
                  <a:lnTo>
                    <a:pt x="723" y="3226"/>
                  </a:lnTo>
                  <a:lnTo>
                    <a:pt x="742" y="3541"/>
                  </a:lnTo>
                  <a:lnTo>
                    <a:pt x="742" y="3837"/>
                  </a:lnTo>
                  <a:lnTo>
                    <a:pt x="723" y="4115"/>
                  </a:lnTo>
                  <a:lnTo>
                    <a:pt x="686" y="4542"/>
                  </a:lnTo>
                  <a:lnTo>
                    <a:pt x="668" y="4709"/>
                  </a:lnTo>
                  <a:lnTo>
                    <a:pt x="668" y="4764"/>
                  </a:lnTo>
                  <a:lnTo>
                    <a:pt x="686" y="4801"/>
                  </a:lnTo>
                  <a:lnTo>
                    <a:pt x="723" y="4820"/>
                  </a:lnTo>
                  <a:lnTo>
                    <a:pt x="760" y="4838"/>
                  </a:lnTo>
                  <a:lnTo>
                    <a:pt x="816" y="4838"/>
                  </a:lnTo>
                  <a:lnTo>
                    <a:pt x="853" y="4820"/>
                  </a:lnTo>
                  <a:lnTo>
                    <a:pt x="872" y="4783"/>
                  </a:lnTo>
                  <a:lnTo>
                    <a:pt x="890" y="4746"/>
                  </a:lnTo>
                  <a:lnTo>
                    <a:pt x="909" y="4560"/>
                  </a:lnTo>
                  <a:lnTo>
                    <a:pt x="946" y="4115"/>
                  </a:lnTo>
                  <a:lnTo>
                    <a:pt x="964" y="3837"/>
                  </a:lnTo>
                  <a:lnTo>
                    <a:pt x="964" y="3522"/>
                  </a:lnTo>
                  <a:lnTo>
                    <a:pt x="946" y="3207"/>
                  </a:lnTo>
                  <a:lnTo>
                    <a:pt x="909" y="2874"/>
                  </a:lnTo>
                  <a:lnTo>
                    <a:pt x="853" y="2521"/>
                  </a:lnTo>
                  <a:lnTo>
                    <a:pt x="760" y="2095"/>
                  </a:lnTo>
                  <a:lnTo>
                    <a:pt x="519" y="1206"/>
                  </a:lnTo>
                  <a:lnTo>
                    <a:pt x="204" y="93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7037601" y="1452114"/>
              <a:ext cx="36382" cy="173012"/>
            </a:xfrm>
            <a:custGeom>
              <a:avLst/>
              <a:gdLst/>
              <a:ahLst/>
              <a:cxnLst/>
              <a:rect l="l" t="t" r="r" b="b"/>
              <a:pathLst>
                <a:path w="928" h="4413" extrusionOk="0">
                  <a:moveTo>
                    <a:pt x="94" y="1"/>
                  </a:moveTo>
                  <a:lnTo>
                    <a:pt x="38" y="20"/>
                  </a:lnTo>
                  <a:lnTo>
                    <a:pt x="19" y="57"/>
                  </a:lnTo>
                  <a:lnTo>
                    <a:pt x="1" y="94"/>
                  </a:lnTo>
                  <a:lnTo>
                    <a:pt x="1" y="131"/>
                  </a:lnTo>
                  <a:lnTo>
                    <a:pt x="409" y="1632"/>
                  </a:lnTo>
                  <a:lnTo>
                    <a:pt x="613" y="2392"/>
                  </a:lnTo>
                  <a:lnTo>
                    <a:pt x="668" y="2670"/>
                  </a:lnTo>
                  <a:lnTo>
                    <a:pt x="687" y="2837"/>
                  </a:lnTo>
                  <a:lnTo>
                    <a:pt x="705" y="3189"/>
                  </a:lnTo>
                  <a:lnTo>
                    <a:pt x="705" y="3689"/>
                  </a:lnTo>
                  <a:lnTo>
                    <a:pt x="687" y="4282"/>
                  </a:lnTo>
                  <a:lnTo>
                    <a:pt x="705" y="4338"/>
                  </a:lnTo>
                  <a:lnTo>
                    <a:pt x="724" y="4375"/>
                  </a:lnTo>
                  <a:lnTo>
                    <a:pt x="761" y="4394"/>
                  </a:lnTo>
                  <a:lnTo>
                    <a:pt x="798" y="4412"/>
                  </a:lnTo>
                  <a:lnTo>
                    <a:pt x="854" y="4394"/>
                  </a:lnTo>
                  <a:lnTo>
                    <a:pt x="891" y="4375"/>
                  </a:lnTo>
                  <a:lnTo>
                    <a:pt x="909" y="4338"/>
                  </a:lnTo>
                  <a:lnTo>
                    <a:pt x="909" y="4301"/>
                  </a:lnTo>
                  <a:lnTo>
                    <a:pt x="928" y="3671"/>
                  </a:lnTo>
                  <a:lnTo>
                    <a:pt x="928" y="3189"/>
                  </a:lnTo>
                  <a:lnTo>
                    <a:pt x="909" y="2818"/>
                  </a:lnTo>
                  <a:lnTo>
                    <a:pt x="891" y="2614"/>
                  </a:lnTo>
                  <a:lnTo>
                    <a:pt x="798" y="2262"/>
                  </a:lnTo>
                  <a:lnTo>
                    <a:pt x="576" y="1354"/>
                  </a:lnTo>
                  <a:lnTo>
                    <a:pt x="223" y="75"/>
                  </a:lnTo>
                  <a:lnTo>
                    <a:pt x="205" y="38"/>
                  </a:lnTo>
                  <a:lnTo>
                    <a:pt x="168" y="2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6978048" y="1562594"/>
              <a:ext cx="47242" cy="154076"/>
            </a:xfrm>
            <a:custGeom>
              <a:avLst/>
              <a:gdLst/>
              <a:ahLst/>
              <a:cxnLst/>
              <a:rect l="l" t="t" r="r" b="b"/>
              <a:pathLst>
                <a:path w="1205" h="3930" extrusionOk="0">
                  <a:moveTo>
                    <a:pt x="371" y="0"/>
                  </a:moveTo>
                  <a:lnTo>
                    <a:pt x="278" y="56"/>
                  </a:lnTo>
                  <a:lnTo>
                    <a:pt x="185" y="111"/>
                  </a:lnTo>
                  <a:lnTo>
                    <a:pt x="111" y="186"/>
                  </a:lnTo>
                  <a:lnTo>
                    <a:pt x="56" y="278"/>
                  </a:lnTo>
                  <a:lnTo>
                    <a:pt x="19" y="352"/>
                  </a:lnTo>
                  <a:lnTo>
                    <a:pt x="0" y="427"/>
                  </a:lnTo>
                  <a:lnTo>
                    <a:pt x="0" y="482"/>
                  </a:lnTo>
                  <a:lnTo>
                    <a:pt x="0" y="519"/>
                  </a:lnTo>
                  <a:lnTo>
                    <a:pt x="37" y="556"/>
                  </a:lnTo>
                  <a:lnTo>
                    <a:pt x="74" y="575"/>
                  </a:lnTo>
                  <a:lnTo>
                    <a:pt x="111" y="575"/>
                  </a:lnTo>
                  <a:lnTo>
                    <a:pt x="167" y="556"/>
                  </a:lnTo>
                  <a:lnTo>
                    <a:pt x="185" y="538"/>
                  </a:lnTo>
                  <a:lnTo>
                    <a:pt x="204" y="501"/>
                  </a:lnTo>
                  <a:lnTo>
                    <a:pt x="241" y="427"/>
                  </a:lnTo>
                  <a:lnTo>
                    <a:pt x="297" y="315"/>
                  </a:lnTo>
                  <a:lnTo>
                    <a:pt x="352" y="278"/>
                  </a:lnTo>
                  <a:lnTo>
                    <a:pt x="408" y="241"/>
                  </a:lnTo>
                  <a:lnTo>
                    <a:pt x="482" y="223"/>
                  </a:lnTo>
                  <a:lnTo>
                    <a:pt x="575" y="223"/>
                  </a:lnTo>
                  <a:lnTo>
                    <a:pt x="612" y="241"/>
                  </a:lnTo>
                  <a:lnTo>
                    <a:pt x="649" y="278"/>
                  </a:lnTo>
                  <a:lnTo>
                    <a:pt x="723" y="371"/>
                  </a:lnTo>
                  <a:lnTo>
                    <a:pt x="779" y="519"/>
                  </a:lnTo>
                  <a:lnTo>
                    <a:pt x="816" y="705"/>
                  </a:lnTo>
                  <a:lnTo>
                    <a:pt x="871" y="927"/>
                  </a:lnTo>
                  <a:lnTo>
                    <a:pt x="908" y="1186"/>
                  </a:lnTo>
                  <a:lnTo>
                    <a:pt x="964" y="1742"/>
                  </a:lnTo>
                  <a:lnTo>
                    <a:pt x="982" y="2336"/>
                  </a:lnTo>
                  <a:lnTo>
                    <a:pt x="1001" y="2910"/>
                  </a:lnTo>
                  <a:lnTo>
                    <a:pt x="982" y="3429"/>
                  </a:lnTo>
                  <a:lnTo>
                    <a:pt x="945" y="3818"/>
                  </a:lnTo>
                  <a:lnTo>
                    <a:pt x="945" y="3855"/>
                  </a:lnTo>
                  <a:lnTo>
                    <a:pt x="964" y="3892"/>
                  </a:lnTo>
                  <a:lnTo>
                    <a:pt x="1001" y="3930"/>
                  </a:lnTo>
                  <a:lnTo>
                    <a:pt x="1094" y="3930"/>
                  </a:lnTo>
                  <a:lnTo>
                    <a:pt x="1131" y="3911"/>
                  </a:lnTo>
                  <a:lnTo>
                    <a:pt x="1149" y="3874"/>
                  </a:lnTo>
                  <a:lnTo>
                    <a:pt x="1168" y="3837"/>
                  </a:lnTo>
                  <a:lnTo>
                    <a:pt x="1186" y="3559"/>
                  </a:lnTo>
                  <a:lnTo>
                    <a:pt x="1205" y="3095"/>
                  </a:lnTo>
                  <a:lnTo>
                    <a:pt x="1205" y="2484"/>
                  </a:lnTo>
                  <a:lnTo>
                    <a:pt x="1186" y="1817"/>
                  </a:lnTo>
                  <a:lnTo>
                    <a:pt x="1168" y="1502"/>
                  </a:lnTo>
                  <a:lnTo>
                    <a:pt x="1131" y="1168"/>
                  </a:lnTo>
                  <a:lnTo>
                    <a:pt x="1075" y="871"/>
                  </a:lnTo>
                  <a:lnTo>
                    <a:pt x="1020" y="612"/>
                  </a:lnTo>
                  <a:lnTo>
                    <a:pt x="945" y="389"/>
                  </a:lnTo>
                  <a:lnTo>
                    <a:pt x="853" y="204"/>
                  </a:lnTo>
                  <a:lnTo>
                    <a:pt x="816" y="130"/>
                  </a:lnTo>
                  <a:lnTo>
                    <a:pt x="760" y="74"/>
                  </a:lnTo>
                  <a:lnTo>
                    <a:pt x="686" y="37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6976598" y="1438314"/>
              <a:ext cx="22543" cy="417886"/>
            </a:xfrm>
            <a:custGeom>
              <a:avLst/>
              <a:gdLst/>
              <a:ahLst/>
              <a:cxnLst/>
              <a:rect l="l" t="t" r="r" b="b"/>
              <a:pathLst>
                <a:path w="575" h="10659" extrusionOk="0">
                  <a:moveTo>
                    <a:pt x="315" y="1"/>
                  </a:moveTo>
                  <a:lnTo>
                    <a:pt x="278" y="19"/>
                  </a:lnTo>
                  <a:lnTo>
                    <a:pt x="241" y="38"/>
                  </a:lnTo>
                  <a:lnTo>
                    <a:pt x="222" y="75"/>
                  </a:lnTo>
                  <a:lnTo>
                    <a:pt x="185" y="538"/>
                  </a:lnTo>
                  <a:lnTo>
                    <a:pt x="130" y="1706"/>
                  </a:lnTo>
                  <a:lnTo>
                    <a:pt x="56" y="3337"/>
                  </a:lnTo>
                  <a:lnTo>
                    <a:pt x="19" y="5228"/>
                  </a:lnTo>
                  <a:lnTo>
                    <a:pt x="0" y="6191"/>
                  </a:lnTo>
                  <a:lnTo>
                    <a:pt x="0" y="7118"/>
                  </a:lnTo>
                  <a:lnTo>
                    <a:pt x="19" y="8008"/>
                  </a:lnTo>
                  <a:lnTo>
                    <a:pt x="56" y="8823"/>
                  </a:lnTo>
                  <a:lnTo>
                    <a:pt x="111" y="9509"/>
                  </a:lnTo>
                  <a:lnTo>
                    <a:pt x="130" y="9806"/>
                  </a:lnTo>
                  <a:lnTo>
                    <a:pt x="185" y="10065"/>
                  </a:lnTo>
                  <a:lnTo>
                    <a:pt x="222" y="10287"/>
                  </a:lnTo>
                  <a:lnTo>
                    <a:pt x="278" y="10454"/>
                  </a:lnTo>
                  <a:lnTo>
                    <a:pt x="334" y="10565"/>
                  </a:lnTo>
                  <a:lnTo>
                    <a:pt x="408" y="10640"/>
                  </a:lnTo>
                  <a:lnTo>
                    <a:pt x="463" y="10658"/>
                  </a:lnTo>
                  <a:lnTo>
                    <a:pt x="519" y="10640"/>
                  </a:lnTo>
                  <a:lnTo>
                    <a:pt x="556" y="10603"/>
                  </a:lnTo>
                  <a:lnTo>
                    <a:pt x="575" y="10565"/>
                  </a:lnTo>
                  <a:lnTo>
                    <a:pt x="575" y="10510"/>
                  </a:lnTo>
                  <a:lnTo>
                    <a:pt x="556" y="10473"/>
                  </a:lnTo>
                  <a:lnTo>
                    <a:pt x="519" y="10454"/>
                  </a:lnTo>
                  <a:lnTo>
                    <a:pt x="482" y="10399"/>
                  </a:lnTo>
                  <a:lnTo>
                    <a:pt x="445" y="10287"/>
                  </a:lnTo>
                  <a:lnTo>
                    <a:pt x="408" y="10121"/>
                  </a:lnTo>
                  <a:lnTo>
                    <a:pt x="371" y="9917"/>
                  </a:lnTo>
                  <a:lnTo>
                    <a:pt x="315" y="9416"/>
                  </a:lnTo>
                  <a:lnTo>
                    <a:pt x="278" y="8768"/>
                  </a:lnTo>
                  <a:lnTo>
                    <a:pt x="241" y="8008"/>
                  </a:lnTo>
                  <a:lnTo>
                    <a:pt x="241" y="7174"/>
                  </a:lnTo>
                  <a:lnTo>
                    <a:pt x="222" y="5376"/>
                  </a:lnTo>
                  <a:lnTo>
                    <a:pt x="260" y="3559"/>
                  </a:lnTo>
                  <a:lnTo>
                    <a:pt x="297" y="1947"/>
                  </a:lnTo>
                  <a:lnTo>
                    <a:pt x="371" y="742"/>
                  </a:lnTo>
                  <a:lnTo>
                    <a:pt x="389" y="353"/>
                  </a:lnTo>
                  <a:lnTo>
                    <a:pt x="426" y="149"/>
                  </a:lnTo>
                  <a:lnTo>
                    <a:pt x="426" y="112"/>
                  </a:lnTo>
                  <a:lnTo>
                    <a:pt x="426" y="75"/>
                  </a:lnTo>
                  <a:lnTo>
                    <a:pt x="389" y="3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7033249" y="1795825"/>
              <a:ext cx="115576" cy="144666"/>
            </a:xfrm>
            <a:custGeom>
              <a:avLst/>
              <a:gdLst/>
              <a:ahLst/>
              <a:cxnLst/>
              <a:rect l="l" t="t" r="r" b="b"/>
              <a:pathLst>
                <a:path w="2948" h="3690" extrusionOk="0">
                  <a:moveTo>
                    <a:pt x="2114" y="1"/>
                  </a:moveTo>
                  <a:lnTo>
                    <a:pt x="1" y="2744"/>
                  </a:lnTo>
                  <a:lnTo>
                    <a:pt x="779" y="3689"/>
                  </a:lnTo>
                  <a:lnTo>
                    <a:pt x="2948" y="853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7077590" y="1808919"/>
              <a:ext cx="62532" cy="62532"/>
            </a:xfrm>
            <a:custGeom>
              <a:avLst/>
              <a:gdLst/>
              <a:ahLst/>
              <a:cxnLst/>
              <a:rect l="l" t="t" r="r" b="b"/>
              <a:pathLst>
                <a:path w="1595" h="1595" extrusionOk="0">
                  <a:moveTo>
                    <a:pt x="797" y="0"/>
                  </a:moveTo>
                  <a:lnTo>
                    <a:pt x="649" y="19"/>
                  </a:lnTo>
                  <a:lnTo>
                    <a:pt x="501" y="56"/>
                  </a:lnTo>
                  <a:lnTo>
                    <a:pt x="352" y="130"/>
                  </a:lnTo>
                  <a:lnTo>
                    <a:pt x="241" y="223"/>
                  </a:lnTo>
                  <a:lnTo>
                    <a:pt x="149" y="353"/>
                  </a:lnTo>
                  <a:lnTo>
                    <a:pt x="74" y="482"/>
                  </a:lnTo>
                  <a:lnTo>
                    <a:pt x="19" y="631"/>
                  </a:lnTo>
                  <a:lnTo>
                    <a:pt x="0" y="797"/>
                  </a:lnTo>
                  <a:lnTo>
                    <a:pt x="19" y="946"/>
                  </a:lnTo>
                  <a:lnTo>
                    <a:pt x="74" y="1094"/>
                  </a:lnTo>
                  <a:lnTo>
                    <a:pt x="149" y="1242"/>
                  </a:lnTo>
                  <a:lnTo>
                    <a:pt x="241" y="1353"/>
                  </a:lnTo>
                  <a:lnTo>
                    <a:pt x="352" y="1446"/>
                  </a:lnTo>
                  <a:lnTo>
                    <a:pt x="501" y="1520"/>
                  </a:lnTo>
                  <a:lnTo>
                    <a:pt x="649" y="1576"/>
                  </a:lnTo>
                  <a:lnTo>
                    <a:pt x="797" y="1594"/>
                  </a:lnTo>
                  <a:lnTo>
                    <a:pt x="964" y="1576"/>
                  </a:lnTo>
                  <a:lnTo>
                    <a:pt x="1112" y="1520"/>
                  </a:lnTo>
                  <a:lnTo>
                    <a:pt x="1242" y="1446"/>
                  </a:lnTo>
                  <a:lnTo>
                    <a:pt x="1372" y="1353"/>
                  </a:lnTo>
                  <a:lnTo>
                    <a:pt x="1465" y="1242"/>
                  </a:lnTo>
                  <a:lnTo>
                    <a:pt x="1539" y="1094"/>
                  </a:lnTo>
                  <a:lnTo>
                    <a:pt x="1576" y="946"/>
                  </a:lnTo>
                  <a:lnTo>
                    <a:pt x="1594" y="797"/>
                  </a:lnTo>
                  <a:lnTo>
                    <a:pt x="1576" y="631"/>
                  </a:lnTo>
                  <a:lnTo>
                    <a:pt x="1539" y="482"/>
                  </a:lnTo>
                  <a:lnTo>
                    <a:pt x="1465" y="353"/>
                  </a:lnTo>
                  <a:lnTo>
                    <a:pt x="1372" y="223"/>
                  </a:lnTo>
                  <a:lnTo>
                    <a:pt x="1242" y="130"/>
                  </a:lnTo>
                  <a:lnTo>
                    <a:pt x="1112" y="56"/>
                  </a:lnTo>
                  <a:lnTo>
                    <a:pt x="964" y="19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7084137" y="1815466"/>
              <a:ext cx="50143" cy="49438"/>
            </a:xfrm>
            <a:custGeom>
              <a:avLst/>
              <a:gdLst/>
              <a:ahLst/>
              <a:cxnLst/>
              <a:rect l="l" t="t" r="r" b="b"/>
              <a:pathLst>
                <a:path w="1279" h="1261" extrusionOk="0">
                  <a:moveTo>
                    <a:pt x="501" y="0"/>
                  </a:moveTo>
                  <a:lnTo>
                    <a:pt x="389" y="37"/>
                  </a:lnTo>
                  <a:lnTo>
                    <a:pt x="278" y="93"/>
                  </a:lnTo>
                  <a:lnTo>
                    <a:pt x="185" y="186"/>
                  </a:lnTo>
                  <a:lnTo>
                    <a:pt x="111" y="278"/>
                  </a:lnTo>
                  <a:lnTo>
                    <a:pt x="56" y="371"/>
                  </a:lnTo>
                  <a:lnTo>
                    <a:pt x="19" y="501"/>
                  </a:lnTo>
                  <a:lnTo>
                    <a:pt x="0" y="630"/>
                  </a:lnTo>
                  <a:lnTo>
                    <a:pt x="19" y="760"/>
                  </a:lnTo>
                  <a:lnTo>
                    <a:pt x="56" y="871"/>
                  </a:lnTo>
                  <a:lnTo>
                    <a:pt x="111" y="983"/>
                  </a:lnTo>
                  <a:lnTo>
                    <a:pt x="185" y="1075"/>
                  </a:lnTo>
                  <a:lnTo>
                    <a:pt x="278" y="1149"/>
                  </a:lnTo>
                  <a:lnTo>
                    <a:pt x="389" y="1205"/>
                  </a:lnTo>
                  <a:lnTo>
                    <a:pt x="501" y="1242"/>
                  </a:lnTo>
                  <a:lnTo>
                    <a:pt x="630" y="1261"/>
                  </a:lnTo>
                  <a:lnTo>
                    <a:pt x="760" y="1242"/>
                  </a:lnTo>
                  <a:lnTo>
                    <a:pt x="890" y="1205"/>
                  </a:lnTo>
                  <a:lnTo>
                    <a:pt x="982" y="1149"/>
                  </a:lnTo>
                  <a:lnTo>
                    <a:pt x="1094" y="1075"/>
                  </a:lnTo>
                  <a:lnTo>
                    <a:pt x="1168" y="983"/>
                  </a:lnTo>
                  <a:lnTo>
                    <a:pt x="1223" y="871"/>
                  </a:lnTo>
                  <a:lnTo>
                    <a:pt x="1260" y="760"/>
                  </a:lnTo>
                  <a:lnTo>
                    <a:pt x="1279" y="630"/>
                  </a:lnTo>
                  <a:lnTo>
                    <a:pt x="1260" y="501"/>
                  </a:lnTo>
                  <a:lnTo>
                    <a:pt x="1223" y="371"/>
                  </a:lnTo>
                  <a:lnTo>
                    <a:pt x="1168" y="278"/>
                  </a:lnTo>
                  <a:lnTo>
                    <a:pt x="1094" y="186"/>
                  </a:lnTo>
                  <a:lnTo>
                    <a:pt x="982" y="93"/>
                  </a:lnTo>
                  <a:lnTo>
                    <a:pt x="890" y="37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7107386" y="1819818"/>
              <a:ext cx="11644" cy="34187"/>
            </a:xfrm>
            <a:custGeom>
              <a:avLst/>
              <a:gdLst/>
              <a:ahLst/>
              <a:cxnLst/>
              <a:rect l="l" t="t" r="r" b="b"/>
              <a:pathLst>
                <a:path w="297" h="872" extrusionOk="0">
                  <a:moveTo>
                    <a:pt x="19" y="0"/>
                  </a:moveTo>
                  <a:lnTo>
                    <a:pt x="0" y="37"/>
                  </a:lnTo>
                  <a:lnTo>
                    <a:pt x="0" y="519"/>
                  </a:lnTo>
                  <a:lnTo>
                    <a:pt x="19" y="538"/>
                  </a:lnTo>
                  <a:lnTo>
                    <a:pt x="241" y="853"/>
                  </a:lnTo>
                  <a:lnTo>
                    <a:pt x="260" y="872"/>
                  </a:lnTo>
                  <a:lnTo>
                    <a:pt x="297" y="853"/>
                  </a:lnTo>
                  <a:lnTo>
                    <a:pt x="297" y="834"/>
                  </a:lnTo>
                  <a:lnTo>
                    <a:pt x="297" y="816"/>
                  </a:lnTo>
                  <a:lnTo>
                    <a:pt x="74" y="501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7107386" y="1807469"/>
              <a:ext cx="34187" cy="31286"/>
            </a:xfrm>
            <a:custGeom>
              <a:avLst/>
              <a:gdLst/>
              <a:ahLst/>
              <a:cxnLst/>
              <a:rect l="l" t="t" r="r" b="b"/>
              <a:pathLst>
                <a:path w="872" h="798" extrusionOk="0">
                  <a:moveTo>
                    <a:pt x="19" y="0"/>
                  </a:moveTo>
                  <a:lnTo>
                    <a:pt x="0" y="37"/>
                  </a:lnTo>
                  <a:lnTo>
                    <a:pt x="19" y="56"/>
                  </a:lnTo>
                  <a:lnTo>
                    <a:pt x="37" y="74"/>
                  </a:lnTo>
                  <a:lnTo>
                    <a:pt x="186" y="93"/>
                  </a:lnTo>
                  <a:lnTo>
                    <a:pt x="315" y="130"/>
                  </a:lnTo>
                  <a:lnTo>
                    <a:pt x="445" y="186"/>
                  </a:lnTo>
                  <a:lnTo>
                    <a:pt x="556" y="278"/>
                  </a:lnTo>
                  <a:lnTo>
                    <a:pt x="649" y="371"/>
                  </a:lnTo>
                  <a:lnTo>
                    <a:pt x="723" y="501"/>
                  </a:lnTo>
                  <a:lnTo>
                    <a:pt x="779" y="630"/>
                  </a:lnTo>
                  <a:lnTo>
                    <a:pt x="797" y="760"/>
                  </a:lnTo>
                  <a:lnTo>
                    <a:pt x="816" y="779"/>
                  </a:lnTo>
                  <a:lnTo>
                    <a:pt x="834" y="797"/>
                  </a:lnTo>
                  <a:lnTo>
                    <a:pt x="871" y="779"/>
                  </a:lnTo>
                  <a:lnTo>
                    <a:pt x="871" y="760"/>
                  </a:lnTo>
                  <a:lnTo>
                    <a:pt x="834" y="593"/>
                  </a:lnTo>
                  <a:lnTo>
                    <a:pt x="779" y="464"/>
                  </a:lnTo>
                  <a:lnTo>
                    <a:pt x="705" y="334"/>
                  </a:lnTo>
                  <a:lnTo>
                    <a:pt x="612" y="223"/>
                  </a:lnTo>
                  <a:lnTo>
                    <a:pt x="482" y="130"/>
                  </a:lnTo>
                  <a:lnTo>
                    <a:pt x="352" y="56"/>
                  </a:lnTo>
                  <a:lnTo>
                    <a:pt x="204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7077590" y="1847418"/>
              <a:ext cx="36382" cy="25483"/>
            </a:xfrm>
            <a:custGeom>
              <a:avLst/>
              <a:gdLst/>
              <a:ahLst/>
              <a:cxnLst/>
              <a:rect l="l" t="t" r="r" b="b"/>
              <a:pathLst>
                <a:path w="928" h="650" extrusionOk="0">
                  <a:moveTo>
                    <a:pt x="37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56" y="168"/>
                  </a:lnTo>
                  <a:lnTo>
                    <a:pt x="130" y="297"/>
                  </a:lnTo>
                  <a:lnTo>
                    <a:pt x="204" y="390"/>
                  </a:lnTo>
                  <a:lnTo>
                    <a:pt x="315" y="483"/>
                  </a:lnTo>
                  <a:lnTo>
                    <a:pt x="427" y="538"/>
                  </a:lnTo>
                  <a:lnTo>
                    <a:pt x="538" y="594"/>
                  </a:lnTo>
                  <a:lnTo>
                    <a:pt x="668" y="631"/>
                  </a:lnTo>
                  <a:lnTo>
                    <a:pt x="797" y="649"/>
                  </a:lnTo>
                  <a:lnTo>
                    <a:pt x="890" y="631"/>
                  </a:lnTo>
                  <a:lnTo>
                    <a:pt x="909" y="631"/>
                  </a:lnTo>
                  <a:lnTo>
                    <a:pt x="927" y="594"/>
                  </a:lnTo>
                  <a:lnTo>
                    <a:pt x="909" y="575"/>
                  </a:lnTo>
                  <a:lnTo>
                    <a:pt x="871" y="557"/>
                  </a:lnTo>
                  <a:lnTo>
                    <a:pt x="797" y="575"/>
                  </a:lnTo>
                  <a:lnTo>
                    <a:pt x="686" y="557"/>
                  </a:lnTo>
                  <a:lnTo>
                    <a:pt x="556" y="520"/>
                  </a:lnTo>
                  <a:lnTo>
                    <a:pt x="445" y="483"/>
                  </a:lnTo>
                  <a:lnTo>
                    <a:pt x="352" y="408"/>
                  </a:lnTo>
                  <a:lnTo>
                    <a:pt x="260" y="334"/>
                  </a:lnTo>
                  <a:lnTo>
                    <a:pt x="186" y="242"/>
                  </a:lnTo>
                  <a:lnTo>
                    <a:pt x="130" y="149"/>
                  </a:lnTo>
                  <a:lnTo>
                    <a:pt x="74" y="19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7570985" y="637552"/>
              <a:ext cx="696163" cy="856747"/>
            </a:xfrm>
            <a:custGeom>
              <a:avLst/>
              <a:gdLst/>
              <a:ahLst/>
              <a:cxnLst/>
              <a:rect l="l" t="t" r="r" b="b"/>
              <a:pathLst>
                <a:path w="17757" h="21853" extrusionOk="0">
                  <a:moveTo>
                    <a:pt x="8507" y="1"/>
                  </a:moveTo>
                  <a:lnTo>
                    <a:pt x="7766" y="19"/>
                  </a:lnTo>
                  <a:lnTo>
                    <a:pt x="7080" y="75"/>
                  </a:lnTo>
                  <a:lnTo>
                    <a:pt x="6413" y="168"/>
                  </a:lnTo>
                  <a:lnTo>
                    <a:pt x="5801" y="316"/>
                  </a:lnTo>
                  <a:lnTo>
                    <a:pt x="5227" y="483"/>
                  </a:lnTo>
                  <a:lnTo>
                    <a:pt x="4689" y="687"/>
                  </a:lnTo>
                  <a:lnTo>
                    <a:pt x="4189" y="909"/>
                  </a:lnTo>
                  <a:lnTo>
                    <a:pt x="3726" y="1169"/>
                  </a:lnTo>
                  <a:lnTo>
                    <a:pt x="3299" y="1447"/>
                  </a:lnTo>
                  <a:lnTo>
                    <a:pt x="2891" y="1743"/>
                  </a:lnTo>
                  <a:lnTo>
                    <a:pt x="2539" y="2077"/>
                  </a:lnTo>
                  <a:lnTo>
                    <a:pt x="2206" y="2410"/>
                  </a:lnTo>
                  <a:lnTo>
                    <a:pt x="1891" y="2763"/>
                  </a:lnTo>
                  <a:lnTo>
                    <a:pt x="1613" y="3115"/>
                  </a:lnTo>
                  <a:lnTo>
                    <a:pt x="1372" y="3485"/>
                  </a:lnTo>
                  <a:lnTo>
                    <a:pt x="1149" y="3856"/>
                  </a:lnTo>
                  <a:lnTo>
                    <a:pt x="945" y="4245"/>
                  </a:lnTo>
                  <a:lnTo>
                    <a:pt x="760" y="4635"/>
                  </a:lnTo>
                  <a:lnTo>
                    <a:pt x="612" y="5005"/>
                  </a:lnTo>
                  <a:lnTo>
                    <a:pt x="482" y="5394"/>
                  </a:lnTo>
                  <a:lnTo>
                    <a:pt x="371" y="5765"/>
                  </a:lnTo>
                  <a:lnTo>
                    <a:pt x="260" y="6117"/>
                  </a:lnTo>
                  <a:lnTo>
                    <a:pt x="185" y="6469"/>
                  </a:lnTo>
                  <a:lnTo>
                    <a:pt x="130" y="6822"/>
                  </a:lnTo>
                  <a:lnTo>
                    <a:pt x="74" y="7137"/>
                  </a:lnTo>
                  <a:lnTo>
                    <a:pt x="19" y="7730"/>
                  </a:lnTo>
                  <a:lnTo>
                    <a:pt x="0" y="8212"/>
                  </a:lnTo>
                  <a:lnTo>
                    <a:pt x="0" y="8601"/>
                  </a:lnTo>
                  <a:lnTo>
                    <a:pt x="19" y="8805"/>
                  </a:lnTo>
                  <a:lnTo>
                    <a:pt x="37" y="9009"/>
                  </a:lnTo>
                  <a:lnTo>
                    <a:pt x="111" y="9472"/>
                  </a:lnTo>
                  <a:lnTo>
                    <a:pt x="223" y="9954"/>
                  </a:lnTo>
                  <a:lnTo>
                    <a:pt x="334" y="10454"/>
                  </a:lnTo>
                  <a:lnTo>
                    <a:pt x="426" y="10936"/>
                  </a:lnTo>
                  <a:lnTo>
                    <a:pt x="519" y="11400"/>
                  </a:lnTo>
                  <a:lnTo>
                    <a:pt x="575" y="11789"/>
                  </a:lnTo>
                  <a:lnTo>
                    <a:pt x="575" y="11956"/>
                  </a:lnTo>
                  <a:lnTo>
                    <a:pt x="575" y="12104"/>
                  </a:lnTo>
                  <a:lnTo>
                    <a:pt x="519" y="12438"/>
                  </a:lnTo>
                  <a:lnTo>
                    <a:pt x="408" y="12864"/>
                  </a:lnTo>
                  <a:lnTo>
                    <a:pt x="297" y="13364"/>
                  </a:lnTo>
                  <a:lnTo>
                    <a:pt x="185" y="13939"/>
                  </a:lnTo>
                  <a:lnTo>
                    <a:pt x="130" y="14235"/>
                  </a:lnTo>
                  <a:lnTo>
                    <a:pt x="111" y="14550"/>
                  </a:lnTo>
                  <a:lnTo>
                    <a:pt x="93" y="14866"/>
                  </a:lnTo>
                  <a:lnTo>
                    <a:pt x="93" y="15181"/>
                  </a:lnTo>
                  <a:lnTo>
                    <a:pt x="130" y="15514"/>
                  </a:lnTo>
                  <a:lnTo>
                    <a:pt x="185" y="15848"/>
                  </a:lnTo>
                  <a:lnTo>
                    <a:pt x="260" y="16181"/>
                  </a:lnTo>
                  <a:lnTo>
                    <a:pt x="371" y="16497"/>
                  </a:lnTo>
                  <a:lnTo>
                    <a:pt x="575" y="16886"/>
                  </a:lnTo>
                  <a:lnTo>
                    <a:pt x="779" y="17275"/>
                  </a:lnTo>
                  <a:lnTo>
                    <a:pt x="1020" y="17627"/>
                  </a:lnTo>
                  <a:lnTo>
                    <a:pt x="1242" y="17961"/>
                  </a:lnTo>
                  <a:lnTo>
                    <a:pt x="1483" y="18276"/>
                  </a:lnTo>
                  <a:lnTo>
                    <a:pt x="1742" y="18591"/>
                  </a:lnTo>
                  <a:lnTo>
                    <a:pt x="2002" y="18869"/>
                  </a:lnTo>
                  <a:lnTo>
                    <a:pt x="2261" y="19147"/>
                  </a:lnTo>
                  <a:lnTo>
                    <a:pt x="2521" y="19406"/>
                  </a:lnTo>
                  <a:lnTo>
                    <a:pt x="2799" y="19647"/>
                  </a:lnTo>
                  <a:lnTo>
                    <a:pt x="3077" y="19870"/>
                  </a:lnTo>
                  <a:lnTo>
                    <a:pt x="3355" y="20092"/>
                  </a:lnTo>
                  <a:lnTo>
                    <a:pt x="3633" y="20296"/>
                  </a:lnTo>
                  <a:lnTo>
                    <a:pt x="3929" y="20481"/>
                  </a:lnTo>
                  <a:lnTo>
                    <a:pt x="4485" y="20815"/>
                  </a:lnTo>
                  <a:lnTo>
                    <a:pt x="5023" y="21093"/>
                  </a:lnTo>
                  <a:lnTo>
                    <a:pt x="5560" y="21315"/>
                  </a:lnTo>
                  <a:lnTo>
                    <a:pt x="6061" y="21501"/>
                  </a:lnTo>
                  <a:lnTo>
                    <a:pt x="6524" y="21649"/>
                  </a:lnTo>
                  <a:lnTo>
                    <a:pt x="6951" y="21760"/>
                  </a:lnTo>
                  <a:lnTo>
                    <a:pt x="7321" y="21816"/>
                  </a:lnTo>
                  <a:lnTo>
                    <a:pt x="7618" y="21853"/>
                  </a:lnTo>
                  <a:lnTo>
                    <a:pt x="7859" y="21853"/>
                  </a:lnTo>
                  <a:lnTo>
                    <a:pt x="8100" y="21816"/>
                  </a:lnTo>
                  <a:lnTo>
                    <a:pt x="8378" y="21760"/>
                  </a:lnTo>
                  <a:lnTo>
                    <a:pt x="8711" y="21686"/>
                  </a:lnTo>
                  <a:lnTo>
                    <a:pt x="9063" y="21575"/>
                  </a:lnTo>
                  <a:lnTo>
                    <a:pt x="9471" y="21445"/>
                  </a:lnTo>
                  <a:lnTo>
                    <a:pt x="9897" y="21278"/>
                  </a:lnTo>
                  <a:lnTo>
                    <a:pt x="10342" y="21093"/>
                  </a:lnTo>
                  <a:lnTo>
                    <a:pt x="10806" y="20889"/>
                  </a:lnTo>
                  <a:lnTo>
                    <a:pt x="11269" y="20667"/>
                  </a:lnTo>
                  <a:lnTo>
                    <a:pt x="11751" y="20407"/>
                  </a:lnTo>
                  <a:lnTo>
                    <a:pt x="12214" y="20148"/>
                  </a:lnTo>
                  <a:lnTo>
                    <a:pt x="12678" y="19851"/>
                  </a:lnTo>
                  <a:lnTo>
                    <a:pt x="13141" y="19555"/>
                  </a:lnTo>
                  <a:lnTo>
                    <a:pt x="13567" y="19221"/>
                  </a:lnTo>
                  <a:lnTo>
                    <a:pt x="13975" y="18869"/>
                  </a:lnTo>
                  <a:lnTo>
                    <a:pt x="14346" y="18517"/>
                  </a:lnTo>
                  <a:lnTo>
                    <a:pt x="14531" y="18313"/>
                  </a:lnTo>
                  <a:lnTo>
                    <a:pt x="14698" y="18109"/>
                  </a:lnTo>
                  <a:lnTo>
                    <a:pt x="14883" y="17887"/>
                  </a:lnTo>
                  <a:lnTo>
                    <a:pt x="15050" y="17627"/>
                  </a:lnTo>
                  <a:lnTo>
                    <a:pt x="15365" y="17108"/>
                  </a:lnTo>
                  <a:lnTo>
                    <a:pt x="15662" y="16534"/>
                  </a:lnTo>
                  <a:lnTo>
                    <a:pt x="15958" y="15922"/>
                  </a:lnTo>
                  <a:lnTo>
                    <a:pt x="16218" y="15292"/>
                  </a:lnTo>
                  <a:lnTo>
                    <a:pt x="16477" y="14643"/>
                  </a:lnTo>
                  <a:lnTo>
                    <a:pt x="16700" y="13994"/>
                  </a:lnTo>
                  <a:lnTo>
                    <a:pt x="16922" y="13346"/>
                  </a:lnTo>
                  <a:lnTo>
                    <a:pt x="17107" y="12716"/>
                  </a:lnTo>
                  <a:lnTo>
                    <a:pt x="17274" y="12122"/>
                  </a:lnTo>
                  <a:lnTo>
                    <a:pt x="17404" y="11548"/>
                  </a:lnTo>
                  <a:lnTo>
                    <a:pt x="17534" y="11047"/>
                  </a:lnTo>
                  <a:lnTo>
                    <a:pt x="17608" y="10584"/>
                  </a:lnTo>
                  <a:lnTo>
                    <a:pt x="17682" y="10195"/>
                  </a:lnTo>
                  <a:lnTo>
                    <a:pt x="17719" y="9898"/>
                  </a:lnTo>
                  <a:lnTo>
                    <a:pt x="17737" y="9565"/>
                  </a:lnTo>
                  <a:lnTo>
                    <a:pt x="17756" y="9083"/>
                  </a:lnTo>
                  <a:lnTo>
                    <a:pt x="17737" y="8508"/>
                  </a:lnTo>
                  <a:lnTo>
                    <a:pt x="17682" y="7822"/>
                  </a:lnTo>
                  <a:lnTo>
                    <a:pt x="17626" y="7470"/>
                  </a:lnTo>
                  <a:lnTo>
                    <a:pt x="17571" y="7081"/>
                  </a:lnTo>
                  <a:lnTo>
                    <a:pt x="17478" y="6692"/>
                  </a:lnTo>
                  <a:lnTo>
                    <a:pt x="17385" y="6284"/>
                  </a:lnTo>
                  <a:lnTo>
                    <a:pt x="17274" y="5876"/>
                  </a:lnTo>
                  <a:lnTo>
                    <a:pt x="17144" y="5450"/>
                  </a:lnTo>
                  <a:lnTo>
                    <a:pt x="16978" y="5042"/>
                  </a:lnTo>
                  <a:lnTo>
                    <a:pt x="16792" y="4616"/>
                  </a:lnTo>
                  <a:lnTo>
                    <a:pt x="16588" y="4208"/>
                  </a:lnTo>
                  <a:lnTo>
                    <a:pt x="16347" y="3782"/>
                  </a:lnTo>
                  <a:lnTo>
                    <a:pt x="16088" y="3393"/>
                  </a:lnTo>
                  <a:lnTo>
                    <a:pt x="15791" y="2985"/>
                  </a:lnTo>
                  <a:lnTo>
                    <a:pt x="15458" y="2614"/>
                  </a:lnTo>
                  <a:lnTo>
                    <a:pt x="15106" y="2244"/>
                  </a:lnTo>
                  <a:lnTo>
                    <a:pt x="14716" y="1891"/>
                  </a:lnTo>
                  <a:lnTo>
                    <a:pt x="14272" y="1576"/>
                  </a:lnTo>
                  <a:lnTo>
                    <a:pt x="13808" y="1261"/>
                  </a:lnTo>
                  <a:lnTo>
                    <a:pt x="13289" y="1002"/>
                  </a:lnTo>
                  <a:lnTo>
                    <a:pt x="13030" y="872"/>
                  </a:lnTo>
                  <a:lnTo>
                    <a:pt x="12752" y="742"/>
                  </a:lnTo>
                  <a:lnTo>
                    <a:pt x="12455" y="631"/>
                  </a:lnTo>
                  <a:lnTo>
                    <a:pt x="12140" y="520"/>
                  </a:lnTo>
                  <a:lnTo>
                    <a:pt x="11825" y="427"/>
                  </a:lnTo>
                  <a:lnTo>
                    <a:pt x="11510" y="335"/>
                  </a:lnTo>
                  <a:lnTo>
                    <a:pt x="11176" y="260"/>
                  </a:lnTo>
                  <a:lnTo>
                    <a:pt x="10824" y="205"/>
                  </a:lnTo>
                  <a:lnTo>
                    <a:pt x="10453" y="131"/>
                  </a:lnTo>
                  <a:lnTo>
                    <a:pt x="10083" y="94"/>
                  </a:lnTo>
                  <a:lnTo>
                    <a:pt x="9694" y="57"/>
                  </a:lnTo>
                  <a:lnTo>
                    <a:pt x="9304" y="19"/>
                  </a:lnTo>
                  <a:lnTo>
                    <a:pt x="8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7566594" y="633200"/>
              <a:ext cx="704906" cy="865490"/>
            </a:xfrm>
            <a:custGeom>
              <a:avLst/>
              <a:gdLst/>
              <a:ahLst/>
              <a:cxnLst/>
              <a:rect l="l" t="t" r="r" b="b"/>
              <a:pathLst>
                <a:path w="17980" h="22076" extrusionOk="0">
                  <a:moveTo>
                    <a:pt x="9009" y="223"/>
                  </a:moveTo>
                  <a:lnTo>
                    <a:pt x="9416" y="242"/>
                  </a:lnTo>
                  <a:lnTo>
                    <a:pt x="9917" y="279"/>
                  </a:lnTo>
                  <a:lnTo>
                    <a:pt x="10399" y="334"/>
                  </a:lnTo>
                  <a:lnTo>
                    <a:pt x="10881" y="408"/>
                  </a:lnTo>
                  <a:lnTo>
                    <a:pt x="11325" y="501"/>
                  </a:lnTo>
                  <a:lnTo>
                    <a:pt x="11770" y="612"/>
                  </a:lnTo>
                  <a:lnTo>
                    <a:pt x="12197" y="742"/>
                  </a:lnTo>
                  <a:lnTo>
                    <a:pt x="12623" y="890"/>
                  </a:lnTo>
                  <a:lnTo>
                    <a:pt x="13012" y="1039"/>
                  </a:lnTo>
                  <a:lnTo>
                    <a:pt x="13401" y="1224"/>
                  </a:lnTo>
                  <a:lnTo>
                    <a:pt x="13772" y="1428"/>
                  </a:lnTo>
                  <a:lnTo>
                    <a:pt x="14124" y="1632"/>
                  </a:lnTo>
                  <a:lnTo>
                    <a:pt x="14458" y="1873"/>
                  </a:lnTo>
                  <a:lnTo>
                    <a:pt x="14791" y="2132"/>
                  </a:lnTo>
                  <a:lnTo>
                    <a:pt x="15088" y="2392"/>
                  </a:lnTo>
                  <a:lnTo>
                    <a:pt x="15384" y="2670"/>
                  </a:lnTo>
                  <a:lnTo>
                    <a:pt x="15662" y="2985"/>
                  </a:lnTo>
                  <a:lnTo>
                    <a:pt x="15885" y="3244"/>
                  </a:lnTo>
                  <a:lnTo>
                    <a:pt x="16089" y="3522"/>
                  </a:lnTo>
                  <a:lnTo>
                    <a:pt x="16274" y="3800"/>
                  </a:lnTo>
                  <a:lnTo>
                    <a:pt x="16441" y="4078"/>
                  </a:lnTo>
                  <a:lnTo>
                    <a:pt x="16608" y="4375"/>
                  </a:lnTo>
                  <a:lnTo>
                    <a:pt x="16756" y="4653"/>
                  </a:lnTo>
                  <a:lnTo>
                    <a:pt x="16886" y="4949"/>
                  </a:lnTo>
                  <a:lnTo>
                    <a:pt x="17015" y="5246"/>
                  </a:lnTo>
                  <a:lnTo>
                    <a:pt x="17219" y="5821"/>
                  </a:lnTo>
                  <a:lnTo>
                    <a:pt x="17386" y="6395"/>
                  </a:lnTo>
                  <a:lnTo>
                    <a:pt x="17516" y="6951"/>
                  </a:lnTo>
                  <a:lnTo>
                    <a:pt x="17609" y="7489"/>
                  </a:lnTo>
                  <a:lnTo>
                    <a:pt x="17664" y="7989"/>
                  </a:lnTo>
                  <a:lnTo>
                    <a:pt x="17720" y="8452"/>
                  </a:lnTo>
                  <a:lnTo>
                    <a:pt x="17738" y="8860"/>
                  </a:lnTo>
                  <a:lnTo>
                    <a:pt x="17738" y="9231"/>
                  </a:lnTo>
                  <a:lnTo>
                    <a:pt x="17738" y="9768"/>
                  </a:lnTo>
                  <a:lnTo>
                    <a:pt x="17720" y="9991"/>
                  </a:lnTo>
                  <a:lnTo>
                    <a:pt x="17683" y="10287"/>
                  </a:lnTo>
                  <a:lnTo>
                    <a:pt x="17627" y="10658"/>
                  </a:lnTo>
                  <a:lnTo>
                    <a:pt x="17534" y="11103"/>
                  </a:lnTo>
                  <a:lnTo>
                    <a:pt x="17423" y="11603"/>
                  </a:lnTo>
                  <a:lnTo>
                    <a:pt x="17275" y="12159"/>
                  </a:lnTo>
                  <a:lnTo>
                    <a:pt x="17127" y="12752"/>
                  </a:lnTo>
                  <a:lnTo>
                    <a:pt x="16941" y="13383"/>
                  </a:lnTo>
                  <a:lnTo>
                    <a:pt x="16737" y="14013"/>
                  </a:lnTo>
                  <a:lnTo>
                    <a:pt x="16496" y="14661"/>
                  </a:lnTo>
                  <a:lnTo>
                    <a:pt x="16256" y="15310"/>
                  </a:lnTo>
                  <a:lnTo>
                    <a:pt x="15996" y="15940"/>
                  </a:lnTo>
                  <a:lnTo>
                    <a:pt x="15700" y="16552"/>
                  </a:lnTo>
                  <a:lnTo>
                    <a:pt x="15403" y="17127"/>
                  </a:lnTo>
                  <a:lnTo>
                    <a:pt x="15069" y="17664"/>
                  </a:lnTo>
                  <a:lnTo>
                    <a:pt x="14903" y="17905"/>
                  </a:lnTo>
                  <a:lnTo>
                    <a:pt x="14736" y="18146"/>
                  </a:lnTo>
                  <a:lnTo>
                    <a:pt x="14569" y="18350"/>
                  </a:lnTo>
                  <a:lnTo>
                    <a:pt x="14384" y="18554"/>
                  </a:lnTo>
                  <a:lnTo>
                    <a:pt x="14013" y="18906"/>
                  </a:lnTo>
                  <a:lnTo>
                    <a:pt x="13605" y="19258"/>
                  </a:lnTo>
                  <a:lnTo>
                    <a:pt x="13160" y="19573"/>
                  </a:lnTo>
                  <a:lnTo>
                    <a:pt x="12715" y="19888"/>
                  </a:lnTo>
                  <a:lnTo>
                    <a:pt x="12252" y="20166"/>
                  </a:lnTo>
                  <a:lnTo>
                    <a:pt x="11770" y="20444"/>
                  </a:lnTo>
                  <a:lnTo>
                    <a:pt x="11307" y="20685"/>
                  </a:lnTo>
                  <a:lnTo>
                    <a:pt x="10825" y="20908"/>
                  </a:lnTo>
                  <a:lnTo>
                    <a:pt x="10380" y="21111"/>
                  </a:lnTo>
                  <a:lnTo>
                    <a:pt x="9935" y="21297"/>
                  </a:lnTo>
                  <a:lnTo>
                    <a:pt x="9509" y="21445"/>
                  </a:lnTo>
                  <a:lnTo>
                    <a:pt x="9120" y="21575"/>
                  </a:lnTo>
                  <a:lnTo>
                    <a:pt x="8768" y="21686"/>
                  </a:lnTo>
                  <a:lnTo>
                    <a:pt x="8453" y="21760"/>
                  </a:lnTo>
                  <a:lnTo>
                    <a:pt x="8193" y="21816"/>
                  </a:lnTo>
                  <a:lnTo>
                    <a:pt x="7971" y="21853"/>
                  </a:lnTo>
                  <a:lnTo>
                    <a:pt x="7748" y="21853"/>
                  </a:lnTo>
                  <a:lnTo>
                    <a:pt x="7452" y="21816"/>
                  </a:lnTo>
                  <a:lnTo>
                    <a:pt x="7100" y="21760"/>
                  </a:lnTo>
                  <a:lnTo>
                    <a:pt x="6673" y="21649"/>
                  </a:lnTo>
                  <a:lnTo>
                    <a:pt x="6228" y="21501"/>
                  </a:lnTo>
                  <a:lnTo>
                    <a:pt x="5728" y="21334"/>
                  </a:lnTo>
                  <a:lnTo>
                    <a:pt x="5209" y="21093"/>
                  </a:lnTo>
                  <a:lnTo>
                    <a:pt x="4672" y="20815"/>
                  </a:lnTo>
                  <a:lnTo>
                    <a:pt x="4116" y="20500"/>
                  </a:lnTo>
                  <a:lnTo>
                    <a:pt x="3838" y="20314"/>
                  </a:lnTo>
                  <a:lnTo>
                    <a:pt x="3560" y="20111"/>
                  </a:lnTo>
                  <a:lnTo>
                    <a:pt x="3282" y="19907"/>
                  </a:lnTo>
                  <a:lnTo>
                    <a:pt x="3003" y="19684"/>
                  </a:lnTo>
                  <a:lnTo>
                    <a:pt x="2725" y="19443"/>
                  </a:lnTo>
                  <a:lnTo>
                    <a:pt x="2466" y="19184"/>
                  </a:lnTo>
                  <a:lnTo>
                    <a:pt x="2207" y="18924"/>
                  </a:lnTo>
                  <a:lnTo>
                    <a:pt x="1947" y="18628"/>
                  </a:lnTo>
                  <a:lnTo>
                    <a:pt x="1688" y="18331"/>
                  </a:lnTo>
                  <a:lnTo>
                    <a:pt x="1447" y="18016"/>
                  </a:lnTo>
                  <a:lnTo>
                    <a:pt x="1224" y="17683"/>
                  </a:lnTo>
                  <a:lnTo>
                    <a:pt x="1002" y="17330"/>
                  </a:lnTo>
                  <a:lnTo>
                    <a:pt x="798" y="16960"/>
                  </a:lnTo>
                  <a:lnTo>
                    <a:pt x="594" y="16570"/>
                  </a:lnTo>
                  <a:lnTo>
                    <a:pt x="501" y="16330"/>
                  </a:lnTo>
                  <a:lnTo>
                    <a:pt x="427" y="16089"/>
                  </a:lnTo>
                  <a:lnTo>
                    <a:pt x="372" y="15848"/>
                  </a:lnTo>
                  <a:lnTo>
                    <a:pt x="335" y="15588"/>
                  </a:lnTo>
                  <a:lnTo>
                    <a:pt x="316" y="15347"/>
                  </a:lnTo>
                  <a:lnTo>
                    <a:pt x="316" y="15106"/>
                  </a:lnTo>
                  <a:lnTo>
                    <a:pt x="316" y="14865"/>
                  </a:lnTo>
                  <a:lnTo>
                    <a:pt x="335" y="14624"/>
                  </a:lnTo>
                  <a:lnTo>
                    <a:pt x="390" y="14161"/>
                  </a:lnTo>
                  <a:lnTo>
                    <a:pt x="464" y="13716"/>
                  </a:lnTo>
                  <a:lnTo>
                    <a:pt x="557" y="13308"/>
                  </a:lnTo>
                  <a:lnTo>
                    <a:pt x="650" y="12938"/>
                  </a:lnTo>
                  <a:lnTo>
                    <a:pt x="742" y="12549"/>
                  </a:lnTo>
                  <a:lnTo>
                    <a:pt x="798" y="12233"/>
                  </a:lnTo>
                  <a:lnTo>
                    <a:pt x="798" y="12067"/>
                  </a:lnTo>
                  <a:lnTo>
                    <a:pt x="798" y="11881"/>
                  </a:lnTo>
                  <a:lnTo>
                    <a:pt x="742" y="11474"/>
                  </a:lnTo>
                  <a:lnTo>
                    <a:pt x="650" y="10973"/>
                  </a:lnTo>
                  <a:lnTo>
                    <a:pt x="538" y="10454"/>
                  </a:lnTo>
                  <a:lnTo>
                    <a:pt x="427" y="9991"/>
                  </a:lnTo>
                  <a:lnTo>
                    <a:pt x="335" y="9527"/>
                  </a:lnTo>
                  <a:lnTo>
                    <a:pt x="260" y="9083"/>
                  </a:lnTo>
                  <a:lnTo>
                    <a:pt x="223" y="8712"/>
                  </a:lnTo>
                  <a:lnTo>
                    <a:pt x="223" y="8489"/>
                  </a:lnTo>
                  <a:lnTo>
                    <a:pt x="223" y="8230"/>
                  </a:lnTo>
                  <a:lnTo>
                    <a:pt x="223" y="7952"/>
                  </a:lnTo>
                  <a:lnTo>
                    <a:pt x="260" y="7618"/>
                  </a:lnTo>
                  <a:lnTo>
                    <a:pt x="297" y="7248"/>
                  </a:lnTo>
                  <a:lnTo>
                    <a:pt x="353" y="6858"/>
                  </a:lnTo>
                  <a:lnTo>
                    <a:pt x="446" y="6451"/>
                  </a:lnTo>
                  <a:lnTo>
                    <a:pt x="538" y="6024"/>
                  </a:lnTo>
                  <a:lnTo>
                    <a:pt x="668" y="5580"/>
                  </a:lnTo>
                  <a:lnTo>
                    <a:pt x="835" y="5135"/>
                  </a:lnTo>
                  <a:lnTo>
                    <a:pt x="1020" y="4671"/>
                  </a:lnTo>
                  <a:lnTo>
                    <a:pt x="1243" y="4227"/>
                  </a:lnTo>
                  <a:lnTo>
                    <a:pt x="1502" y="3763"/>
                  </a:lnTo>
                  <a:lnTo>
                    <a:pt x="1799" y="3318"/>
                  </a:lnTo>
                  <a:lnTo>
                    <a:pt x="2132" y="2892"/>
                  </a:lnTo>
                  <a:lnTo>
                    <a:pt x="2318" y="2688"/>
                  </a:lnTo>
                  <a:lnTo>
                    <a:pt x="2503" y="2484"/>
                  </a:lnTo>
                  <a:lnTo>
                    <a:pt x="2781" y="2206"/>
                  </a:lnTo>
                  <a:lnTo>
                    <a:pt x="3078" y="1947"/>
                  </a:lnTo>
                  <a:lnTo>
                    <a:pt x="3393" y="1706"/>
                  </a:lnTo>
                  <a:lnTo>
                    <a:pt x="3708" y="1483"/>
                  </a:lnTo>
                  <a:lnTo>
                    <a:pt x="4041" y="1280"/>
                  </a:lnTo>
                  <a:lnTo>
                    <a:pt x="4394" y="1094"/>
                  </a:lnTo>
                  <a:lnTo>
                    <a:pt x="4746" y="927"/>
                  </a:lnTo>
                  <a:lnTo>
                    <a:pt x="5135" y="779"/>
                  </a:lnTo>
                  <a:lnTo>
                    <a:pt x="5524" y="649"/>
                  </a:lnTo>
                  <a:lnTo>
                    <a:pt x="5913" y="538"/>
                  </a:lnTo>
                  <a:lnTo>
                    <a:pt x="6340" y="446"/>
                  </a:lnTo>
                  <a:lnTo>
                    <a:pt x="6766" y="353"/>
                  </a:lnTo>
                  <a:lnTo>
                    <a:pt x="7211" y="297"/>
                  </a:lnTo>
                  <a:lnTo>
                    <a:pt x="7656" y="260"/>
                  </a:lnTo>
                  <a:lnTo>
                    <a:pt x="8119" y="223"/>
                  </a:lnTo>
                  <a:close/>
                  <a:moveTo>
                    <a:pt x="8304" y="1"/>
                  </a:moveTo>
                  <a:lnTo>
                    <a:pt x="7785" y="19"/>
                  </a:lnTo>
                  <a:lnTo>
                    <a:pt x="7266" y="75"/>
                  </a:lnTo>
                  <a:lnTo>
                    <a:pt x="6766" y="130"/>
                  </a:lnTo>
                  <a:lnTo>
                    <a:pt x="6284" y="223"/>
                  </a:lnTo>
                  <a:lnTo>
                    <a:pt x="5821" y="334"/>
                  </a:lnTo>
                  <a:lnTo>
                    <a:pt x="5357" y="464"/>
                  </a:lnTo>
                  <a:lnTo>
                    <a:pt x="4931" y="631"/>
                  </a:lnTo>
                  <a:lnTo>
                    <a:pt x="4505" y="798"/>
                  </a:lnTo>
                  <a:lnTo>
                    <a:pt x="4116" y="1002"/>
                  </a:lnTo>
                  <a:lnTo>
                    <a:pt x="3726" y="1224"/>
                  </a:lnTo>
                  <a:lnTo>
                    <a:pt x="3356" y="1465"/>
                  </a:lnTo>
                  <a:lnTo>
                    <a:pt x="3003" y="1724"/>
                  </a:lnTo>
                  <a:lnTo>
                    <a:pt x="2670" y="2021"/>
                  </a:lnTo>
                  <a:lnTo>
                    <a:pt x="2336" y="2318"/>
                  </a:lnTo>
                  <a:lnTo>
                    <a:pt x="2151" y="2540"/>
                  </a:lnTo>
                  <a:lnTo>
                    <a:pt x="1966" y="2744"/>
                  </a:lnTo>
                  <a:lnTo>
                    <a:pt x="1613" y="3189"/>
                  </a:lnTo>
                  <a:lnTo>
                    <a:pt x="1317" y="3652"/>
                  </a:lnTo>
                  <a:lnTo>
                    <a:pt x="1057" y="4115"/>
                  </a:lnTo>
                  <a:lnTo>
                    <a:pt x="816" y="4579"/>
                  </a:lnTo>
                  <a:lnTo>
                    <a:pt x="631" y="5061"/>
                  </a:lnTo>
                  <a:lnTo>
                    <a:pt x="464" y="5524"/>
                  </a:lnTo>
                  <a:lnTo>
                    <a:pt x="335" y="5969"/>
                  </a:lnTo>
                  <a:lnTo>
                    <a:pt x="223" y="6414"/>
                  </a:lnTo>
                  <a:lnTo>
                    <a:pt x="131" y="6821"/>
                  </a:lnTo>
                  <a:lnTo>
                    <a:pt x="75" y="7229"/>
                  </a:lnTo>
                  <a:lnTo>
                    <a:pt x="38" y="7600"/>
                  </a:lnTo>
                  <a:lnTo>
                    <a:pt x="1" y="7933"/>
                  </a:lnTo>
                  <a:lnTo>
                    <a:pt x="1" y="8249"/>
                  </a:lnTo>
                  <a:lnTo>
                    <a:pt x="1" y="8508"/>
                  </a:lnTo>
                  <a:lnTo>
                    <a:pt x="1" y="8712"/>
                  </a:lnTo>
                  <a:lnTo>
                    <a:pt x="38" y="9120"/>
                  </a:lnTo>
                  <a:lnTo>
                    <a:pt x="112" y="9546"/>
                  </a:lnTo>
                  <a:lnTo>
                    <a:pt x="205" y="10028"/>
                  </a:lnTo>
                  <a:lnTo>
                    <a:pt x="316" y="10510"/>
                  </a:lnTo>
                  <a:lnTo>
                    <a:pt x="427" y="11010"/>
                  </a:lnTo>
                  <a:lnTo>
                    <a:pt x="520" y="11474"/>
                  </a:lnTo>
                  <a:lnTo>
                    <a:pt x="575" y="11881"/>
                  </a:lnTo>
                  <a:lnTo>
                    <a:pt x="575" y="12067"/>
                  </a:lnTo>
                  <a:lnTo>
                    <a:pt x="575" y="12215"/>
                  </a:lnTo>
                  <a:lnTo>
                    <a:pt x="520" y="12511"/>
                  </a:lnTo>
                  <a:lnTo>
                    <a:pt x="427" y="12882"/>
                  </a:lnTo>
                  <a:lnTo>
                    <a:pt x="335" y="13271"/>
                  </a:lnTo>
                  <a:lnTo>
                    <a:pt x="242" y="13698"/>
                  </a:lnTo>
                  <a:lnTo>
                    <a:pt x="168" y="14142"/>
                  </a:lnTo>
                  <a:lnTo>
                    <a:pt x="112" y="14624"/>
                  </a:lnTo>
                  <a:lnTo>
                    <a:pt x="94" y="14865"/>
                  </a:lnTo>
                  <a:lnTo>
                    <a:pt x="94" y="15125"/>
                  </a:lnTo>
                  <a:lnTo>
                    <a:pt x="94" y="15384"/>
                  </a:lnTo>
                  <a:lnTo>
                    <a:pt x="131" y="15644"/>
                  </a:lnTo>
                  <a:lnTo>
                    <a:pt x="168" y="15885"/>
                  </a:lnTo>
                  <a:lnTo>
                    <a:pt x="223" y="16144"/>
                  </a:lnTo>
                  <a:lnTo>
                    <a:pt x="297" y="16404"/>
                  </a:lnTo>
                  <a:lnTo>
                    <a:pt x="390" y="16663"/>
                  </a:lnTo>
                  <a:lnTo>
                    <a:pt x="594" y="17052"/>
                  </a:lnTo>
                  <a:lnTo>
                    <a:pt x="798" y="17423"/>
                  </a:lnTo>
                  <a:lnTo>
                    <a:pt x="1020" y="17775"/>
                  </a:lnTo>
                  <a:lnTo>
                    <a:pt x="1243" y="18109"/>
                  </a:lnTo>
                  <a:lnTo>
                    <a:pt x="1484" y="18442"/>
                  </a:lnTo>
                  <a:lnTo>
                    <a:pt x="1725" y="18739"/>
                  </a:lnTo>
                  <a:lnTo>
                    <a:pt x="1984" y="19017"/>
                  </a:lnTo>
                  <a:lnTo>
                    <a:pt x="2244" y="19295"/>
                  </a:lnTo>
                  <a:lnTo>
                    <a:pt x="2503" y="19555"/>
                  </a:lnTo>
                  <a:lnTo>
                    <a:pt x="2781" y="19795"/>
                  </a:lnTo>
                  <a:lnTo>
                    <a:pt x="3059" y="20018"/>
                  </a:lnTo>
                  <a:lnTo>
                    <a:pt x="3337" y="20240"/>
                  </a:lnTo>
                  <a:lnTo>
                    <a:pt x="3597" y="20444"/>
                  </a:lnTo>
                  <a:lnTo>
                    <a:pt x="3875" y="20630"/>
                  </a:lnTo>
                  <a:lnTo>
                    <a:pt x="4431" y="20963"/>
                  </a:lnTo>
                  <a:lnTo>
                    <a:pt x="4968" y="21241"/>
                  </a:lnTo>
                  <a:lnTo>
                    <a:pt x="5506" y="21482"/>
                  </a:lnTo>
                  <a:lnTo>
                    <a:pt x="6006" y="21667"/>
                  </a:lnTo>
                  <a:lnTo>
                    <a:pt x="6469" y="21834"/>
                  </a:lnTo>
                  <a:lnTo>
                    <a:pt x="6896" y="21945"/>
                  </a:lnTo>
                  <a:lnTo>
                    <a:pt x="7285" y="22020"/>
                  </a:lnTo>
                  <a:lnTo>
                    <a:pt x="7600" y="22057"/>
                  </a:lnTo>
                  <a:lnTo>
                    <a:pt x="7878" y="22075"/>
                  </a:lnTo>
                  <a:lnTo>
                    <a:pt x="7989" y="22075"/>
                  </a:lnTo>
                  <a:lnTo>
                    <a:pt x="8212" y="22038"/>
                  </a:lnTo>
                  <a:lnTo>
                    <a:pt x="8490" y="21983"/>
                  </a:lnTo>
                  <a:lnTo>
                    <a:pt x="8805" y="21908"/>
                  </a:lnTo>
                  <a:lnTo>
                    <a:pt x="9175" y="21797"/>
                  </a:lnTo>
                  <a:lnTo>
                    <a:pt x="9583" y="21667"/>
                  </a:lnTo>
                  <a:lnTo>
                    <a:pt x="10009" y="21519"/>
                  </a:lnTo>
                  <a:lnTo>
                    <a:pt x="10454" y="21334"/>
                  </a:lnTo>
                  <a:lnTo>
                    <a:pt x="10918" y="21130"/>
                  </a:lnTo>
                  <a:lnTo>
                    <a:pt x="11400" y="20908"/>
                  </a:lnTo>
                  <a:lnTo>
                    <a:pt x="11881" y="20648"/>
                  </a:lnTo>
                  <a:lnTo>
                    <a:pt x="12363" y="20370"/>
                  </a:lnTo>
                  <a:lnTo>
                    <a:pt x="12827" y="20092"/>
                  </a:lnTo>
                  <a:lnTo>
                    <a:pt x="13290" y="19777"/>
                  </a:lnTo>
                  <a:lnTo>
                    <a:pt x="13735" y="19425"/>
                  </a:lnTo>
                  <a:lnTo>
                    <a:pt x="14161" y="19073"/>
                  </a:lnTo>
                  <a:lnTo>
                    <a:pt x="14550" y="18702"/>
                  </a:lnTo>
                  <a:lnTo>
                    <a:pt x="14736" y="18498"/>
                  </a:lnTo>
                  <a:lnTo>
                    <a:pt x="14903" y="18294"/>
                  </a:lnTo>
                  <a:lnTo>
                    <a:pt x="15088" y="18053"/>
                  </a:lnTo>
                  <a:lnTo>
                    <a:pt x="15255" y="17794"/>
                  </a:lnTo>
                  <a:lnTo>
                    <a:pt x="15588" y="17256"/>
                  </a:lnTo>
                  <a:lnTo>
                    <a:pt x="15885" y="16682"/>
                  </a:lnTo>
                  <a:lnTo>
                    <a:pt x="16181" y="16052"/>
                  </a:lnTo>
                  <a:lnTo>
                    <a:pt x="16459" y="15421"/>
                  </a:lnTo>
                  <a:lnTo>
                    <a:pt x="16700" y="14754"/>
                  </a:lnTo>
                  <a:lnTo>
                    <a:pt x="16941" y="14105"/>
                  </a:lnTo>
                  <a:lnTo>
                    <a:pt x="17145" y="13457"/>
                  </a:lnTo>
                  <a:lnTo>
                    <a:pt x="17331" y="12827"/>
                  </a:lnTo>
                  <a:lnTo>
                    <a:pt x="17497" y="12215"/>
                  </a:lnTo>
                  <a:lnTo>
                    <a:pt x="17627" y="11659"/>
                  </a:lnTo>
                  <a:lnTo>
                    <a:pt x="17757" y="11140"/>
                  </a:lnTo>
                  <a:lnTo>
                    <a:pt x="17849" y="10695"/>
                  </a:lnTo>
                  <a:lnTo>
                    <a:pt x="17905" y="10306"/>
                  </a:lnTo>
                  <a:lnTo>
                    <a:pt x="17942" y="10009"/>
                  </a:lnTo>
                  <a:lnTo>
                    <a:pt x="17961" y="9694"/>
                  </a:lnTo>
                  <a:lnTo>
                    <a:pt x="17979" y="9120"/>
                  </a:lnTo>
                  <a:lnTo>
                    <a:pt x="17961" y="8730"/>
                  </a:lnTo>
                  <a:lnTo>
                    <a:pt x="17942" y="8304"/>
                  </a:lnTo>
                  <a:lnTo>
                    <a:pt x="17887" y="7841"/>
                  </a:lnTo>
                  <a:lnTo>
                    <a:pt x="17812" y="7322"/>
                  </a:lnTo>
                  <a:lnTo>
                    <a:pt x="17720" y="6803"/>
                  </a:lnTo>
                  <a:lnTo>
                    <a:pt x="17590" y="6247"/>
                  </a:lnTo>
                  <a:lnTo>
                    <a:pt x="17405" y="5672"/>
                  </a:lnTo>
                  <a:lnTo>
                    <a:pt x="17201" y="5098"/>
                  </a:lnTo>
                  <a:lnTo>
                    <a:pt x="17071" y="4801"/>
                  </a:lnTo>
                  <a:lnTo>
                    <a:pt x="16941" y="4523"/>
                  </a:lnTo>
                  <a:lnTo>
                    <a:pt x="16793" y="4227"/>
                  </a:lnTo>
                  <a:lnTo>
                    <a:pt x="16626" y="3949"/>
                  </a:lnTo>
                  <a:lnTo>
                    <a:pt x="16441" y="3652"/>
                  </a:lnTo>
                  <a:lnTo>
                    <a:pt x="16256" y="3374"/>
                  </a:lnTo>
                  <a:lnTo>
                    <a:pt x="16052" y="3096"/>
                  </a:lnTo>
                  <a:lnTo>
                    <a:pt x="15829" y="2836"/>
                  </a:lnTo>
                  <a:lnTo>
                    <a:pt x="15551" y="2521"/>
                  </a:lnTo>
                  <a:lnTo>
                    <a:pt x="15255" y="2225"/>
                  </a:lnTo>
                  <a:lnTo>
                    <a:pt x="14921" y="1947"/>
                  </a:lnTo>
                  <a:lnTo>
                    <a:pt x="14606" y="1687"/>
                  </a:lnTo>
                  <a:lnTo>
                    <a:pt x="14254" y="1465"/>
                  </a:lnTo>
                  <a:lnTo>
                    <a:pt x="13883" y="1243"/>
                  </a:lnTo>
                  <a:lnTo>
                    <a:pt x="13512" y="1039"/>
                  </a:lnTo>
                  <a:lnTo>
                    <a:pt x="13123" y="853"/>
                  </a:lnTo>
                  <a:lnTo>
                    <a:pt x="12715" y="686"/>
                  </a:lnTo>
                  <a:lnTo>
                    <a:pt x="12289" y="520"/>
                  </a:lnTo>
                  <a:lnTo>
                    <a:pt x="11844" y="390"/>
                  </a:lnTo>
                  <a:lnTo>
                    <a:pt x="11381" y="279"/>
                  </a:lnTo>
                  <a:lnTo>
                    <a:pt x="10918" y="186"/>
                  </a:lnTo>
                  <a:lnTo>
                    <a:pt x="10436" y="112"/>
                  </a:lnTo>
                  <a:lnTo>
                    <a:pt x="9935" y="56"/>
                  </a:lnTo>
                  <a:lnTo>
                    <a:pt x="9416" y="19"/>
                  </a:lnTo>
                  <a:lnTo>
                    <a:pt x="886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7930651" y="1020507"/>
              <a:ext cx="78528" cy="78528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1020" y="1"/>
                  </a:moveTo>
                  <a:lnTo>
                    <a:pt x="816" y="19"/>
                  </a:lnTo>
                  <a:lnTo>
                    <a:pt x="631" y="75"/>
                  </a:lnTo>
                  <a:lnTo>
                    <a:pt x="445" y="167"/>
                  </a:lnTo>
                  <a:lnTo>
                    <a:pt x="297" y="279"/>
                  </a:lnTo>
                  <a:lnTo>
                    <a:pt x="186" y="427"/>
                  </a:lnTo>
                  <a:lnTo>
                    <a:pt x="75" y="594"/>
                  </a:lnTo>
                  <a:lnTo>
                    <a:pt x="19" y="779"/>
                  </a:lnTo>
                  <a:lnTo>
                    <a:pt x="1" y="983"/>
                  </a:lnTo>
                  <a:lnTo>
                    <a:pt x="19" y="1187"/>
                  </a:lnTo>
                  <a:lnTo>
                    <a:pt x="75" y="1372"/>
                  </a:lnTo>
                  <a:lnTo>
                    <a:pt x="167" y="1539"/>
                  </a:lnTo>
                  <a:lnTo>
                    <a:pt x="279" y="1706"/>
                  </a:lnTo>
                  <a:lnTo>
                    <a:pt x="427" y="1817"/>
                  </a:lnTo>
                  <a:lnTo>
                    <a:pt x="594" y="1910"/>
                  </a:lnTo>
                  <a:lnTo>
                    <a:pt x="779" y="1984"/>
                  </a:lnTo>
                  <a:lnTo>
                    <a:pt x="983" y="2002"/>
                  </a:lnTo>
                  <a:lnTo>
                    <a:pt x="1187" y="1984"/>
                  </a:lnTo>
                  <a:lnTo>
                    <a:pt x="1372" y="1928"/>
                  </a:lnTo>
                  <a:lnTo>
                    <a:pt x="1539" y="1835"/>
                  </a:lnTo>
                  <a:lnTo>
                    <a:pt x="1706" y="1724"/>
                  </a:lnTo>
                  <a:lnTo>
                    <a:pt x="1817" y="1576"/>
                  </a:lnTo>
                  <a:lnTo>
                    <a:pt x="1910" y="1409"/>
                  </a:lnTo>
                  <a:lnTo>
                    <a:pt x="1984" y="1224"/>
                  </a:lnTo>
                  <a:lnTo>
                    <a:pt x="2002" y="1020"/>
                  </a:lnTo>
                  <a:lnTo>
                    <a:pt x="1984" y="816"/>
                  </a:lnTo>
                  <a:lnTo>
                    <a:pt x="1928" y="631"/>
                  </a:lnTo>
                  <a:lnTo>
                    <a:pt x="1836" y="445"/>
                  </a:lnTo>
                  <a:lnTo>
                    <a:pt x="1724" y="297"/>
                  </a:lnTo>
                  <a:lnTo>
                    <a:pt x="1576" y="186"/>
                  </a:lnTo>
                  <a:lnTo>
                    <a:pt x="1409" y="75"/>
                  </a:lnTo>
                  <a:lnTo>
                    <a:pt x="1224" y="19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7667625" y="1016155"/>
              <a:ext cx="79233" cy="78528"/>
            </a:xfrm>
            <a:custGeom>
              <a:avLst/>
              <a:gdLst/>
              <a:ahLst/>
              <a:cxnLst/>
              <a:rect l="l" t="t" r="r" b="b"/>
              <a:pathLst>
                <a:path w="2021" h="2003" extrusionOk="0">
                  <a:moveTo>
                    <a:pt x="1020" y="0"/>
                  </a:moveTo>
                  <a:lnTo>
                    <a:pt x="834" y="19"/>
                  </a:lnTo>
                  <a:lnTo>
                    <a:pt x="630" y="74"/>
                  </a:lnTo>
                  <a:lnTo>
                    <a:pt x="464" y="167"/>
                  </a:lnTo>
                  <a:lnTo>
                    <a:pt x="315" y="278"/>
                  </a:lnTo>
                  <a:lnTo>
                    <a:pt x="186" y="427"/>
                  </a:lnTo>
                  <a:lnTo>
                    <a:pt x="93" y="593"/>
                  </a:lnTo>
                  <a:lnTo>
                    <a:pt x="37" y="779"/>
                  </a:lnTo>
                  <a:lnTo>
                    <a:pt x="0" y="983"/>
                  </a:lnTo>
                  <a:lnTo>
                    <a:pt x="19" y="1187"/>
                  </a:lnTo>
                  <a:lnTo>
                    <a:pt x="74" y="1372"/>
                  </a:lnTo>
                  <a:lnTo>
                    <a:pt x="167" y="1557"/>
                  </a:lnTo>
                  <a:lnTo>
                    <a:pt x="297" y="1706"/>
                  </a:lnTo>
                  <a:lnTo>
                    <a:pt x="445" y="1817"/>
                  </a:lnTo>
                  <a:lnTo>
                    <a:pt x="612" y="1928"/>
                  </a:lnTo>
                  <a:lnTo>
                    <a:pt x="797" y="1984"/>
                  </a:lnTo>
                  <a:lnTo>
                    <a:pt x="1001" y="2002"/>
                  </a:lnTo>
                  <a:lnTo>
                    <a:pt x="1205" y="1984"/>
                  </a:lnTo>
                  <a:lnTo>
                    <a:pt x="1390" y="1928"/>
                  </a:lnTo>
                  <a:lnTo>
                    <a:pt x="1557" y="1835"/>
                  </a:lnTo>
                  <a:lnTo>
                    <a:pt x="1705" y="1724"/>
                  </a:lnTo>
                  <a:lnTo>
                    <a:pt x="1835" y="1576"/>
                  </a:lnTo>
                  <a:lnTo>
                    <a:pt x="1928" y="1409"/>
                  </a:lnTo>
                  <a:lnTo>
                    <a:pt x="1983" y="1224"/>
                  </a:lnTo>
                  <a:lnTo>
                    <a:pt x="2020" y="1020"/>
                  </a:lnTo>
                  <a:lnTo>
                    <a:pt x="2002" y="816"/>
                  </a:lnTo>
                  <a:lnTo>
                    <a:pt x="1946" y="631"/>
                  </a:lnTo>
                  <a:lnTo>
                    <a:pt x="1854" y="464"/>
                  </a:lnTo>
                  <a:lnTo>
                    <a:pt x="1724" y="297"/>
                  </a:lnTo>
                  <a:lnTo>
                    <a:pt x="1594" y="186"/>
                  </a:lnTo>
                  <a:lnTo>
                    <a:pt x="1409" y="93"/>
                  </a:lnTo>
                  <a:lnTo>
                    <a:pt x="1223" y="19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7919047" y="928963"/>
              <a:ext cx="124280" cy="39989"/>
            </a:xfrm>
            <a:custGeom>
              <a:avLst/>
              <a:gdLst/>
              <a:ahLst/>
              <a:cxnLst/>
              <a:rect l="l" t="t" r="r" b="b"/>
              <a:pathLst>
                <a:path w="3170" h="1020" extrusionOk="0">
                  <a:moveTo>
                    <a:pt x="982" y="0"/>
                  </a:moveTo>
                  <a:lnTo>
                    <a:pt x="686" y="56"/>
                  </a:lnTo>
                  <a:lnTo>
                    <a:pt x="389" y="130"/>
                  </a:lnTo>
                  <a:lnTo>
                    <a:pt x="56" y="260"/>
                  </a:lnTo>
                  <a:lnTo>
                    <a:pt x="19" y="297"/>
                  </a:lnTo>
                  <a:lnTo>
                    <a:pt x="0" y="334"/>
                  </a:lnTo>
                  <a:lnTo>
                    <a:pt x="0" y="371"/>
                  </a:lnTo>
                  <a:lnTo>
                    <a:pt x="19" y="427"/>
                  </a:lnTo>
                  <a:lnTo>
                    <a:pt x="37" y="445"/>
                  </a:lnTo>
                  <a:lnTo>
                    <a:pt x="74" y="482"/>
                  </a:lnTo>
                  <a:lnTo>
                    <a:pt x="111" y="482"/>
                  </a:lnTo>
                  <a:lnTo>
                    <a:pt x="167" y="464"/>
                  </a:lnTo>
                  <a:lnTo>
                    <a:pt x="445" y="352"/>
                  </a:lnTo>
                  <a:lnTo>
                    <a:pt x="723" y="260"/>
                  </a:lnTo>
                  <a:lnTo>
                    <a:pt x="1001" y="223"/>
                  </a:lnTo>
                  <a:lnTo>
                    <a:pt x="1260" y="223"/>
                  </a:lnTo>
                  <a:lnTo>
                    <a:pt x="1501" y="241"/>
                  </a:lnTo>
                  <a:lnTo>
                    <a:pt x="1724" y="278"/>
                  </a:lnTo>
                  <a:lnTo>
                    <a:pt x="1946" y="334"/>
                  </a:lnTo>
                  <a:lnTo>
                    <a:pt x="2132" y="408"/>
                  </a:lnTo>
                  <a:lnTo>
                    <a:pt x="2317" y="501"/>
                  </a:lnTo>
                  <a:lnTo>
                    <a:pt x="2484" y="593"/>
                  </a:lnTo>
                  <a:lnTo>
                    <a:pt x="2725" y="779"/>
                  </a:lnTo>
                  <a:lnTo>
                    <a:pt x="2891" y="908"/>
                  </a:lnTo>
                  <a:lnTo>
                    <a:pt x="2966" y="983"/>
                  </a:lnTo>
                  <a:lnTo>
                    <a:pt x="3003" y="1001"/>
                  </a:lnTo>
                  <a:lnTo>
                    <a:pt x="3058" y="1020"/>
                  </a:lnTo>
                  <a:lnTo>
                    <a:pt x="3095" y="1001"/>
                  </a:lnTo>
                  <a:lnTo>
                    <a:pt x="3132" y="983"/>
                  </a:lnTo>
                  <a:lnTo>
                    <a:pt x="3151" y="945"/>
                  </a:lnTo>
                  <a:lnTo>
                    <a:pt x="3169" y="908"/>
                  </a:lnTo>
                  <a:lnTo>
                    <a:pt x="3151" y="871"/>
                  </a:lnTo>
                  <a:lnTo>
                    <a:pt x="3132" y="834"/>
                  </a:lnTo>
                  <a:lnTo>
                    <a:pt x="3077" y="760"/>
                  </a:lnTo>
                  <a:lnTo>
                    <a:pt x="2891" y="612"/>
                  </a:lnTo>
                  <a:lnTo>
                    <a:pt x="2613" y="427"/>
                  </a:lnTo>
                  <a:lnTo>
                    <a:pt x="2428" y="315"/>
                  </a:lnTo>
                  <a:lnTo>
                    <a:pt x="2243" y="223"/>
                  </a:lnTo>
                  <a:lnTo>
                    <a:pt x="2020" y="148"/>
                  </a:lnTo>
                  <a:lnTo>
                    <a:pt x="1798" y="74"/>
                  </a:lnTo>
                  <a:lnTo>
                    <a:pt x="1538" y="19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7645827" y="927512"/>
              <a:ext cx="124280" cy="37794"/>
            </a:xfrm>
            <a:custGeom>
              <a:avLst/>
              <a:gdLst/>
              <a:ahLst/>
              <a:cxnLst/>
              <a:rect l="l" t="t" r="r" b="b"/>
              <a:pathLst>
                <a:path w="3170" h="964" extrusionOk="0">
                  <a:moveTo>
                    <a:pt x="1909" y="0"/>
                  </a:moveTo>
                  <a:lnTo>
                    <a:pt x="1650" y="19"/>
                  </a:lnTo>
                  <a:lnTo>
                    <a:pt x="1390" y="56"/>
                  </a:lnTo>
                  <a:lnTo>
                    <a:pt x="1149" y="130"/>
                  </a:lnTo>
                  <a:lnTo>
                    <a:pt x="945" y="204"/>
                  </a:lnTo>
                  <a:lnTo>
                    <a:pt x="742" y="297"/>
                  </a:lnTo>
                  <a:lnTo>
                    <a:pt x="556" y="389"/>
                  </a:lnTo>
                  <a:lnTo>
                    <a:pt x="278" y="575"/>
                  </a:lnTo>
                  <a:lnTo>
                    <a:pt x="93" y="723"/>
                  </a:lnTo>
                  <a:lnTo>
                    <a:pt x="19" y="779"/>
                  </a:lnTo>
                  <a:lnTo>
                    <a:pt x="0" y="816"/>
                  </a:lnTo>
                  <a:lnTo>
                    <a:pt x="0" y="853"/>
                  </a:lnTo>
                  <a:lnTo>
                    <a:pt x="0" y="890"/>
                  </a:lnTo>
                  <a:lnTo>
                    <a:pt x="19" y="927"/>
                  </a:lnTo>
                  <a:lnTo>
                    <a:pt x="56" y="964"/>
                  </a:lnTo>
                  <a:lnTo>
                    <a:pt x="148" y="964"/>
                  </a:lnTo>
                  <a:lnTo>
                    <a:pt x="186" y="927"/>
                  </a:lnTo>
                  <a:lnTo>
                    <a:pt x="241" y="871"/>
                  </a:lnTo>
                  <a:lnTo>
                    <a:pt x="408" y="742"/>
                  </a:lnTo>
                  <a:lnTo>
                    <a:pt x="667" y="575"/>
                  </a:lnTo>
                  <a:lnTo>
                    <a:pt x="834" y="482"/>
                  </a:lnTo>
                  <a:lnTo>
                    <a:pt x="1020" y="408"/>
                  </a:lnTo>
                  <a:lnTo>
                    <a:pt x="1223" y="334"/>
                  </a:lnTo>
                  <a:lnTo>
                    <a:pt x="1427" y="278"/>
                  </a:lnTo>
                  <a:lnTo>
                    <a:pt x="1668" y="241"/>
                  </a:lnTo>
                  <a:lnTo>
                    <a:pt x="1909" y="223"/>
                  </a:lnTo>
                  <a:lnTo>
                    <a:pt x="2169" y="241"/>
                  </a:lnTo>
                  <a:lnTo>
                    <a:pt x="2447" y="297"/>
                  </a:lnTo>
                  <a:lnTo>
                    <a:pt x="2725" y="389"/>
                  </a:lnTo>
                  <a:lnTo>
                    <a:pt x="3003" y="519"/>
                  </a:lnTo>
                  <a:lnTo>
                    <a:pt x="3095" y="519"/>
                  </a:lnTo>
                  <a:lnTo>
                    <a:pt x="3132" y="501"/>
                  </a:lnTo>
                  <a:lnTo>
                    <a:pt x="3170" y="464"/>
                  </a:lnTo>
                  <a:lnTo>
                    <a:pt x="3170" y="426"/>
                  </a:lnTo>
                  <a:lnTo>
                    <a:pt x="3170" y="389"/>
                  </a:lnTo>
                  <a:lnTo>
                    <a:pt x="3151" y="352"/>
                  </a:lnTo>
                  <a:lnTo>
                    <a:pt x="3114" y="315"/>
                  </a:lnTo>
                  <a:lnTo>
                    <a:pt x="2799" y="167"/>
                  </a:lnTo>
                  <a:lnTo>
                    <a:pt x="2502" y="74"/>
                  </a:lnTo>
                  <a:lnTo>
                    <a:pt x="2206" y="19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7996045" y="1020507"/>
              <a:ext cx="31286" cy="38539"/>
            </a:xfrm>
            <a:custGeom>
              <a:avLst/>
              <a:gdLst/>
              <a:ahLst/>
              <a:cxnLst/>
              <a:rect l="l" t="t" r="r" b="b"/>
              <a:pathLst>
                <a:path w="798" h="983" extrusionOk="0">
                  <a:moveTo>
                    <a:pt x="798" y="1"/>
                  </a:moveTo>
                  <a:lnTo>
                    <a:pt x="1" y="390"/>
                  </a:lnTo>
                  <a:lnTo>
                    <a:pt x="19" y="983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7643632" y="1023408"/>
              <a:ext cx="35637" cy="31286"/>
            </a:xfrm>
            <a:custGeom>
              <a:avLst/>
              <a:gdLst/>
              <a:ahLst/>
              <a:cxnLst/>
              <a:rect l="l" t="t" r="r" b="b"/>
              <a:pathLst>
                <a:path w="909" h="798" extrusionOk="0">
                  <a:moveTo>
                    <a:pt x="1" y="1"/>
                  </a:moveTo>
                  <a:lnTo>
                    <a:pt x="779" y="798"/>
                  </a:lnTo>
                  <a:lnTo>
                    <a:pt x="909" y="3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7755523" y="1258128"/>
              <a:ext cx="200612" cy="74137"/>
            </a:xfrm>
            <a:custGeom>
              <a:avLst/>
              <a:gdLst/>
              <a:ahLst/>
              <a:cxnLst/>
              <a:rect l="l" t="t" r="r" b="b"/>
              <a:pathLst>
                <a:path w="5117" h="1891" extrusionOk="0">
                  <a:moveTo>
                    <a:pt x="5116" y="0"/>
                  </a:moveTo>
                  <a:lnTo>
                    <a:pt x="4875" y="167"/>
                  </a:lnTo>
                  <a:lnTo>
                    <a:pt x="4616" y="315"/>
                  </a:lnTo>
                  <a:lnTo>
                    <a:pt x="4282" y="519"/>
                  </a:lnTo>
                  <a:lnTo>
                    <a:pt x="3893" y="705"/>
                  </a:lnTo>
                  <a:lnTo>
                    <a:pt x="3467" y="890"/>
                  </a:lnTo>
                  <a:lnTo>
                    <a:pt x="3244" y="946"/>
                  </a:lnTo>
                  <a:lnTo>
                    <a:pt x="3022" y="1020"/>
                  </a:lnTo>
                  <a:lnTo>
                    <a:pt x="2781" y="1057"/>
                  </a:lnTo>
                  <a:lnTo>
                    <a:pt x="2559" y="1075"/>
                  </a:lnTo>
                  <a:lnTo>
                    <a:pt x="2095" y="1075"/>
                  </a:lnTo>
                  <a:lnTo>
                    <a:pt x="1873" y="1057"/>
                  </a:lnTo>
                  <a:lnTo>
                    <a:pt x="1650" y="1020"/>
                  </a:lnTo>
                  <a:lnTo>
                    <a:pt x="1224" y="927"/>
                  </a:lnTo>
                  <a:lnTo>
                    <a:pt x="835" y="834"/>
                  </a:lnTo>
                  <a:lnTo>
                    <a:pt x="501" y="723"/>
                  </a:lnTo>
                  <a:lnTo>
                    <a:pt x="242" y="612"/>
                  </a:lnTo>
                  <a:lnTo>
                    <a:pt x="1" y="519"/>
                  </a:lnTo>
                  <a:lnTo>
                    <a:pt x="38" y="575"/>
                  </a:lnTo>
                  <a:lnTo>
                    <a:pt x="112" y="742"/>
                  </a:lnTo>
                  <a:lnTo>
                    <a:pt x="279" y="964"/>
                  </a:lnTo>
                  <a:lnTo>
                    <a:pt x="390" y="1075"/>
                  </a:lnTo>
                  <a:lnTo>
                    <a:pt x="520" y="1205"/>
                  </a:lnTo>
                  <a:lnTo>
                    <a:pt x="668" y="1335"/>
                  </a:lnTo>
                  <a:lnTo>
                    <a:pt x="835" y="1465"/>
                  </a:lnTo>
                  <a:lnTo>
                    <a:pt x="1039" y="1576"/>
                  </a:lnTo>
                  <a:lnTo>
                    <a:pt x="1261" y="1668"/>
                  </a:lnTo>
                  <a:lnTo>
                    <a:pt x="1521" y="1761"/>
                  </a:lnTo>
                  <a:lnTo>
                    <a:pt x="1799" y="1835"/>
                  </a:lnTo>
                  <a:lnTo>
                    <a:pt x="2095" y="1872"/>
                  </a:lnTo>
                  <a:lnTo>
                    <a:pt x="2429" y="1891"/>
                  </a:lnTo>
                  <a:lnTo>
                    <a:pt x="2762" y="1872"/>
                  </a:lnTo>
                  <a:lnTo>
                    <a:pt x="3078" y="1798"/>
                  </a:lnTo>
                  <a:lnTo>
                    <a:pt x="3374" y="1705"/>
                  </a:lnTo>
                  <a:lnTo>
                    <a:pt x="3634" y="1594"/>
                  </a:lnTo>
                  <a:lnTo>
                    <a:pt x="3875" y="1446"/>
                  </a:lnTo>
                  <a:lnTo>
                    <a:pt x="4097" y="1298"/>
                  </a:lnTo>
                  <a:lnTo>
                    <a:pt x="4301" y="1112"/>
                  </a:lnTo>
                  <a:lnTo>
                    <a:pt x="4468" y="946"/>
                  </a:lnTo>
                  <a:lnTo>
                    <a:pt x="4616" y="760"/>
                  </a:lnTo>
                  <a:lnTo>
                    <a:pt x="4764" y="593"/>
                  </a:lnTo>
                  <a:lnTo>
                    <a:pt x="4950" y="297"/>
                  </a:lnTo>
                  <a:lnTo>
                    <a:pt x="5079" y="74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7743918" y="1247229"/>
              <a:ext cx="224566" cy="57435"/>
            </a:xfrm>
            <a:custGeom>
              <a:avLst/>
              <a:gdLst/>
              <a:ahLst/>
              <a:cxnLst/>
              <a:rect l="l" t="t" r="r" b="b"/>
              <a:pathLst>
                <a:path w="5728" h="1465" extrusionOk="0">
                  <a:moveTo>
                    <a:pt x="5579" y="0"/>
                  </a:moveTo>
                  <a:lnTo>
                    <a:pt x="5542" y="37"/>
                  </a:lnTo>
                  <a:lnTo>
                    <a:pt x="5412" y="130"/>
                  </a:lnTo>
                  <a:lnTo>
                    <a:pt x="5079" y="371"/>
                  </a:lnTo>
                  <a:lnTo>
                    <a:pt x="4856" y="519"/>
                  </a:lnTo>
                  <a:lnTo>
                    <a:pt x="4578" y="668"/>
                  </a:lnTo>
                  <a:lnTo>
                    <a:pt x="4245" y="816"/>
                  </a:lnTo>
                  <a:lnTo>
                    <a:pt x="3893" y="964"/>
                  </a:lnTo>
                  <a:lnTo>
                    <a:pt x="3522" y="1094"/>
                  </a:lnTo>
                  <a:lnTo>
                    <a:pt x="3096" y="1168"/>
                  </a:lnTo>
                  <a:lnTo>
                    <a:pt x="2892" y="1205"/>
                  </a:lnTo>
                  <a:lnTo>
                    <a:pt x="2651" y="1224"/>
                  </a:lnTo>
                  <a:lnTo>
                    <a:pt x="2428" y="1242"/>
                  </a:lnTo>
                  <a:lnTo>
                    <a:pt x="2187" y="1242"/>
                  </a:lnTo>
                  <a:lnTo>
                    <a:pt x="1965" y="1224"/>
                  </a:lnTo>
                  <a:lnTo>
                    <a:pt x="1705" y="1186"/>
                  </a:lnTo>
                  <a:lnTo>
                    <a:pt x="1465" y="1131"/>
                  </a:lnTo>
                  <a:lnTo>
                    <a:pt x="1205" y="1075"/>
                  </a:lnTo>
                  <a:lnTo>
                    <a:pt x="964" y="983"/>
                  </a:lnTo>
                  <a:lnTo>
                    <a:pt x="705" y="871"/>
                  </a:lnTo>
                  <a:lnTo>
                    <a:pt x="445" y="760"/>
                  </a:lnTo>
                  <a:lnTo>
                    <a:pt x="167" y="612"/>
                  </a:lnTo>
                  <a:lnTo>
                    <a:pt x="130" y="593"/>
                  </a:lnTo>
                  <a:lnTo>
                    <a:pt x="93" y="593"/>
                  </a:lnTo>
                  <a:lnTo>
                    <a:pt x="56" y="612"/>
                  </a:lnTo>
                  <a:lnTo>
                    <a:pt x="19" y="649"/>
                  </a:lnTo>
                  <a:lnTo>
                    <a:pt x="0" y="686"/>
                  </a:lnTo>
                  <a:lnTo>
                    <a:pt x="0" y="723"/>
                  </a:lnTo>
                  <a:lnTo>
                    <a:pt x="19" y="760"/>
                  </a:lnTo>
                  <a:lnTo>
                    <a:pt x="56" y="797"/>
                  </a:lnTo>
                  <a:lnTo>
                    <a:pt x="371" y="964"/>
                  </a:lnTo>
                  <a:lnTo>
                    <a:pt x="668" y="1112"/>
                  </a:lnTo>
                  <a:lnTo>
                    <a:pt x="964" y="1224"/>
                  </a:lnTo>
                  <a:lnTo>
                    <a:pt x="1261" y="1316"/>
                  </a:lnTo>
                  <a:lnTo>
                    <a:pt x="1539" y="1372"/>
                  </a:lnTo>
                  <a:lnTo>
                    <a:pt x="1817" y="1427"/>
                  </a:lnTo>
                  <a:lnTo>
                    <a:pt x="2095" y="1446"/>
                  </a:lnTo>
                  <a:lnTo>
                    <a:pt x="2373" y="1465"/>
                  </a:lnTo>
                  <a:lnTo>
                    <a:pt x="2725" y="1446"/>
                  </a:lnTo>
                  <a:lnTo>
                    <a:pt x="3058" y="1409"/>
                  </a:lnTo>
                  <a:lnTo>
                    <a:pt x="3374" y="1353"/>
                  </a:lnTo>
                  <a:lnTo>
                    <a:pt x="3689" y="1261"/>
                  </a:lnTo>
                  <a:lnTo>
                    <a:pt x="3985" y="1168"/>
                  </a:lnTo>
                  <a:lnTo>
                    <a:pt x="4245" y="1075"/>
                  </a:lnTo>
                  <a:lnTo>
                    <a:pt x="4504" y="946"/>
                  </a:lnTo>
                  <a:lnTo>
                    <a:pt x="4727" y="834"/>
                  </a:lnTo>
                  <a:lnTo>
                    <a:pt x="5134" y="612"/>
                  </a:lnTo>
                  <a:lnTo>
                    <a:pt x="5431" y="408"/>
                  </a:lnTo>
                  <a:lnTo>
                    <a:pt x="5616" y="260"/>
                  </a:lnTo>
                  <a:lnTo>
                    <a:pt x="5690" y="204"/>
                  </a:lnTo>
                  <a:lnTo>
                    <a:pt x="5709" y="167"/>
                  </a:lnTo>
                  <a:lnTo>
                    <a:pt x="5727" y="111"/>
                  </a:lnTo>
                  <a:lnTo>
                    <a:pt x="5709" y="74"/>
                  </a:lnTo>
                  <a:lnTo>
                    <a:pt x="5690" y="37"/>
                  </a:lnTo>
                  <a:lnTo>
                    <a:pt x="5653" y="19"/>
                  </a:lnTo>
                  <a:lnTo>
                    <a:pt x="561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7751916" y="1048852"/>
              <a:ext cx="74882" cy="202768"/>
            </a:xfrm>
            <a:custGeom>
              <a:avLst/>
              <a:gdLst/>
              <a:ahLst/>
              <a:cxnLst/>
              <a:rect l="l" t="t" r="r" b="b"/>
              <a:pathLst>
                <a:path w="1910" h="5172" extrusionOk="0">
                  <a:moveTo>
                    <a:pt x="1798" y="0"/>
                  </a:moveTo>
                  <a:lnTo>
                    <a:pt x="1761" y="19"/>
                  </a:lnTo>
                  <a:lnTo>
                    <a:pt x="1724" y="37"/>
                  </a:lnTo>
                  <a:lnTo>
                    <a:pt x="1705" y="75"/>
                  </a:lnTo>
                  <a:lnTo>
                    <a:pt x="1687" y="130"/>
                  </a:lnTo>
                  <a:lnTo>
                    <a:pt x="1687" y="353"/>
                  </a:lnTo>
                  <a:lnTo>
                    <a:pt x="1687" y="612"/>
                  </a:lnTo>
                  <a:lnTo>
                    <a:pt x="1650" y="927"/>
                  </a:lnTo>
                  <a:lnTo>
                    <a:pt x="1576" y="1261"/>
                  </a:lnTo>
                  <a:lnTo>
                    <a:pt x="1539" y="1446"/>
                  </a:lnTo>
                  <a:lnTo>
                    <a:pt x="1483" y="1613"/>
                  </a:lnTo>
                  <a:lnTo>
                    <a:pt x="1409" y="1780"/>
                  </a:lnTo>
                  <a:lnTo>
                    <a:pt x="1316" y="1947"/>
                  </a:lnTo>
                  <a:lnTo>
                    <a:pt x="1223" y="2113"/>
                  </a:lnTo>
                  <a:lnTo>
                    <a:pt x="1112" y="2243"/>
                  </a:lnTo>
                  <a:lnTo>
                    <a:pt x="1001" y="2354"/>
                  </a:lnTo>
                  <a:lnTo>
                    <a:pt x="908" y="2428"/>
                  </a:lnTo>
                  <a:lnTo>
                    <a:pt x="779" y="2503"/>
                  </a:lnTo>
                  <a:lnTo>
                    <a:pt x="667" y="2577"/>
                  </a:lnTo>
                  <a:lnTo>
                    <a:pt x="538" y="2614"/>
                  </a:lnTo>
                  <a:lnTo>
                    <a:pt x="408" y="2651"/>
                  </a:lnTo>
                  <a:lnTo>
                    <a:pt x="260" y="2688"/>
                  </a:lnTo>
                  <a:lnTo>
                    <a:pt x="111" y="2688"/>
                  </a:lnTo>
                  <a:lnTo>
                    <a:pt x="56" y="2706"/>
                  </a:lnTo>
                  <a:lnTo>
                    <a:pt x="0" y="2762"/>
                  </a:lnTo>
                  <a:lnTo>
                    <a:pt x="0" y="2818"/>
                  </a:lnTo>
                  <a:lnTo>
                    <a:pt x="19" y="2873"/>
                  </a:lnTo>
                  <a:lnTo>
                    <a:pt x="167" y="3059"/>
                  </a:lnTo>
                  <a:lnTo>
                    <a:pt x="501" y="3429"/>
                  </a:lnTo>
                  <a:lnTo>
                    <a:pt x="704" y="3652"/>
                  </a:lnTo>
                  <a:lnTo>
                    <a:pt x="927" y="3856"/>
                  </a:lnTo>
                  <a:lnTo>
                    <a:pt x="1149" y="4041"/>
                  </a:lnTo>
                  <a:lnTo>
                    <a:pt x="1390" y="4189"/>
                  </a:lnTo>
                  <a:lnTo>
                    <a:pt x="1464" y="5079"/>
                  </a:lnTo>
                  <a:lnTo>
                    <a:pt x="1464" y="5116"/>
                  </a:lnTo>
                  <a:lnTo>
                    <a:pt x="1501" y="5134"/>
                  </a:lnTo>
                  <a:lnTo>
                    <a:pt x="1520" y="5171"/>
                  </a:lnTo>
                  <a:lnTo>
                    <a:pt x="1576" y="5171"/>
                  </a:lnTo>
                  <a:lnTo>
                    <a:pt x="1613" y="5153"/>
                  </a:lnTo>
                  <a:lnTo>
                    <a:pt x="1650" y="5134"/>
                  </a:lnTo>
                  <a:lnTo>
                    <a:pt x="1668" y="5097"/>
                  </a:lnTo>
                  <a:lnTo>
                    <a:pt x="1687" y="5060"/>
                  </a:lnTo>
                  <a:lnTo>
                    <a:pt x="1594" y="4115"/>
                  </a:lnTo>
                  <a:lnTo>
                    <a:pt x="1576" y="4059"/>
                  </a:lnTo>
                  <a:lnTo>
                    <a:pt x="1539" y="4022"/>
                  </a:lnTo>
                  <a:lnTo>
                    <a:pt x="1372" y="3930"/>
                  </a:lnTo>
                  <a:lnTo>
                    <a:pt x="1205" y="3800"/>
                  </a:lnTo>
                  <a:lnTo>
                    <a:pt x="1038" y="3670"/>
                  </a:lnTo>
                  <a:lnTo>
                    <a:pt x="871" y="3503"/>
                  </a:lnTo>
                  <a:lnTo>
                    <a:pt x="556" y="3170"/>
                  </a:lnTo>
                  <a:lnTo>
                    <a:pt x="334" y="2892"/>
                  </a:lnTo>
                  <a:lnTo>
                    <a:pt x="464" y="2873"/>
                  </a:lnTo>
                  <a:lnTo>
                    <a:pt x="593" y="2836"/>
                  </a:lnTo>
                  <a:lnTo>
                    <a:pt x="723" y="2799"/>
                  </a:lnTo>
                  <a:lnTo>
                    <a:pt x="853" y="2725"/>
                  </a:lnTo>
                  <a:lnTo>
                    <a:pt x="964" y="2669"/>
                  </a:lnTo>
                  <a:lnTo>
                    <a:pt x="1075" y="2595"/>
                  </a:lnTo>
                  <a:lnTo>
                    <a:pt x="1168" y="2503"/>
                  </a:lnTo>
                  <a:lnTo>
                    <a:pt x="1279" y="2391"/>
                  </a:lnTo>
                  <a:lnTo>
                    <a:pt x="1409" y="2243"/>
                  </a:lnTo>
                  <a:lnTo>
                    <a:pt x="1501" y="2076"/>
                  </a:lnTo>
                  <a:lnTo>
                    <a:pt x="1594" y="1891"/>
                  </a:lnTo>
                  <a:lnTo>
                    <a:pt x="1687" y="1706"/>
                  </a:lnTo>
                  <a:lnTo>
                    <a:pt x="1742" y="1520"/>
                  </a:lnTo>
                  <a:lnTo>
                    <a:pt x="1798" y="1335"/>
                  </a:lnTo>
                  <a:lnTo>
                    <a:pt x="1872" y="983"/>
                  </a:lnTo>
                  <a:lnTo>
                    <a:pt x="1909" y="649"/>
                  </a:lnTo>
                  <a:lnTo>
                    <a:pt x="1909" y="371"/>
                  </a:lnTo>
                  <a:lnTo>
                    <a:pt x="1909" y="112"/>
                  </a:lnTo>
                  <a:lnTo>
                    <a:pt x="1909" y="75"/>
                  </a:lnTo>
                  <a:lnTo>
                    <a:pt x="1872" y="37"/>
                  </a:lnTo>
                  <a:lnTo>
                    <a:pt x="1835" y="19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7529545" y="618695"/>
              <a:ext cx="777553" cy="494140"/>
            </a:xfrm>
            <a:custGeom>
              <a:avLst/>
              <a:gdLst/>
              <a:ahLst/>
              <a:cxnLst/>
              <a:rect l="l" t="t" r="r" b="b"/>
              <a:pathLst>
                <a:path w="19833" h="12604" extrusionOk="0">
                  <a:moveTo>
                    <a:pt x="9676" y="0"/>
                  </a:moveTo>
                  <a:lnTo>
                    <a:pt x="9249" y="37"/>
                  </a:lnTo>
                  <a:lnTo>
                    <a:pt x="8804" y="74"/>
                  </a:lnTo>
                  <a:lnTo>
                    <a:pt x="8378" y="130"/>
                  </a:lnTo>
                  <a:lnTo>
                    <a:pt x="7933" y="204"/>
                  </a:lnTo>
                  <a:lnTo>
                    <a:pt x="7507" y="297"/>
                  </a:lnTo>
                  <a:lnTo>
                    <a:pt x="7081" y="389"/>
                  </a:lnTo>
                  <a:lnTo>
                    <a:pt x="6673" y="500"/>
                  </a:lnTo>
                  <a:lnTo>
                    <a:pt x="6247" y="630"/>
                  </a:lnTo>
                  <a:lnTo>
                    <a:pt x="5413" y="908"/>
                  </a:lnTo>
                  <a:lnTo>
                    <a:pt x="4597" y="1205"/>
                  </a:lnTo>
                  <a:lnTo>
                    <a:pt x="3800" y="1557"/>
                  </a:lnTo>
                  <a:lnTo>
                    <a:pt x="3003" y="1946"/>
                  </a:lnTo>
                  <a:lnTo>
                    <a:pt x="2225" y="2335"/>
                  </a:lnTo>
                  <a:lnTo>
                    <a:pt x="1465" y="2762"/>
                  </a:lnTo>
                  <a:lnTo>
                    <a:pt x="1205" y="2928"/>
                  </a:lnTo>
                  <a:lnTo>
                    <a:pt x="946" y="3095"/>
                  </a:lnTo>
                  <a:lnTo>
                    <a:pt x="705" y="3281"/>
                  </a:lnTo>
                  <a:lnTo>
                    <a:pt x="501" y="3466"/>
                  </a:lnTo>
                  <a:lnTo>
                    <a:pt x="297" y="3688"/>
                  </a:lnTo>
                  <a:lnTo>
                    <a:pt x="223" y="3818"/>
                  </a:lnTo>
                  <a:lnTo>
                    <a:pt x="149" y="3929"/>
                  </a:lnTo>
                  <a:lnTo>
                    <a:pt x="93" y="4059"/>
                  </a:lnTo>
                  <a:lnTo>
                    <a:pt x="56" y="4189"/>
                  </a:lnTo>
                  <a:lnTo>
                    <a:pt x="19" y="4337"/>
                  </a:lnTo>
                  <a:lnTo>
                    <a:pt x="1" y="4467"/>
                  </a:lnTo>
                  <a:lnTo>
                    <a:pt x="19" y="4652"/>
                  </a:lnTo>
                  <a:lnTo>
                    <a:pt x="38" y="4819"/>
                  </a:lnTo>
                  <a:lnTo>
                    <a:pt x="93" y="4986"/>
                  </a:lnTo>
                  <a:lnTo>
                    <a:pt x="167" y="5134"/>
                  </a:lnTo>
                  <a:lnTo>
                    <a:pt x="260" y="5282"/>
                  </a:lnTo>
                  <a:lnTo>
                    <a:pt x="371" y="5431"/>
                  </a:lnTo>
                  <a:lnTo>
                    <a:pt x="501" y="5560"/>
                  </a:lnTo>
                  <a:lnTo>
                    <a:pt x="649" y="5672"/>
                  </a:lnTo>
                  <a:lnTo>
                    <a:pt x="798" y="5783"/>
                  </a:lnTo>
                  <a:lnTo>
                    <a:pt x="964" y="5875"/>
                  </a:lnTo>
                  <a:lnTo>
                    <a:pt x="1298" y="6061"/>
                  </a:lnTo>
                  <a:lnTo>
                    <a:pt x="1669" y="6191"/>
                  </a:lnTo>
                  <a:lnTo>
                    <a:pt x="2039" y="6302"/>
                  </a:lnTo>
                  <a:lnTo>
                    <a:pt x="2707" y="6450"/>
                  </a:lnTo>
                  <a:lnTo>
                    <a:pt x="3374" y="6543"/>
                  </a:lnTo>
                  <a:lnTo>
                    <a:pt x="4060" y="6598"/>
                  </a:lnTo>
                  <a:lnTo>
                    <a:pt x="4745" y="6617"/>
                  </a:lnTo>
                  <a:lnTo>
                    <a:pt x="5431" y="6580"/>
                  </a:lnTo>
                  <a:lnTo>
                    <a:pt x="6117" y="6506"/>
                  </a:lnTo>
                  <a:lnTo>
                    <a:pt x="6784" y="6394"/>
                  </a:lnTo>
                  <a:lnTo>
                    <a:pt x="7451" y="6228"/>
                  </a:lnTo>
                  <a:lnTo>
                    <a:pt x="7896" y="6098"/>
                  </a:lnTo>
                  <a:lnTo>
                    <a:pt x="8323" y="5968"/>
                  </a:lnTo>
                  <a:lnTo>
                    <a:pt x="9175" y="5672"/>
                  </a:lnTo>
                  <a:lnTo>
                    <a:pt x="10028" y="5375"/>
                  </a:lnTo>
                  <a:lnTo>
                    <a:pt x="10454" y="5227"/>
                  </a:lnTo>
                  <a:lnTo>
                    <a:pt x="10880" y="5097"/>
                  </a:lnTo>
                  <a:lnTo>
                    <a:pt x="11325" y="5004"/>
                  </a:lnTo>
                  <a:lnTo>
                    <a:pt x="11770" y="4912"/>
                  </a:lnTo>
                  <a:lnTo>
                    <a:pt x="12215" y="4856"/>
                  </a:lnTo>
                  <a:lnTo>
                    <a:pt x="12678" y="4838"/>
                  </a:lnTo>
                  <a:lnTo>
                    <a:pt x="13123" y="4856"/>
                  </a:lnTo>
                  <a:lnTo>
                    <a:pt x="13345" y="4875"/>
                  </a:lnTo>
                  <a:lnTo>
                    <a:pt x="13568" y="4893"/>
                  </a:lnTo>
                  <a:lnTo>
                    <a:pt x="13790" y="4949"/>
                  </a:lnTo>
                  <a:lnTo>
                    <a:pt x="13994" y="5004"/>
                  </a:lnTo>
                  <a:lnTo>
                    <a:pt x="14217" y="5078"/>
                  </a:lnTo>
                  <a:lnTo>
                    <a:pt x="14420" y="5153"/>
                  </a:lnTo>
                  <a:lnTo>
                    <a:pt x="14643" y="5264"/>
                  </a:lnTo>
                  <a:lnTo>
                    <a:pt x="14865" y="5375"/>
                  </a:lnTo>
                  <a:lnTo>
                    <a:pt x="15088" y="5523"/>
                  </a:lnTo>
                  <a:lnTo>
                    <a:pt x="15273" y="5672"/>
                  </a:lnTo>
                  <a:lnTo>
                    <a:pt x="15477" y="5838"/>
                  </a:lnTo>
                  <a:lnTo>
                    <a:pt x="15662" y="6005"/>
                  </a:lnTo>
                  <a:lnTo>
                    <a:pt x="15829" y="6191"/>
                  </a:lnTo>
                  <a:lnTo>
                    <a:pt x="15996" y="6376"/>
                  </a:lnTo>
                  <a:lnTo>
                    <a:pt x="16144" y="6580"/>
                  </a:lnTo>
                  <a:lnTo>
                    <a:pt x="16292" y="6802"/>
                  </a:lnTo>
                  <a:lnTo>
                    <a:pt x="16422" y="7006"/>
                  </a:lnTo>
                  <a:lnTo>
                    <a:pt x="16552" y="7247"/>
                  </a:lnTo>
                  <a:lnTo>
                    <a:pt x="16774" y="7710"/>
                  </a:lnTo>
                  <a:lnTo>
                    <a:pt x="16960" y="8174"/>
                  </a:lnTo>
                  <a:lnTo>
                    <a:pt x="17108" y="8674"/>
                  </a:lnTo>
                  <a:lnTo>
                    <a:pt x="17219" y="9156"/>
                  </a:lnTo>
                  <a:lnTo>
                    <a:pt x="17312" y="9656"/>
                  </a:lnTo>
                  <a:lnTo>
                    <a:pt x="17367" y="10157"/>
                  </a:lnTo>
                  <a:lnTo>
                    <a:pt x="17423" y="10676"/>
                  </a:lnTo>
                  <a:lnTo>
                    <a:pt x="17460" y="11176"/>
                  </a:lnTo>
                  <a:lnTo>
                    <a:pt x="17497" y="12196"/>
                  </a:lnTo>
                  <a:lnTo>
                    <a:pt x="19110" y="12603"/>
                  </a:lnTo>
                  <a:lnTo>
                    <a:pt x="19276" y="12214"/>
                  </a:lnTo>
                  <a:lnTo>
                    <a:pt x="19406" y="11806"/>
                  </a:lnTo>
                  <a:lnTo>
                    <a:pt x="19536" y="11399"/>
                  </a:lnTo>
                  <a:lnTo>
                    <a:pt x="19629" y="10991"/>
                  </a:lnTo>
                  <a:lnTo>
                    <a:pt x="19721" y="10565"/>
                  </a:lnTo>
                  <a:lnTo>
                    <a:pt x="19777" y="10138"/>
                  </a:lnTo>
                  <a:lnTo>
                    <a:pt x="19814" y="9712"/>
                  </a:lnTo>
                  <a:lnTo>
                    <a:pt x="19832" y="9286"/>
                  </a:lnTo>
                  <a:lnTo>
                    <a:pt x="19832" y="8859"/>
                  </a:lnTo>
                  <a:lnTo>
                    <a:pt x="19814" y="8433"/>
                  </a:lnTo>
                  <a:lnTo>
                    <a:pt x="19777" y="8007"/>
                  </a:lnTo>
                  <a:lnTo>
                    <a:pt x="19721" y="7581"/>
                  </a:lnTo>
                  <a:lnTo>
                    <a:pt x="19647" y="7154"/>
                  </a:lnTo>
                  <a:lnTo>
                    <a:pt x="19554" y="6747"/>
                  </a:lnTo>
                  <a:lnTo>
                    <a:pt x="19425" y="6320"/>
                  </a:lnTo>
                  <a:lnTo>
                    <a:pt x="19295" y="5913"/>
                  </a:lnTo>
                  <a:lnTo>
                    <a:pt x="19128" y="5523"/>
                  </a:lnTo>
                  <a:lnTo>
                    <a:pt x="18943" y="5134"/>
                  </a:lnTo>
                  <a:lnTo>
                    <a:pt x="18757" y="4745"/>
                  </a:lnTo>
                  <a:lnTo>
                    <a:pt x="18535" y="4374"/>
                  </a:lnTo>
                  <a:lnTo>
                    <a:pt x="18313" y="4022"/>
                  </a:lnTo>
                  <a:lnTo>
                    <a:pt x="18053" y="3670"/>
                  </a:lnTo>
                  <a:lnTo>
                    <a:pt x="17794" y="3336"/>
                  </a:lnTo>
                  <a:lnTo>
                    <a:pt x="17516" y="3021"/>
                  </a:lnTo>
                  <a:lnTo>
                    <a:pt x="17219" y="2706"/>
                  </a:lnTo>
                  <a:lnTo>
                    <a:pt x="16904" y="2410"/>
                  </a:lnTo>
                  <a:lnTo>
                    <a:pt x="16589" y="2131"/>
                  </a:lnTo>
                  <a:lnTo>
                    <a:pt x="16237" y="1853"/>
                  </a:lnTo>
                  <a:lnTo>
                    <a:pt x="15903" y="1613"/>
                  </a:lnTo>
                  <a:lnTo>
                    <a:pt x="15532" y="1372"/>
                  </a:lnTo>
                  <a:lnTo>
                    <a:pt x="15162" y="1168"/>
                  </a:lnTo>
                  <a:lnTo>
                    <a:pt x="14791" y="964"/>
                  </a:lnTo>
                  <a:lnTo>
                    <a:pt x="14383" y="778"/>
                  </a:lnTo>
                  <a:lnTo>
                    <a:pt x="13976" y="630"/>
                  </a:lnTo>
                  <a:lnTo>
                    <a:pt x="13568" y="482"/>
                  </a:lnTo>
                  <a:lnTo>
                    <a:pt x="13160" y="352"/>
                  </a:lnTo>
                  <a:lnTo>
                    <a:pt x="12734" y="260"/>
                  </a:lnTo>
                  <a:lnTo>
                    <a:pt x="12307" y="167"/>
                  </a:lnTo>
                  <a:lnTo>
                    <a:pt x="11863" y="93"/>
                  </a:lnTo>
                  <a:lnTo>
                    <a:pt x="11436" y="56"/>
                  </a:lnTo>
                  <a:lnTo>
                    <a:pt x="10992" y="19"/>
                  </a:lnTo>
                  <a:lnTo>
                    <a:pt x="105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7862356" y="953662"/>
              <a:ext cx="216568" cy="216568"/>
            </a:xfrm>
            <a:custGeom>
              <a:avLst/>
              <a:gdLst/>
              <a:ahLst/>
              <a:cxnLst/>
              <a:rect l="l" t="t" r="r" b="b"/>
              <a:pathLst>
                <a:path w="5524" h="5524" extrusionOk="0">
                  <a:moveTo>
                    <a:pt x="2762" y="149"/>
                  </a:moveTo>
                  <a:lnTo>
                    <a:pt x="3021" y="167"/>
                  </a:lnTo>
                  <a:lnTo>
                    <a:pt x="3281" y="204"/>
                  </a:lnTo>
                  <a:lnTo>
                    <a:pt x="3540" y="278"/>
                  </a:lnTo>
                  <a:lnTo>
                    <a:pt x="3763" y="371"/>
                  </a:lnTo>
                  <a:lnTo>
                    <a:pt x="4004" y="464"/>
                  </a:lnTo>
                  <a:lnTo>
                    <a:pt x="4208" y="612"/>
                  </a:lnTo>
                  <a:lnTo>
                    <a:pt x="4412" y="760"/>
                  </a:lnTo>
                  <a:lnTo>
                    <a:pt x="4597" y="927"/>
                  </a:lnTo>
                  <a:lnTo>
                    <a:pt x="4764" y="1112"/>
                  </a:lnTo>
                  <a:lnTo>
                    <a:pt x="4931" y="1316"/>
                  </a:lnTo>
                  <a:lnTo>
                    <a:pt x="5060" y="1520"/>
                  </a:lnTo>
                  <a:lnTo>
                    <a:pt x="5171" y="1761"/>
                  </a:lnTo>
                  <a:lnTo>
                    <a:pt x="5246" y="2002"/>
                  </a:lnTo>
                  <a:lnTo>
                    <a:pt x="5320" y="2243"/>
                  </a:lnTo>
                  <a:lnTo>
                    <a:pt x="5357" y="2503"/>
                  </a:lnTo>
                  <a:lnTo>
                    <a:pt x="5375" y="2762"/>
                  </a:lnTo>
                  <a:lnTo>
                    <a:pt x="5357" y="3040"/>
                  </a:lnTo>
                  <a:lnTo>
                    <a:pt x="5320" y="3300"/>
                  </a:lnTo>
                  <a:lnTo>
                    <a:pt x="5246" y="3540"/>
                  </a:lnTo>
                  <a:lnTo>
                    <a:pt x="5171" y="3781"/>
                  </a:lnTo>
                  <a:lnTo>
                    <a:pt x="5060" y="4022"/>
                  </a:lnTo>
                  <a:lnTo>
                    <a:pt x="4931" y="4226"/>
                  </a:lnTo>
                  <a:lnTo>
                    <a:pt x="4764" y="4430"/>
                  </a:lnTo>
                  <a:lnTo>
                    <a:pt x="4597" y="4615"/>
                  </a:lnTo>
                  <a:lnTo>
                    <a:pt x="4412" y="4782"/>
                  </a:lnTo>
                  <a:lnTo>
                    <a:pt x="4208" y="4931"/>
                  </a:lnTo>
                  <a:lnTo>
                    <a:pt x="4004" y="5060"/>
                  </a:lnTo>
                  <a:lnTo>
                    <a:pt x="3763" y="5171"/>
                  </a:lnTo>
                  <a:lnTo>
                    <a:pt x="3540" y="5264"/>
                  </a:lnTo>
                  <a:lnTo>
                    <a:pt x="3281" y="5338"/>
                  </a:lnTo>
                  <a:lnTo>
                    <a:pt x="3021" y="5375"/>
                  </a:lnTo>
                  <a:lnTo>
                    <a:pt x="2484" y="5375"/>
                  </a:lnTo>
                  <a:lnTo>
                    <a:pt x="2225" y="5338"/>
                  </a:lnTo>
                  <a:lnTo>
                    <a:pt x="1984" y="5264"/>
                  </a:lnTo>
                  <a:lnTo>
                    <a:pt x="1743" y="5171"/>
                  </a:lnTo>
                  <a:lnTo>
                    <a:pt x="1502" y="5060"/>
                  </a:lnTo>
                  <a:lnTo>
                    <a:pt x="1298" y="4931"/>
                  </a:lnTo>
                  <a:lnTo>
                    <a:pt x="1094" y="4782"/>
                  </a:lnTo>
                  <a:lnTo>
                    <a:pt x="909" y="4615"/>
                  </a:lnTo>
                  <a:lnTo>
                    <a:pt x="742" y="4430"/>
                  </a:lnTo>
                  <a:lnTo>
                    <a:pt x="594" y="4226"/>
                  </a:lnTo>
                  <a:lnTo>
                    <a:pt x="464" y="4022"/>
                  </a:lnTo>
                  <a:lnTo>
                    <a:pt x="353" y="3781"/>
                  </a:lnTo>
                  <a:lnTo>
                    <a:pt x="260" y="3540"/>
                  </a:lnTo>
                  <a:lnTo>
                    <a:pt x="204" y="3300"/>
                  </a:lnTo>
                  <a:lnTo>
                    <a:pt x="149" y="3040"/>
                  </a:lnTo>
                  <a:lnTo>
                    <a:pt x="149" y="2762"/>
                  </a:lnTo>
                  <a:lnTo>
                    <a:pt x="149" y="2503"/>
                  </a:lnTo>
                  <a:lnTo>
                    <a:pt x="204" y="2243"/>
                  </a:lnTo>
                  <a:lnTo>
                    <a:pt x="260" y="2002"/>
                  </a:lnTo>
                  <a:lnTo>
                    <a:pt x="353" y="1761"/>
                  </a:lnTo>
                  <a:lnTo>
                    <a:pt x="464" y="1520"/>
                  </a:lnTo>
                  <a:lnTo>
                    <a:pt x="594" y="1316"/>
                  </a:lnTo>
                  <a:lnTo>
                    <a:pt x="742" y="1112"/>
                  </a:lnTo>
                  <a:lnTo>
                    <a:pt x="909" y="927"/>
                  </a:lnTo>
                  <a:lnTo>
                    <a:pt x="1094" y="760"/>
                  </a:lnTo>
                  <a:lnTo>
                    <a:pt x="1298" y="612"/>
                  </a:lnTo>
                  <a:lnTo>
                    <a:pt x="1502" y="464"/>
                  </a:lnTo>
                  <a:lnTo>
                    <a:pt x="1743" y="371"/>
                  </a:lnTo>
                  <a:lnTo>
                    <a:pt x="1984" y="278"/>
                  </a:lnTo>
                  <a:lnTo>
                    <a:pt x="2225" y="204"/>
                  </a:lnTo>
                  <a:lnTo>
                    <a:pt x="2484" y="167"/>
                  </a:lnTo>
                  <a:lnTo>
                    <a:pt x="2762" y="149"/>
                  </a:lnTo>
                  <a:close/>
                  <a:moveTo>
                    <a:pt x="2762" y="0"/>
                  </a:moveTo>
                  <a:lnTo>
                    <a:pt x="2465" y="19"/>
                  </a:lnTo>
                  <a:lnTo>
                    <a:pt x="2206" y="56"/>
                  </a:lnTo>
                  <a:lnTo>
                    <a:pt x="1928" y="130"/>
                  </a:lnTo>
                  <a:lnTo>
                    <a:pt x="1687" y="223"/>
                  </a:lnTo>
                  <a:lnTo>
                    <a:pt x="1446" y="334"/>
                  </a:lnTo>
                  <a:lnTo>
                    <a:pt x="1205" y="482"/>
                  </a:lnTo>
                  <a:lnTo>
                    <a:pt x="1001" y="631"/>
                  </a:lnTo>
                  <a:lnTo>
                    <a:pt x="797" y="816"/>
                  </a:lnTo>
                  <a:lnTo>
                    <a:pt x="631" y="1020"/>
                  </a:lnTo>
                  <a:lnTo>
                    <a:pt x="464" y="1224"/>
                  </a:lnTo>
                  <a:lnTo>
                    <a:pt x="334" y="1446"/>
                  </a:lnTo>
                  <a:lnTo>
                    <a:pt x="204" y="1687"/>
                  </a:lnTo>
                  <a:lnTo>
                    <a:pt x="112" y="1947"/>
                  </a:lnTo>
                  <a:lnTo>
                    <a:pt x="56" y="2206"/>
                  </a:lnTo>
                  <a:lnTo>
                    <a:pt x="0" y="2484"/>
                  </a:lnTo>
                  <a:lnTo>
                    <a:pt x="0" y="2762"/>
                  </a:lnTo>
                  <a:lnTo>
                    <a:pt x="0" y="3059"/>
                  </a:lnTo>
                  <a:lnTo>
                    <a:pt x="56" y="3318"/>
                  </a:lnTo>
                  <a:lnTo>
                    <a:pt x="112" y="3596"/>
                  </a:lnTo>
                  <a:lnTo>
                    <a:pt x="204" y="3837"/>
                  </a:lnTo>
                  <a:lnTo>
                    <a:pt x="334" y="4078"/>
                  </a:lnTo>
                  <a:lnTo>
                    <a:pt x="464" y="4319"/>
                  </a:lnTo>
                  <a:lnTo>
                    <a:pt x="631" y="4523"/>
                  </a:lnTo>
                  <a:lnTo>
                    <a:pt x="797" y="4727"/>
                  </a:lnTo>
                  <a:lnTo>
                    <a:pt x="1001" y="4893"/>
                  </a:lnTo>
                  <a:lnTo>
                    <a:pt x="1205" y="5060"/>
                  </a:lnTo>
                  <a:lnTo>
                    <a:pt x="1446" y="5190"/>
                  </a:lnTo>
                  <a:lnTo>
                    <a:pt x="1687" y="5320"/>
                  </a:lnTo>
                  <a:lnTo>
                    <a:pt x="1928" y="5412"/>
                  </a:lnTo>
                  <a:lnTo>
                    <a:pt x="2206" y="5468"/>
                  </a:lnTo>
                  <a:lnTo>
                    <a:pt x="2465" y="5524"/>
                  </a:lnTo>
                  <a:lnTo>
                    <a:pt x="3040" y="5524"/>
                  </a:lnTo>
                  <a:lnTo>
                    <a:pt x="3318" y="5468"/>
                  </a:lnTo>
                  <a:lnTo>
                    <a:pt x="3578" y="5412"/>
                  </a:lnTo>
                  <a:lnTo>
                    <a:pt x="3837" y="5320"/>
                  </a:lnTo>
                  <a:lnTo>
                    <a:pt x="4078" y="5190"/>
                  </a:lnTo>
                  <a:lnTo>
                    <a:pt x="4300" y="5060"/>
                  </a:lnTo>
                  <a:lnTo>
                    <a:pt x="4504" y="4893"/>
                  </a:lnTo>
                  <a:lnTo>
                    <a:pt x="4708" y="4727"/>
                  </a:lnTo>
                  <a:lnTo>
                    <a:pt x="4893" y="4523"/>
                  </a:lnTo>
                  <a:lnTo>
                    <a:pt x="5042" y="4319"/>
                  </a:lnTo>
                  <a:lnTo>
                    <a:pt x="5190" y="4078"/>
                  </a:lnTo>
                  <a:lnTo>
                    <a:pt x="5301" y="3837"/>
                  </a:lnTo>
                  <a:lnTo>
                    <a:pt x="5394" y="3596"/>
                  </a:lnTo>
                  <a:lnTo>
                    <a:pt x="5468" y="3318"/>
                  </a:lnTo>
                  <a:lnTo>
                    <a:pt x="5505" y="3059"/>
                  </a:lnTo>
                  <a:lnTo>
                    <a:pt x="5524" y="2762"/>
                  </a:lnTo>
                  <a:lnTo>
                    <a:pt x="5505" y="2484"/>
                  </a:lnTo>
                  <a:lnTo>
                    <a:pt x="5468" y="2206"/>
                  </a:lnTo>
                  <a:lnTo>
                    <a:pt x="5394" y="1947"/>
                  </a:lnTo>
                  <a:lnTo>
                    <a:pt x="5301" y="1687"/>
                  </a:lnTo>
                  <a:lnTo>
                    <a:pt x="5190" y="1446"/>
                  </a:lnTo>
                  <a:lnTo>
                    <a:pt x="5042" y="1224"/>
                  </a:lnTo>
                  <a:lnTo>
                    <a:pt x="4893" y="1020"/>
                  </a:lnTo>
                  <a:lnTo>
                    <a:pt x="4708" y="816"/>
                  </a:lnTo>
                  <a:lnTo>
                    <a:pt x="4504" y="631"/>
                  </a:lnTo>
                  <a:lnTo>
                    <a:pt x="4300" y="482"/>
                  </a:lnTo>
                  <a:lnTo>
                    <a:pt x="4078" y="334"/>
                  </a:lnTo>
                  <a:lnTo>
                    <a:pt x="3837" y="223"/>
                  </a:lnTo>
                  <a:lnTo>
                    <a:pt x="3578" y="130"/>
                  </a:lnTo>
                  <a:lnTo>
                    <a:pt x="3318" y="56"/>
                  </a:lnTo>
                  <a:lnTo>
                    <a:pt x="3040" y="19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7563693" y="953662"/>
              <a:ext cx="216608" cy="216568"/>
            </a:xfrm>
            <a:custGeom>
              <a:avLst/>
              <a:gdLst/>
              <a:ahLst/>
              <a:cxnLst/>
              <a:rect l="l" t="t" r="r" b="b"/>
              <a:pathLst>
                <a:path w="5525" h="5524" extrusionOk="0">
                  <a:moveTo>
                    <a:pt x="2762" y="149"/>
                  </a:moveTo>
                  <a:lnTo>
                    <a:pt x="3040" y="167"/>
                  </a:lnTo>
                  <a:lnTo>
                    <a:pt x="3300" y="204"/>
                  </a:lnTo>
                  <a:lnTo>
                    <a:pt x="3541" y="278"/>
                  </a:lnTo>
                  <a:lnTo>
                    <a:pt x="3782" y="371"/>
                  </a:lnTo>
                  <a:lnTo>
                    <a:pt x="4004" y="464"/>
                  </a:lnTo>
                  <a:lnTo>
                    <a:pt x="4227" y="612"/>
                  </a:lnTo>
                  <a:lnTo>
                    <a:pt x="4431" y="760"/>
                  </a:lnTo>
                  <a:lnTo>
                    <a:pt x="4616" y="927"/>
                  </a:lnTo>
                  <a:lnTo>
                    <a:pt x="4783" y="1112"/>
                  </a:lnTo>
                  <a:lnTo>
                    <a:pt x="4931" y="1316"/>
                  </a:lnTo>
                  <a:lnTo>
                    <a:pt x="5061" y="1520"/>
                  </a:lnTo>
                  <a:lnTo>
                    <a:pt x="5172" y="1761"/>
                  </a:lnTo>
                  <a:lnTo>
                    <a:pt x="5265" y="2002"/>
                  </a:lnTo>
                  <a:lnTo>
                    <a:pt x="5320" y="2243"/>
                  </a:lnTo>
                  <a:lnTo>
                    <a:pt x="5376" y="2503"/>
                  </a:lnTo>
                  <a:lnTo>
                    <a:pt x="5376" y="2762"/>
                  </a:lnTo>
                  <a:lnTo>
                    <a:pt x="5376" y="3040"/>
                  </a:lnTo>
                  <a:lnTo>
                    <a:pt x="5320" y="3300"/>
                  </a:lnTo>
                  <a:lnTo>
                    <a:pt x="5265" y="3540"/>
                  </a:lnTo>
                  <a:lnTo>
                    <a:pt x="5172" y="3781"/>
                  </a:lnTo>
                  <a:lnTo>
                    <a:pt x="5061" y="4022"/>
                  </a:lnTo>
                  <a:lnTo>
                    <a:pt x="4931" y="4226"/>
                  </a:lnTo>
                  <a:lnTo>
                    <a:pt x="4783" y="4430"/>
                  </a:lnTo>
                  <a:lnTo>
                    <a:pt x="4616" y="4615"/>
                  </a:lnTo>
                  <a:lnTo>
                    <a:pt x="4431" y="4782"/>
                  </a:lnTo>
                  <a:lnTo>
                    <a:pt x="4227" y="4931"/>
                  </a:lnTo>
                  <a:lnTo>
                    <a:pt x="4004" y="5060"/>
                  </a:lnTo>
                  <a:lnTo>
                    <a:pt x="3782" y="5171"/>
                  </a:lnTo>
                  <a:lnTo>
                    <a:pt x="3541" y="5264"/>
                  </a:lnTo>
                  <a:lnTo>
                    <a:pt x="3300" y="5338"/>
                  </a:lnTo>
                  <a:lnTo>
                    <a:pt x="3040" y="5375"/>
                  </a:lnTo>
                  <a:lnTo>
                    <a:pt x="2503" y="5375"/>
                  </a:lnTo>
                  <a:lnTo>
                    <a:pt x="2243" y="5338"/>
                  </a:lnTo>
                  <a:lnTo>
                    <a:pt x="1984" y="5264"/>
                  </a:lnTo>
                  <a:lnTo>
                    <a:pt x="1743" y="5171"/>
                  </a:lnTo>
                  <a:lnTo>
                    <a:pt x="1521" y="5060"/>
                  </a:lnTo>
                  <a:lnTo>
                    <a:pt x="1298" y="4931"/>
                  </a:lnTo>
                  <a:lnTo>
                    <a:pt x="1113" y="4782"/>
                  </a:lnTo>
                  <a:lnTo>
                    <a:pt x="928" y="4615"/>
                  </a:lnTo>
                  <a:lnTo>
                    <a:pt x="742" y="4430"/>
                  </a:lnTo>
                  <a:lnTo>
                    <a:pt x="594" y="4226"/>
                  </a:lnTo>
                  <a:lnTo>
                    <a:pt x="464" y="4022"/>
                  </a:lnTo>
                  <a:lnTo>
                    <a:pt x="353" y="3781"/>
                  </a:lnTo>
                  <a:lnTo>
                    <a:pt x="279" y="3540"/>
                  </a:lnTo>
                  <a:lnTo>
                    <a:pt x="205" y="3300"/>
                  </a:lnTo>
                  <a:lnTo>
                    <a:pt x="168" y="3040"/>
                  </a:lnTo>
                  <a:lnTo>
                    <a:pt x="149" y="2762"/>
                  </a:lnTo>
                  <a:lnTo>
                    <a:pt x="168" y="2503"/>
                  </a:lnTo>
                  <a:lnTo>
                    <a:pt x="205" y="2243"/>
                  </a:lnTo>
                  <a:lnTo>
                    <a:pt x="279" y="2002"/>
                  </a:lnTo>
                  <a:lnTo>
                    <a:pt x="353" y="1761"/>
                  </a:lnTo>
                  <a:lnTo>
                    <a:pt x="464" y="1520"/>
                  </a:lnTo>
                  <a:lnTo>
                    <a:pt x="594" y="1316"/>
                  </a:lnTo>
                  <a:lnTo>
                    <a:pt x="742" y="1112"/>
                  </a:lnTo>
                  <a:lnTo>
                    <a:pt x="928" y="927"/>
                  </a:lnTo>
                  <a:lnTo>
                    <a:pt x="1113" y="760"/>
                  </a:lnTo>
                  <a:lnTo>
                    <a:pt x="1298" y="612"/>
                  </a:lnTo>
                  <a:lnTo>
                    <a:pt x="1521" y="464"/>
                  </a:lnTo>
                  <a:lnTo>
                    <a:pt x="1743" y="371"/>
                  </a:lnTo>
                  <a:lnTo>
                    <a:pt x="1984" y="278"/>
                  </a:lnTo>
                  <a:lnTo>
                    <a:pt x="2243" y="204"/>
                  </a:lnTo>
                  <a:lnTo>
                    <a:pt x="2503" y="167"/>
                  </a:lnTo>
                  <a:lnTo>
                    <a:pt x="2762" y="149"/>
                  </a:lnTo>
                  <a:close/>
                  <a:moveTo>
                    <a:pt x="2762" y="0"/>
                  </a:moveTo>
                  <a:lnTo>
                    <a:pt x="2484" y="19"/>
                  </a:lnTo>
                  <a:lnTo>
                    <a:pt x="2206" y="56"/>
                  </a:lnTo>
                  <a:lnTo>
                    <a:pt x="1947" y="130"/>
                  </a:lnTo>
                  <a:lnTo>
                    <a:pt x="1687" y="223"/>
                  </a:lnTo>
                  <a:lnTo>
                    <a:pt x="1446" y="334"/>
                  </a:lnTo>
                  <a:lnTo>
                    <a:pt x="1224" y="482"/>
                  </a:lnTo>
                  <a:lnTo>
                    <a:pt x="1020" y="631"/>
                  </a:lnTo>
                  <a:lnTo>
                    <a:pt x="816" y="816"/>
                  </a:lnTo>
                  <a:lnTo>
                    <a:pt x="631" y="1020"/>
                  </a:lnTo>
                  <a:lnTo>
                    <a:pt x="483" y="1224"/>
                  </a:lnTo>
                  <a:lnTo>
                    <a:pt x="334" y="1446"/>
                  </a:lnTo>
                  <a:lnTo>
                    <a:pt x="223" y="1687"/>
                  </a:lnTo>
                  <a:lnTo>
                    <a:pt x="131" y="1947"/>
                  </a:lnTo>
                  <a:lnTo>
                    <a:pt x="56" y="2206"/>
                  </a:lnTo>
                  <a:lnTo>
                    <a:pt x="19" y="2484"/>
                  </a:lnTo>
                  <a:lnTo>
                    <a:pt x="1" y="2762"/>
                  </a:lnTo>
                  <a:lnTo>
                    <a:pt x="19" y="3059"/>
                  </a:lnTo>
                  <a:lnTo>
                    <a:pt x="56" y="3318"/>
                  </a:lnTo>
                  <a:lnTo>
                    <a:pt x="131" y="3596"/>
                  </a:lnTo>
                  <a:lnTo>
                    <a:pt x="223" y="3837"/>
                  </a:lnTo>
                  <a:lnTo>
                    <a:pt x="334" y="4078"/>
                  </a:lnTo>
                  <a:lnTo>
                    <a:pt x="483" y="4319"/>
                  </a:lnTo>
                  <a:lnTo>
                    <a:pt x="631" y="4523"/>
                  </a:lnTo>
                  <a:lnTo>
                    <a:pt x="816" y="4727"/>
                  </a:lnTo>
                  <a:lnTo>
                    <a:pt x="1020" y="4893"/>
                  </a:lnTo>
                  <a:lnTo>
                    <a:pt x="1224" y="5060"/>
                  </a:lnTo>
                  <a:lnTo>
                    <a:pt x="1446" y="5190"/>
                  </a:lnTo>
                  <a:lnTo>
                    <a:pt x="1687" y="5320"/>
                  </a:lnTo>
                  <a:lnTo>
                    <a:pt x="1947" y="5412"/>
                  </a:lnTo>
                  <a:lnTo>
                    <a:pt x="2206" y="5468"/>
                  </a:lnTo>
                  <a:lnTo>
                    <a:pt x="2484" y="5524"/>
                  </a:lnTo>
                  <a:lnTo>
                    <a:pt x="3040" y="5524"/>
                  </a:lnTo>
                  <a:lnTo>
                    <a:pt x="3318" y="5468"/>
                  </a:lnTo>
                  <a:lnTo>
                    <a:pt x="3596" y="5412"/>
                  </a:lnTo>
                  <a:lnTo>
                    <a:pt x="3837" y="5320"/>
                  </a:lnTo>
                  <a:lnTo>
                    <a:pt x="4078" y="5190"/>
                  </a:lnTo>
                  <a:lnTo>
                    <a:pt x="4319" y="5060"/>
                  </a:lnTo>
                  <a:lnTo>
                    <a:pt x="4523" y="4893"/>
                  </a:lnTo>
                  <a:lnTo>
                    <a:pt x="4727" y="4727"/>
                  </a:lnTo>
                  <a:lnTo>
                    <a:pt x="4894" y="4523"/>
                  </a:lnTo>
                  <a:lnTo>
                    <a:pt x="5061" y="4319"/>
                  </a:lnTo>
                  <a:lnTo>
                    <a:pt x="5190" y="4078"/>
                  </a:lnTo>
                  <a:lnTo>
                    <a:pt x="5320" y="3837"/>
                  </a:lnTo>
                  <a:lnTo>
                    <a:pt x="5413" y="3596"/>
                  </a:lnTo>
                  <a:lnTo>
                    <a:pt x="5468" y="3318"/>
                  </a:lnTo>
                  <a:lnTo>
                    <a:pt x="5505" y="3059"/>
                  </a:lnTo>
                  <a:lnTo>
                    <a:pt x="5524" y="2762"/>
                  </a:lnTo>
                  <a:lnTo>
                    <a:pt x="5505" y="2484"/>
                  </a:lnTo>
                  <a:lnTo>
                    <a:pt x="5468" y="2206"/>
                  </a:lnTo>
                  <a:lnTo>
                    <a:pt x="5413" y="1947"/>
                  </a:lnTo>
                  <a:lnTo>
                    <a:pt x="5320" y="1687"/>
                  </a:lnTo>
                  <a:lnTo>
                    <a:pt x="5190" y="1446"/>
                  </a:lnTo>
                  <a:lnTo>
                    <a:pt x="5061" y="1224"/>
                  </a:lnTo>
                  <a:lnTo>
                    <a:pt x="4894" y="1020"/>
                  </a:lnTo>
                  <a:lnTo>
                    <a:pt x="4727" y="816"/>
                  </a:lnTo>
                  <a:lnTo>
                    <a:pt x="4523" y="631"/>
                  </a:lnTo>
                  <a:lnTo>
                    <a:pt x="4319" y="482"/>
                  </a:lnTo>
                  <a:lnTo>
                    <a:pt x="4078" y="334"/>
                  </a:lnTo>
                  <a:lnTo>
                    <a:pt x="3837" y="223"/>
                  </a:lnTo>
                  <a:lnTo>
                    <a:pt x="3596" y="130"/>
                  </a:lnTo>
                  <a:lnTo>
                    <a:pt x="3318" y="56"/>
                  </a:lnTo>
                  <a:lnTo>
                    <a:pt x="3040" y="19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7776615" y="1053948"/>
              <a:ext cx="89427" cy="10938"/>
            </a:xfrm>
            <a:custGeom>
              <a:avLst/>
              <a:gdLst/>
              <a:ahLst/>
              <a:cxnLst/>
              <a:rect l="l" t="t" r="r" b="b"/>
              <a:pathLst>
                <a:path w="2281" h="279" extrusionOk="0">
                  <a:moveTo>
                    <a:pt x="964" y="0"/>
                  </a:moveTo>
                  <a:lnTo>
                    <a:pt x="649" y="19"/>
                  </a:lnTo>
                  <a:lnTo>
                    <a:pt x="371" y="56"/>
                  </a:lnTo>
                  <a:lnTo>
                    <a:pt x="186" y="93"/>
                  </a:lnTo>
                  <a:lnTo>
                    <a:pt x="0" y="148"/>
                  </a:lnTo>
                  <a:lnTo>
                    <a:pt x="56" y="278"/>
                  </a:lnTo>
                  <a:lnTo>
                    <a:pt x="204" y="241"/>
                  </a:lnTo>
                  <a:lnTo>
                    <a:pt x="408" y="204"/>
                  </a:lnTo>
                  <a:lnTo>
                    <a:pt x="649" y="167"/>
                  </a:lnTo>
                  <a:lnTo>
                    <a:pt x="983" y="148"/>
                  </a:lnTo>
                  <a:lnTo>
                    <a:pt x="1353" y="148"/>
                  </a:lnTo>
                  <a:lnTo>
                    <a:pt x="1761" y="185"/>
                  </a:lnTo>
                  <a:lnTo>
                    <a:pt x="2002" y="241"/>
                  </a:lnTo>
                  <a:lnTo>
                    <a:pt x="2243" y="278"/>
                  </a:lnTo>
                  <a:lnTo>
                    <a:pt x="2280" y="148"/>
                  </a:lnTo>
                  <a:lnTo>
                    <a:pt x="2021" y="93"/>
                  </a:lnTo>
                  <a:lnTo>
                    <a:pt x="1780" y="37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8075239" y="1059006"/>
              <a:ext cx="183166" cy="29129"/>
            </a:xfrm>
            <a:custGeom>
              <a:avLst/>
              <a:gdLst/>
              <a:ahLst/>
              <a:cxnLst/>
              <a:rect l="l" t="t" r="r" b="b"/>
              <a:pathLst>
                <a:path w="4672" h="743" extrusionOk="0">
                  <a:moveTo>
                    <a:pt x="19" y="1"/>
                  </a:moveTo>
                  <a:lnTo>
                    <a:pt x="1" y="149"/>
                  </a:lnTo>
                  <a:lnTo>
                    <a:pt x="4653" y="742"/>
                  </a:lnTo>
                  <a:lnTo>
                    <a:pt x="4672" y="59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8164627" y="1068454"/>
              <a:ext cx="198417" cy="230408"/>
            </a:xfrm>
            <a:custGeom>
              <a:avLst/>
              <a:gdLst/>
              <a:ahLst/>
              <a:cxnLst/>
              <a:rect l="l" t="t" r="r" b="b"/>
              <a:pathLst>
                <a:path w="5061" h="5877" extrusionOk="0">
                  <a:moveTo>
                    <a:pt x="2966" y="1"/>
                  </a:moveTo>
                  <a:lnTo>
                    <a:pt x="2836" y="19"/>
                  </a:lnTo>
                  <a:lnTo>
                    <a:pt x="2577" y="75"/>
                  </a:lnTo>
                  <a:lnTo>
                    <a:pt x="2355" y="131"/>
                  </a:lnTo>
                  <a:lnTo>
                    <a:pt x="2169" y="186"/>
                  </a:lnTo>
                  <a:lnTo>
                    <a:pt x="1817" y="334"/>
                  </a:lnTo>
                  <a:lnTo>
                    <a:pt x="1613" y="427"/>
                  </a:lnTo>
                  <a:lnTo>
                    <a:pt x="1428" y="538"/>
                  </a:lnTo>
                  <a:lnTo>
                    <a:pt x="1242" y="668"/>
                  </a:lnTo>
                  <a:lnTo>
                    <a:pt x="1057" y="798"/>
                  </a:lnTo>
                  <a:lnTo>
                    <a:pt x="890" y="946"/>
                  </a:lnTo>
                  <a:lnTo>
                    <a:pt x="761" y="1113"/>
                  </a:lnTo>
                  <a:lnTo>
                    <a:pt x="705" y="1298"/>
                  </a:lnTo>
                  <a:lnTo>
                    <a:pt x="557" y="1780"/>
                  </a:lnTo>
                  <a:lnTo>
                    <a:pt x="353" y="2466"/>
                  </a:lnTo>
                  <a:lnTo>
                    <a:pt x="260" y="2855"/>
                  </a:lnTo>
                  <a:lnTo>
                    <a:pt x="167" y="3281"/>
                  </a:lnTo>
                  <a:lnTo>
                    <a:pt x="93" y="3689"/>
                  </a:lnTo>
                  <a:lnTo>
                    <a:pt x="38" y="4097"/>
                  </a:lnTo>
                  <a:lnTo>
                    <a:pt x="1" y="4486"/>
                  </a:lnTo>
                  <a:lnTo>
                    <a:pt x="1" y="4838"/>
                  </a:lnTo>
                  <a:lnTo>
                    <a:pt x="1" y="5005"/>
                  </a:lnTo>
                  <a:lnTo>
                    <a:pt x="38" y="5172"/>
                  </a:lnTo>
                  <a:lnTo>
                    <a:pt x="56" y="5302"/>
                  </a:lnTo>
                  <a:lnTo>
                    <a:pt x="112" y="5431"/>
                  </a:lnTo>
                  <a:lnTo>
                    <a:pt x="167" y="5543"/>
                  </a:lnTo>
                  <a:lnTo>
                    <a:pt x="242" y="5635"/>
                  </a:lnTo>
                  <a:lnTo>
                    <a:pt x="316" y="5709"/>
                  </a:lnTo>
                  <a:lnTo>
                    <a:pt x="408" y="5746"/>
                  </a:lnTo>
                  <a:lnTo>
                    <a:pt x="631" y="5821"/>
                  </a:lnTo>
                  <a:lnTo>
                    <a:pt x="872" y="5858"/>
                  </a:lnTo>
                  <a:lnTo>
                    <a:pt x="1131" y="5876"/>
                  </a:lnTo>
                  <a:lnTo>
                    <a:pt x="1391" y="5876"/>
                  </a:lnTo>
                  <a:lnTo>
                    <a:pt x="1669" y="5839"/>
                  </a:lnTo>
                  <a:lnTo>
                    <a:pt x="1928" y="5802"/>
                  </a:lnTo>
                  <a:lnTo>
                    <a:pt x="2206" y="5728"/>
                  </a:lnTo>
                  <a:lnTo>
                    <a:pt x="2484" y="5635"/>
                  </a:lnTo>
                  <a:lnTo>
                    <a:pt x="2762" y="5524"/>
                  </a:lnTo>
                  <a:lnTo>
                    <a:pt x="3022" y="5413"/>
                  </a:lnTo>
                  <a:lnTo>
                    <a:pt x="3281" y="5265"/>
                  </a:lnTo>
                  <a:lnTo>
                    <a:pt x="3522" y="5116"/>
                  </a:lnTo>
                  <a:lnTo>
                    <a:pt x="3745" y="4950"/>
                  </a:lnTo>
                  <a:lnTo>
                    <a:pt x="3948" y="4764"/>
                  </a:lnTo>
                  <a:lnTo>
                    <a:pt x="4134" y="4579"/>
                  </a:lnTo>
                  <a:lnTo>
                    <a:pt x="4282" y="4393"/>
                  </a:lnTo>
                  <a:lnTo>
                    <a:pt x="4412" y="4171"/>
                  </a:lnTo>
                  <a:lnTo>
                    <a:pt x="4542" y="3967"/>
                  </a:lnTo>
                  <a:lnTo>
                    <a:pt x="4653" y="3726"/>
                  </a:lnTo>
                  <a:lnTo>
                    <a:pt x="4764" y="3485"/>
                  </a:lnTo>
                  <a:lnTo>
                    <a:pt x="4857" y="3244"/>
                  </a:lnTo>
                  <a:lnTo>
                    <a:pt x="4931" y="2985"/>
                  </a:lnTo>
                  <a:lnTo>
                    <a:pt x="4986" y="2744"/>
                  </a:lnTo>
                  <a:lnTo>
                    <a:pt x="5023" y="2484"/>
                  </a:lnTo>
                  <a:lnTo>
                    <a:pt x="5061" y="2225"/>
                  </a:lnTo>
                  <a:lnTo>
                    <a:pt x="5042" y="1984"/>
                  </a:lnTo>
                  <a:lnTo>
                    <a:pt x="5023" y="1743"/>
                  </a:lnTo>
                  <a:lnTo>
                    <a:pt x="4968" y="1502"/>
                  </a:lnTo>
                  <a:lnTo>
                    <a:pt x="4894" y="1280"/>
                  </a:lnTo>
                  <a:lnTo>
                    <a:pt x="4783" y="1057"/>
                  </a:lnTo>
                  <a:lnTo>
                    <a:pt x="4634" y="853"/>
                  </a:lnTo>
                  <a:lnTo>
                    <a:pt x="4467" y="668"/>
                  </a:lnTo>
                  <a:lnTo>
                    <a:pt x="4282" y="501"/>
                  </a:lnTo>
                  <a:lnTo>
                    <a:pt x="4097" y="353"/>
                  </a:lnTo>
                  <a:lnTo>
                    <a:pt x="3930" y="242"/>
                  </a:lnTo>
                  <a:lnTo>
                    <a:pt x="3745" y="168"/>
                  </a:lnTo>
                  <a:lnTo>
                    <a:pt x="3578" y="94"/>
                  </a:lnTo>
                  <a:lnTo>
                    <a:pt x="3411" y="56"/>
                  </a:lnTo>
                  <a:lnTo>
                    <a:pt x="3263" y="19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8184974" y="1136044"/>
              <a:ext cx="153370" cy="76332"/>
            </a:xfrm>
            <a:custGeom>
              <a:avLst/>
              <a:gdLst/>
              <a:ahLst/>
              <a:cxnLst/>
              <a:rect l="l" t="t" r="r" b="b"/>
              <a:pathLst>
                <a:path w="3912" h="1947" extrusionOk="0">
                  <a:moveTo>
                    <a:pt x="3800" y="1"/>
                  </a:moveTo>
                  <a:lnTo>
                    <a:pt x="3763" y="19"/>
                  </a:lnTo>
                  <a:lnTo>
                    <a:pt x="75" y="1743"/>
                  </a:lnTo>
                  <a:lnTo>
                    <a:pt x="38" y="1761"/>
                  </a:lnTo>
                  <a:lnTo>
                    <a:pt x="19" y="1798"/>
                  </a:lnTo>
                  <a:lnTo>
                    <a:pt x="1" y="1854"/>
                  </a:lnTo>
                  <a:lnTo>
                    <a:pt x="19" y="1891"/>
                  </a:lnTo>
                  <a:lnTo>
                    <a:pt x="56" y="1947"/>
                  </a:lnTo>
                  <a:lnTo>
                    <a:pt x="167" y="1947"/>
                  </a:lnTo>
                  <a:lnTo>
                    <a:pt x="3856" y="204"/>
                  </a:lnTo>
                  <a:lnTo>
                    <a:pt x="3893" y="186"/>
                  </a:lnTo>
                  <a:lnTo>
                    <a:pt x="3911" y="149"/>
                  </a:lnTo>
                  <a:lnTo>
                    <a:pt x="3911" y="112"/>
                  </a:lnTo>
                  <a:lnTo>
                    <a:pt x="3911" y="56"/>
                  </a:lnTo>
                  <a:lnTo>
                    <a:pt x="3874" y="19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8210418" y="1114991"/>
              <a:ext cx="82134" cy="125730"/>
            </a:xfrm>
            <a:custGeom>
              <a:avLst/>
              <a:gdLst/>
              <a:ahLst/>
              <a:cxnLst/>
              <a:rect l="l" t="t" r="r" b="b"/>
              <a:pathLst>
                <a:path w="2095" h="3207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67"/>
                  </a:lnTo>
                  <a:lnTo>
                    <a:pt x="1891" y="3151"/>
                  </a:lnTo>
                  <a:lnTo>
                    <a:pt x="1928" y="3206"/>
                  </a:lnTo>
                  <a:lnTo>
                    <a:pt x="1984" y="3206"/>
                  </a:lnTo>
                  <a:lnTo>
                    <a:pt x="2039" y="3188"/>
                  </a:lnTo>
                  <a:lnTo>
                    <a:pt x="2076" y="3169"/>
                  </a:lnTo>
                  <a:lnTo>
                    <a:pt x="2095" y="3132"/>
                  </a:lnTo>
                  <a:lnTo>
                    <a:pt x="2095" y="3077"/>
                  </a:lnTo>
                  <a:lnTo>
                    <a:pt x="2076" y="3040"/>
                  </a:lnTo>
                  <a:lnTo>
                    <a:pt x="204" y="56"/>
                  </a:lnTo>
                  <a:lnTo>
                    <a:pt x="186" y="1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8177721" y="1065553"/>
              <a:ext cx="187518" cy="236210"/>
            </a:xfrm>
            <a:custGeom>
              <a:avLst/>
              <a:gdLst/>
              <a:ahLst/>
              <a:cxnLst/>
              <a:rect l="l" t="t" r="r" b="b"/>
              <a:pathLst>
                <a:path w="4783" h="6025" extrusionOk="0">
                  <a:moveTo>
                    <a:pt x="2688" y="1"/>
                  </a:moveTo>
                  <a:lnTo>
                    <a:pt x="2540" y="19"/>
                  </a:lnTo>
                  <a:lnTo>
                    <a:pt x="2280" y="56"/>
                  </a:lnTo>
                  <a:lnTo>
                    <a:pt x="2058" y="112"/>
                  </a:lnTo>
                  <a:lnTo>
                    <a:pt x="1872" y="168"/>
                  </a:lnTo>
                  <a:lnTo>
                    <a:pt x="1817" y="186"/>
                  </a:lnTo>
                  <a:lnTo>
                    <a:pt x="1539" y="297"/>
                  </a:lnTo>
                  <a:lnTo>
                    <a:pt x="1353" y="390"/>
                  </a:lnTo>
                  <a:lnTo>
                    <a:pt x="1149" y="483"/>
                  </a:lnTo>
                  <a:lnTo>
                    <a:pt x="927" y="612"/>
                  </a:lnTo>
                  <a:lnTo>
                    <a:pt x="723" y="779"/>
                  </a:lnTo>
                  <a:lnTo>
                    <a:pt x="538" y="946"/>
                  </a:lnTo>
                  <a:lnTo>
                    <a:pt x="371" y="1150"/>
                  </a:lnTo>
                  <a:lnTo>
                    <a:pt x="352" y="1168"/>
                  </a:lnTo>
                  <a:lnTo>
                    <a:pt x="352" y="1205"/>
                  </a:lnTo>
                  <a:lnTo>
                    <a:pt x="371" y="1224"/>
                  </a:lnTo>
                  <a:lnTo>
                    <a:pt x="390" y="1261"/>
                  </a:lnTo>
                  <a:lnTo>
                    <a:pt x="464" y="1261"/>
                  </a:lnTo>
                  <a:lnTo>
                    <a:pt x="482" y="1242"/>
                  </a:lnTo>
                  <a:lnTo>
                    <a:pt x="649" y="1057"/>
                  </a:lnTo>
                  <a:lnTo>
                    <a:pt x="834" y="890"/>
                  </a:lnTo>
                  <a:lnTo>
                    <a:pt x="1020" y="742"/>
                  </a:lnTo>
                  <a:lnTo>
                    <a:pt x="1224" y="612"/>
                  </a:lnTo>
                  <a:lnTo>
                    <a:pt x="1427" y="520"/>
                  </a:lnTo>
                  <a:lnTo>
                    <a:pt x="1613" y="427"/>
                  </a:lnTo>
                  <a:lnTo>
                    <a:pt x="1872" y="334"/>
                  </a:lnTo>
                  <a:lnTo>
                    <a:pt x="1909" y="316"/>
                  </a:lnTo>
                  <a:lnTo>
                    <a:pt x="2113" y="260"/>
                  </a:lnTo>
                  <a:lnTo>
                    <a:pt x="2317" y="205"/>
                  </a:lnTo>
                  <a:lnTo>
                    <a:pt x="2558" y="168"/>
                  </a:lnTo>
                  <a:lnTo>
                    <a:pt x="2688" y="149"/>
                  </a:lnTo>
                  <a:lnTo>
                    <a:pt x="2818" y="168"/>
                  </a:lnTo>
                  <a:lnTo>
                    <a:pt x="2966" y="168"/>
                  </a:lnTo>
                  <a:lnTo>
                    <a:pt x="3114" y="205"/>
                  </a:lnTo>
                  <a:lnTo>
                    <a:pt x="3262" y="260"/>
                  </a:lnTo>
                  <a:lnTo>
                    <a:pt x="3411" y="316"/>
                  </a:lnTo>
                  <a:lnTo>
                    <a:pt x="3577" y="408"/>
                  </a:lnTo>
                  <a:lnTo>
                    <a:pt x="3744" y="501"/>
                  </a:lnTo>
                  <a:lnTo>
                    <a:pt x="3911" y="631"/>
                  </a:lnTo>
                  <a:lnTo>
                    <a:pt x="4078" y="798"/>
                  </a:lnTo>
                  <a:lnTo>
                    <a:pt x="4245" y="964"/>
                  </a:lnTo>
                  <a:lnTo>
                    <a:pt x="4374" y="1150"/>
                  </a:lnTo>
                  <a:lnTo>
                    <a:pt x="4467" y="1354"/>
                  </a:lnTo>
                  <a:lnTo>
                    <a:pt x="4560" y="1558"/>
                  </a:lnTo>
                  <a:lnTo>
                    <a:pt x="4597" y="1799"/>
                  </a:lnTo>
                  <a:lnTo>
                    <a:pt x="4634" y="2021"/>
                  </a:lnTo>
                  <a:lnTo>
                    <a:pt x="4634" y="2262"/>
                  </a:lnTo>
                  <a:lnTo>
                    <a:pt x="4634" y="2503"/>
                  </a:lnTo>
                  <a:lnTo>
                    <a:pt x="4597" y="2744"/>
                  </a:lnTo>
                  <a:lnTo>
                    <a:pt x="4541" y="3003"/>
                  </a:lnTo>
                  <a:lnTo>
                    <a:pt x="4467" y="3244"/>
                  </a:lnTo>
                  <a:lnTo>
                    <a:pt x="4374" y="3485"/>
                  </a:lnTo>
                  <a:lnTo>
                    <a:pt x="4282" y="3726"/>
                  </a:lnTo>
                  <a:lnTo>
                    <a:pt x="4152" y="3967"/>
                  </a:lnTo>
                  <a:lnTo>
                    <a:pt x="4022" y="4208"/>
                  </a:lnTo>
                  <a:lnTo>
                    <a:pt x="3893" y="4412"/>
                  </a:lnTo>
                  <a:lnTo>
                    <a:pt x="3726" y="4616"/>
                  </a:lnTo>
                  <a:lnTo>
                    <a:pt x="3559" y="4801"/>
                  </a:lnTo>
                  <a:lnTo>
                    <a:pt x="3355" y="4968"/>
                  </a:lnTo>
                  <a:lnTo>
                    <a:pt x="3133" y="5135"/>
                  </a:lnTo>
                  <a:lnTo>
                    <a:pt x="2892" y="5283"/>
                  </a:lnTo>
                  <a:lnTo>
                    <a:pt x="2651" y="5413"/>
                  </a:lnTo>
                  <a:lnTo>
                    <a:pt x="2391" y="5542"/>
                  </a:lnTo>
                  <a:lnTo>
                    <a:pt x="2113" y="5635"/>
                  </a:lnTo>
                  <a:lnTo>
                    <a:pt x="1854" y="5728"/>
                  </a:lnTo>
                  <a:lnTo>
                    <a:pt x="1576" y="5802"/>
                  </a:lnTo>
                  <a:lnTo>
                    <a:pt x="1316" y="5839"/>
                  </a:lnTo>
                  <a:lnTo>
                    <a:pt x="1038" y="5876"/>
                  </a:lnTo>
                  <a:lnTo>
                    <a:pt x="797" y="5876"/>
                  </a:lnTo>
                  <a:lnTo>
                    <a:pt x="556" y="5858"/>
                  </a:lnTo>
                  <a:lnTo>
                    <a:pt x="315" y="5820"/>
                  </a:lnTo>
                  <a:lnTo>
                    <a:pt x="112" y="5765"/>
                  </a:lnTo>
                  <a:lnTo>
                    <a:pt x="74" y="5746"/>
                  </a:lnTo>
                  <a:lnTo>
                    <a:pt x="56" y="5765"/>
                  </a:lnTo>
                  <a:lnTo>
                    <a:pt x="37" y="5783"/>
                  </a:lnTo>
                  <a:lnTo>
                    <a:pt x="19" y="5802"/>
                  </a:lnTo>
                  <a:lnTo>
                    <a:pt x="0" y="5839"/>
                  </a:lnTo>
                  <a:lnTo>
                    <a:pt x="19" y="5858"/>
                  </a:lnTo>
                  <a:lnTo>
                    <a:pt x="37" y="5876"/>
                  </a:lnTo>
                  <a:lnTo>
                    <a:pt x="56" y="5895"/>
                  </a:lnTo>
                  <a:lnTo>
                    <a:pt x="241" y="5950"/>
                  </a:lnTo>
                  <a:lnTo>
                    <a:pt x="427" y="6006"/>
                  </a:lnTo>
                  <a:lnTo>
                    <a:pt x="630" y="6024"/>
                  </a:lnTo>
                  <a:lnTo>
                    <a:pt x="1057" y="6024"/>
                  </a:lnTo>
                  <a:lnTo>
                    <a:pt x="1279" y="6006"/>
                  </a:lnTo>
                  <a:lnTo>
                    <a:pt x="1502" y="5969"/>
                  </a:lnTo>
                  <a:lnTo>
                    <a:pt x="1724" y="5913"/>
                  </a:lnTo>
                  <a:lnTo>
                    <a:pt x="1946" y="5858"/>
                  </a:lnTo>
                  <a:lnTo>
                    <a:pt x="2187" y="5783"/>
                  </a:lnTo>
                  <a:lnTo>
                    <a:pt x="2391" y="5691"/>
                  </a:lnTo>
                  <a:lnTo>
                    <a:pt x="2614" y="5598"/>
                  </a:lnTo>
                  <a:lnTo>
                    <a:pt x="2836" y="5487"/>
                  </a:lnTo>
                  <a:lnTo>
                    <a:pt x="3040" y="5376"/>
                  </a:lnTo>
                  <a:lnTo>
                    <a:pt x="3225" y="5246"/>
                  </a:lnTo>
                  <a:lnTo>
                    <a:pt x="3411" y="5116"/>
                  </a:lnTo>
                  <a:lnTo>
                    <a:pt x="3577" y="4968"/>
                  </a:lnTo>
                  <a:lnTo>
                    <a:pt x="3744" y="4820"/>
                  </a:lnTo>
                  <a:lnTo>
                    <a:pt x="3874" y="4671"/>
                  </a:lnTo>
                  <a:lnTo>
                    <a:pt x="4004" y="4505"/>
                  </a:lnTo>
                  <a:lnTo>
                    <a:pt x="4152" y="4282"/>
                  </a:lnTo>
                  <a:lnTo>
                    <a:pt x="4300" y="4041"/>
                  </a:lnTo>
                  <a:lnTo>
                    <a:pt x="4411" y="3782"/>
                  </a:lnTo>
                  <a:lnTo>
                    <a:pt x="4523" y="3541"/>
                  </a:lnTo>
                  <a:lnTo>
                    <a:pt x="4615" y="3281"/>
                  </a:lnTo>
                  <a:lnTo>
                    <a:pt x="4689" y="3022"/>
                  </a:lnTo>
                  <a:lnTo>
                    <a:pt x="4745" y="2762"/>
                  </a:lnTo>
                  <a:lnTo>
                    <a:pt x="4782" y="2503"/>
                  </a:lnTo>
                  <a:lnTo>
                    <a:pt x="4782" y="2243"/>
                  </a:lnTo>
                  <a:lnTo>
                    <a:pt x="4782" y="1984"/>
                  </a:lnTo>
                  <a:lnTo>
                    <a:pt x="4745" y="1743"/>
                  </a:lnTo>
                  <a:lnTo>
                    <a:pt x="4689" y="1502"/>
                  </a:lnTo>
                  <a:lnTo>
                    <a:pt x="4597" y="1280"/>
                  </a:lnTo>
                  <a:lnTo>
                    <a:pt x="4504" y="1057"/>
                  </a:lnTo>
                  <a:lnTo>
                    <a:pt x="4356" y="872"/>
                  </a:lnTo>
                  <a:lnTo>
                    <a:pt x="4189" y="686"/>
                  </a:lnTo>
                  <a:lnTo>
                    <a:pt x="4004" y="520"/>
                  </a:lnTo>
                  <a:lnTo>
                    <a:pt x="3818" y="371"/>
                  </a:lnTo>
                  <a:lnTo>
                    <a:pt x="3633" y="260"/>
                  </a:lnTo>
                  <a:lnTo>
                    <a:pt x="3466" y="186"/>
                  </a:lnTo>
                  <a:lnTo>
                    <a:pt x="3299" y="112"/>
                  </a:lnTo>
                  <a:lnTo>
                    <a:pt x="3133" y="56"/>
                  </a:lnTo>
                  <a:lnTo>
                    <a:pt x="2984" y="19"/>
                  </a:lnTo>
                  <a:lnTo>
                    <a:pt x="2818" y="19"/>
                  </a:lnTo>
                  <a:lnTo>
                    <a:pt x="26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5663741"/>
      </p:ext>
    </p:extLst>
  </p:cSld>
  <p:clrMapOvr>
    <a:masterClrMapping/>
  </p:clrMapOvr>
</p:sld>
</file>

<file path=ppt/theme/theme1.xml><?xml version="1.0" encoding="utf-8"?>
<a:theme xmlns:a="http://schemas.openxmlformats.org/drawingml/2006/main" name="English for Business &amp; Management Workshop by Slidesgo">
  <a:themeElements>
    <a:clrScheme name="Simple Light">
      <a:dk1>
        <a:srgbClr val="2C3045"/>
      </a:dk1>
      <a:lt1>
        <a:srgbClr val="FFFFFF"/>
      </a:lt1>
      <a:dk2>
        <a:srgbClr val="FFB462"/>
      </a:dk2>
      <a:lt2>
        <a:srgbClr val="2D8CB5"/>
      </a:lt2>
      <a:accent1>
        <a:srgbClr val="F28749"/>
      </a:accent1>
      <a:accent2>
        <a:srgbClr val="FFCD50"/>
      </a:accent2>
      <a:accent3>
        <a:srgbClr val="71BDDA"/>
      </a:accent3>
      <a:accent4>
        <a:srgbClr val="F54F4F"/>
      </a:accent4>
      <a:accent5>
        <a:srgbClr val="5EBEA7"/>
      </a:accent5>
      <a:accent6>
        <a:srgbClr val="FFFFFF"/>
      </a:accent6>
      <a:hlink>
        <a:srgbClr val="2C30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596</Words>
  <Application>Microsoft Office PowerPoint</Application>
  <PresentationFormat>On-screen Show (16:9)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Roboto Condensed Light</vt:lpstr>
      <vt:lpstr>Didact Gothic</vt:lpstr>
      <vt:lpstr>Bebas Neue</vt:lpstr>
      <vt:lpstr>Arial</vt:lpstr>
      <vt:lpstr>Nunito Light</vt:lpstr>
      <vt:lpstr>Barlow Medium</vt:lpstr>
      <vt:lpstr>Times New Roman</vt:lpstr>
      <vt:lpstr>English for Business &amp; Management Workshop by Slidesgo</vt:lpstr>
      <vt:lpstr>Garis &amp; Sudut  BAB 7</vt:lpstr>
      <vt:lpstr>Garis</vt:lpstr>
      <vt:lpstr>PowerPoint Presentation</vt:lpstr>
      <vt:lpstr>Macam-macam garis</vt:lpstr>
      <vt:lpstr>Sudut</vt:lpstr>
      <vt:lpstr>PowerPoint Presentation</vt:lpstr>
      <vt:lpstr>PowerPoint Presentation</vt:lpstr>
      <vt:lpstr>Jenis-jenis sudut</vt:lpstr>
      <vt:lpstr>Hubungan Antara Dua Sudut</vt:lpstr>
      <vt:lpstr>Sudut Berpenyiku</vt:lpstr>
      <vt:lpstr>Sudut Berpelurus</vt:lpstr>
      <vt:lpstr>Hubungan antara sudut jika dua garis sejajar dipotong garis lain</vt:lpstr>
      <vt:lpstr>PowerPoint Presentation</vt:lpstr>
      <vt:lpstr>PowerPoint Presentation</vt:lpstr>
      <vt:lpstr>Contoh soal garis &amp; sudut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Garis &amp; Sudut  BAB 7</dc:title>
  <cp:lastModifiedBy>USER</cp:lastModifiedBy>
  <cp:revision>7</cp:revision>
  <dcterms:modified xsi:type="dcterms:W3CDTF">2022-12-11T10:29:07Z</dcterms:modified>
</cp:coreProperties>
</file>